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ags/tag1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7.xml" ContentType="application/vnd.openxmlformats-officedocument.theme+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8.xml" ContentType="application/vnd.openxmlformats-officedocument.theme+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1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2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22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06" r:id="rId5"/>
    <p:sldMasterId id="2147483721" r:id="rId6"/>
    <p:sldMasterId id="2147483734" r:id="rId7"/>
    <p:sldMasterId id="2147483756" r:id="rId8"/>
    <p:sldMasterId id="2147483765" r:id="rId9"/>
    <p:sldMasterId id="2147483777" r:id="rId10"/>
    <p:sldMasterId id="2147483789" r:id="rId11"/>
    <p:sldMasterId id="2147483801" r:id="rId12"/>
    <p:sldMasterId id="2147483813" r:id="rId13"/>
    <p:sldMasterId id="2147483825" r:id="rId14"/>
    <p:sldMasterId id="2147483837" r:id="rId15"/>
    <p:sldMasterId id="2147483849" r:id="rId16"/>
    <p:sldMasterId id="2147483861" r:id="rId17"/>
    <p:sldMasterId id="2147483873" r:id="rId18"/>
    <p:sldMasterId id="2147483885" r:id="rId19"/>
    <p:sldMasterId id="2147483924" r:id="rId20"/>
    <p:sldMasterId id="2147483948" r:id="rId21"/>
  </p:sldMasterIdLst>
  <p:notesMasterIdLst>
    <p:notesMasterId r:id="rId43"/>
  </p:notesMasterIdLst>
  <p:sldIdLst>
    <p:sldId id="563" r:id="rId22"/>
    <p:sldId id="513" r:id="rId23"/>
    <p:sldId id="536" r:id="rId24"/>
    <p:sldId id="526" r:id="rId25"/>
    <p:sldId id="564" r:id="rId26"/>
    <p:sldId id="407" r:id="rId27"/>
    <p:sldId id="565" r:id="rId28"/>
    <p:sldId id="554" r:id="rId29"/>
    <p:sldId id="553" r:id="rId30"/>
    <p:sldId id="555" r:id="rId31"/>
    <p:sldId id="556" r:id="rId32"/>
    <p:sldId id="514" r:id="rId33"/>
    <p:sldId id="484" r:id="rId34"/>
    <p:sldId id="504" r:id="rId35"/>
    <p:sldId id="506" r:id="rId36"/>
    <p:sldId id="507" r:id="rId37"/>
    <p:sldId id="545" r:id="rId38"/>
    <p:sldId id="546" r:id="rId39"/>
    <p:sldId id="389" r:id="rId40"/>
    <p:sldId id="537" r:id="rId41"/>
    <p:sldId id="538" r:id="rId42"/>
  </p:sldIdLst>
  <p:sldSz cx="9144000" cy="6858000" type="screen4x3"/>
  <p:notesSz cx="6797675" cy="9872663"/>
  <p:custDataLst>
    <p:tags r:id="rId44"/>
  </p:custDataLst>
  <p:defaultTextStyle>
    <a:defPPr>
      <a:defRPr lang="en-US"/>
    </a:defPPr>
    <a:lvl1pPr marL="0" algn="l" defTabSz="457089" rtl="0" eaLnBrk="1" latinLnBrk="0" hangingPunct="1">
      <a:defRPr sz="1800" kern="1200">
        <a:solidFill>
          <a:schemeClr val="tx1"/>
        </a:solidFill>
        <a:latin typeface="+mn-lt"/>
        <a:ea typeface="+mn-ea"/>
        <a:cs typeface="+mn-cs"/>
      </a:defRPr>
    </a:lvl1pPr>
    <a:lvl2pPr marL="457089" algn="l" defTabSz="457089" rtl="0" eaLnBrk="1" latinLnBrk="0" hangingPunct="1">
      <a:defRPr sz="1800" kern="1200">
        <a:solidFill>
          <a:schemeClr val="tx1"/>
        </a:solidFill>
        <a:latin typeface="+mn-lt"/>
        <a:ea typeface="+mn-ea"/>
        <a:cs typeface="+mn-cs"/>
      </a:defRPr>
    </a:lvl2pPr>
    <a:lvl3pPr marL="914178" algn="l" defTabSz="457089" rtl="0" eaLnBrk="1" latinLnBrk="0" hangingPunct="1">
      <a:defRPr sz="1800" kern="1200">
        <a:solidFill>
          <a:schemeClr val="tx1"/>
        </a:solidFill>
        <a:latin typeface="+mn-lt"/>
        <a:ea typeface="+mn-ea"/>
        <a:cs typeface="+mn-cs"/>
      </a:defRPr>
    </a:lvl3pPr>
    <a:lvl4pPr marL="1371267" algn="l" defTabSz="457089" rtl="0" eaLnBrk="1" latinLnBrk="0" hangingPunct="1">
      <a:defRPr sz="1800" kern="1200">
        <a:solidFill>
          <a:schemeClr val="tx1"/>
        </a:solidFill>
        <a:latin typeface="+mn-lt"/>
        <a:ea typeface="+mn-ea"/>
        <a:cs typeface="+mn-cs"/>
      </a:defRPr>
    </a:lvl4pPr>
    <a:lvl5pPr marL="1828355" algn="l" defTabSz="457089" rtl="0" eaLnBrk="1" latinLnBrk="0" hangingPunct="1">
      <a:defRPr sz="1800" kern="1200">
        <a:solidFill>
          <a:schemeClr val="tx1"/>
        </a:solidFill>
        <a:latin typeface="+mn-lt"/>
        <a:ea typeface="+mn-ea"/>
        <a:cs typeface="+mn-cs"/>
      </a:defRPr>
    </a:lvl5pPr>
    <a:lvl6pPr marL="2285444" algn="l" defTabSz="457089" rtl="0" eaLnBrk="1" latinLnBrk="0" hangingPunct="1">
      <a:defRPr sz="1800" kern="1200">
        <a:solidFill>
          <a:schemeClr val="tx1"/>
        </a:solidFill>
        <a:latin typeface="+mn-lt"/>
        <a:ea typeface="+mn-ea"/>
        <a:cs typeface="+mn-cs"/>
      </a:defRPr>
    </a:lvl6pPr>
    <a:lvl7pPr marL="2742533" algn="l" defTabSz="457089" rtl="0" eaLnBrk="1" latinLnBrk="0" hangingPunct="1">
      <a:defRPr sz="1800" kern="1200">
        <a:solidFill>
          <a:schemeClr val="tx1"/>
        </a:solidFill>
        <a:latin typeface="+mn-lt"/>
        <a:ea typeface="+mn-ea"/>
        <a:cs typeface="+mn-cs"/>
      </a:defRPr>
    </a:lvl7pPr>
    <a:lvl8pPr marL="3199622" algn="l" defTabSz="457089" rtl="0" eaLnBrk="1" latinLnBrk="0" hangingPunct="1">
      <a:defRPr sz="1800" kern="1200">
        <a:solidFill>
          <a:schemeClr val="tx1"/>
        </a:solidFill>
        <a:latin typeface="+mn-lt"/>
        <a:ea typeface="+mn-ea"/>
        <a:cs typeface="+mn-cs"/>
      </a:defRPr>
    </a:lvl8pPr>
    <a:lvl9pPr marL="3656710" algn="l" defTabSz="45708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37" userDrawn="1">
          <p15:clr>
            <a:srgbClr val="A4A3A4"/>
          </p15:clr>
        </p15:guide>
        <p15:guide id="2" pos="2880" userDrawn="1">
          <p15:clr>
            <a:srgbClr val="A4A3A4"/>
          </p15:clr>
        </p15:guide>
        <p15:guide id="3" pos="703" userDrawn="1">
          <p15:clr>
            <a:srgbClr val="A4A3A4"/>
          </p15:clr>
        </p15:guide>
      </p15:sldGuideLst>
    </p:ext>
    <p:ext uri="{2D200454-40CA-4A62-9FC3-DE9A4176ACB9}">
      <p15:notesGuideLst xmlns:p15="http://schemas.microsoft.com/office/powerpoint/2012/main" xmlns="">
        <p15:guide id="1" orient="horz" pos="3109" userDrawn="1">
          <p15:clr>
            <a:srgbClr val="A4A3A4"/>
          </p15:clr>
        </p15:guide>
        <p15:guide id="2" pos="214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w, Emily" initials="SE" lastIdx="1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7701"/>
    <a:srgbClr val="E38E00"/>
    <a:srgbClr val="1C2B4F"/>
    <a:srgbClr val="4F81BD"/>
    <a:srgbClr val="000000"/>
    <a:srgbClr val="C4CFE9"/>
    <a:srgbClr val="2B5382"/>
    <a:srgbClr val="006666"/>
    <a:srgbClr val="1F497D"/>
    <a:srgbClr val="3A93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5" autoAdjust="0"/>
    <p:restoredTop sz="86057" autoAdjust="0"/>
  </p:normalViewPr>
  <p:slideViewPr>
    <p:cSldViewPr snapToGrid="0" showGuides="1">
      <p:cViewPr>
        <p:scale>
          <a:sx n="100" d="100"/>
          <a:sy n="100" d="100"/>
        </p:scale>
        <p:origin x="-1944" y="-72"/>
      </p:cViewPr>
      <p:guideLst>
        <p:guide orient="horz" pos="2137"/>
        <p:guide pos="2880"/>
        <p:guide pos="703"/>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p:scale>
          <a:sx n="100" d="100"/>
          <a:sy n="100" d="100"/>
        </p:scale>
        <p:origin x="-3570" y="-72"/>
      </p:cViewPr>
      <p:guideLst>
        <p:guide orient="horz" pos="3110"/>
        <p:guide pos="214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viewProps" Target="viewProps.xml"/><Relationship Id="rId63" Type="http://schemas.microsoft.com/office/2015/10/relationships/revisionInfo" Target="revisionInfo.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8.xml"/><Relationship Id="rId41"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15576732837592"/>
          <c:y val="0.11440309123208779"/>
          <c:w val="0.61565610649530733"/>
          <c:h val="0.82519060971822145"/>
        </c:manualLayout>
      </c:layout>
      <c:doughnutChart>
        <c:varyColors val="1"/>
        <c:ser>
          <c:idx val="0"/>
          <c:order val="0"/>
          <c:tx>
            <c:strRef>
              <c:f>Sheet1!$B$1</c:f>
              <c:strCache>
                <c:ptCount val="1"/>
                <c:pt idx="0">
                  <c:v>Sales</c:v>
                </c:pt>
              </c:strCache>
            </c:strRef>
          </c:tx>
          <c:spPr>
            <a:solidFill>
              <a:schemeClr val="accent2">
                <a:lumMod val="50000"/>
              </a:schemeClr>
            </a:solidFill>
            <a:ln>
              <a:solidFill>
                <a:schemeClr val="bg1"/>
              </a:solidFill>
              <a:prstDash val="solid"/>
            </a:ln>
          </c:spPr>
          <c:dPt>
            <c:idx val="0"/>
            <c:bubble3D val="0"/>
            <c:spPr>
              <a:solidFill>
                <a:schemeClr val="accent4"/>
              </a:solidFill>
              <a:ln>
                <a:solidFill>
                  <a:schemeClr val="bg1"/>
                </a:solidFill>
                <a:prstDash val="solid"/>
              </a:ln>
            </c:spPr>
          </c:dPt>
          <c:dPt>
            <c:idx val="1"/>
            <c:bubble3D val="0"/>
            <c:spPr>
              <a:solidFill>
                <a:schemeClr val="accent3"/>
              </a:solidFill>
              <a:ln>
                <a:solidFill>
                  <a:schemeClr val="bg1"/>
                </a:solidFill>
                <a:prstDash val="solid"/>
              </a:ln>
            </c:spPr>
          </c:dPt>
          <c:dPt>
            <c:idx val="2"/>
            <c:bubble3D val="0"/>
            <c:explosion val="13"/>
          </c:dPt>
          <c:dPt>
            <c:idx val="3"/>
            <c:bubble3D val="0"/>
          </c:dPt>
          <c:dPt>
            <c:idx val="4"/>
            <c:bubble3D val="0"/>
          </c:dPt>
          <c:dPt>
            <c:idx val="5"/>
            <c:bubble3D val="0"/>
          </c:dPt>
          <c:dPt>
            <c:idx val="6"/>
            <c:bubble3D val="0"/>
          </c:dPt>
          <c:dPt>
            <c:idx val="7"/>
            <c:bubble3D val="0"/>
          </c:dPt>
          <c:dLbls>
            <c:numFmt formatCode="#,###,," sourceLinked="0"/>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Prohibited</c:v>
                </c:pt>
                <c:pt idx="1">
                  <c:v>Reverse Solicitation</c:v>
                </c:pt>
                <c:pt idx="2">
                  <c:v>Accessible</c:v>
                </c:pt>
              </c:strCache>
            </c:strRef>
          </c:cat>
          <c:val>
            <c:numRef>
              <c:f>Sheet1!$B$2:$B$4</c:f>
              <c:numCache>
                <c:formatCode>_-* #,##0_-;\-* #,##0_-;_-* "-"??_-;_-@_-</c:formatCode>
                <c:ptCount val="3"/>
                <c:pt idx="0">
                  <c:v>1444800465.3006401</c:v>
                </c:pt>
                <c:pt idx="1">
                  <c:v>1446531190.2049401</c:v>
                </c:pt>
                <c:pt idx="2">
                  <c:v>1201621715.8872299</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615576732837592"/>
          <c:y val="0.11440309123208779"/>
          <c:w val="0.61565610649530733"/>
          <c:h val="0.82519060971822145"/>
        </c:manualLayout>
      </c:layout>
      <c:doughnutChart>
        <c:varyColors val="1"/>
        <c:ser>
          <c:idx val="0"/>
          <c:order val="0"/>
          <c:tx>
            <c:strRef>
              <c:f>Sheet1!$B$1</c:f>
              <c:strCache>
                <c:ptCount val="1"/>
                <c:pt idx="0">
                  <c:v>Sales</c:v>
                </c:pt>
              </c:strCache>
            </c:strRef>
          </c:tx>
          <c:spPr>
            <a:solidFill>
              <a:schemeClr val="accent2">
                <a:lumMod val="50000"/>
              </a:schemeClr>
            </a:solidFill>
            <a:ln>
              <a:solidFill>
                <a:schemeClr val="bg1"/>
              </a:solidFill>
              <a:prstDash val="solid"/>
            </a:ln>
          </c:spPr>
          <c:dPt>
            <c:idx val="0"/>
            <c:bubble3D val="0"/>
            <c:spPr>
              <a:solidFill>
                <a:schemeClr val="accent1"/>
              </a:solidFill>
              <a:ln>
                <a:solidFill>
                  <a:schemeClr val="bg1"/>
                </a:solidFill>
                <a:prstDash val="solid"/>
              </a:ln>
            </c:spPr>
          </c:dPt>
          <c:dPt>
            <c:idx val="1"/>
            <c:bubble3D val="0"/>
            <c:explosion val="11"/>
          </c:dPt>
          <c:dPt>
            <c:idx val="3"/>
            <c:bubble3D val="0"/>
          </c:dPt>
          <c:dPt>
            <c:idx val="4"/>
            <c:bubble3D val="0"/>
          </c:dPt>
          <c:dPt>
            <c:idx val="5"/>
            <c:bubble3D val="0"/>
          </c:dPt>
          <c:dPt>
            <c:idx val="6"/>
            <c:bubble3D val="0"/>
          </c:dPt>
          <c:dPt>
            <c:idx val="7"/>
            <c:bubble3D val="0"/>
          </c:dPt>
          <c:dLbls>
            <c:numFmt formatCode="#,###,," sourceLinked="0"/>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Prohibited</c:v>
                </c:pt>
                <c:pt idx="1">
                  <c:v>Accessible</c:v>
                </c:pt>
              </c:strCache>
            </c:strRef>
          </c:cat>
          <c:val>
            <c:numRef>
              <c:f>Sheet1!$B$2:$B$3</c:f>
              <c:numCache>
                <c:formatCode>_-* #,##0_-;\-* #,##0_-;_-* "-"??_-;_-@_-</c:formatCode>
                <c:ptCount val="2"/>
                <c:pt idx="0">
                  <c:v>2891331656</c:v>
                </c:pt>
                <c:pt idx="1">
                  <c:v>1201621716</c:v>
                </c:pt>
              </c:numCache>
            </c:numRef>
          </c:val>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1.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1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3.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1"/>
            <a:ext cx="2945659" cy="495347"/>
          </a:xfrm>
          <a:prstGeom prst="rect">
            <a:avLst/>
          </a:prstGeom>
        </p:spPr>
        <p:txBody>
          <a:bodyPr vert="horz" lIns="90727" tIns="45363" rIns="90727" bIns="45363" rtlCol="0"/>
          <a:lstStyle>
            <a:lvl1pPr algn="l">
              <a:defRPr sz="1200"/>
            </a:lvl1pPr>
          </a:lstStyle>
          <a:p>
            <a:endParaRPr lang="en-US" dirty="0"/>
          </a:p>
        </p:txBody>
      </p:sp>
      <p:sp>
        <p:nvSpPr>
          <p:cNvPr id="3" name="Datumsplatzhalter 2"/>
          <p:cNvSpPr>
            <a:spLocks noGrp="1"/>
          </p:cNvSpPr>
          <p:nvPr>
            <p:ph type="dt" idx="1"/>
          </p:nvPr>
        </p:nvSpPr>
        <p:spPr>
          <a:xfrm>
            <a:off x="3850445" y="1"/>
            <a:ext cx="2945659" cy="495347"/>
          </a:xfrm>
          <a:prstGeom prst="rect">
            <a:avLst/>
          </a:prstGeom>
        </p:spPr>
        <p:txBody>
          <a:bodyPr vert="horz" lIns="90727" tIns="45363" rIns="90727" bIns="45363" rtlCol="0"/>
          <a:lstStyle>
            <a:lvl1pPr algn="r">
              <a:defRPr sz="1200"/>
            </a:lvl1pPr>
          </a:lstStyle>
          <a:p>
            <a:fld id="{15CA9F9D-8D80-4B73-9A91-1C60EAB756A5}" type="datetimeFigureOut">
              <a:rPr lang="en-US" smtClean="0"/>
              <a:t>4/26/2018</a:t>
            </a:fld>
            <a:endParaRPr lang="en-US" dirty="0"/>
          </a:p>
        </p:txBody>
      </p:sp>
      <p:sp>
        <p:nvSpPr>
          <p:cNvPr id="4" name="Folienbildplatzhalter 3"/>
          <p:cNvSpPr>
            <a:spLocks noGrp="1" noRot="1" noChangeAspect="1"/>
          </p:cNvSpPr>
          <p:nvPr>
            <p:ph type="sldImg" idx="2"/>
          </p:nvPr>
        </p:nvSpPr>
        <p:spPr>
          <a:xfrm>
            <a:off x="1177925" y="1233488"/>
            <a:ext cx="4441825" cy="3332162"/>
          </a:xfrm>
          <a:prstGeom prst="rect">
            <a:avLst/>
          </a:prstGeom>
          <a:noFill/>
          <a:ln w="12700">
            <a:solidFill>
              <a:prstClr val="black"/>
            </a:solidFill>
          </a:ln>
        </p:spPr>
        <p:txBody>
          <a:bodyPr vert="horz" lIns="90727" tIns="45363" rIns="90727" bIns="45363" rtlCol="0" anchor="ctr"/>
          <a:lstStyle/>
          <a:p>
            <a:endParaRPr lang="en-US" dirty="0"/>
          </a:p>
        </p:txBody>
      </p:sp>
      <p:sp>
        <p:nvSpPr>
          <p:cNvPr id="5" name="Notizenplatzhalter 4"/>
          <p:cNvSpPr>
            <a:spLocks noGrp="1"/>
          </p:cNvSpPr>
          <p:nvPr>
            <p:ph type="body" sz="quarter" idx="3"/>
          </p:nvPr>
        </p:nvSpPr>
        <p:spPr>
          <a:xfrm>
            <a:off x="679768" y="4751221"/>
            <a:ext cx="5438140" cy="3887360"/>
          </a:xfrm>
          <a:prstGeom prst="rect">
            <a:avLst/>
          </a:prstGeom>
        </p:spPr>
        <p:txBody>
          <a:bodyPr vert="horz" lIns="90727" tIns="45363" rIns="90727" bIns="45363"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1" y="9377321"/>
            <a:ext cx="2945659" cy="495347"/>
          </a:xfrm>
          <a:prstGeom prst="rect">
            <a:avLst/>
          </a:prstGeom>
        </p:spPr>
        <p:txBody>
          <a:bodyPr vert="horz" lIns="90727" tIns="45363" rIns="90727" bIns="45363" rtlCol="0" anchor="b"/>
          <a:lstStyle>
            <a:lvl1pPr algn="l">
              <a:defRPr sz="1200"/>
            </a:lvl1pPr>
          </a:lstStyle>
          <a:p>
            <a:endParaRPr lang="en-US" dirty="0"/>
          </a:p>
        </p:txBody>
      </p:sp>
      <p:sp>
        <p:nvSpPr>
          <p:cNvPr id="7" name="Foliennummernplatzhalter 6"/>
          <p:cNvSpPr>
            <a:spLocks noGrp="1"/>
          </p:cNvSpPr>
          <p:nvPr>
            <p:ph type="sldNum" sz="quarter" idx="5"/>
          </p:nvPr>
        </p:nvSpPr>
        <p:spPr>
          <a:xfrm>
            <a:off x="3850445" y="9377321"/>
            <a:ext cx="2945659" cy="495347"/>
          </a:xfrm>
          <a:prstGeom prst="rect">
            <a:avLst/>
          </a:prstGeom>
        </p:spPr>
        <p:txBody>
          <a:bodyPr vert="horz" lIns="90727" tIns="45363" rIns="90727" bIns="45363" rtlCol="0" anchor="b"/>
          <a:lstStyle>
            <a:lvl1pPr algn="r">
              <a:defRPr sz="1200"/>
            </a:lvl1pPr>
          </a:lstStyle>
          <a:p>
            <a:fld id="{44388686-3363-475A-B6DE-7C763C1F24E0}" type="slidenum">
              <a:rPr lang="en-US" smtClean="0"/>
              <a:t>‹#›</a:t>
            </a:fld>
            <a:endParaRPr lang="en-US" dirty="0"/>
          </a:p>
        </p:txBody>
      </p:sp>
    </p:spTree>
    <p:extLst>
      <p:ext uri="{BB962C8B-B14F-4D97-AF65-F5344CB8AC3E}">
        <p14:creationId xmlns:p14="http://schemas.microsoft.com/office/powerpoint/2010/main" val="1532354902"/>
      </p:ext>
    </p:extLst>
  </p:cSld>
  <p:clrMap bg1="lt1" tx1="dk1" bg2="lt2" tx2="dk2" accent1="accent1" accent2="accent2" accent3="accent3" accent4="accent4" accent5="accent5" accent6="accent6" hlink="hlink" folHlink="folHlink"/>
  <p:notesStyle>
    <a:lvl1pPr marL="0" algn="l" defTabSz="914178" rtl="0" eaLnBrk="1" latinLnBrk="0" hangingPunct="1">
      <a:defRPr sz="1200" kern="1200">
        <a:solidFill>
          <a:schemeClr val="tx1"/>
        </a:solidFill>
        <a:latin typeface="+mn-lt"/>
        <a:ea typeface="+mn-ea"/>
        <a:cs typeface="+mn-cs"/>
      </a:defRPr>
    </a:lvl1pPr>
    <a:lvl2pPr marL="457089" algn="l" defTabSz="914178" rtl="0" eaLnBrk="1" latinLnBrk="0" hangingPunct="1">
      <a:defRPr sz="1200" kern="1200">
        <a:solidFill>
          <a:schemeClr val="tx1"/>
        </a:solidFill>
        <a:latin typeface="+mn-lt"/>
        <a:ea typeface="+mn-ea"/>
        <a:cs typeface="+mn-cs"/>
      </a:defRPr>
    </a:lvl2pPr>
    <a:lvl3pPr marL="914178" algn="l" defTabSz="914178" rtl="0" eaLnBrk="1" latinLnBrk="0" hangingPunct="1">
      <a:defRPr sz="1200" kern="1200">
        <a:solidFill>
          <a:schemeClr val="tx1"/>
        </a:solidFill>
        <a:latin typeface="+mn-lt"/>
        <a:ea typeface="+mn-ea"/>
        <a:cs typeface="+mn-cs"/>
      </a:defRPr>
    </a:lvl3pPr>
    <a:lvl4pPr marL="1371267" algn="l" defTabSz="914178" rtl="0" eaLnBrk="1" latinLnBrk="0" hangingPunct="1">
      <a:defRPr sz="1200" kern="1200">
        <a:solidFill>
          <a:schemeClr val="tx1"/>
        </a:solidFill>
        <a:latin typeface="+mn-lt"/>
        <a:ea typeface="+mn-ea"/>
        <a:cs typeface="+mn-cs"/>
      </a:defRPr>
    </a:lvl4pPr>
    <a:lvl5pPr marL="1828355" algn="l" defTabSz="914178" rtl="0" eaLnBrk="1" latinLnBrk="0" hangingPunct="1">
      <a:defRPr sz="1200" kern="1200">
        <a:solidFill>
          <a:schemeClr val="tx1"/>
        </a:solidFill>
        <a:latin typeface="+mn-lt"/>
        <a:ea typeface="+mn-ea"/>
        <a:cs typeface="+mn-cs"/>
      </a:defRPr>
    </a:lvl5pPr>
    <a:lvl6pPr marL="2285444" algn="l" defTabSz="914178" rtl="0" eaLnBrk="1" latinLnBrk="0" hangingPunct="1">
      <a:defRPr sz="1200" kern="1200">
        <a:solidFill>
          <a:schemeClr val="tx1"/>
        </a:solidFill>
        <a:latin typeface="+mn-lt"/>
        <a:ea typeface="+mn-ea"/>
        <a:cs typeface="+mn-cs"/>
      </a:defRPr>
    </a:lvl6pPr>
    <a:lvl7pPr marL="2742533" algn="l" defTabSz="914178" rtl="0" eaLnBrk="1" latinLnBrk="0" hangingPunct="1">
      <a:defRPr sz="1200" kern="1200">
        <a:solidFill>
          <a:schemeClr val="tx1"/>
        </a:solidFill>
        <a:latin typeface="+mn-lt"/>
        <a:ea typeface="+mn-ea"/>
        <a:cs typeface="+mn-cs"/>
      </a:defRPr>
    </a:lvl7pPr>
    <a:lvl8pPr marL="3199622" algn="l" defTabSz="914178" rtl="0" eaLnBrk="1" latinLnBrk="0" hangingPunct="1">
      <a:defRPr sz="1200" kern="1200">
        <a:solidFill>
          <a:schemeClr val="tx1"/>
        </a:solidFill>
        <a:latin typeface="+mn-lt"/>
        <a:ea typeface="+mn-ea"/>
        <a:cs typeface="+mn-cs"/>
      </a:defRPr>
    </a:lvl8pPr>
    <a:lvl9pPr marL="3656710" algn="l" defTabSz="9141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388686-3363-475A-B6DE-7C763C1F24E0}" type="slidenum">
              <a:rPr lang="en-US" smtClean="0"/>
              <a:t>1</a:t>
            </a:fld>
            <a:endParaRPr lang="en-US" dirty="0"/>
          </a:p>
        </p:txBody>
      </p:sp>
    </p:spTree>
    <p:extLst>
      <p:ext uri="{BB962C8B-B14F-4D97-AF65-F5344CB8AC3E}">
        <p14:creationId xmlns:p14="http://schemas.microsoft.com/office/powerpoint/2010/main" val="2292038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388686-3363-475A-B6DE-7C763C1F24E0}" type="slidenum">
              <a:rPr lang="en-US" smtClean="0"/>
              <a:t>10</a:t>
            </a:fld>
            <a:endParaRPr lang="en-US" dirty="0"/>
          </a:p>
        </p:txBody>
      </p:sp>
    </p:spTree>
    <p:extLst>
      <p:ext uri="{BB962C8B-B14F-4D97-AF65-F5344CB8AC3E}">
        <p14:creationId xmlns:p14="http://schemas.microsoft.com/office/powerpoint/2010/main" val="339741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388686-3363-475A-B6DE-7C763C1F24E0}" type="slidenum">
              <a:rPr lang="en-US" smtClean="0"/>
              <a:t>11</a:t>
            </a:fld>
            <a:endParaRPr lang="en-US" dirty="0"/>
          </a:p>
        </p:txBody>
      </p:sp>
    </p:spTree>
    <p:extLst>
      <p:ext uri="{BB962C8B-B14F-4D97-AF65-F5344CB8AC3E}">
        <p14:creationId xmlns:p14="http://schemas.microsoft.com/office/powerpoint/2010/main" val="2419309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177925" y="1233488"/>
            <a:ext cx="4441825" cy="3332162"/>
          </a:xfrm>
        </p:spPr>
      </p:sp>
      <p:sp>
        <p:nvSpPr>
          <p:cNvPr id="3" name="Notizenplatzhalter 2"/>
          <p:cNvSpPr>
            <a:spLocks noGrp="1"/>
          </p:cNvSpPr>
          <p:nvPr>
            <p:ph type="body" idx="1"/>
          </p:nvPr>
        </p:nvSpPr>
        <p:spPr/>
        <p:txBody>
          <a:bodyPr/>
          <a:lstStyle/>
          <a:p>
            <a:r>
              <a:rPr lang="en-GB" sz="900" b="1" dirty="0" smtClean="0"/>
              <a:t>Strategic context of the TOM</a:t>
            </a:r>
          </a:p>
          <a:p>
            <a:pPr marL="0" indent="0">
              <a:buNone/>
            </a:pPr>
            <a:endParaRPr lang="en-GB" sz="900" b="0" i="0" dirty="0" smtClean="0"/>
          </a:p>
          <a:p>
            <a:pPr marL="0" indent="0">
              <a:buNone/>
            </a:pPr>
            <a:r>
              <a:rPr lang="en-GB" sz="900" b="0" i="0" dirty="0" smtClean="0"/>
              <a:t>1)</a:t>
            </a:r>
            <a:r>
              <a:rPr lang="en-GB" sz="900" b="0" i="1" baseline="0" dirty="0" smtClean="0"/>
              <a:t> </a:t>
            </a:r>
            <a:r>
              <a:rPr lang="en-GB" sz="900" b="0" i="1" dirty="0" smtClean="0"/>
              <a:t>LMG vision</a:t>
            </a:r>
          </a:p>
          <a:p>
            <a:r>
              <a:rPr lang="en-GB" sz="900" b="0" i="0" dirty="0" smtClean="0"/>
              <a:t>TOM is one of four streams</a:t>
            </a:r>
            <a:r>
              <a:rPr lang="en-GB" sz="900" b="0" i="0" baseline="0" dirty="0" smtClean="0"/>
              <a:t> of work established by the London Market Group to address some fundamental concerns threatening the future of the London commercial insurance Market:</a:t>
            </a:r>
          </a:p>
          <a:p>
            <a:r>
              <a:rPr lang="en-GB" sz="900" b="0" i="0" baseline="0" dirty="0" smtClean="0"/>
              <a:t> </a:t>
            </a:r>
          </a:p>
          <a:p>
            <a:pPr marL="176039" lvl="0" indent="-172702" defTabSz="921075">
              <a:buFont typeface="Arial" panose="020B0604020202020204" pitchFamily="34" charset="0"/>
              <a:buChar char="•"/>
              <a:defRPr/>
            </a:pPr>
            <a:r>
              <a:rPr lang="en-GB" sz="900" kern="0" dirty="0" smtClean="0">
                <a:solidFill>
                  <a:schemeClr val="bg1"/>
                </a:solidFill>
              </a:rPr>
              <a:t>London is </a:t>
            </a:r>
            <a:r>
              <a:rPr lang="en-GB" sz="900" b="1" kern="0" dirty="0" smtClean="0">
                <a:solidFill>
                  <a:schemeClr val="bg1"/>
                </a:solidFill>
              </a:rPr>
              <a:t>losing market share</a:t>
            </a:r>
            <a:r>
              <a:rPr lang="en-GB" sz="900" kern="0" dirty="0" smtClean="0">
                <a:solidFill>
                  <a:schemeClr val="bg1"/>
                </a:solidFill>
              </a:rPr>
              <a:t>, and its position as the first choice for commercial and speciality (re)insurance is at risk</a:t>
            </a:r>
          </a:p>
          <a:p>
            <a:pPr marL="176039" lvl="0" indent="-172702" defTabSz="921075">
              <a:buFont typeface="Arial" panose="020B0604020202020204" pitchFamily="34" charset="0"/>
              <a:buChar char="•"/>
              <a:defRPr/>
            </a:pPr>
            <a:r>
              <a:rPr lang="en-GB" sz="900" kern="0" dirty="0" smtClean="0">
                <a:solidFill>
                  <a:schemeClr val="bg1"/>
                </a:solidFill>
              </a:rPr>
              <a:t>Market share is </a:t>
            </a:r>
            <a:r>
              <a:rPr lang="en-GB" sz="900" b="1" kern="0" dirty="0" smtClean="0">
                <a:solidFill>
                  <a:schemeClr val="bg1"/>
                </a:solidFill>
              </a:rPr>
              <a:t>stagnant or shrinking </a:t>
            </a:r>
            <a:r>
              <a:rPr lang="en-GB" sz="900" kern="0" dirty="0" smtClean="0">
                <a:solidFill>
                  <a:schemeClr val="bg1"/>
                </a:solidFill>
              </a:rPr>
              <a:t>depending on the line of business </a:t>
            </a:r>
          </a:p>
          <a:p>
            <a:pPr marL="176039" lvl="0" indent="-172702" defTabSz="921075">
              <a:buFont typeface="Arial" panose="020B0604020202020204" pitchFamily="34" charset="0"/>
              <a:buChar char="•"/>
              <a:defRPr/>
            </a:pPr>
            <a:r>
              <a:rPr lang="en-GB" sz="900" kern="0" dirty="0" smtClean="0">
                <a:solidFill>
                  <a:schemeClr val="bg1"/>
                </a:solidFill>
              </a:rPr>
              <a:t>The </a:t>
            </a:r>
            <a:r>
              <a:rPr lang="en-GB" sz="900" b="1" kern="0" dirty="0" smtClean="0">
                <a:solidFill>
                  <a:schemeClr val="bg1"/>
                </a:solidFill>
              </a:rPr>
              <a:t>cost and speed of doing business </a:t>
            </a:r>
            <a:r>
              <a:rPr lang="en-GB" sz="900" kern="0" dirty="0" smtClean="0">
                <a:solidFill>
                  <a:schemeClr val="bg1"/>
                </a:solidFill>
              </a:rPr>
              <a:t>in London is driving business away</a:t>
            </a:r>
            <a:endParaRPr lang="en-GB" sz="900" dirty="0" smtClean="0">
              <a:solidFill>
                <a:schemeClr val="bg1"/>
              </a:solidFill>
            </a:endParaRPr>
          </a:p>
          <a:p>
            <a:pPr marL="176039" lvl="0" indent="-172702" defTabSz="921075">
              <a:buFont typeface="Arial" panose="020B0604020202020204" pitchFamily="34" charset="0"/>
              <a:buChar char="•"/>
              <a:defRPr/>
            </a:pPr>
            <a:r>
              <a:rPr lang="en-GB" sz="900" kern="0" dirty="0" smtClean="0">
                <a:solidFill>
                  <a:schemeClr val="bg1"/>
                </a:solidFill>
              </a:rPr>
              <a:t>The London Market is </a:t>
            </a:r>
            <a:r>
              <a:rPr lang="en-GB" sz="900" b="1" kern="0" dirty="0" smtClean="0">
                <a:solidFill>
                  <a:schemeClr val="bg1"/>
                </a:solidFill>
              </a:rPr>
              <a:t>not focussed enough on its customers </a:t>
            </a:r>
            <a:r>
              <a:rPr lang="en-GB" sz="900" kern="0" dirty="0" smtClean="0">
                <a:solidFill>
                  <a:schemeClr val="bg1"/>
                </a:solidFill>
              </a:rPr>
              <a:t>and their needs</a:t>
            </a:r>
            <a:endParaRPr lang="en-GB" sz="900" dirty="0" smtClean="0">
              <a:solidFill>
                <a:schemeClr val="bg1"/>
              </a:solidFill>
            </a:endParaRPr>
          </a:p>
          <a:p>
            <a:pPr marL="176039" lvl="0" indent="-172702" defTabSz="921075">
              <a:buFont typeface="Arial" panose="020B0604020202020204" pitchFamily="34" charset="0"/>
              <a:buChar char="•"/>
              <a:defRPr/>
            </a:pPr>
            <a:r>
              <a:rPr lang="en-GB" sz="900" kern="0" dirty="0" smtClean="0">
                <a:solidFill>
                  <a:schemeClr val="bg1"/>
                </a:solidFill>
              </a:rPr>
              <a:t>The London Market is </a:t>
            </a:r>
            <a:r>
              <a:rPr lang="en-GB" sz="900" b="1" kern="0" dirty="0" smtClean="0">
                <a:solidFill>
                  <a:schemeClr val="bg1"/>
                </a:solidFill>
              </a:rPr>
              <a:t>slower to react to threats and opportunities </a:t>
            </a:r>
            <a:r>
              <a:rPr lang="en-GB" sz="900" kern="0" dirty="0" smtClean="0">
                <a:solidFill>
                  <a:schemeClr val="bg1"/>
                </a:solidFill>
              </a:rPr>
              <a:t>than the competition</a:t>
            </a:r>
          </a:p>
          <a:p>
            <a:pPr marL="176039" lvl="0" indent="-172702" defTabSz="921075">
              <a:buFont typeface="Arial" panose="020B0604020202020204" pitchFamily="34" charset="0"/>
              <a:buChar char="•"/>
              <a:defRPr/>
            </a:pPr>
            <a:r>
              <a:rPr lang="en-GB" sz="900" kern="0" dirty="0" smtClean="0">
                <a:solidFill>
                  <a:schemeClr val="bg1"/>
                </a:solidFill>
              </a:rPr>
              <a:t>A </a:t>
            </a:r>
            <a:r>
              <a:rPr lang="en-GB" sz="900" b="1" kern="0" dirty="0" smtClean="0">
                <a:solidFill>
                  <a:schemeClr val="bg1"/>
                </a:solidFill>
              </a:rPr>
              <a:t>lack of standardisation</a:t>
            </a:r>
            <a:r>
              <a:rPr lang="en-GB" sz="900" kern="0" dirty="0" smtClean="0">
                <a:solidFill>
                  <a:schemeClr val="bg1"/>
                </a:solidFill>
              </a:rPr>
              <a:t> makes us less attractive than other markets  and has made the London Market inefficient</a:t>
            </a:r>
            <a:endParaRPr lang="en-GB" sz="900" dirty="0" smtClean="0">
              <a:solidFill>
                <a:schemeClr val="bg1"/>
              </a:solidFill>
            </a:endParaRPr>
          </a:p>
          <a:p>
            <a:pPr marL="176039" lvl="0" indent="-172702" defTabSz="921075">
              <a:buFont typeface="Arial" panose="020B0604020202020204" pitchFamily="34" charset="0"/>
              <a:buChar char="•"/>
              <a:defRPr/>
            </a:pPr>
            <a:r>
              <a:rPr lang="en-GB" sz="900" b="1" kern="0" dirty="0" smtClean="0">
                <a:solidFill>
                  <a:schemeClr val="bg1"/>
                </a:solidFill>
              </a:rPr>
              <a:t>Access to Market data </a:t>
            </a:r>
            <a:r>
              <a:rPr lang="en-GB" sz="900" kern="0" dirty="0" smtClean="0">
                <a:solidFill>
                  <a:schemeClr val="bg1"/>
                </a:solidFill>
              </a:rPr>
              <a:t>which is a powerful asset could be better used for the advantage of individual participants</a:t>
            </a:r>
          </a:p>
          <a:p>
            <a:pPr marL="176039" lvl="0" indent="-172702" defTabSz="921075">
              <a:buFont typeface="Arial" panose="020B0604020202020204" pitchFamily="34" charset="0"/>
              <a:buChar char="•"/>
              <a:defRPr/>
            </a:pPr>
            <a:r>
              <a:rPr lang="en-GB" sz="900" b="1" kern="0" dirty="0" smtClean="0">
                <a:solidFill>
                  <a:schemeClr val="bg1"/>
                </a:solidFill>
              </a:rPr>
              <a:t>Competition is the life blood of the market </a:t>
            </a:r>
            <a:r>
              <a:rPr lang="en-GB" sz="900" kern="0" dirty="0" smtClean="0">
                <a:solidFill>
                  <a:schemeClr val="bg1"/>
                </a:solidFill>
              </a:rPr>
              <a:t>and will lead to better service, better products and more business being done in London</a:t>
            </a:r>
            <a:r>
              <a:rPr lang="en-GB" sz="900" dirty="0" smtClean="0">
                <a:solidFill>
                  <a:schemeClr val="bg1"/>
                </a:solidFill>
              </a:rPr>
              <a:t>.</a:t>
            </a:r>
          </a:p>
          <a:p>
            <a:pPr marL="171450" indent="-171450">
              <a:buFont typeface="Arial" panose="020B0604020202020204" pitchFamily="34" charset="0"/>
              <a:buChar char="•"/>
            </a:pPr>
            <a:endParaRPr lang="en-GB" sz="900" b="0"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900" b="0" baseline="0" dirty="0" smtClean="0"/>
              <a:t>2) </a:t>
            </a:r>
            <a:r>
              <a:rPr lang="en-GB" sz="900" b="0" i="1" baseline="0" dirty="0" smtClean="0"/>
              <a:t>How the TOM supports that: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900" kern="1200" dirty="0" smtClean="0">
                <a:solidFill>
                  <a:schemeClr val="tx1"/>
                </a:solidFill>
                <a:effectLst/>
                <a:latin typeface="+mn-lt"/>
                <a:ea typeface="+mn-ea"/>
                <a:cs typeface="+mn-cs"/>
              </a:rPr>
              <a:t>We’re building a new target operating model </a:t>
            </a:r>
            <a:r>
              <a:rPr lang="en-GB" sz="900" b="1" kern="1200" dirty="0" smtClean="0">
                <a:solidFill>
                  <a:schemeClr val="tx1"/>
                </a:solidFill>
                <a:effectLst/>
                <a:latin typeface="+mn-lt"/>
                <a:ea typeface="+mn-ea"/>
                <a:cs typeface="+mn-cs"/>
              </a:rPr>
              <a:t>to make it easier to do business with the London Market</a:t>
            </a:r>
          </a:p>
          <a:p>
            <a:pPr marL="171450" indent="-171450">
              <a:buFont typeface="Arial" panose="020B0604020202020204" pitchFamily="34" charset="0"/>
              <a:buChar char="•"/>
            </a:pPr>
            <a:r>
              <a:rPr lang="en-GB" sz="900" kern="1200" dirty="0" smtClean="0">
                <a:solidFill>
                  <a:schemeClr val="tx1"/>
                </a:solidFill>
                <a:effectLst/>
                <a:latin typeface="+mn-lt"/>
                <a:ea typeface="+mn-ea"/>
                <a:cs typeface="+mn-cs"/>
              </a:rPr>
              <a:t>Our overriding mission is to make the market accessible, efficient and relevant to the needs of our customers. </a:t>
            </a:r>
          </a:p>
          <a:p>
            <a:pPr marL="171450" indent="-171450">
              <a:buFont typeface="Arial" panose="020B0604020202020204" pitchFamily="34" charset="0"/>
              <a:buChar char="•"/>
            </a:pPr>
            <a:r>
              <a:rPr lang="en-GB" sz="900" kern="1200" dirty="0" smtClean="0">
                <a:solidFill>
                  <a:schemeClr val="tx1"/>
                </a:solidFill>
                <a:effectLst/>
                <a:latin typeface="+mn-lt"/>
                <a:ea typeface="+mn-ea"/>
                <a:cs typeface="+mn-cs"/>
              </a:rPr>
              <a:t>We want to deliver simplicity and reduce the cost of doing business here. </a:t>
            </a:r>
          </a:p>
          <a:p>
            <a:pPr marL="171450" indent="-171450">
              <a:buFont typeface="Arial" panose="020B0604020202020204" pitchFamily="34" charset="0"/>
              <a:buChar char="•"/>
            </a:pPr>
            <a:r>
              <a:rPr lang="en-GB" sz="900" kern="1200" dirty="0" smtClean="0">
                <a:solidFill>
                  <a:schemeClr val="tx1"/>
                </a:solidFill>
                <a:effectLst/>
                <a:latin typeface="+mn-lt"/>
                <a:ea typeface="+mn-ea"/>
                <a:cs typeface="+mn-cs"/>
              </a:rPr>
              <a:t>But most of all we want to help your businesses grow and thrive, allowing you to concentrate on using your expertise to deliver the value proposition that makes London so compelling. </a:t>
            </a:r>
          </a:p>
          <a:p>
            <a:pPr marL="171450" indent="-171450">
              <a:buFont typeface="Arial" panose="020B0604020202020204" pitchFamily="34" charset="0"/>
              <a:buChar char="•"/>
            </a:pPr>
            <a:endParaRPr lang="en-GB" sz="900" kern="1200" dirty="0" smtClean="0">
              <a:solidFill>
                <a:schemeClr val="tx1"/>
              </a:solidFill>
              <a:effectLst/>
              <a:latin typeface="+mn-lt"/>
              <a:ea typeface="+mn-ea"/>
              <a:cs typeface="+mn-cs"/>
            </a:endParaRPr>
          </a:p>
          <a:p>
            <a:pPr marL="0" indent="0">
              <a:buFont typeface="+mj-lt"/>
              <a:buNone/>
            </a:pPr>
            <a:r>
              <a:rPr lang="en-GB" sz="900" kern="1200" dirty="0" smtClean="0">
                <a:solidFill>
                  <a:schemeClr val="tx1"/>
                </a:solidFill>
                <a:effectLst/>
                <a:latin typeface="+mn-lt"/>
                <a:ea typeface="+mn-ea"/>
                <a:cs typeface="+mn-cs"/>
              </a:rPr>
              <a:t>3) </a:t>
            </a:r>
            <a:r>
              <a:rPr lang="en-GB" sz="900" i="1" kern="1200" dirty="0" smtClean="0">
                <a:solidFill>
                  <a:schemeClr val="tx1"/>
                </a:solidFill>
                <a:effectLst/>
                <a:latin typeface="+mn-lt"/>
                <a:ea typeface="+mn-ea"/>
                <a:cs typeface="+mn-cs"/>
              </a:rPr>
              <a:t>Introduce the next section:</a:t>
            </a:r>
            <a:r>
              <a:rPr lang="en-GB" sz="900" i="1" kern="1200" baseline="0" dirty="0" smtClean="0">
                <a:solidFill>
                  <a:schemeClr val="tx1"/>
                </a:solidFill>
                <a:effectLst/>
                <a:latin typeface="+mn-lt"/>
                <a:ea typeface="+mn-ea"/>
                <a:cs typeface="+mn-cs"/>
              </a:rPr>
              <a:t> an end to end view of the TOM</a:t>
            </a:r>
            <a:r>
              <a:rPr lang="en-GB" sz="900" i="1" kern="1200" dirty="0" smtClean="0">
                <a:solidFill>
                  <a:schemeClr val="tx1"/>
                </a:solidFill>
                <a:effectLst/>
                <a:latin typeface="+mn-lt"/>
                <a:ea typeface="+mn-ea"/>
                <a:cs typeface="+mn-cs"/>
              </a:rPr>
              <a:t>: </a:t>
            </a:r>
          </a:p>
          <a:p>
            <a:pPr marL="0" indent="0">
              <a:buFont typeface="+mj-lt"/>
              <a:buNone/>
            </a:pPr>
            <a:r>
              <a:rPr lang="en-GB" sz="900" i="0" kern="1200" dirty="0" smtClean="0">
                <a:solidFill>
                  <a:schemeClr val="tx1"/>
                </a:solidFill>
                <a:effectLst/>
                <a:latin typeface="+mn-lt"/>
                <a:ea typeface="+mn-ea"/>
                <a:cs typeface="+mn-cs"/>
              </a:rPr>
              <a:t>So that’s why we’re doing</a:t>
            </a:r>
            <a:r>
              <a:rPr lang="en-GB" sz="900" i="0" kern="1200" baseline="0" dirty="0" smtClean="0">
                <a:solidFill>
                  <a:schemeClr val="tx1"/>
                </a:solidFill>
                <a:effectLst/>
                <a:latin typeface="+mn-lt"/>
                <a:ea typeface="+mn-ea"/>
                <a:cs typeface="+mn-cs"/>
              </a:rPr>
              <a:t> this. Now </a:t>
            </a:r>
            <a:r>
              <a:rPr lang="en-GB" sz="900" i="0" kern="1200" dirty="0" smtClean="0">
                <a:solidFill>
                  <a:schemeClr val="tx1"/>
                </a:solidFill>
                <a:effectLst/>
                <a:latin typeface="+mn-lt"/>
                <a:ea typeface="+mn-ea"/>
                <a:cs typeface="+mn-cs"/>
              </a:rPr>
              <a:t>I am now going</a:t>
            </a:r>
            <a:r>
              <a:rPr lang="en-GB" sz="900" i="0" kern="1200" baseline="0" dirty="0" smtClean="0">
                <a:solidFill>
                  <a:schemeClr val="tx1"/>
                </a:solidFill>
                <a:effectLst/>
                <a:latin typeface="+mn-lt"/>
                <a:ea typeface="+mn-ea"/>
                <a:cs typeface="+mn-cs"/>
              </a:rPr>
              <a:t> to walk you </a:t>
            </a:r>
            <a:r>
              <a:rPr lang="en-GB" sz="900" i="0" kern="1200" dirty="0" smtClean="0">
                <a:solidFill>
                  <a:schemeClr val="tx1"/>
                </a:solidFill>
                <a:effectLst/>
                <a:latin typeface="+mn-lt"/>
                <a:ea typeface="+mn-ea"/>
                <a:cs typeface="+mn-cs"/>
              </a:rPr>
              <a:t>through </a:t>
            </a:r>
            <a:r>
              <a:rPr lang="en-GB" sz="900" i="0" kern="1200" baseline="0" dirty="0" smtClean="0">
                <a:solidFill>
                  <a:schemeClr val="tx1"/>
                </a:solidFill>
                <a:effectLst/>
                <a:latin typeface="+mn-lt"/>
                <a:ea typeface="+mn-ea"/>
                <a:cs typeface="+mn-cs"/>
              </a:rPr>
              <a:t>how all the different components of the programme integrate to support achievement of the TOM’s two core goals - One Touch Data Capture (straight through processing) and Enhanced Central Services. </a:t>
            </a:r>
            <a:endParaRPr lang="en-GB" sz="900" i="0" kern="1200" dirty="0" smtClean="0">
              <a:solidFill>
                <a:schemeClr val="tx1"/>
              </a:solidFill>
              <a:effectLst/>
              <a:latin typeface="+mn-lt"/>
              <a:ea typeface="+mn-ea"/>
              <a:cs typeface="+mn-cs"/>
            </a:endParaRPr>
          </a:p>
          <a:p>
            <a:r>
              <a:rPr lang="en-GB" sz="900" kern="1200" dirty="0" smtClean="0">
                <a:solidFill>
                  <a:schemeClr val="tx1"/>
                </a:solidFill>
                <a:effectLst/>
                <a:latin typeface="+mn-lt"/>
                <a:ea typeface="+mn-ea"/>
                <a:cs typeface="+mn-cs"/>
              </a:rPr>
              <a:t> </a:t>
            </a:r>
          </a:p>
          <a:p>
            <a:pPr marL="0" indent="0">
              <a:buFont typeface="Arial" panose="020B0604020202020204" pitchFamily="34" charset="0"/>
              <a:buNone/>
            </a:pPr>
            <a:endParaRPr lang="en-GB" sz="900" b="0" dirty="0"/>
          </a:p>
        </p:txBody>
      </p:sp>
      <p:sp>
        <p:nvSpPr>
          <p:cNvPr id="4" name="Foliennummernplatzhalter 3"/>
          <p:cNvSpPr>
            <a:spLocks noGrp="1"/>
          </p:cNvSpPr>
          <p:nvPr>
            <p:ph type="sldNum" sz="quarter" idx="10"/>
          </p:nvPr>
        </p:nvSpPr>
        <p:spPr/>
        <p:txBody>
          <a:bodyPr/>
          <a:lstStyle/>
          <a:p>
            <a:fld id="{FD899724-6416-4813-BD3C-7D99F510C7EF}" type="slidenum">
              <a:rPr lang="en-GB" smtClean="0">
                <a:solidFill>
                  <a:prstClr val="black"/>
                </a:solidFill>
              </a:rPr>
              <a:pPr/>
              <a:t>12</a:t>
            </a:fld>
            <a:endParaRPr lang="en-GB" dirty="0">
              <a:solidFill>
                <a:prstClr val="black"/>
              </a:solidFill>
            </a:endParaRPr>
          </a:p>
        </p:txBody>
      </p:sp>
    </p:spTree>
    <p:extLst>
      <p:ext uri="{BB962C8B-B14F-4D97-AF65-F5344CB8AC3E}">
        <p14:creationId xmlns:p14="http://schemas.microsoft.com/office/powerpoint/2010/main" val="961452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r>
              <a:rPr lang="en-GB" sz="900" dirty="0" smtClean="0"/>
              <a:t>Cover the usual overview but reference back how each component relates to claims</a:t>
            </a:r>
            <a:endParaRPr lang="en-GB" sz="900" dirty="0"/>
          </a:p>
        </p:txBody>
      </p:sp>
      <p:sp>
        <p:nvSpPr>
          <p:cNvPr id="4" name="Slide Number Placeholder 3"/>
          <p:cNvSpPr>
            <a:spLocks noGrp="1"/>
          </p:cNvSpPr>
          <p:nvPr>
            <p:ph type="sldNum" sz="quarter" idx="10"/>
          </p:nvPr>
        </p:nvSpPr>
        <p:spPr/>
        <p:txBody>
          <a:bodyPr/>
          <a:lstStyle/>
          <a:p>
            <a:fld id="{06F56EFD-C7D6-455D-B826-FCB42515C5D7}"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30064300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r>
              <a:rPr lang="en-GB" sz="900" b="0" dirty="0" smtClean="0"/>
              <a:t>Bring out how the market prioritised what went into phase one and how these elements are necessary forerunner for developing the claims solution</a:t>
            </a:r>
            <a:endParaRPr lang="en-GB" sz="900" b="0" dirty="0"/>
          </a:p>
        </p:txBody>
      </p:sp>
      <p:sp>
        <p:nvSpPr>
          <p:cNvPr id="4" name="Slide Number Placeholder 3"/>
          <p:cNvSpPr>
            <a:spLocks noGrp="1"/>
          </p:cNvSpPr>
          <p:nvPr>
            <p:ph type="sldNum" sz="quarter" idx="10"/>
          </p:nvPr>
        </p:nvSpPr>
        <p:spPr/>
        <p:txBody>
          <a:bodyPr/>
          <a:lstStyle/>
          <a:p>
            <a:fld id="{06F56EFD-C7D6-455D-B826-FCB42515C5D7}"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356633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endParaRPr lang="en-GB" sz="900" dirty="0"/>
          </a:p>
        </p:txBody>
      </p:sp>
      <p:sp>
        <p:nvSpPr>
          <p:cNvPr id="4" name="Slide Number Placeholder 3"/>
          <p:cNvSpPr>
            <a:spLocks noGrp="1"/>
          </p:cNvSpPr>
          <p:nvPr>
            <p:ph type="sldNum" sz="quarter" idx="10"/>
          </p:nvPr>
        </p:nvSpPr>
        <p:spPr/>
        <p:txBody>
          <a:bodyPr/>
          <a:lstStyle/>
          <a:p>
            <a:fld id="{06F56EFD-C7D6-455D-B826-FCB42515C5D7}" type="slidenum">
              <a:rPr lang="en-GB" smtClean="0">
                <a:solidFill>
                  <a:prstClr val="black"/>
                </a:solidFill>
              </a:rPr>
              <a:pPr/>
              <a:t>15</a:t>
            </a:fld>
            <a:endParaRPr lang="en-GB">
              <a:solidFill>
                <a:prstClr val="black"/>
              </a:solidFill>
            </a:endParaRPr>
          </a:p>
        </p:txBody>
      </p:sp>
    </p:spTree>
    <p:extLst>
      <p:ext uri="{BB962C8B-B14F-4D97-AF65-F5344CB8AC3E}">
        <p14:creationId xmlns:p14="http://schemas.microsoft.com/office/powerpoint/2010/main" val="37674859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endParaRPr lang="en-GB" sz="900" dirty="0"/>
          </a:p>
        </p:txBody>
      </p:sp>
      <p:sp>
        <p:nvSpPr>
          <p:cNvPr id="4" name="Slide Number Placeholder 3"/>
          <p:cNvSpPr>
            <a:spLocks noGrp="1"/>
          </p:cNvSpPr>
          <p:nvPr>
            <p:ph type="sldNum" sz="quarter" idx="10"/>
          </p:nvPr>
        </p:nvSpPr>
        <p:spPr/>
        <p:txBody>
          <a:bodyPr/>
          <a:lstStyle/>
          <a:p>
            <a:fld id="{06F56EFD-C7D6-455D-B826-FCB42515C5D7}"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768145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a:xfrm>
            <a:off x="6535985" y="9627785"/>
            <a:ext cx="260118" cy="244882"/>
          </a:xfrm>
        </p:spPr>
        <p:txBody>
          <a:bodyPr/>
          <a:lstStyle/>
          <a:p>
            <a:fld id="{5D6805EC-C5D3-4FCC-8B7C-480EC75C7913}"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123174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0275" y="739775"/>
            <a:ext cx="4937125" cy="3703638"/>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a:xfrm>
            <a:off x="6540891" y="9627799"/>
            <a:ext cx="255217" cy="244882"/>
          </a:xfrm>
        </p:spPr>
        <p:txBody>
          <a:bodyPr/>
          <a:lstStyle/>
          <a:p>
            <a:fld id="{5D6805EC-C5D3-4FCC-8B7C-480EC75C7913}" type="slidenum">
              <a:rPr lang="en-GB" smtClean="0">
                <a:solidFill>
                  <a:prstClr val="black"/>
                </a:solidFill>
              </a:rPr>
              <a:pPr/>
              <a:t>18</a:t>
            </a:fld>
            <a:endParaRPr lang="en-GB" dirty="0">
              <a:solidFill>
                <a:prstClr val="black"/>
              </a:solidFill>
            </a:endParaRPr>
          </a:p>
        </p:txBody>
      </p:sp>
    </p:spTree>
    <p:extLst>
      <p:ext uri="{BB962C8B-B14F-4D97-AF65-F5344CB8AC3E}">
        <p14:creationId xmlns:p14="http://schemas.microsoft.com/office/powerpoint/2010/main" val="716254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r>
              <a:rPr lang="en-GB" dirty="0"/>
              <a:t>As the </a:t>
            </a:r>
            <a:r>
              <a:rPr lang="en-GB" dirty="0" smtClean="0"/>
              <a:t>LM TOM </a:t>
            </a:r>
            <a:r>
              <a:rPr lang="en-GB" dirty="0"/>
              <a:t>Benefits are in your firms, you and your teams have to do work to achieve them but..... the </a:t>
            </a:r>
            <a:r>
              <a:rPr lang="en-GB" dirty="0" smtClean="0"/>
              <a:t>LM TOM </a:t>
            </a:r>
            <a:r>
              <a:rPr lang="en-GB" dirty="0"/>
              <a:t>team need to do as much as we can to support you.   This is where most of our work is.  </a:t>
            </a:r>
          </a:p>
          <a:p>
            <a:r>
              <a:rPr lang="en-GB" dirty="0"/>
              <a:t> </a:t>
            </a:r>
          </a:p>
          <a:p>
            <a:r>
              <a:rPr lang="en-GB" dirty="0" smtClean="0"/>
              <a:t>We now have a change </a:t>
            </a:r>
            <a:r>
              <a:rPr lang="en-GB" dirty="0"/>
              <a:t>management </a:t>
            </a:r>
            <a:r>
              <a:rPr lang="en-GB" dirty="0" smtClean="0"/>
              <a:t>team in place.</a:t>
            </a:r>
            <a:r>
              <a:rPr lang="en-GB" dirty="0"/>
              <a:t>  We’ve been running workshops </a:t>
            </a:r>
            <a:r>
              <a:rPr lang="en-GB" dirty="0" smtClean="0"/>
              <a:t>brokers and carriers to support those leading the change </a:t>
            </a:r>
            <a:r>
              <a:rPr lang="en-GB" dirty="0"/>
              <a:t>within your </a:t>
            </a:r>
            <a:r>
              <a:rPr lang="en-GB" dirty="0" smtClean="0"/>
              <a:t>organisation to help them plan and prepare for change.</a:t>
            </a:r>
            <a:r>
              <a:rPr lang="en-GB" dirty="0"/>
              <a:t>  </a:t>
            </a:r>
            <a:endParaRPr lang="en-GB" dirty="0" smtClean="0"/>
          </a:p>
          <a:p>
            <a:endParaRPr lang="en-GB" dirty="0"/>
          </a:p>
          <a:p>
            <a:r>
              <a:rPr lang="en-GB" dirty="0"/>
              <a:t>We also continue </a:t>
            </a:r>
            <a:r>
              <a:rPr lang="en-GB" dirty="0" smtClean="0"/>
              <a:t>have engagement with market Associations to build strong ties with their members and keep them informed on progress.</a:t>
            </a:r>
          </a:p>
          <a:p>
            <a:endParaRPr lang="en-GB" dirty="0"/>
          </a:p>
          <a:p>
            <a:r>
              <a:rPr lang="en-GB" dirty="0" smtClean="0"/>
              <a:t>We also work with vendors </a:t>
            </a:r>
            <a:r>
              <a:rPr lang="en-GB" dirty="0"/>
              <a:t>and </a:t>
            </a:r>
            <a:r>
              <a:rPr lang="en-GB" dirty="0" err="1" smtClean="0"/>
              <a:t>coverholders</a:t>
            </a:r>
            <a:r>
              <a:rPr lang="en-GB" dirty="0" smtClean="0"/>
              <a:t>, as the form part of the wider market.</a:t>
            </a:r>
            <a:endParaRPr lang="en-GB" dirty="0"/>
          </a:p>
          <a:p>
            <a:endParaRPr lang="en-GB" dirty="0" smtClean="0"/>
          </a:p>
          <a:p>
            <a:r>
              <a:rPr lang="en-GB" dirty="0" smtClean="0"/>
              <a:t>The </a:t>
            </a:r>
            <a:r>
              <a:rPr lang="en-GB" dirty="0"/>
              <a:t>team has developed </a:t>
            </a:r>
            <a:r>
              <a:rPr lang="en-GB" dirty="0" smtClean="0"/>
              <a:t>a change management toolkit with a wide range of material, created centrally </a:t>
            </a:r>
            <a:r>
              <a:rPr lang="en-GB" dirty="0"/>
              <a:t>for use by as many parties as possible.  Build once, re-use many times. </a:t>
            </a:r>
            <a:endParaRPr lang="en-GB" dirty="0" smtClean="0"/>
          </a:p>
          <a:p>
            <a:endParaRPr lang="en-GB" dirty="0" smtClean="0"/>
          </a:p>
          <a:p>
            <a:r>
              <a:rPr lang="en-GB" dirty="0"/>
              <a:t>The team also supports market firms at the adoption stage with training and communications material to support change management plans.</a:t>
            </a:r>
          </a:p>
          <a:p>
            <a:endParaRPr lang="en-GB" dirty="0"/>
          </a:p>
          <a:p>
            <a:r>
              <a:rPr lang="en-GB" dirty="0" smtClean="0"/>
              <a:t>We have also checked in on our progress with the market, completing a survey earlier this year. The key </a:t>
            </a:r>
            <a:r>
              <a:rPr lang="en-GB" smtClean="0"/>
              <a:t>take always </a:t>
            </a:r>
            <a:r>
              <a:rPr lang="en-GB" dirty="0" smtClean="0"/>
              <a:t>were that there is a good level of awareness regarding the LM TOM but there needs to be more accountability by market firms and how firms create linkages between the LM TOM objectives and how they link to supporting their own firm’s objectives.</a:t>
            </a:r>
          </a:p>
          <a:p>
            <a:endParaRPr lang="en-GB" dirty="0"/>
          </a:p>
          <a:p>
            <a:endParaRPr lang="en-GB" dirty="0"/>
          </a:p>
          <a:p>
            <a:endParaRPr lang="en-GB" dirty="0" smtClean="0"/>
          </a:p>
          <a:p>
            <a:endParaRPr lang="en-GB" dirty="0"/>
          </a:p>
        </p:txBody>
      </p:sp>
      <p:sp>
        <p:nvSpPr>
          <p:cNvPr id="4" name="Slide Number Placeholder 3"/>
          <p:cNvSpPr>
            <a:spLocks noGrp="1"/>
          </p:cNvSpPr>
          <p:nvPr>
            <p:ph type="sldNum" sz="quarter" idx="10"/>
          </p:nvPr>
        </p:nvSpPr>
        <p:spPr/>
        <p:txBody>
          <a:bodyPr/>
          <a:lstStyle/>
          <a:p>
            <a:fld id="{44388686-3363-475A-B6DE-7C763C1F24E0}" type="slidenum">
              <a:rPr lang="en-US" smtClean="0"/>
              <a:t>19</a:t>
            </a:fld>
            <a:endParaRPr lang="en-US" dirty="0"/>
          </a:p>
        </p:txBody>
      </p:sp>
    </p:spTree>
    <p:extLst>
      <p:ext uri="{BB962C8B-B14F-4D97-AF65-F5344CB8AC3E}">
        <p14:creationId xmlns:p14="http://schemas.microsoft.com/office/powerpoint/2010/main" val="30670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388686-3363-475A-B6DE-7C763C1F24E0}" type="slidenum">
              <a:rPr lang="en-US" smtClean="0"/>
              <a:t>2</a:t>
            </a:fld>
            <a:endParaRPr lang="en-US" dirty="0"/>
          </a:p>
        </p:txBody>
      </p:sp>
    </p:spTree>
    <p:extLst>
      <p:ext uri="{BB962C8B-B14F-4D97-AF65-F5344CB8AC3E}">
        <p14:creationId xmlns:p14="http://schemas.microsoft.com/office/powerpoint/2010/main" val="2292038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388686-3363-475A-B6DE-7C763C1F24E0}" type="slidenum">
              <a:rPr lang="en-US" smtClean="0"/>
              <a:t>20</a:t>
            </a:fld>
            <a:endParaRPr lang="en-US" dirty="0"/>
          </a:p>
        </p:txBody>
      </p:sp>
    </p:spTree>
    <p:extLst>
      <p:ext uri="{BB962C8B-B14F-4D97-AF65-F5344CB8AC3E}">
        <p14:creationId xmlns:p14="http://schemas.microsoft.com/office/powerpoint/2010/main" val="18189371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388686-3363-475A-B6DE-7C763C1F24E0}" type="slidenum">
              <a:rPr lang="en-US" smtClean="0"/>
              <a:t>21</a:t>
            </a:fld>
            <a:endParaRPr lang="en-US" dirty="0"/>
          </a:p>
        </p:txBody>
      </p:sp>
    </p:spTree>
    <p:extLst>
      <p:ext uri="{BB962C8B-B14F-4D97-AF65-F5344CB8AC3E}">
        <p14:creationId xmlns:p14="http://schemas.microsoft.com/office/powerpoint/2010/main" val="11596723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388686-3363-475A-B6DE-7C763C1F24E0}" type="slidenum">
              <a:rPr lang="en-US" smtClean="0"/>
              <a:t>3</a:t>
            </a:fld>
            <a:endParaRPr lang="en-US" dirty="0"/>
          </a:p>
        </p:txBody>
      </p:sp>
    </p:spTree>
    <p:extLst>
      <p:ext uri="{BB962C8B-B14F-4D97-AF65-F5344CB8AC3E}">
        <p14:creationId xmlns:p14="http://schemas.microsoft.com/office/powerpoint/2010/main" val="1902980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6F56EFD-C7D6-455D-B826-FCB42515C5D7}" type="slidenum">
              <a:rPr lang="en-GB" smtClean="0"/>
              <a:t>4</a:t>
            </a:fld>
            <a:endParaRPr lang="en-GB"/>
          </a:p>
        </p:txBody>
      </p:sp>
    </p:spTree>
    <p:extLst>
      <p:ext uri="{BB962C8B-B14F-4D97-AF65-F5344CB8AC3E}">
        <p14:creationId xmlns:p14="http://schemas.microsoft.com/office/powerpoint/2010/main" val="3644198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388686-3363-475A-B6DE-7C763C1F24E0}" type="slidenum">
              <a:rPr lang="en-US" smtClean="0"/>
              <a:t>5</a:t>
            </a:fld>
            <a:endParaRPr lang="en-US" dirty="0"/>
          </a:p>
        </p:txBody>
      </p:sp>
    </p:spTree>
    <p:extLst>
      <p:ext uri="{BB962C8B-B14F-4D97-AF65-F5344CB8AC3E}">
        <p14:creationId xmlns:p14="http://schemas.microsoft.com/office/powerpoint/2010/main" val="2292038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r>
              <a:rPr lang="en-GB" dirty="0" smtClean="0"/>
              <a:t>London </a:t>
            </a:r>
            <a:r>
              <a:rPr lang="en-GB" dirty="0"/>
              <a:t>Matters </a:t>
            </a:r>
            <a:r>
              <a:rPr lang="en-GB" dirty="0" smtClean="0"/>
              <a:t>2017 was released in May last year </a:t>
            </a:r>
            <a:r>
              <a:rPr lang="en-GB" dirty="0"/>
              <a:t>– </a:t>
            </a:r>
            <a:r>
              <a:rPr lang="en-GB" dirty="0" smtClean="0"/>
              <a:t>it revisited </a:t>
            </a:r>
            <a:r>
              <a:rPr lang="en-GB" dirty="0"/>
              <a:t>the data on London’s position in the global market place, it is worth just reminding ourselves briefly of the challenges we face and what we have done so far. </a:t>
            </a:r>
          </a:p>
          <a:p>
            <a:endParaRPr lang="en-GB" dirty="0"/>
          </a:p>
          <a:p>
            <a:r>
              <a:rPr lang="en-US" sz="1600" b="1" dirty="0">
                <a:solidFill>
                  <a:srgbClr val="E38E00"/>
                </a:solidFill>
                <a:latin typeface="Calibri" panose="020F0502020204030204" pitchFamily="34" charset="0"/>
              </a:rPr>
              <a:t>Why is this important to you?</a:t>
            </a:r>
          </a:p>
          <a:p>
            <a:pPr marL="140701" indent="-140701">
              <a:buFont typeface="Arial" panose="020B0604020202020204" pitchFamily="34" charset="0"/>
              <a:buChar char="•"/>
              <a:defRPr/>
            </a:pPr>
            <a:r>
              <a:rPr lang="en-US" kern="0" dirty="0">
                <a:solidFill>
                  <a:prstClr val="black"/>
                </a:solidFill>
              </a:rPr>
              <a:t>London Market needs to be an easier place to transact business and to continues to remain economically viable to do so </a:t>
            </a:r>
          </a:p>
          <a:p>
            <a:pPr marL="140701" indent="-140701">
              <a:buFont typeface="Arial" panose="020B0604020202020204" pitchFamily="34" charset="0"/>
              <a:buChar char="•"/>
              <a:defRPr/>
            </a:pPr>
            <a:r>
              <a:rPr lang="en-US" kern="0" dirty="0">
                <a:solidFill>
                  <a:prstClr val="black"/>
                </a:solidFill>
              </a:rPr>
              <a:t>London Market is still an attractive place for Global Brokers and Insurers to do business</a:t>
            </a:r>
          </a:p>
          <a:p>
            <a:pPr marL="140701" indent="-140701">
              <a:buFont typeface="Arial" panose="020B0604020202020204" pitchFamily="34" charset="0"/>
              <a:buChar char="•"/>
              <a:defRPr/>
            </a:pPr>
            <a:r>
              <a:rPr lang="en-US" kern="0" dirty="0">
                <a:solidFill>
                  <a:prstClr val="black"/>
                </a:solidFill>
              </a:rPr>
              <a:t>Provides the opportunity for significant cost reduction in your organisation by adopting </a:t>
            </a:r>
            <a:r>
              <a:rPr lang="en-US" kern="0" dirty="0" smtClean="0">
                <a:solidFill>
                  <a:prstClr val="black"/>
                </a:solidFill>
              </a:rPr>
              <a:t>LM TOM </a:t>
            </a:r>
            <a:r>
              <a:rPr lang="en-US" kern="0" dirty="0">
                <a:solidFill>
                  <a:prstClr val="black"/>
                </a:solidFill>
              </a:rPr>
              <a:t>initiatives</a:t>
            </a:r>
          </a:p>
          <a:p>
            <a:pPr marL="140701" indent="-140701">
              <a:buFont typeface="Arial" panose="020B0604020202020204" pitchFamily="34" charset="0"/>
              <a:buChar char="•"/>
              <a:defRPr/>
            </a:pPr>
            <a:r>
              <a:rPr lang="en-US" kern="0" dirty="0">
                <a:solidFill>
                  <a:prstClr val="black"/>
                </a:solidFill>
              </a:rPr>
              <a:t>Claims remains an essential part of the London Market offering and the more business written, usually means the more claims there will be.</a:t>
            </a:r>
          </a:p>
          <a:p>
            <a:pPr marL="140701" indent="-140701">
              <a:buFont typeface="Arial" panose="020B0604020202020204" pitchFamily="34" charset="0"/>
              <a:buChar char="•"/>
              <a:defRPr/>
            </a:pPr>
            <a:r>
              <a:rPr lang="en-US" kern="0" dirty="0" smtClean="0">
                <a:solidFill>
                  <a:prstClr val="black"/>
                </a:solidFill>
              </a:rPr>
              <a:t>The LM </a:t>
            </a:r>
            <a:r>
              <a:rPr lang="en-US" kern="0" dirty="0">
                <a:solidFill>
                  <a:prstClr val="black"/>
                </a:solidFill>
              </a:rPr>
              <a:t>TOM Programme is making a significant investment to ensure the London Market continues to be a centre of excellence in the specialty commercial re/insurance market in order to stay competitive and </a:t>
            </a:r>
            <a:r>
              <a:rPr lang="en-US" kern="0" dirty="0" smtClean="0">
                <a:solidFill>
                  <a:prstClr val="black"/>
                </a:solidFill>
              </a:rPr>
              <a:t>relevant</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44388686-3363-475A-B6DE-7C763C1F24E0}" type="slidenum">
              <a:rPr lang="en-US" smtClean="0"/>
              <a:t>6</a:t>
            </a:fld>
            <a:endParaRPr lang="en-US" dirty="0"/>
          </a:p>
        </p:txBody>
      </p:sp>
    </p:spTree>
    <p:extLst>
      <p:ext uri="{BB962C8B-B14F-4D97-AF65-F5344CB8AC3E}">
        <p14:creationId xmlns:p14="http://schemas.microsoft.com/office/powerpoint/2010/main" val="478362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7925" y="1233488"/>
            <a:ext cx="4441825" cy="3332162"/>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388686-3363-475A-B6DE-7C763C1F24E0}" type="slidenum">
              <a:rPr lang="en-US" smtClean="0"/>
              <a:t>7</a:t>
            </a:fld>
            <a:endParaRPr lang="en-US" dirty="0"/>
          </a:p>
        </p:txBody>
      </p:sp>
    </p:spTree>
    <p:extLst>
      <p:ext uri="{BB962C8B-B14F-4D97-AF65-F5344CB8AC3E}">
        <p14:creationId xmlns:p14="http://schemas.microsoft.com/office/powerpoint/2010/main" val="2292038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388686-3363-475A-B6DE-7C763C1F24E0}" type="slidenum">
              <a:rPr lang="en-US" smtClean="0"/>
              <a:t>8</a:t>
            </a:fld>
            <a:endParaRPr lang="en-US" dirty="0"/>
          </a:p>
        </p:txBody>
      </p:sp>
    </p:spTree>
    <p:extLst>
      <p:ext uri="{BB962C8B-B14F-4D97-AF65-F5344CB8AC3E}">
        <p14:creationId xmlns:p14="http://schemas.microsoft.com/office/powerpoint/2010/main" val="3065349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44388686-3363-475A-B6DE-7C763C1F24E0}" type="slidenum">
              <a:rPr lang="en-US" smtClean="0"/>
              <a:t>9</a:t>
            </a:fld>
            <a:endParaRPr lang="en-US" dirty="0"/>
          </a:p>
        </p:txBody>
      </p:sp>
    </p:spTree>
    <p:extLst>
      <p:ext uri="{BB962C8B-B14F-4D97-AF65-F5344CB8AC3E}">
        <p14:creationId xmlns:p14="http://schemas.microsoft.com/office/powerpoint/2010/main" val="35949437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9.xml"/><Relationship Id="rId7" Type="http://schemas.openxmlformats.org/officeDocument/2006/relationships/image" Target="../media/image6.png"/><Relationship Id="rId2" Type="http://schemas.openxmlformats.org/officeDocument/2006/relationships/tags" Target="../tags/tag90.xml"/><Relationship Id="rId1" Type="http://schemas.openxmlformats.org/officeDocument/2006/relationships/vmlDrawing" Target="../drawings/vmlDrawing63.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7.png"/><Relationship Id="rId2" Type="http://schemas.openxmlformats.org/officeDocument/2006/relationships/tags" Target="../tags/tag91.xml"/><Relationship Id="rId1" Type="http://schemas.openxmlformats.org/officeDocument/2006/relationships/vmlDrawing" Target="../drawings/vmlDrawing64.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102.xml.rels><?xml version="1.0" encoding="UTF-8" standalone="yes"?>
<Relationships xmlns="http://schemas.openxmlformats.org/package/2006/relationships"><Relationship Id="rId3" Type="http://schemas.openxmlformats.org/officeDocument/2006/relationships/slideMaster" Target="../slideMasters/slideMaster9.xml"/><Relationship Id="rId7" Type="http://schemas.openxmlformats.org/officeDocument/2006/relationships/image" Target="../media/image7.png"/><Relationship Id="rId2" Type="http://schemas.openxmlformats.org/officeDocument/2006/relationships/tags" Target="../tags/tag92.xml"/><Relationship Id="rId1" Type="http://schemas.openxmlformats.org/officeDocument/2006/relationships/vmlDrawing" Target="../drawings/vmlDrawing65.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103.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3.xml"/><Relationship Id="rId1" Type="http://schemas.openxmlformats.org/officeDocument/2006/relationships/vmlDrawing" Target="../drawings/vmlDrawing66.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66.bin"/></Relationships>
</file>

<file path=ppt/slideLayouts/_rels/slideLayout104.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4.xml"/><Relationship Id="rId1" Type="http://schemas.openxmlformats.org/officeDocument/2006/relationships/vmlDrawing" Target="../drawings/vmlDrawing67.vml"/><Relationship Id="rId5" Type="http://schemas.openxmlformats.org/officeDocument/2006/relationships/image" Target="../media/image1.emf"/><Relationship Id="rId4" Type="http://schemas.openxmlformats.org/officeDocument/2006/relationships/oleObject" Target="../embeddings/oleObject67.bin"/></Relationships>
</file>

<file path=ppt/slideLayouts/_rels/slideLayout10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5.xml"/><Relationship Id="rId1" Type="http://schemas.openxmlformats.org/officeDocument/2006/relationships/vmlDrawing" Target="../drawings/vmlDrawing68.vml"/><Relationship Id="rId5" Type="http://schemas.openxmlformats.org/officeDocument/2006/relationships/image" Target="../media/image1.emf"/><Relationship Id="rId4" Type="http://schemas.openxmlformats.org/officeDocument/2006/relationships/oleObject" Target="../embeddings/oleObject68.bin"/></Relationships>
</file>

<file path=ppt/slideLayouts/_rels/slideLayout106.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6.xml"/><Relationship Id="rId1" Type="http://schemas.openxmlformats.org/officeDocument/2006/relationships/vmlDrawing" Target="../drawings/vmlDrawing69.vml"/><Relationship Id="rId5" Type="http://schemas.openxmlformats.org/officeDocument/2006/relationships/image" Target="../media/image1.emf"/><Relationship Id="rId4" Type="http://schemas.openxmlformats.org/officeDocument/2006/relationships/oleObject" Target="../embeddings/oleObject69.bin"/></Relationships>
</file>

<file path=ppt/slideLayouts/_rels/slideLayout107.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7.xml"/><Relationship Id="rId1" Type="http://schemas.openxmlformats.org/officeDocument/2006/relationships/vmlDrawing" Target="../drawings/vmlDrawing70.vml"/><Relationship Id="rId5" Type="http://schemas.openxmlformats.org/officeDocument/2006/relationships/image" Target="../media/image1.emf"/><Relationship Id="rId4" Type="http://schemas.openxmlformats.org/officeDocument/2006/relationships/oleObject" Target="../embeddings/oleObject70.bin"/></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8.xml"/><Relationship Id="rId1" Type="http://schemas.openxmlformats.org/officeDocument/2006/relationships/vmlDrawing" Target="../drawings/vmlDrawing71.vml"/><Relationship Id="rId5" Type="http://schemas.openxmlformats.org/officeDocument/2006/relationships/image" Target="../media/image1.emf"/><Relationship Id="rId4" Type="http://schemas.openxmlformats.org/officeDocument/2006/relationships/oleObject" Target="../embeddings/oleObject71.bin"/></Relationships>
</file>

<file path=ppt/slideLayouts/_rels/slideLayout109.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99.xml"/><Relationship Id="rId1" Type="http://schemas.openxmlformats.org/officeDocument/2006/relationships/vmlDrawing" Target="../drawings/vmlDrawing72.vml"/><Relationship Id="rId5" Type="http://schemas.openxmlformats.org/officeDocument/2006/relationships/image" Target="../media/image1.emf"/><Relationship Id="rId4" Type="http://schemas.openxmlformats.org/officeDocument/2006/relationships/oleObject" Target="../embeddings/oleObject72.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0.xml"/><Relationship Id="rId7" Type="http://schemas.openxmlformats.org/officeDocument/2006/relationships/image" Target="../media/image6.png"/><Relationship Id="rId2" Type="http://schemas.openxmlformats.org/officeDocument/2006/relationships/tags" Target="../tags/tag101.xml"/><Relationship Id="rId1" Type="http://schemas.openxmlformats.org/officeDocument/2006/relationships/vmlDrawing" Target="../drawings/vmlDrawing74.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74.bin"/></Relationships>
</file>

<file path=ppt/slideLayouts/_rels/slideLayout112.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7.png"/><Relationship Id="rId2" Type="http://schemas.openxmlformats.org/officeDocument/2006/relationships/tags" Target="../tags/tag102.xml"/><Relationship Id="rId1" Type="http://schemas.openxmlformats.org/officeDocument/2006/relationships/vmlDrawing" Target="../drawings/vmlDrawing75.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75.bin"/></Relationships>
</file>

<file path=ppt/slideLayouts/_rels/slideLayout113.xml.rels><?xml version="1.0" encoding="UTF-8" standalone="yes"?>
<Relationships xmlns="http://schemas.openxmlformats.org/package/2006/relationships"><Relationship Id="rId3" Type="http://schemas.openxmlformats.org/officeDocument/2006/relationships/slideMaster" Target="../slideMasters/slideMaster10.xml"/><Relationship Id="rId7" Type="http://schemas.openxmlformats.org/officeDocument/2006/relationships/image" Target="../media/image7.png"/><Relationship Id="rId2" Type="http://schemas.openxmlformats.org/officeDocument/2006/relationships/tags" Target="../tags/tag103.xml"/><Relationship Id="rId1" Type="http://schemas.openxmlformats.org/officeDocument/2006/relationships/vmlDrawing" Target="../drawings/vmlDrawing76.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76.bin"/></Relationships>
</file>

<file path=ppt/slideLayouts/_rels/slideLayout114.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4.xml"/><Relationship Id="rId1" Type="http://schemas.openxmlformats.org/officeDocument/2006/relationships/vmlDrawing" Target="../drawings/vmlDrawing77.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77.bin"/></Relationships>
</file>

<file path=ppt/slideLayouts/_rels/slideLayout115.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5.xml"/><Relationship Id="rId1" Type="http://schemas.openxmlformats.org/officeDocument/2006/relationships/vmlDrawing" Target="../drawings/vmlDrawing78.vml"/><Relationship Id="rId5" Type="http://schemas.openxmlformats.org/officeDocument/2006/relationships/image" Target="../media/image1.emf"/><Relationship Id="rId4" Type="http://schemas.openxmlformats.org/officeDocument/2006/relationships/oleObject" Target="../embeddings/oleObject78.bin"/></Relationships>
</file>

<file path=ppt/slideLayouts/_rels/slideLayout116.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6.xml"/><Relationship Id="rId1" Type="http://schemas.openxmlformats.org/officeDocument/2006/relationships/vmlDrawing" Target="../drawings/vmlDrawing79.vml"/><Relationship Id="rId5" Type="http://schemas.openxmlformats.org/officeDocument/2006/relationships/image" Target="../media/image1.emf"/><Relationship Id="rId4" Type="http://schemas.openxmlformats.org/officeDocument/2006/relationships/oleObject" Target="../embeddings/oleObject79.bin"/></Relationships>
</file>

<file path=ppt/slideLayouts/_rels/slideLayout117.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7.xml"/><Relationship Id="rId1" Type="http://schemas.openxmlformats.org/officeDocument/2006/relationships/vmlDrawing" Target="../drawings/vmlDrawing80.vml"/><Relationship Id="rId5" Type="http://schemas.openxmlformats.org/officeDocument/2006/relationships/image" Target="../media/image1.emf"/><Relationship Id="rId4" Type="http://schemas.openxmlformats.org/officeDocument/2006/relationships/oleObject" Target="../embeddings/oleObject80.bin"/></Relationships>
</file>

<file path=ppt/slideLayouts/_rels/slideLayout118.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8.xml"/><Relationship Id="rId1" Type="http://schemas.openxmlformats.org/officeDocument/2006/relationships/vmlDrawing" Target="../drawings/vmlDrawing81.vml"/><Relationship Id="rId5" Type="http://schemas.openxmlformats.org/officeDocument/2006/relationships/image" Target="../media/image1.emf"/><Relationship Id="rId4" Type="http://schemas.openxmlformats.org/officeDocument/2006/relationships/oleObject" Target="../embeddings/oleObject81.bin"/></Relationships>
</file>

<file path=ppt/slideLayouts/_rels/slideLayout119.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09.xml"/><Relationship Id="rId1" Type="http://schemas.openxmlformats.org/officeDocument/2006/relationships/vmlDrawing" Target="../drawings/vmlDrawing82.vml"/><Relationship Id="rId5" Type="http://schemas.openxmlformats.org/officeDocument/2006/relationships/image" Target="../media/image1.emf"/><Relationship Id="rId4" Type="http://schemas.openxmlformats.org/officeDocument/2006/relationships/oleObject" Target="../embeddings/oleObject82.bin"/></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2.xml"/><Relationship Id="rId1" Type="http://schemas.openxmlformats.org/officeDocument/2006/relationships/themeOverride" Target="../theme/themeOverride1.xml"/><Relationship Id="rId4" Type="http://schemas.openxmlformats.org/officeDocument/2006/relationships/image" Target="../media/image12.png"/></Relationships>
</file>

<file path=ppt/slideLayouts/_rels/slideLayout120.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10.xml"/><Relationship Id="rId1" Type="http://schemas.openxmlformats.org/officeDocument/2006/relationships/vmlDrawing" Target="../drawings/vmlDrawing83.vml"/><Relationship Id="rId5" Type="http://schemas.openxmlformats.org/officeDocument/2006/relationships/image" Target="../media/image1.emf"/><Relationship Id="rId4" Type="http://schemas.openxmlformats.org/officeDocument/2006/relationships/oleObject" Target="../embeddings/oleObject83.bin"/></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1.xml"/><Relationship Id="rId7" Type="http://schemas.openxmlformats.org/officeDocument/2006/relationships/image" Target="../media/image6.png"/><Relationship Id="rId2" Type="http://schemas.openxmlformats.org/officeDocument/2006/relationships/tags" Target="../tags/tag112.xml"/><Relationship Id="rId1" Type="http://schemas.openxmlformats.org/officeDocument/2006/relationships/vmlDrawing" Target="../drawings/vmlDrawing85.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85.bin"/></Relationships>
</file>

<file path=ppt/slideLayouts/_rels/slideLayout123.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113.xml"/><Relationship Id="rId1" Type="http://schemas.openxmlformats.org/officeDocument/2006/relationships/vmlDrawing" Target="../drawings/vmlDrawing86.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86.bin"/></Relationships>
</file>

<file path=ppt/slideLayouts/_rels/slideLayout124.xml.rels><?xml version="1.0" encoding="UTF-8" standalone="yes"?>
<Relationships xmlns="http://schemas.openxmlformats.org/package/2006/relationships"><Relationship Id="rId3" Type="http://schemas.openxmlformats.org/officeDocument/2006/relationships/slideMaster" Target="../slideMasters/slideMaster11.xml"/><Relationship Id="rId7" Type="http://schemas.openxmlformats.org/officeDocument/2006/relationships/image" Target="../media/image7.png"/><Relationship Id="rId2" Type="http://schemas.openxmlformats.org/officeDocument/2006/relationships/tags" Target="../tags/tag114.xml"/><Relationship Id="rId1" Type="http://schemas.openxmlformats.org/officeDocument/2006/relationships/vmlDrawing" Target="../drawings/vmlDrawing87.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87.bin"/></Relationships>
</file>

<file path=ppt/slideLayouts/_rels/slideLayout125.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5.xml"/><Relationship Id="rId1" Type="http://schemas.openxmlformats.org/officeDocument/2006/relationships/vmlDrawing" Target="../drawings/vmlDrawing88.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88.bin"/></Relationships>
</file>

<file path=ppt/slideLayouts/_rels/slideLayout126.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6.xml"/><Relationship Id="rId1" Type="http://schemas.openxmlformats.org/officeDocument/2006/relationships/vmlDrawing" Target="../drawings/vmlDrawing89.vml"/><Relationship Id="rId5" Type="http://schemas.openxmlformats.org/officeDocument/2006/relationships/image" Target="../media/image1.emf"/><Relationship Id="rId4" Type="http://schemas.openxmlformats.org/officeDocument/2006/relationships/oleObject" Target="../embeddings/oleObject89.bin"/></Relationships>
</file>

<file path=ppt/slideLayouts/_rels/slideLayout127.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7.xml"/><Relationship Id="rId1" Type="http://schemas.openxmlformats.org/officeDocument/2006/relationships/vmlDrawing" Target="../drawings/vmlDrawing90.vml"/><Relationship Id="rId5" Type="http://schemas.openxmlformats.org/officeDocument/2006/relationships/image" Target="../media/image1.emf"/><Relationship Id="rId4" Type="http://schemas.openxmlformats.org/officeDocument/2006/relationships/oleObject" Target="../embeddings/oleObject90.bin"/></Relationships>
</file>

<file path=ppt/slideLayouts/_rels/slideLayout128.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8.xml"/><Relationship Id="rId1" Type="http://schemas.openxmlformats.org/officeDocument/2006/relationships/vmlDrawing" Target="../drawings/vmlDrawing91.vml"/><Relationship Id="rId5" Type="http://schemas.openxmlformats.org/officeDocument/2006/relationships/image" Target="../media/image1.emf"/><Relationship Id="rId4" Type="http://schemas.openxmlformats.org/officeDocument/2006/relationships/oleObject" Target="../embeddings/oleObject91.bin"/></Relationships>
</file>

<file path=ppt/slideLayouts/_rels/slideLayout129.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19.xml"/><Relationship Id="rId1" Type="http://schemas.openxmlformats.org/officeDocument/2006/relationships/vmlDrawing" Target="../drawings/vmlDrawing92.vml"/><Relationship Id="rId5" Type="http://schemas.openxmlformats.org/officeDocument/2006/relationships/image" Target="../media/image1.emf"/><Relationship Id="rId4" Type="http://schemas.openxmlformats.org/officeDocument/2006/relationships/oleObject" Target="../embeddings/oleObject92.bin"/></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image" Target="../media/image35.png"/><Relationship Id="rId3" Type="http://schemas.openxmlformats.org/officeDocument/2006/relationships/image" Target="../media/image11.jp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33" Type="http://schemas.openxmlformats.org/officeDocument/2006/relationships/image" Target="../media/image12.png"/><Relationship Id="rId2" Type="http://schemas.openxmlformats.org/officeDocument/2006/relationships/slideMaster" Target="../slideMasters/slideMaster2.xml"/><Relationship Id="rId16" Type="http://schemas.openxmlformats.org/officeDocument/2006/relationships/image" Target="../media/image25.png"/><Relationship Id="rId20" Type="http://schemas.openxmlformats.org/officeDocument/2006/relationships/image" Target="../media/image29.png"/><Relationship Id="rId29" Type="http://schemas.openxmlformats.org/officeDocument/2006/relationships/image" Target="../media/image38.png"/><Relationship Id="rId1" Type="http://schemas.openxmlformats.org/officeDocument/2006/relationships/themeOverride" Target="../theme/themeOverride2.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32" Type="http://schemas.openxmlformats.org/officeDocument/2006/relationships/slide" Target="../slides/slide19.xml"/><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28" Type="http://schemas.openxmlformats.org/officeDocument/2006/relationships/image" Target="../media/image37.png"/><Relationship Id="rId10" Type="http://schemas.openxmlformats.org/officeDocument/2006/relationships/image" Target="../media/image19.png"/><Relationship Id="rId19" Type="http://schemas.openxmlformats.org/officeDocument/2006/relationships/image" Target="../media/image28.png"/><Relationship Id="rId31" Type="http://schemas.openxmlformats.org/officeDocument/2006/relationships/image" Target="../media/image40.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 Id="rId27" Type="http://schemas.openxmlformats.org/officeDocument/2006/relationships/image" Target="../media/image36.png"/><Relationship Id="rId30" Type="http://schemas.openxmlformats.org/officeDocument/2006/relationships/image" Target="../media/image39.png"/></Relationships>
</file>

<file path=ppt/slideLayouts/_rels/slideLayout130.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20.xml"/><Relationship Id="rId1" Type="http://schemas.openxmlformats.org/officeDocument/2006/relationships/vmlDrawing" Target="../drawings/vmlDrawing93.vml"/><Relationship Id="rId5" Type="http://schemas.openxmlformats.org/officeDocument/2006/relationships/image" Target="../media/image1.emf"/><Relationship Id="rId4" Type="http://schemas.openxmlformats.org/officeDocument/2006/relationships/oleObject" Target="../embeddings/oleObject93.bin"/></Relationships>
</file>

<file path=ppt/slideLayouts/_rels/slideLayout131.xml.rels><?xml version="1.0" encoding="UTF-8" standalone="yes"?>
<Relationships xmlns="http://schemas.openxmlformats.org/package/2006/relationships"><Relationship Id="rId3" Type="http://schemas.openxmlformats.org/officeDocument/2006/relationships/slideMaster" Target="../slideMasters/slideMaster11.xml"/><Relationship Id="rId2" Type="http://schemas.openxmlformats.org/officeDocument/2006/relationships/tags" Target="../tags/tag121.xml"/><Relationship Id="rId1" Type="http://schemas.openxmlformats.org/officeDocument/2006/relationships/vmlDrawing" Target="../drawings/vmlDrawing94.vml"/><Relationship Id="rId5" Type="http://schemas.openxmlformats.org/officeDocument/2006/relationships/image" Target="../media/image1.emf"/><Relationship Id="rId4" Type="http://schemas.openxmlformats.org/officeDocument/2006/relationships/oleObject" Target="../embeddings/oleObject94.bin"/></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2.xml"/><Relationship Id="rId7" Type="http://schemas.openxmlformats.org/officeDocument/2006/relationships/image" Target="../media/image6.png"/><Relationship Id="rId2" Type="http://schemas.openxmlformats.org/officeDocument/2006/relationships/tags" Target="../tags/tag123.xml"/><Relationship Id="rId1" Type="http://schemas.openxmlformats.org/officeDocument/2006/relationships/vmlDrawing" Target="../drawings/vmlDrawing96.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96.bin"/></Relationships>
</file>

<file path=ppt/slideLayouts/_rels/slideLayout134.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7.png"/><Relationship Id="rId2" Type="http://schemas.openxmlformats.org/officeDocument/2006/relationships/tags" Target="../tags/tag124.xml"/><Relationship Id="rId1" Type="http://schemas.openxmlformats.org/officeDocument/2006/relationships/vmlDrawing" Target="../drawings/vmlDrawing97.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97.bin"/></Relationships>
</file>

<file path=ppt/slideLayouts/_rels/slideLayout135.xml.rels><?xml version="1.0" encoding="UTF-8" standalone="yes"?>
<Relationships xmlns="http://schemas.openxmlformats.org/package/2006/relationships"><Relationship Id="rId3" Type="http://schemas.openxmlformats.org/officeDocument/2006/relationships/slideMaster" Target="../slideMasters/slideMaster12.xml"/><Relationship Id="rId7" Type="http://schemas.openxmlformats.org/officeDocument/2006/relationships/image" Target="../media/image7.png"/><Relationship Id="rId2" Type="http://schemas.openxmlformats.org/officeDocument/2006/relationships/tags" Target="../tags/tag125.xml"/><Relationship Id="rId1" Type="http://schemas.openxmlformats.org/officeDocument/2006/relationships/vmlDrawing" Target="../drawings/vmlDrawing98.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98.bin"/></Relationships>
</file>

<file path=ppt/slideLayouts/_rels/slideLayout136.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6.xml"/><Relationship Id="rId1" Type="http://schemas.openxmlformats.org/officeDocument/2006/relationships/vmlDrawing" Target="../drawings/vmlDrawing99.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99.bin"/></Relationships>
</file>

<file path=ppt/slideLayouts/_rels/slideLayout137.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7.xml"/><Relationship Id="rId1" Type="http://schemas.openxmlformats.org/officeDocument/2006/relationships/vmlDrawing" Target="../drawings/vmlDrawing100.vml"/><Relationship Id="rId5" Type="http://schemas.openxmlformats.org/officeDocument/2006/relationships/image" Target="../media/image1.emf"/><Relationship Id="rId4" Type="http://schemas.openxmlformats.org/officeDocument/2006/relationships/oleObject" Target="../embeddings/oleObject100.bin"/></Relationships>
</file>

<file path=ppt/slideLayouts/_rels/slideLayout138.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8.xml"/><Relationship Id="rId1" Type="http://schemas.openxmlformats.org/officeDocument/2006/relationships/vmlDrawing" Target="../drawings/vmlDrawing101.vml"/><Relationship Id="rId5" Type="http://schemas.openxmlformats.org/officeDocument/2006/relationships/image" Target="../media/image1.emf"/><Relationship Id="rId4" Type="http://schemas.openxmlformats.org/officeDocument/2006/relationships/oleObject" Target="../embeddings/oleObject101.bin"/></Relationships>
</file>

<file path=ppt/slideLayouts/_rels/slideLayout139.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29.xml"/><Relationship Id="rId1" Type="http://schemas.openxmlformats.org/officeDocument/2006/relationships/vmlDrawing" Target="../drawings/vmlDrawing102.vml"/><Relationship Id="rId5" Type="http://schemas.openxmlformats.org/officeDocument/2006/relationships/image" Target="../media/image1.emf"/><Relationship Id="rId4" Type="http://schemas.openxmlformats.org/officeDocument/2006/relationships/oleObject" Target="../embeddings/oleObject102.bin"/></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2.xml"/><Relationship Id="rId1" Type="http://schemas.openxmlformats.org/officeDocument/2006/relationships/themeOverride" Target="../theme/themeOverride3.xml"/><Relationship Id="rId4" Type="http://schemas.openxmlformats.org/officeDocument/2006/relationships/slide" Target="../slides/slide19.xml"/></Relationships>
</file>

<file path=ppt/slideLayouts/_rels/slideLayout140.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0.xml"/><Relationship Id="rId1" Type="http://schemas.openxmlformats.org/officeDocument/2006/relationships/vmlDrawing" Target="../drawings/vmlDrawing103.vml"/><Relationship Id="rId5" Type="http://schemas.openxmlformats.org/officeDocument/2006/relationships/image" Target="../media/image1.emf"/><Relationship Id="rId4" Type="http://schemas.openxmlformats.org/officeDocument/2006/relationships/oleObject" Target="../embeddings/oleObject103.bin"/></Relationships>
</file>

<file path=ppt/slideLayouts/_rels/slideLayout141.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1.xml"/><Relationship Id="rId1" Type="http://schemas.openxmlformats.org/officeDocument/2006/relationships/vmlDrawing" Target="../drawings/vmlDrawing104.vml"/><Relationship Id="rId5" Type="http://schemas.openxmlformats.org/officeDocument/2006/relationships/image" Target="../media/image1.emf"/><Relationship Id="rId4" Type="http://schemas.openxmlformats.org/officeDocument/2006/relationships/oleObject" Target="../embeddings/oleObject104.bin"/></Relationships>
</file>

<file path=ppt/slideLayouts/_rels/slideLayout142.xml.rels><?xml version="1.0" encoding="UTF-8" standalone="yes"?>
<Relationships xmlns="http://schemas.openxmlformats.org/package/2006/relationships"><Relationship Id="rId3" Type="http://schemas.openxmlformats.org/officeDocument/2006/relationships/slideMaster" Target="../slideMasters/slideMaster12.xml"/><Relationship Id="rId2" Type="http://schemas.openxmlformats.org/officeDocument/2006/relationships/tags" Target="../tags/tag132.xml"/><Relationship Id="rId1" Type="http://schemas.openxmlformats.org/officeDocument/2006/relationships/vmlDrawing" Target="../drawings/vmlDrawing105.vml"/><Relationship Id="rId5" Type="http://schemas.openxmlformats.org/officeDocument/2006/relationships/image" Target="../media/image1.emf"/><Relationship Id="rId4" Type="http://schemas.openxmlformats.org/officeDocument/2006/relationships/oleObject" Target="../embeddings/oleObject105.bin"/></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3.xml"/><Relationship Id="rId7" Type="http://schemas.openxmlformats.org/officeDocument/2006/relationships/image" Target="../media/image6.png"/><Relationship Id="rId2" Type="http://schemas.openxmlformats.org/officeDocument/2006/relationships/tags" Target="../tags/tag134.xml"/><Relationship Id="rId1" Type="http://schemas.openxmlformats.org/officeDocument/2006/relationships/vmlDrawing" Target="../drawings/vmlDrawing107.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07.bin"/></Relationships>
</file>

<file path=ppt/slideLayouts/_rels/slideLayout145.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7.png"/><Relationship Id="rId2" Type="http://schemas.openxmlformats.org/officeDocument/2006/relationships/tags" Target="../tags/tag135.xml"/><Relationship Id="rId1" Type="http://schemas.openxmlformats.org/officeDocument/2006/relationships/vmlDrawing" Target="../drawings/vmlDrawing108.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08.bin"/></Relationships>
</file>

<file path=ppt/slideLayouts/_rels/slideLayout146.xml.rels><?xml version="1.0" encoding="UTF-8" standalone="yes"?>
<Relationships xmlns="http://schemas.openxmlformats.org/package/2006/relationships"><Relationship Id="rId3" Type="http://schemas.openxmlformats.org/officeDocument/2006/relationships/slideMaster" Target="../slideMasters/slideMaster13.xml"/><Relationship Id="rId7" Type="http://schemas.openxmlformats.org/officeDocument/2006/relationships/image" Target="../media/image7.png"/><Relationship Id="rId2" Type="http://schemas.openxmlformats.org/officeDocument/2006/relationships/tags" Target="../tags/tag136.xml"/><Relationship Id="rId1" Type="http://schemas.openxmlformats.org/officeDocument/2006/relationships/vmlDrawing" Target="../drawings/vmlDrawing109.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09.bin"/></Relationships>
</file>

<file path=ppt/slideLayouts/_rels/slideLayout147.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7.xml"/><Relationship Id="rId1" Type="http://schemas.openxmlformats.org/officeDocument/2006/relationships/vmlDrawing" Target="../drawings/vmlDrawing110.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110.bin"/></Relationships>
</file>

<file path=ppt/slideLayouts/_rels/slideLayout148.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8.xml"/><Relationship Id="rId1" Type="http://schemas.openxmlformats.org/officeDocument/2006/relationships/vmlDrawing" Target="../drawings/vmlDrawing111.vml"/><Relationship Id="rId5" Type="http://schemas.openxmlformats.org/officeDocument/2006/relationships/image" Target="../media/image1.emf"/><Relationship Id="rId4" Type="http://schemas.openxmlformats.org/officeDocument/2006/relationships/oleObject" Target="../embeddings/oleObject111.bin"/></Relationships>
</file>

<file path=ppt/slideLayouts/_rels/slideLayout149.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39.xml"/><Relationship Id="rId1" Type="http://schemas.openxmlformats.org/officeDocument/2006/relationships/vmlDrawing" Target="../drawings/vmlDrawing112.vml"/><Relationship Id="rId5" Type="http://schemas.openxmlformats.org/officeDocument/2006/relationships/image" Target="../media/image1.emf"/><Relationship Id="rId4" Type="http://schemas.openxmlformats.org/officeDocument/2006/relationships/oleObject" Target="../embeddings/oleObject112.bin"/></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png"/><Relationship Id="rId18" Type="http://schemas.openxmlformats.org/officeDocument/2006/relationships/image" Target="../media/image38.png"/><Relationship Id="rId26" Type="http://schemas.openxmlformats.org/officeDocument/2006/relationships/slide" Target="../slides/slide6.xml"/><Relationship Id="rId3" Type="http://schemas.openxmlformats.org/officeDocument/2006/relationships/image" Target="../media/image41.jpg"/><Relationship Id="rId21" Type="http://schemas.openxmlformats.org/officeDocument/2006/relationships/image" Target="../media/image34.png"/><Relationship Id="rId7" Type="http://schemas.openxmlformats.org/officeDocument/2006/relationships/image" Target="../media/image19.png"/><Relationship Id="rId12" Type="http://schemas.openxmlformats.org/officeDocument/2006/relationships/image" Target="../media/image26.png"/><Relationship Id="rId17" Type="http://schemas.openxmlformats.org/officeDocument/2006/relationships/image" Target="../media/image37.png"/><Relationship Id="rId25"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image" Target="../media/image32.png"/><Relationship Id="rId20" Type="http://schemas.openxmlformats.org/officeDocument/2006/relationships/image" Target="../media/image33.png"/><Relationship Id="rId1" Type="http://schemas.openxmlformats.org/officeDocument/2006/relationships/themeOverride" Target="../theme/themeOverride4.xml"/><Relationship Id="rId6" Type="http://schemas.openxmlformats.org/officeDocument/2006/relationships/image" Target="../media/image17.png"/><Relationship Id="rId11" Type="http://schemas.openxmlformats.org/officeDocument/2006/relationships/image" Target="../media/image24.png"/><Relationship Id="rId24" Type="http://schemas.openxmlformats.org/officeDocument/2006/relationships/slide" Target="../slides/slide13.xml"/><Relationship Id="rId5" Type="http://schemas.openxmlformats.org/officeDocument/2006/relationships/image" Target="../media/image16.png"/><Relationship Id="rId15" Type="http://schemas.openxmlformats.org/officeDocument/2006/relationships/image" Target="../media/image31.png"/><Relationship Id="rId23" Type="http://schemas.openxmlformats.org/officeDocument/2006/relationships/image" Target="../media/image36.png"/><Relationship Id="rId10" Type="http://schemas.openxmlformats.org/officeDocument/2006/relationships/image" Target="../media/image23.png"/><Relationship Id="rId19"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30.png"/><Relationship Id="rId22" Type="http://schemas.openxmlformats.org/officeDocument/2006/relationships/image" Target="../media/image35.png"/><Relationship Id="rId27" Type="http://schemas.openxmlformats.org/officeDocument/2006/relationships/image" Target="../media/image12.png"/></Relationships>
</file>

<file path=ppt/slideLayouts/_rels/slideLayout15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0.xml"/><Relationship Id="rId1" Type="http://schemas.openxmlformats.org/officeDocument/2006/relationships/vmlDrawing" Target="../drawings/vmlDrawing113.vml"/><Relationship Id="rId5" Type="http://schemas.openxmlformats.org/officeDocument/2006/relationships/image" Target="../media/image1.emf"/><Relationship Id="rId4" Type="http://schemas.openxmlformats.org/officeDocument/2006/relationships/oleObject" Target="../embeddings/oleObject113.bin"/></Relationships>
</file>

<file path=ppt/slideLayouts/_rels/slideLayout15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1.xml"/><Relationship Id="rId1" Type="http://schemas.openxmlformats.org/officeDocument/2006/relationships/vmlDrawing" Target="../drawings/vmlDrawing114.vml"/><Relationship Id="rId5" Type="http://schemas.openxmlformats.org/officeDocument/2006/relationships/image" Target="../media/image1.emf"/><Relationship Id="rId4" Type="http://schemas.openxmlformats.org/officeDocument/2006/relationships/oleObject" Target="../embeddings/oleObject114.bin"/></Relationships>
</file>

<file path=ppt/slideLayouts/_rels/slideLayout152.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2.xml"/><Relationship Id="rId1" Type="http://schemas.openxmlformats.org/officeDocument/2006/relationships/vmlDrawing" Target="../drawings/vmlDrawing115.vml"/><Relationship Id="rId5" Type="http://schemas.openxmlformats.org/officeDocument/2006/relationships/image" Target="../media/image1.emf"/><Relationship Id="rId4" Type="http://schemas.openxmlformats.org/officeDocument/2006/relationships/oleObject" Target="../embeddings/oleObject115.bin"/></Relationships>
</file>

<file path=ppt/slideLayouts/_rels/slideLayout153.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143.xml"/><Relationship Id="rId1" Type="http://schemas.openxmlformats.org/officeDocument/2006/relationships/vmlDrawing" Target="../drawings/vmlDrawing116.vml"/><Relationship Id="rId5" Type="http://schemas.openxmlformats.org/officeDocument/2006/relationships/image" Target="../media/image1.emf"/><Relationship Id="rId4" Type="http://schemas.openxmlformats.org/officeDocument/2006/relationships/oleObject" Target="../embeddings/oleObject116.bin"/></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4.xml"/><Relationship Id="rId7" Type="http://schemas.openxmlformats.org/officeDocument/2006/relationships/image" Target="../media/image6.png"/><Relationship Id="rId2" Type="http://schemas.openxmlformats.org/officeDocument/2006/relationships/tags" Target="../tags/tag145.xml"/><Relationship Id="rId1" Type="http://schemas.openxmlformats.org/officeDocument/2006/relationships/vmlDrawing" Target="../drawings/vmlDrawing118.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18.bin"/></Relationships>
</file>

<file path=ppt/slideLayouts/_rels/slideLayout156.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7.png"/><Relationship Id="rId2" Type="http://schemas.openxmlformats.org/officeDocument/2006/relationships/tags" Target="../tags/tag146.xml"/><Relationship Id="rId1" Type="http://schemas.openxmlformats.org/officeDocument/2006/relationships/vmlDrawing" Target="../drawings/vmlDrawing119.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19.bin"/></Relationships>
</file>

<file path=ppt/slideLayouts/_rels/slideLayout157.xml.rels><?xml version="1.0" encoding="UTF-8" standalone="yes"?>
<Relationships xmlns="http://schemas.openxmlformats.org/package/2006/relationships"><Relationship Id="rId3" Type="http://schemas.openxmlformats.org/officeDocument/2006/relationships/slideMaster" Target="../slideMasters/slideMaster14.xml"/><Relationship Id="rId7" Type="http://schemas.openxmlformats.org/officeDocument/2006/relationships/image" Target="../media/image7.png"/><Relationship Id="rId2" Type="http://schemas.openxmlformats.org/officeDocument/2006/relationships/tags" Target="../tags/tag147.xml"/><Relationship Id="rId1" Type="http://schemas.openxmlformats.org/officeDocument/2006/relationships/vmlDrawing" Target="../drawings/vmlDrawing120.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20.bin"/></Relationships>
</file>

<file path=ppt/slideLayouts/_rels/slideLayout158.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8.xml"/><Relationship Id="rId1" Type="http://schemas.openxmlformats.org/officeDocument/2006/relationships/vmlDrawing" Target="../drawings/vmlDrawing121.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121.bin"/></Relationships>
</file>

<file path=ppt/slideLayouts/_rels/slideLayout159.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49.xml"/><Relationship Id="rId1" Type="http://schemas.openxmlformats.org/officeDocument/2006/relationships/vmlDrawing" Target="../drawings/vmlDrawing122.vml"/><Relationship Id="rId5" Type="http://schemas.openxmlformats.org/officeDocument/2006/relationships/image" Target="../media/image1.emf"/><Relationship Id="rId4" Type="http://schemas.openxmlformats.org/officeDocument/2006/relationships/oleObject" Target="../embeddings/oleObject122.bin"/></Relationships>
</file>

<file path=ppt/slideLayouts/_rels/slideLayout16.xml.rels><?xml version="1.0" encoding="UTF-8" standalone="yes"?>
<Relationships xmlns="http://schemas.openxmlformats.org/package/2006/relationships"><Relationship Id="rId8" Type="http://schemas.openxmlformats.org/officeDocument/2006/relationships/slide" Target="../slides/slide13.xml"/><Relationship Id="rId3" Type="http://schemas.openxmlformats.org/officeDocument/2006/relationships/image" Target="../media/image41.jpg"/><Relationship Id="rId7" Type="http://schemas.openxmlformats.org/officeDocument/2006/relationships/image" Target="../media/image36.png"/><Relationship Id="rId2" Type="http://schemas.openxmlformats.org/officeDocument/2006/relationships/slideMaster" Target="../slideMasters/slideMaster2.xml"/><Relationship Id="rId1" Type="http://schemas.openxmlformats.org/officeDocument/2006/relationships/themeOverride" Target="../theme/themeOverride5.xml"/><Relationship Id="rId6" Type="http://schemas.openxmlformats.org/officeDocument/2006/relationships/image" Target="../media/image35.png"/><Relationship Id="rId11" Type="http://schemas.openxmlformats.org/officeDocument/2006/relationships/image" Target="../media/image12.png"/><Relationship Id="rId5" Type="http://schemas.openxmlformats.org/officeDocument/2006/relationships/image" Target="../media/image34.png"/><Relationship Id="rId10" Type="http://schemas.openxmlformats.org/officeDocument/2006/relationships/slide" Target="../slides/slide6.xml"/><Relationship Id="rId4" Type="http://schemas.openxmlformats.org/officeDocument/2006/relationships/image" Target="../media/image33.png"/><Relationship Id="rId9" Type="http://schemas.openxmlformats.org/officeDocument/2006/relationships/slide" Target="../slides/slide14.xml"/></Relationships>
</file>

<file path=ppt/slideLayouts/_rels/slideLayout160.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0.xml"/><Relationship Id="rId1" Type="http://schemas.openxmlformats.org/officeDocument/2006/relationships/vmlDrawing" Target="../drawings/vmlDrawing123.vml"/><Relationship Id="rId5" Type="http://schemas.openxmlformats.org/officeDocument/2006/relationships/image" Target="../media/image1.emf"/><Relationship Id="rId4" Type="http://schemas.openxmlformats.org/officeDocument/2006/relationships/oleObject" Target="../embeddings/oleObject123.bin"/></Relationships>
</file>

<file path=ppt/slideLayouts/_rels/slideLayout161.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1.xml"/><Relationship Id="rId1" Type="http://schemas.openxmlformats.org/officeDocument/2006/relationships/vmlDrawing" Target="../drawings/vmlDrawing124.vml"/><Relationship Id="rId5" Type="http://schemas.openxmlformats.org/officeDocument/2006/relationships/image" Target="../media/image1.emf"/><Relationship Id="rId4" Type="http://schemas.openxmlformats.org/officeDocument/2006/relationships/oleObject" Target="../embeddings/oleObject124.bin"/></Relationships>
</file>

<file path=ppt/slideLayouts/_rels/slideLayout162.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2.xml"/><Relationship Id="rId1" Type="http://schemas.openxmlformats.org/officeDocument/2006/relationships/vmlDrawing" Target="../drawings/vmlDrawing125.vml"/><Relationship Id="rId5" Type="http://schemas.openxmlformats.org/officeDocument/2006/relationships/image" Target="../media/image1.emf"/><Relationship Id="rId4" Type="http://schemas.openxmlformats.org/officeDocument/2006/relationships/oleObject" Target="../embeddings/oleObject125.bin"/></Relationships>
</file>

<file path=ppt/slideLayouts/_rels/slideLayout163.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3.xml"/><Relationship Id="rId1" Type="http://schemas.openxmlformats.org/officeDocument/2006/relationships/vmlDrawing" Target="../drawings/vmlDrawing126.vml"/><Relationship Id="rId5" Type="http://schemas.openxmlformats.org/officeDocument/2006/relationships/image" Target="../media/image1.emf"/><Relationship Id="rId4" Type="http://schemas.openxmlformats.org/officeDocument/2006/relationships/oleObject" Target="../embeddings/oleObject126.bin"/></Relationships>
</file>

<file path=ppt/slideLayouts/_rels/slideLayout164.xml.rels><?xml version="1.0" encoding="UTF-8" standalone="yes"?>
<Relationships xmlns="http://schemas.openxmlformats.org/package/2006/relationships"><Relationship Id="rId3" Type="http://schemas.openxmlformats.org/officeDocument/2006/relationships/slideMaster" Target="../slideMasters/slideMaster14.xml"/><Relationship Id="rId2" Type="http://schemas.openxmlformats.org/officeDocument/2006/relationships/tags" Target="../tags/tag154.xml"/><Relationship Id="rId1" Type="http://schemas.openxmlformats.org/officeDocument/2006/relationships/vmlDrawing" Target="../drawings/vmlDrawing127.vml"/><Relationship Id="rId5" Type="http://schemas.openxmlformats.org/officeDocument/2006/relationships/image" Target="../media/image1.emf"/><Relationship Id="rId4" Type="http://schemas.openxmlformats.org/officeDocument/2006/relationships/oleObject" Target="../embeddings/oleObject127.bin"/></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5.xml"/><Relationship Id="rId7" Type="http://schemas.openxmlformats.org/officeDocument/2006/relationships/image" Target="../media/image6.png"/><Relationship Id="rId2" Type="http://schemas.openxmlformats.org/officeDocument/2006/relationships/tags" Target="../tags/tag156.xml"/><Relationship Id="rId1" Type="http://schemas.openxmlformats.org/officeDocument/2006/relationships/vmlDrawing" Target="../drawings/vmlDrawing129.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29.bin"/></Relationships>
</file>

<file path=ppt/slideLayouts/_rels/slideLayout167.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png"/><Relationship Id="rId2" Type="http://schemas.openxmlformats.org/officeDocument/2006/relationships/tags" Target="../tags/tag157.xml"/><Relationship Id="rId1" Type="http://schemas.openxmlformats.org/officeDocument/2006/relationships/vmlDrawing" Target="../drawings/vmlDrawing130.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30.bin"/></Relationships>
</file>

<file path=ppt/slideLayouts/_rels/slideLayout168.xml.rels><?xml version="1.0" encoding="UTF-8" standalone="yes"?>
<Relationships xmlns="http://schemas.openxmlformats.org/package/2006/relationships"><Relationship Id="rId3" Type="http://schemas.openxmlformats.org/officeDocument/2006/relationships/slideMaster" Target="../slideMasters/slideMaster15.xml"/><Relationship Id="rId7" Type="http://schemas.openxmlformats.org/officeDocument/2006/relationships/image" Target="../media/image7.png"/><Relationship Id="rId2" Type="http://schemas.openxmlformats.org/officeDocument/2006/relationships/tags" Target="../tags/tag158.xml"/><Relationship Id="rId1" Type="http://schemas.openxmlformats.org/officeDocument/2006/relationships/vmlDrawing" Target="../drawings/vmlDrawing131.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31.bin"/></Relationships>
</file>

<file path=ppt/slideLayouts/_rels/slideLayout169.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59.xml"/><Relationship Id="rId1" Type="http://schemas.openxmlformats.org/officeDocument/2006/relationships/vmlDrawing" Target="../drawings/vmlDrawing132.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132.bin"/></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Master" Target="../slideMasters/slideMaster2.xml"/><Relationship Id="rId1" Type="http://schemas.openxmlformats.org/officeDocument/2006/relationships/themeOverride" Target="../theme/themeOverride6.xml"/><Relationship Id="rId6" Type="http://schemas.openxmlformats.org/officeDocument/2006/relationships/slide" Target="../slides/slide6.xml"/><Relationship Id="rId5" Type="http://schemas.openxmlformats.org/officeDocument/2006/relationships/slide" Target="../slides/slide14.xml"/><Relationship Id="rId4" Type="http://schemas.openxmlformats.org/officeDocument/2006/relationships/slide" Target="../slides/slide13.xml"/></Relationships>
</file>

<file path=ppt/slideLayouts/_rels/slideLayout170.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0.xml"/><Relationship Id="rId1" Type="http://schemas.openxmlformats.org/officeDocument/2006/relationships/vmlDrawing" Target="../drawings/vmlDrawing133.vml"/><Relationship Id="rId5" Type="http://schemas.openxmlformats.org/officeDocument/2006/relationships/image" Target="../media/image1.emf"/><Relationship Id="rId4" Type="http://schemas.openxmlformats.org/officeDocument/2006/relationships/oleObject" Target="../embeddings/oleObject133.bin"/></Relationships>
</file>

<file path=ppt/slideLayouts/_rels/slideLayout171.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1.xml"/><Relationship Id="rId1" Type="http://schemas.openxmlformats.org/officeDocument/2006/relationships/vmlDrawing" Target="../drawings/vmlDrawing134.vml"/><Relationship Id="rId5" Type="http://schemas.openxmlformats.org/officeDocument/2006/relationships/image" Target="../media/image1.emf"/><Relationship Id="rId4" Type="http://schemas.openxmlformats.org/officeDocument/2006/relationships/oleObject" Target="../embeddings/oleObject134.bin"/></Relationships>
</file>

<file path=ppt/slideLayouts/_rels/slideLayout172.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2.xml"/><Relationship Id="rId1" Type="http://schemas.openxmlformats.org/officeDocument/2006/relationships/vmlDrawing" Target="../drawings/vmlDrawing135.vml"/><Relationship Id="rId5" Type="http://schemas.openxmlformats.org/officeDocument/2006/relationships/image" Target="../media/image1.emf"/><Relationship Id="rId4" Type="http://schemas.openxmlformats.org/officeDocument/2006/relationships/oleObject" Target="../embeddings/oleObject135.bin"/></Relationships>
</file>

<file path=ppt/slideLayouts/_rels/slideLayout173.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3.xml"/><Relationship Id="rId1" Type="http://schemas.openxmlformats.org/officeDocument/2006/relationships/vmlDrawing" Target="../drawings/vmlDrawing136.vml"/><Relationship Id="rId5" Type="http://schemas.openxmlformats.org/officeDocument/2006/relationships/image" Target="../media/image1.emf"/><Relationship Id="rId4" Type="http://schemas.openxmlformats.org/officeDocument/2006/relationships/oleObject" Target="../embeddings/oleObject136.bin"/></Relationships>
</file>

<file path=ppt/slideLayouts/_rels/slideLayout174.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4.xml"/><Relationship Id="rId1" Type="http://schemas.openxmlformats.org/officeDocument/2006/relationships/vmlDrawing" Target="../drawings/vmlDrawing137.vml"/><Relationship Id="rId5" Type="http://schemas.openxmlformats.org/officeDocument/2006/relationships/image" Target="../media/image1.emf"/><Relationship Id="rId4" Type="http://schemas.openxmlformats.org/officeDocument/2006/relationships/oleObject" Target="../embeddings/oleObject137.bin"/></Relationships>
</file>

<file path=ppt/slideLayouts/_rels/slideLayout175.xml.rels><?xml version="1.0" encoding="UTF-8" standalone="yes"?>
<Relationships xmlns="http://schemas.openxmlformats.org/package/2006/relationships"><Relationship Id="rId3" Type="http://schemas.openxmlformats.org/officeDocument/2006/relationships/slideMaster" Target="../slideMasters/slideMaster15.xml"/><Relationship Id="rId2" Type="http://schemas.openxmlformats.org/officeDocument/2006/relationships/tags" Target="../tags/tag165.xml"/><Relationship Id="rId1" Type="http://schemas.openxmlformats.org/officeDocument/2006/relationships/vmlDrawing" Target="../drawings/vmlDrawing138.vml"/><Relationship Id="rId5" Type="http://schemas.openxmlformats.org/officeDocument/2006/relationships/image" Target="../media/image1.emf"/><Relationship Id="rId4" Type="http://schemas.openxmlformats.org/officeDocument/2006/relationships/oleObject" Target="../embeddings/oleObject138.bin"/></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6.xml"/><Relationship Id="rId7" Type="http://schemas.openxmlformats.org/officeDocument/2006/relationships/image" Target="../media/image6.png"/><Relationship Id="rId2" Type="http://schemas.openxmlformats.org/officeDocument/2006/relationships/tags" Target="../tags/tag167.xml"/><Relationship Id="rId1" Type="http://schemas.openxmlformats.org/officeDocument/2006/relationships/vmlDrawing" Target="../drawings/vmlDrawing140.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40.bin"/></Relationships>
</file>

<file path=ppt/slideLayouts/_rels/slideLayout178.xml.rels><?xml version="1.0" encoding="UTF-8" standalone="yes"?>
<Relationships xmlns="http://schemas.openxmlformats.org/package/2006/relationships"><Relationship Id="rId3" Type="http://schemas.openxmlformats.org/officeDocument/2006/relationships/slideMaster" Target="../slideMasters/slideMaster16.xml"/><Relationship Id="rId7" Type="http://schemas.openxmlformats.org/officeDocument/2006/relationships/image" Target="../media/image7.png"/><Relationship Id="rId2" Type="http://schemas.openxmlformats.org/officeDocument/2006/relationships/tags" Target="../tags/tag168.xml"/><Relationship Id="rId1" Type="http://schemas.openxmlformats.org/officeDocument/2006/relationships/vmlDrawing" Target="../drawings/vmlDrawing141.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41.bin"/></Relationships>
</file>

<file path=ppt/slideLayouts/_rels/slideLayout179.xml.rels><?xml version="1.0" encoding="UTF-8" standalone="yes"?>
<Relationships xmlns="http://schemas.openxmlformats.org/package/2006/relationships"><Relationship Id="rId3" Type="http://schemas.openxmlformats.org/officeDocument/2006/relationships/slideMaster" Target="../slideMasters/slideMaster16.xml"/><Relationship Id="rId7" Type="http://schemas.openxmlformats.org/officeDocument/2006/relationships/image" Target="../media/image7.png"/><Relationship Id="rId2" Type="http://schemas.openxmlformats.org/officeDocument/2006/relationships/tags" Target="../tags/tag169.xml"/><Relationship Id="rId1" Type="http://schemas.openxmlformats.org/officeDocument/2006/relationships/vmlDrawing" Target="../drawings/vmlDrawing142.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42.bin"/></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png"/><Relationship Id="rId18" Type="http://schemas.openxmlformats.org/officeDocument/2006/relationships/image" Target="../media/image38.png"/><Relationship Id="rId3" Type="http://schemas.openxmlformats.org/officeDocument/2006/relationships/image" Target="../media/image41.jpg"/><Relationship Id="rId21" Type="http://schemas.openxmlformats.org/officeDocument/2006/relationships/slide" Target="../slides/slide19.xml"/><Relationship Id="rId7" Type="http://schemas.openxmlformats.org/officeDocument/2006/relationships/image" Target="../media/image19.png"/><Relationship Id="rId12" Type="http://schemas.openxmlformats.org/officeDocument/2006/relationships/image" Target="../media/image26.png"/><Relationship Id="rId17" Type="http://schemas.openxmlformats.org/officeDocument/2006/relationships/image" Target="../media/image37.png"/><Relationship Id="rId2" Type="http://schemas.openxmlformats.org/officeDocument/2006/relationships/slideMaster" Target="../slideMasters/slideMaster2.xml"/><Relationship Id="rId16" Type="http://schemas.openxmlformats.org/officeDocument/2006/relationships/image" Target="../media/image32.png"/><Relationship Id="rId20" Type="http://schemas.openxmlformats.org/officeDocument/2006/relationships/slide" Target="../slides/slide15.xml"/><Relationship Id="rId1" Type="http://schemas.openxmlformats.org/officeDocument/2006/relationships/themeOverride" Target="../theme/themeOverride7.xml"/><Relationship Id="rId6" Type="http://schemas.openxmlformats.org/officeDocument/2006/relationships/image" Target="../media/image17.png"/><Relationship Id="rId11" Type="http://schemas.openxmlformats.org/officeDocument/2006/relationships/image" Target="../media/image24.png"/><Relationship Id="rId5" Type="http://schemas.openxmlformats.org/officeDocument/2006/relationships/image" Target="../media/image16.png"/><Relationship Id="rId15" Type="http://schemas.openxmlformats.org/officeDocument/2006/relationships/image" Target="../media/image31.png"/><Relationship Id="rId10" Type="http://schemas.openxmlformats.org/officeDocument/2006/relationships/image" Target="../media/image23.png"/><Relationship Id="rId19" Type="http://schemas.openxmlformats.org/officeDocument/2006/relationships/image" Target="../media/image39.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30.png"/><Relationship Id="rId22" Type="http://schemas.openxmlformats.org/officeDocument/2006/relationships/image" Target="../media/image12.png"/></Relationships>
</file>

<file path=ppt/slideLayouts/_rels/slideLayout180.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70.xml"/><Relationship Id="rId1" Type="http://schemas.openxmlformats.org/officeDocument/2006/relationships/vmlDrawing" Target="../drawings/vmlDrawing143.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143.bin"/></Relationships>
</file>

<file path=ppt/slideLayouts/_rels/slideLayout181.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71.xml"/><Relationship Id="rId1" Type="http://schemas.openxmlformats.org/officeDocument/2006/relationships/vmlDrawing" Target="../drawings/vmlDrawing144.vml"/><Relationship Id="rId5" Type="http://schemas.openxmlformats.org/officeDocument/2006/relationships/image" Target="../media/image1.emf"/><Relationship Id="rId4" Type="http://schemas.openxmlformats.org/officeDocument/2006/relationships/oleObject" Target="../embeddings/oleObject144.bin"/></Relationships>
</file>

<file path=ppt/slideLayouts/_rels/slideLayout182.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72.xml"/><Relationship Id="rId1" Type="http://schemas.openxmlformats.org/officeDocument/2006/relationships/vmlDrawing" Target="../drawings/vmlDrawing145.vml"/><Relationship Id="rId5" Type="http://schemas.openxmlformats.org/officeDocument/2006/relationships/image" Target="../media/image1.emf"/><Relationship Id="rId4" Type="http://schemas.openxmlformats.org/officeDocument/2006/relationships/oleObject" Target="../embeddings/oleObject145.bin"/></Relationships>
</file>

<file path=ppt/slideLayouts/_rels/slideLayout183.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73.xml"/><Relationship Id="rId1" Type="http://schemas.openxmlformats.org/officeDocument/2006/relationships/vmlDrawing" Target="../drawings/vmlDrawing146.vml"/><Relationship Id="rId5" Type="http://schemas.openxmlformats.org/officeDocument/2006/relationships/image" Target="../media/image1.emf"/><Relationship Id="rId4" Type="http://schemas.openxmlformats.org/officeDocument/2006/relationships/oleObject" Target="../embeddings/oleObject146.bin"/></Relationships>
</file>

<file path=ppt/slideLayouts/_rels/slideLayout184.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74.xml"/><Relationship Id="rId1" Type="http://schemas.openxmlformats.org/officeDocument/2006/relationships/vmlDrawing" Target="../drawings/vmlDrawing147.vml"/><Relationship Id="rId5" Type="http://schemas.openxmlformats.org/officeDocument/2006/relationships/image" Target="../media/image1.emf"/><Relationship Id="rId4" Type="http://schemas.openxmlformats.org/officeDocument/2006/relationships/oleObject" Target="../embeddings/oleObject147.bin"/></Relationships>
</file>

<file path=ppt/slideLayouts/_rels/slideLayout185.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75.xml"/><Relationship Id="rId1" Type="http://schemas.openxmlformats.org/officeDocument/2006/relationships/vmlDrawing" Target="../drawings/vmlDrawing148.vml"/><Relationship Id="rId5" Type="http://schemas.openxmlformats.org/officeDocument/2006/relationships/image" Target="../media/image1.emf"/><Relationship Id="rId4" Type="http://schemas.openxmlformats.org/officeDocument/2006/relationships/oleObject" Target="../embeddings/oleObject148.bin"/></Relationships>
</file>

<file path=ppt/slideLayouts/_rels/slideLayout186.xml.rels><?xml version="1.0" encoding="UTF-8" standalone="yes"?>
<Relationships xmlns="http://schemas.openxmlformats.org/package/2006/relationships"><Relationship Id="rId3" Type="http://schemas.openxmlformats.org/officeDocument/2006/relationships/slideMaster" Target="../slideMasters/slideMaster16.xml"/><Relationship Id="rId2" Type="http://schemas.openxmlformats.org/officeDocument/2006/relationships/tags" Target="../tags/tag176.xml"/><Relationship Id="rId1" Type="http://schemas.openxmlformats.org/officeDocument/2006/relationships/vmlDrawing" Target="../drawings/vmlDrawing149.vml"/><Relationship Id="rId5" Type="http://schemas.openxmlformats.org/officeDocument/2006/relationships/image" Target="../media/image1.emf"/><Relationship Id="rId4" Type="http://schemas.openxmlformats.org/officeDocument/2006/relationships/oleObject" Target="../embeddings/oleObject149.bin"/></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7.xml"/><Relationship Id="rId1" Type="http://schemas.openxmlformats.org/officeDocument/2006/relationships/tags" Target="../tags/tag181.xml"/></Relationships>
</file>

<file path=ppt/slideLayouts/_rels/slideLayout189.xml.rels><?xml version="1.0" encoding="UTF-8" standalone="yes"?>
<Relationships xmlns="http://schemas.openxmlformats.org/package/2006/relationships"><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 Id="rId4"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slideMaster" Target="../slideMasters/slideMaster2.xml"/><Relationship Id="rId1" Type="http://schemas.openxmlformats.org/officeDocument/2006/relationships/themeOverride" Target="../theme/themeOverride8.xml"/><Relationship Id="rId6" Type="http://schemas.openxmlformats.org/officeDocument/2006/relationships/image" Target="../media/image12.png"/><Relationship Id="rId5" Type="http://schemas.openxmlformats.org/officeDocument/2006/relationships/slide" Target="../slides/slide19.xml"/><Relationship Id="rId4" Type="http://schemas.openxmlformats.org/officeDocument/2006/relationships/slide" Target="../slides/slide15.xml"/></Relationships>
</file>

<file path=ppt/slideLayouts/_rels/slideLayout19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85.xml"/></Relationships>
</file>

<file path=ppt/slideLayouts/_rels/slideLayout191.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187.xml"/><Relationship Id="rId1" Type="http://schemas.openxmlformats.org/officeDocument/2006/relationships/tags" Target="../tags/tag186.xml"/></Relationships>
</file>

<file path=ppt/slideLayouts/_rels/slideLayout192.xml.rels><?xml version="1.0" encoding="UTF-8" standalone="yes"?>
<Relationships xmlns="http://schemas.openxmlformats.org/package/2006/relationships"><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 Id="rId4"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9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7.xml"/><Relationship Id="rId1" Type="http://schemas.openxmlformats.org/officeDocument/2006/relationships/tags" Target="../tags/tag192.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7.xml"/><Relationship Id="rId1" Type="http://schemas.openxmlformats.org/officeDocument/2006/relationships/tags" Target="../tags/tag193.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7.xml"/><Relationship Id="rId1" Type="http://schemas.openxmlformats.org/officeDocument/2006/relationships/tags" Target="../tags/tag194.xml"/></Relationships>
</file>

<file path=ppt/slideLayouts/_rels/slideLayout198.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95.xml"/></Relationships>
</file>

<file path=ppt/slideLayouts/_rels/slideLayout199.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96.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xml"/><Relationship Id="rId7" Type="http://schemas.openxmlformats.org/officeDocument/2006/relationships/image" Target="../media/image6.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8.png"/><Relationship Id="rId18" Type="http://schemas.openxmlformats.org/officeDocument/2006/relationships/image" Target="../media/image34.png"/><Relationship Id="rId3" Type="http://schemas.openxmlformats.org/officeDocument/2006/relationships/image" Target="../media/image42.jpg"/><Relationship Id="rId21" Type="http://schemas.openxmlformats.org/officeDocument/2006/relationships/image" Target="../media/image37.png"/><Relationship Id="rId7" Type="http://schemas.openxmlformats.org/officeDocument/2006/relationships/image" Target="../media/image19.png"/><Relationship Id="rId12" Type="http://schemas.openxmlformats.org/officeDocument/2006/relationships/image" Target="../media/image26.png"/><Relationship Id="rId17" Type="http://schemas.openxmlformats.org/officeDocument/2006/relationships/image" Target="../media/image33.png"/><Relationship Id="rId2" Type="http://schemas.openxmlformats.org/officeDocument/2006/relationships/slideMaster" Target="../slideMasters/slideMaster2.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themeOverride" Target="../theme/themeOverride9.xml"/><Relationship Id="rId6" Type="http://schemas.openxmlformats.org/officeDocument/2006/relationships/image" Target="../media/image17.png"/><Relationship Id="rId11" Type="http://schemas.openxmlformats.org/officeDocument/2006/relationships/image" Target="../media/image24.png"/><Relationship Id="rId24" Type="http://schemas.openxmlformats.org/officeDocument/2006/relationships/image" Target="../media/image12.png"/><Relationship Id="rId5" Type="http://schemas.openxmlformats.org/officeDocument/2006/relationships/image" Target="../media/image16.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3.png"/><Relationship Id="rId19" Type="http://schemas.openxmlformats.org/officeDocument/2006/relationships/image" Target="../media/image35.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30.png"/><Relationship Id="rId22" Type="http://schemas.openxmlformats.org/officeDocument/2006/relationships/image" Target="../media/image38.png"/></Relationships>
</file>

<file path=ppt/slideLayouts/_rels/slideLayout200.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19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7.xml"/><Relationship Id="rId1" Type="http://schemas.openxmlformats.org/officeDocument/2006/relationships/tags" Target="../tags/tag198.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slideMaster" Target="../slideMasters/slideMaster17.xml"/><Relationship Id="rId1" Type="http://schemas.openxmlformats.org/officeDocument/2006/relationships/tags" Target="../tags/tag199.xml"/></Relationships>
</file>

<file path=ppt/slideLayouts/_rels/slideLayout203.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200.xml"/></Relationships>
</file>

<file path=ppt/slideLayouts/_rels/slideLayout204.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201.xml"/></Relationships>
</file>

<file path=ppt/slideLayouts/_rels/slideLayout205.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202.xml"/></Relationships>
</file>

<file path=ppt/slideLayouts/_rels/slideLayout206.xml.rels><?xml version="1.0" encoding="UTF-8" standalone="yes"?>
<Relationships xmlns="http://schemas.openxmlformats.org/package/2006/relationships"><Relationship Id="rId2" Type="http://schemas.openxmlformats.org/officeDocument/2006/relationships/slideMaster" Target="../slideMasters/slideMaster17.xml"/><Relationship Id="rId1" Type="http://schemas.openxmlformats.org/officeDocument/2006/relationships/tags" Target="../tags/tag20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7.xml"/></Relationships>
</file>

<file path=ppt/slideLayouts/_rels/slideLayout208.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205.xml"/><Relationship Id="rId1" Type="http://schemas.openxmlformats.org/officeDocument/2006/relationships/tags" Target="../tags/tag204.xml"/></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17.xml"/><Relationship Id="rId2" Type="http://schemas.openxmlformats.org/officeDocument/2006/relationships/tags" Target="../tags/tag207.xml"/><Relationship Id="rId1" Type="http://schemas.openxmlformats.org/officeDocument/2006/relationships/tags" Target="../tags/tag206.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2.jpg"/><Relationship Id="rId7" Type="http://schemas.openxmlformats.org/officeDocument/2006/relationships/image" Target="../media/image36.png"/><Relationship Id="rId2" Type="http://schemas.openxmlformats.org/officeDocument/2006/relationships/slideMaster" Target="../slideMasters/slideMaster2.xml"/><Relationship Id="rId1" Type="http://schemas.openxmlformats.org/officeDocument/2006/relationships/themeOverride" Target="../theme/themeOverride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18.xml"/><Relationship Id="rId7" Type="http://schemas.openxmlformats.org/officeDocument/2006/relationships/image" Target="../media/image6.png"/><Relationship Id="rId2" Type="http://schemas.openxmlformats.org/officeDocument/2006/relationships/tags" Target="../tags/tag209.xml"/><Relationship Id="rId1" Type="http://schemas.openxmlformats.org/officeDocument/2006/relationships/vmlDrawing" Target="../drawings/vmlDrawing151.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51.bin"/></Relationships>
</file>

<file path=ppt/slideLayouts/_rels/slideLayout211.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png"/><Relationship Id="rId2" Type="http://schemas.openxmlformats.org/officeDocument/2006/relationships/tags" Target="../tags/tag210.xml"/><Relationship Id="rId1" Type="http://schemas.openxmlformats.org/officeDocument/2006/relationships/vmlDrawing" Target="../drawings/vmlDrawing152.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52.bin"/></Relationships>
</file>

<file path=ppt/slideLayouts/_rels/slideLayout212.xml.rels><?xml version="1.0" encoding="UTF-8" standalone="yes"?>
<Relationships xmlns="http://schemas.openxmlformats.org/package/2006/relationships"><Relationship Id="rId3" Type="http://schemas.openxmlformats.org/officeDocument/2006/relationships/slideMaster" Target="../slideMasters/slideMaster18.xml"/><Relationship Id="rId7" Type="http://schemas.openxmlformats.org/officeDocument/2006/relationships/image" Target="../media/image7.png"/><Relationship Id="rId2" Type="http://schemas.openxmlformats.org/officeDocument/2006/relationships/tags" Target="../tags/tag211.xml"/><Relationship Id="rId1" Type="http://schemas.openxmlformats.org/officeDocument/2006/relationships/vmlDrawing" Target="../drawings/vmlDrawing153.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53.bin"/></Relationships>
</file>

<file path=ppt/slideLayouts/_rels/slideLayout213.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12.xml"/><Relationship Id="rId1" Type="http://schemas.openxmlformats.org/officeDocument/2006/relationships/vmlDrawing" Target="../drawings/vmlDrawing154.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154.bin"/></Relationships>
</file>

<file path=ppt/slideLayouts/_rels/slideLayout214.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13.xml"/><Relationship Id="rId1" Type="http://schemas.openxmlformats.org/officeDocument/2006/relationships/vmlDrawing" Target="../drawings/vmlDrawing155.vml"/><Relationship Id="rId5" Type="http://schemas.openxmlformats.org/officeDocument/2006/relationships/image" Target="../media/image1.emf"/><Relationship Id="rId4" Type="http://schemas.openxmlformats.org/officeDocument/2006/relationships/oleObject" Target="../embeddings/oleObject155.bin"/></Relationships>
</file>

<file path=ppt/slideLayouts/_rels/slideLayout215.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14.xml"/><Relationship Id="rId1" Type="http://schemas.openxmlformats.org/officeDocument/2006/relationships/vmlDrawing" Target="../drawings/vmlDrawing156.vml"/><Relationship Id="rId5" Type="http://schemas.openxmlformats.org/officeDocument/2006/relationships/image" Target="../media/image1.emf"/><Relationship Id="rId4" Type="http://schemas.openxmlformats.org/officeDocument/2006/relationships/oleObject" Target="../embeddings/oleObject156.bin"/></Relationships>
</file>

<file path=ppt/slideLayouts/_rels/slideLayout216.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15.xml"/><Relationship Id="rId1" Type="http://schemas.openxmlformats.org/officeDocument/2006/relationships/vmlDrawing" Target="../drawings/vmlDrawing157.vml"/><Relationship Id="rId5" Type="http://schemas.openxmlformats.org/officeDocument/2006/relationships/image" Target="../media/image1.emf"/><Relationship Id="rId4" Type="http://schemas.openxmlformats.org/officeDocument/2006/relationships/oleObject" Target="../embeddings/oleObject157.bin"/></Relationships>
</file>

<file path=ppt/slideLayouts/_rels/slideLayout217.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16.xml"/><Relationship Id="rId1" Type="http://schemas.openxmlformats.org/officeDocument/2006/relationships/vmlDrawing" Target="../drawings/vmlDrawing158.vml"/><Relationship Id="rId5" Type="http://schemas.openxmlformats.org/officeDocument/2006/relationships/image" Target="../media/image1.emf"/><Relationship Id="rId4" Type="http://schemas.openxmlformats.org/officeDocument/2006/relationships/oleObject" Target="../embeddings/oleObject158.bin"/></Relationships>
</file>

<file path=ppt/slideLayouts/_rels/slideLayout218.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17.xml"/><Relationship Id="rId1" Type="http://schemas.openxmlformats.org/officeDocument/2006/relationships/vmlDrawing" Target="../drawings/vmlDrawing159.vml"/><Relationship Id="rId5" Type="http://schemas.openxmlformats.org/officeDocument/2006/relationships/image" Target="../media/image1.emf"/><Relationship Id="rId4" Type="http://schemas.openxmlformats.org/officeDocument/2006/relationships/oleObject" Target="../embeddings/oleObject159.bin"/></Relationships>
</file>

<file path=ppt/slideLayouts/_rels/slideLayout219.xml.rels><?xml version="1.0" encoding="UTF-8" standalone="yes"?>
<Relationships xmlns="http://schemas.openxmlformats.org/package/2006/relationships"><Relationship Id="rId3" Type="http://schemas.openxmlformats.org/officeDocument/2006/relationships/slideMaster" Target="../slideMasters/slideMaster18.xml"/><Relationship Id="rId2" Type="http://schemas.openxmlformats.org/officeDocument/2006/relationships/tags" Target="../tags/tag218.xml"/><Relationship Id="rId1" Type="http://schemas.openxmlformats.org/officeDocument/2006/relationships/vmlDrawing" Target="../drawings/vmlDrawing160.vml"/><Relationship Id="rId5" Type="http://schemas.openxmlformats.org/officeDocument/2006/relationships/image" Target="../media/image1.emf"/><Relationship Id="rId4" Type="http://schemas.openxmlformats.org/officeDocument/2006/relationships/oleObject" Target="../embeddings/oleObject160.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2.xml"/><Relationship Id="rId1" Type="http://schemas.openxmlformats.org/officeDocument/2006/relationships/themeOverride" Target="../theme/themeOverride11.xml"/><Relationship Id="rId4" Type="http://schemas.openxmlformats.org/officeDocument/2006/relationships/image" Target="../media/image12.png"/></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Master" Target="../slideMasters/slideMaster2.xml"/><Relationship Id="rId7" Type="http://schemas.openxmlformats.org/officeDocument/2006/relationships/image" Target="../media/image6.png"/><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43.jpeg"/><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3.xml"/><Relationship Id="rId7" Type="http://schemas.openxmlformats.org/officeDocument/2006/relationships/image" Target="../media/image6.png"/><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6.xml"/><Relationship Id="rId1" Type="http://schemas.openxmlformats.org/officeDocument/2006/relationships/vmlDrawing" Target="../drawings/vmlDrawing14.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7.xml"/><Relationship Id="rId1" Type="http://schemas.openxmlformats.org/officeDocument/2006/relationships/vmlDrawing" Target="../drawings/vmlDrawing15.vml"/><Relationship Id="rId5" Type="http://schemas.openxmlformats.org/officeDocument/2006/relationships/image" Target="../media/image1.emf"/><Relationship Id="rId4" Type="http://schemas.openxmlformats.org/officeDocument/2006/relationships/oleObject" Target="../embeddings/oleObject15.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8.xml"/><Relationship Id="rId1" Type="http://schemas.openxmlformats.org/officeDocument/2006/relationships/vmlDrawing" Target="../drawings/vmlDrawing16.vml"/><Relationship Id="rId5" Type="http://schemas.openxmlformats.org/officeDocument/2006/relationships/image" Target="../media/image1.emf"/><Relationship Id="rId4" Type="http://schemas.openxmlformats.org/officeDocument/2006/relationships/oleObject" Target="../embeddings/oleObject16.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9.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0.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1.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2.xml"/><Relationship Id="rId1" Type="http://schemas.openxmlformats.org/officeDocument/2006/relationships/vmlDrawing" Target="../drawings/vmlDrawing20.vml"/><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slideMaster" Target="../slideMasters/slideMaster4.xml"/><Relationship Id="rId1" Type="http://schemas.openxmlformats.org/officeDocument/2006/relationships/tags" Target="../tags/tag27.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4.xml"/><Relationship Id="rId5" Type="http://schemas.openxmlformats.org/officeDocument/2006/relationships/tags" Target="../tags/tag32.xml"/><Relationship Id="rId4" Type="http://schemas.openxmlformats.org/officeDocument/2006/relationships/tags" Target="../tags/tag31.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35.xml"/><Relationship Id="rId1" Type="http://schemas.openxmlformats.org/officeDocument/2006/relationships/tags" Target="../tags/tag34.xml"/><Relationship Id="rId4" Type="http://schemas.openxmlformats.org/officeDocument/2006/relationships/image" Target="../media/image47.emf"/></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4"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4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5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Master" Target="../slideMasters/slideMaster5.xml"/><Relationship Id="rId7" Type="http://schemas.openxmlformats.org/officeDocument/2006/relationships/image" Target="../media/image6.png"/><Relationship Id="rId2" Type="http://schemas.openxmlformats.org/officeDocument/2006/relationships/tags" Target="../tags/tag49.xml"/><Relationship Id="rId1" Type="http://schemas.openxmlformats.org/officeDocument/2006/relationships/vmlDrawing" Target="../drawings/vmlDrawing22.vml"/><Relationship Id="rId6" Type="http://schemas.openxmlformats.org/officeDocument/2006/relationships/image" Target="../media/image43.jpeg"/><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7.v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Master" Target="../slideMasters/slideMaster5.xml"/><Relationship Id="rId7" Type="http://schemas.openxmlformats.org/officeDocument/2006/relationships/image" Target="../media/image6.png"/><Relationship Id="rId2" Type="http://schemas.openxmlformats.org/officeDocument/2006/relationships/tags" Target="../tags/tag50.xml"/><Relationship Id="rId1" Type="http://schemas.openxmlformats.org/officeDocument/2006/relationships/vmlDrawing" Target="../drawings/vmlDrawing23.vml"/><Relationship Id="rId6" Type="http://schemas.openxmlformats.org/officeDocument/2006/relationships/image" Target="../media/image43.jpeg"/><Relationship Id="rId5" Type="http://schemas.openxmlformats.org/officeDocument/2006/relationships/image" Target="../media/image1.emf"/><Relationship Id="rId4" Type="http://schemas.openxmlformats.org/officeDocument/2006/relationships/oleObject" Target="../embeddings/oleObject23.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1.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2.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3.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6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54.xml"/><Relationship Id="rId1" Type="http://schemas.openxmlformats.org/officeDocument/2006/relationships/vmlDrawing" Target="../drawings/vmlDrawing27.vml"/><Relationship Id="rId5" Type="http://schemas.openxmlformats.org/officeDocument/2006/relationships/image" Target="../media/image1.emf"/><Relationship Id="rId4" Type="http://schemas.openxmlformats.org/officeDocument/2006/relationships/oleObject" Target="../embeddings/oleObject27.bin"/></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slideMaster" Target="../slideMasters/slideMaster5.xml"/><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tags" Target="../tags/tag55.xml"/><Relationship Id="rId1" Type="http://schemas.openxmlformats.org/officeDocument/2006/relationships/vmlDrawing" Target="../drawings/vmlDrawing28.v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1.emf"/><Relationship Id="rId10" Type="http://schemas.openxmlformats.org/officeDocument/2006/relationships/image" Target="../media/image54.png"/><Relationship Id="rId4" Type="http://schemas.openxmlformats.org/officeDocument/2006/relationships/oleObject" Target="../embeddings/oleObject28.bin"/><Relationship Id="rId9" Type="http://schemas.openxmlformats.org/officeDocument/2006/relationships/image" Target="../media/image53.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6.xml"/><Relationship Id="rId7" Type="http://schemas.openxmlformats.org/officeDocument/2006/relationships/image" Target="../media/image6.png"/><Relationship Id="rId2" Type="http://schemas.openxmlformats.org/officeDocument/2006/relationships/tags" Target="../tags/tag57.xml"/><Relationship Id="rId1" Type="http://schemas.openxmlformats.org/officeDocument/2006/relationships/vmlDrawing" Target="../drawings/vmlDrawing30.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68.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7.png"/><Relationship Id="rId2" Type="http://schemas.openxmlformats.org/officeDocument/2006/relationships/tags" Target="../tags/tag58.xml"/><Relationship Id="rId1" Type="http://schemas.openxmlformats.org/officeDocument/2006/relationships/vmlDrawing" Target="../drawings/vmlDrawing31.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69.xml.rels><?xml version="1.0" encoding="UTF-8" standalone="yes"?>
<Relationships xmlns="http://schemas.openxmlformats.org/package/2006/relationships"><Relationship Id="rId3" Type="http://schemas.openxmlformats.org/officeDocument/2006/relationships/slideMaster" Target="../slideMasters/slideMaster6.xml"/><Relationship Id="rId7" Type="http://schemas.openxmlformats.org/officeDocument/2006/relationships/image" Target="../media/image7.png"/><Relationship Id="rId2" Type="http://schemas.openxmlformats.org/officeDocument/2006/relationships/tags" Target="../tags/tag59.xml"/><Relationship Id="rId1" Type="http://schemas.openxmlformats.org/officeDocument/2006/relationships/vmlDrawing" Target="../drawings/vmlDrawing32.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0.xml"/><Relationship Id="rId1" Type="http://schemas.openxmlformats.org/officeDocument/2006/relationships/vmlDrawing" Target="../drawings/vmlDrawing33.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71.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1.xml"/><Relationship Id="rId1" Type="http://schemas.openxmlformats.org/officeDocument/2006/relationships/vmlDrawing" Target="../drawings/vmlDrawing34.vml"/><Relationship Id="rId5" Type="http://schemas.openxmlformats.org/officeDocument/2006/relationships/image" Target="../media/image1.emf"/><Relationship Id="rId4" Type="http://schemas.openxmlformats.org/officeDocument/2006/relationships/oleObject" Target="../embeddings/oleObject34.bin"/></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2.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73.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3.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74.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4.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75.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5.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76.xml.rels><?xml version="1.0" encoding="UTF-8" standalone="yes"?>
<Relationships xmlns="http://schemas.openxmlformats.org/package/2006/relationships"><Relationship Id="rId3" Type="http://schemas.openxmlformats.org/officeDocument/2006/relationships/slideMaster" Target="../slideMasters/slideMaster6.xml"/><Relationship Id="rId2" Type="http://schemas.openxmlformats.org/officeDocument/2006/relationships/tags" Target="../tags/tag66.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7.xml"/><Relationship Id="rId7" Type="http://schemas.openxmlformats.org/officeDocument/2006/relationships/image" Target="../media/image6.png"/><Relationship Id="rId2" Type="http://schemas.openxmlformats.org/officeDocument/2006/relationships/tags" Target="../tags/tag68.xml"/><Relationship Id="rId1" Type="http://schemas.openxmlformats.org/officeDocument/2006/relationships/vmlDrawing" Target="../drawings/vmlDrawing41.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41.bin"/></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7.png"/><Relationship Id="rId2" Type="http://schemas.openxmlformats.org/officeDocument/2006/relationships/tags" Target="../tags/tag69.xml"/><Relationship Id="rId1" Type="http://schemas.openxmlformats.org/officeDocument/2006/relationships/vmlDrawing" Target="../drawings/vmlDrawing42.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42.bin"/></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vmlDrawing" Target="../drawings/vmlDrawing8.v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80.xml.rels><?xml version="1.0" encoding="UTF-8" standalone="yes"?>
<Relationships xmlns="http://schemas.openxmlformats.org/package/2006/relationships"><Relationship Id="rId3" Type="http://schemas.openxmlformats.org/officeDocument/2006/relationships/slideMaster" Target="../slideMasters/slideMaster7.xml"/><Relationship Id="rId7" Type="http://schemas.openxmlformats.org/officeDocument/2006/relationships/image" Target="../media/image7.png"/><Relationship Id="rId2" Type="http://schemas.openxmlformats.org/officeDocument/2006/relationships/tags" Target="../tags/tag70.xml"/><Relationship Id="rId1" Type="http://schemas.openxmlformats.org/officeDocument/2006/relationships/vmlDrawing" Target="../drawings/vmlDrawing43.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43.bin"/></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1.xml"/><Relationship Id="rId1" Type="http://schemas.openxmlformats.org/officeDocument/2006/relationships/vmlDrawing" Target="../drawings/vmlDrawing44.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44.bin"/></Relationships>
</file>

<file path=ppt/slideLayouts/_rels/slideLayout82.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2.xml"/><Relationship Id="rId1" Type="http://schemas.openxmlformats.org/officeDocument/2006/relationships/vmlDrawing" Target="../drawings/vmlDrawing45.vml"/><Relationship Id="rId5" Type="http://schemas.openxmlformats.org/officeDocument/2006/relationships/image" Target="../media/image1.emf"/><Relationship Id="rId4" Type="http://schemas.openxmlformats.org/officeDocument/2006/relationships/oleObject" Target="../embeddings/oleObject45.bin"/></Relationships>
</file>

<file path=ppt/slideLayouts/_rels/slideLayout83.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3.xml"/><Relationship Id="rId1" Type="http://schemas.openxmlformats.org/officeDocument/2006/relationships/vmlDrawing" Target="../drawings/vmlDrawing46.vml"/><Relationship Id="rId5" Type="http://schemas.openxmlformats.org/officeDocument/2006/relationships/image" Target="../media/image1.emf"/><Relationship Id="rId4" Type="http://schemas.openxmlformats.org/officeDocument/2006/relationships/oleObject" Target="../embeddings/oleObject46.bin"/></Relationships>
</file>

<file path=ppt/slideLayouts/_rels/slideLayout84.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4.xml"/><Relationship Id="rId1" Type="http://schemas.openxmlformats.org/officeDocument/2006/relationships/vmlDrawing" Target="../drawings/vmlDrawing47.vml"/><Relationship Id="rId5" Type="http://schemas.openxmlformats.org/officeDocument/2006/relationships/image" Target="../media/image1.emf"/><Relationship Id="rId4" Type="http://schemas.openxmlformats.org/officeDocument/2006/relationships/oleObject" Target="../embeddings/oleObject47.bin"/></Relationships>
</file>

<file path=ppt/slideLayouts/_rels/slideLayout85.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5.xml"/><Relationship Id="rId1" Type="http://schemas.openxmlformats.org/officeDocument/2006/relationships/vmlDrawing" Target="../drawings/vmlDrawing48.vml"/><Relationship Id="rId5" Type="http://schemas.openxmlformats.org/officeDocument/2006/relationships/image" Target="../media/image1.emf"/><Relationship Id="rId4" Type="http://schemas.openxmlformats.org/officeDocument/2006/relationships/oleObject" Target="../embeddings/oleObject48.bin"/></Relationships>
</file>

<file path=ppt/slideLayouts/_rels/slideLayout86.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6.xml"/><Relationship Id="rId1" Type="http://schemas.openxmlformats.org/officeDocument/2006/relationships/vmlDrawing" Target="../drawings/vmlDrawing49.vml"/><Relationship Id="rId5" Type="http://schemas.openxmlformats.org/officeDocument/2006/relationships/image" Target="../media/image1.emf"/><Relationship Id="rId4" Type="http://schemas.openxmlformats.org/officeDocument/2006/relationships/oleObject" Target="../embeddings/oleObject49.bin"/></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77.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Master" Target="../slideMasters/slideMaster8.xml"/><Relationship Id="rId7" Type="http://schemas.openxmlformats.org/officeDocument/2006/relationships/image" Target="../media/image6.png"/><Relationship Id="rId2" Type="http://schemas.openxmlformats.org/officeDocument/2006/relationships/tags" Target="../tags/tag79.xml"/><Relationship Id="rId1" Type="http://schemas.openxmlformats.org/officeDocument/2006/relationships/vmlDrawing" Target="../drawings/vmlDrawing52.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0.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7.png"/><Relationship Id="rId2" Type="http://schemas.openxmlformats.org/officeDocument/2006/relationships/tags" Target="../tags/tag80.xml"/><Relationship Id="rId1" Type="http://schemas.openxmlformats.org/officeDocument/2006/relationships/vmlDrawing" Target="../drawings/vmlDrawing53.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91.xml.rels><?xml version="1.0" encoding="UTF-8" standalone="yes"?>
<Relationships xmlns="http://schemas.openxmlformats.org/package/2006/relationships"><Relationship Id="rId3" Type="http://schemas.openxmlformats.org/officeDocument/2006/relationships/slideMaster" Target="../slideMasters/slideMaster8.xml"/><Relationship Id="rId7" Type="http://schemas.openxmlformats.org/officeDocument/2006/relationships/image" Target="../media/image7.png"/><Relationship Id="rId2" Type="http://schemas.openxmlformats.org/officeDocument/2006/relationships/tags" Target="../tags/tag81.xml"/><Relationship Id="rId1" Type="http://schemas.openxmlformats.org/officeDocument/2006/relationships/vmlDrawing" Target="../drawings/vmlDrawing54.vml"/><Relationship Id="rId6" Type="http://schemas.openxmlformats.org/officeDocument/2006/relationships/image" Target="../media/image5.jpeg"/><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92.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2.xml"/><Relationship Id="rId1" Type="http://schemas.openxmlformats.org/officeDocument/2006/relationships/vmlDrawing" Target="../drawings/vmlDrawing55.vml"/><Relationship Id="rId6" Type="http://schemas.openxmlformats.org/officeDocument/2006/relationships/image" Target="../media/image45.png"/><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93.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3.xml"/><Relationship Id="rId1" Type="http://schemas.openxmlformats.org/officeDocument/2006/relationships/vmlDrawing" Target="../drawings/vmlDrawing56.v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94.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4.xml"/><Relationship Id="rId1" Type="http://schemas.openxmlformats.org/officeDocument/2006/relationships/vmlDrawing" Target="../drawings/vmlDrawing57.vml"/><Relationship Id="rId5" Type="http://schemas.openxmlformats.org/officeDocument/2006/relationships/image" Target="../media/image1.emf"/><Relationship Id="rId4" Type="http://schemas.openxmlformats.org/officeDocument/2006/relationships/oleObject" Target="../embeddings/oleObject57.bin"/></Relationships>
</file>

<file path=ppt/slideLayouts/_rels/slideLayout95.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5.xml"/><Relationship Id="rId1" Type="http://schemas.openxmlformats.org/officeDocument/2006/relationships/vmlDrawing" Target="../drawings/vmlDrawing58.vml"/><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96.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6.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7.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oleObject60.bin"/></Relationships>
</file>

<file path=ppt/slideLayouts/_rels/slideLayout98.xml.rels><?xml version="1.0" encoding="UTF-8" standalone="yes"?>
<Relationships xmlns="http://schemas.openxmlformats.org/package/2006/relationships"><Relationship Id="rId3" Type="http://schemas.openxmlformats.org/officeDocument/2006/relationships/slideMaster" Target="../slideMasters/slideMaster8.xml"/><Relationship Id="rId2" Type="http://schemas.openxmlformats.org/officeDocument/2006/relationships/tags" Target="../tags/tag88.xml"/><Relationship Id="rId1" Type="http://schemas.openxmlformats.org/officeDocument/2006/relationships/vmlDrawing" Target="../drawings/vmlDrawing61.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38457" name="think-cell Slide" r:id="rId4" imgW="499" imgH="499" progId="TCLayout.ActiveDocument.1">
                  <p:embed/>
                </p:oleObj>
              </mc:Choice>
              <mc:Fallback>
                <p:oleObj name="think-cell Slide" r:id="rId4" imgW="499" imgH="499" progId="TCLayout.ActiveDocument.1">
                  <p:embed/>
                  <p:pic>
                    <p:nvPicPr>
                      <p:cNvPr id="7" name="Objekt 6" hidden="1"/>
                      <p:cNvPicPr/>
                      <p:nvPr/>
                    </p:nvPicPr>
                    <p:blipFill>
                      <a:blip r:embed="rId5"/>
                      <a:stretch>
                        <a:fillRect/>
                      </a:stretch>
                    </p:blipFill>
                    <p:spPr>
                      <a:xfrm>
                        <a:off x="1591" y="1593"/>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sz="1800" dirty="0">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53"/>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marL="0" indent="0" algn="l">
              <a:lnSpc>
                <a:spcPct val="80000"/>
              </a:lnSpc>
              <a:buNone/>
            </a:pPr>
            <a:endParaRPr lang="en-GB" sz="2400" b="0" kern="0" dirty="0">
              <a:solidFill>
                <a:schemeClr val="accent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2" y="3775205"/>
            <a:ext cx="8496300" cy="369332"/>
          </a:xfrm>
          <a:noFill/>
        </p:spPr>
        <p:txBody>
          <a:bodyPr wrap="square" lIns="0" rIns="0">
            <a:spAutoFit/>
          </a:bodyPr>
          <a:lstStyle>
            <a:lvl1pPr>
              <a:defRPr sz="2400" b="1">
                <a:solidFill>
                  <a:schemeClr val="tx2"/>
                </a:solidFill>
                <a:latin typeface="Calibri" panose="020F0502020204030204" pitchFamily="34" charset="0"/>
                <a:sym typeface="Calibri" panose="020F0502020204030204" pitchFamily="34" charset="0"/>
              </a:defRPr>
            </a:lvl1pPr>
          </a:lstStyle>
          <a:p>
            <a:r>
              <a:rPr lang="en-GB" dirty="0"/>
              <a:t>Document Title</a:t>
            </a:r>
          </a:p>
        </p:txBody>
      </p:sp>
      <p:sp>
        <p:nvSpPr>
          <p:cNvPr id="17" name="Textplatzhalter 3"/>
          <p:cNvSpPr>
            <a:spLocks noGrp="1"/>
          </p:cNvSpPr>
          <p:nvPr>
            <p:ph type="body" sz="quarter" idx="11" hasCustomPrompt="1"/>
          </p:nvPr>
        </p:nvSpPr>
        <p:spPr>
          <a:xfrm>
            <a:off x="335282" y="4166744"/>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4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Short Description</a:t>
            </a:r>
          </a:p>
        </p:txBody>
      </p:sp>
      <p:sp>
        <p:nvSpPr>
          <p:cNvPr id="18" name="Textplatzhalter 3"/>
          <p:cNvSpPr>
            <a:spLocks noGrp="1"/>
          </p:cNvSpPr>
          <p:nvPr>
            <p:ph type="body" sz="quarter" idx="12" hasCustomPrompt="1"/>
          </p:nvPr>
        </p:nvSpPr>
        <p:spPr>
          <a:xfrm>
            <a:off x="335282"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4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Author</a:t>
            </a:r>
          </a:p>
        </p:txBody>
      </p:sp>
      <p:sp>
        <p:nvSpPr>
          <p:cNvPr id="19" name="Textplatzhalter 3"/>
          <p:cNvSpPr>
            <a:spLocks noGrp="1"/>
          </p:cNvSpPr>
          <p:nvPr>
            <p:ph type="body" sz="quarter" idx="13" hasCustomPrompt="1"/>
          </p:nvPr>
        </p:nvSpPr>
        <p:spPr>
          <a:xfrm>
            <a:off x="335282"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4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Place, Date</a:t>
            </a:r>
          </a:p>
        </p:txBody>
      </p:sp>
      <p:grpSp>
        <p:nvGrpSpPr>
          <p:cNvPr id="40" name="Gruppieren 39"/>
          <p:cNvGrpSpPr/>
          <p:nvPr userDrawn="1"/>
        </p:nvGrpSpPr>
        <p:grpSpPr>
          <a:xfrm>
            <a:off x="327661" y="6194743"/>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04714278"/>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2880">
          <p15:clr>
            <a:srgbClr val="FBAE40"/>
          </p15:clr>
        </p15:guide>
        <p15:guide id="5" pos="4211">
          <p15:clr>
            <a:srgbClr val="FBAE40"/>
          </p15:clr>
        </p15:guide>
        <p15:guide id="6" pos="482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cSld name="En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2833" y="2685855"/>
            <a:ext cx="3698344" cy="1486298"/>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2833" y="2685855"/>
            <a:ext cx="3698344" cy="1486298"/>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22833" y="2685855"/>
            <a:ext cx="3698344" cy="1486298"/>
          </a:xfrm>
          <a:prstGeom prst="rect">
            <a:avLst/>
          </a:prstGeom>
        </p:spPr>
      </p:pic>
    </p:spTree>
    <p:extLst>
      <p:ext uri="{BB962C8B-B14F-4D97-AF65-F5344CB8AC3E}">
        <p14:creationId xmlns:p14="http://schemas.microsoft.com/office/powerpoint/2010/main" val="161589135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8845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7414252"/>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8948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90322503"/>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9050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14874711"/>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9152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7553125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9255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12515473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9357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517697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9460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3490804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9562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76140172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9664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1986508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9767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84962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95342"/>
      </p:ext>
    </p:extLst>
  </p:cSld>
  <p:clrMapOvr>
    <a:masterClrMapping/>
  </p:clrMapOvr>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8931011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9972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782528"/>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0074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11698644"/>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0176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69339216"/>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0279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5099016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0381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2725755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0484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950028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0586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8468611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0688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23860973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0791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678022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M TOM Vision">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11" name="Group 10"/>
          <p:cNvGrpSpPr/>
          <p:nvPr userDrawn="1"/>
        </p:nvGrpSpPr>
        <p:grpSpPr>
          <a:xfrm>
            <a:off x="8204055" y="332933"/>
            <a:ext cx="560992" cy="144000"/>
            <a:chOff x="8204053" y="332933"/>
            <a:chExt cx="560992" cy="144000"/>
          </a:xfrm>
        </p:grpSpPr>
        <p:pic>
          <p:nvPicPr>
            <p:cNvPr id="10" name="Picture 9">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03480" y="350932"/>
              <a:ext cx="361565" cy="108000"/>
            </a:xfrm>
            <a:prstGeom prst="rect">
              <a:avLst/>
            </a:prstGeom>
          </p:spPr>
        </p:pic>
        <p:sp>
          <p:nvSpPr>
            <p:cNvPr id="3" name="Flowchart: Summing Junction 2">
              <a:hlinkClick r:id="" action="ppaction://noaction"/>
            </p:cNvPr>
            <p:cNvSpPr/>
            <p:nvPr userDrawn="1"/>
          </p:nvSpPr>
          <p:spPr>
            <a:xfrm>
              <a:off x="8204053" y="332933"/>
              <a:ext cx="144000" cy="144000"/>
            </a:xfrm>
            <a:prstGeom prst="flowChartSummingJunction">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cxnSp>
        <p:nvCxnSpPr>
          <p:cNvPr id="5" name="Straight Connector 4"/>
          <p:cNvCxnSpPr>
            <a:cxnSpLocks/>
          </p:cNvCxnSpPr>
          <p:nvPr userDrawn="1"/>
        </p:nvCxnSpPr>
        <p:spPr>
          <a:xfrm flipH="1">
            <a:off x="1295401" y="1089025"/>
            <a:ext cx="7452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userDrawn="1">
            <p:ph type="title"/>
          </p:nvPr>
        </p:nvSpPr>
        <p:spPr/>
        <p:txBody>
          <a:bodyPr/>
          <a:lstStyle/>
          <a:p>
            <a:r>
              <a:rPr lang="en-US"/>
              <a:t>Click to edit Master title style</a:t>
            </a:r>
            <a:endParaRPr lang="en-GB"/>
          </a:p>
        </p:txBody>
      </p:sp>
      <p:sp>
        <p:nvSpPr>
          <p:cNvPr id="9" name="Rectangle: Single Corner Snipped 8">
            <a:hlinkClick r:id="" action="ppaction://noaction"/>
          </p:cNvPr>
          <p:cNvSpPr/>
          <p:nvPr userDrawn="1"/>
        </p:nvSpPr>
        <p:spPr>
          <a:xfrm>
            <a:off x="1148799"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LM TOM Vision</a:t>
            </a:r>
          </a:p>
        </p:txBody>
      </p:sp>
    </p:spTree>
    <p:extLst>
      <p:ext uri="{BB962C8B-B14F-4D97-AF65-F5344CB8AC3E}">
        <p14:creationId xmlns:p14="http://schemas.microsoft.com/office/powerpoint/2010/main" val="13035435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725">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0893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8153615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19991322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1098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071555279"/>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1200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32906706"/>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1303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47477453"/>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1405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53433294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1508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348798520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1610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861769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1712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329905987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1815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678855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atures &amp; Benefits">
    <p:bg>
      <p:bgPr>
        <a:blipFill dpi="0" rotWithShape="1">
          <a:blip r:embed="rId3"/>
          <a:srcRect/>
          <a:stretch>
            <a:fillRect/>
          </a:stretch>
        </a:blipFill>
        <a:effectLst/>
      </p:bgPr>
    </p:bg>
    <p:spTree>
      <p:nvGrpSpPr>
        <p:cNvPr id="1" name=""/>
        <p:cNvGrpSpPr/>
        <p:nvPr/>
      </p:nvGrpSpPr>
      <p:grpSpPr>
        <a:xfrm>
          <a:off x="0" y="0"/>
          <a:ext cx="0" cy="0"/>
          <a:chOff x="0" y="0"/>
          <a:chExt cx="0" cy="0"/>
        </a:xfrm>
      </p:grpSpPr>
      <p:grpSp>
        <p:nvGrpSpPr>
          <p:cNvPr id="66" name="Group 65"/>
          <p:cNvGrpSpPr/>
          <p:nvPr userDrawn="1"/>
        </p:nvGrpSpPr>
        <p:grpSpPr>
          <a:xfrm>
            <a:off x="467550" y="476676"/>
            <a:ext cx="8206367" cy="4756123"/>
            <a:chOff x="467544" y="476672"/>
            <a:chExt cx="8206367" cy="4756123"/>
          </a:xfrm>
        </p:grpSpPr>
        <p:pic>
          <p:nvPicPr>
            <p:cNvPr id="22" name="11 acord 0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65448" y="2825485"/>
              <a:ext cx="884110" cy="148590"/>
            </a:xfrm>
            <a:prstGeom prst="rect">
              <a:avLst/>
            </a:prstGeom>
          </p:spPr>
        </p:pic>
        <p:pic>
          <p:nvPicPr>
            <p:cNvPr id="8" name="1010 acord 01 horizontal"/>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57507" y="2823628"/>
              <a:ext cx="1121855" cy="152304"/>
            </a:xfrm>
            <a:prstGeom prst="rect">
              <a:avLst/>
            </a:prstGeom>
          </p:spPr>
        </p:pic>
        <p:grpSp>
          <p:nvGrpSpPr>
            <p:cNvPr id="2" name="Contract Creation"/>
            <p:cNvGrpSpPr/>
            <p:nvPr userDrawn="1"/>
          </p:nvGrpSpPr>
          <p:grpSpPr>
            <a:xfrm>
              <a:off x="467544" y="2208837"/>
              <a:ext cx="1381887" cy="1381887"/>
              <a:chOff x="827584" y="2406296"/>
              <a:chExt cx="1381887" cy="1381887"/>
            </a:xfrm>
          </p:grpSpPr>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4" y="2406296"/>
                <a:ext cx="1381887" cy="1381887"/>
              </a:xfrm>
              <a:prstGeom prst="rect">
                <a:avLst/>
              </a:prstGeom>
            </p:spPr>
          </p:pic>
          <p:sp>
            <p:nvSpPr>
              <p:cNvPr id="4" name="TextBox 3"/>
              <p:cNvSpPr txBox="1"/>
              <p:nvPr/>
            </p:nvSpPr>
            <p:spPr>
              <a:xfrm>
                <a:off x="1244929" y="3045818"/>
                <a:ext cx="547192"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Contract</a:t>
                </a:r>
                <a:br>
                  <a:rPr lang="en-GB" sz="900" b="1" dirty="0">
                    <a:solidFill>
                      <a:prstClr val="white"/>
                    </a:solidFill>
                  </a:rPr>
                </a:br>
                <a:r>
                  <a:rPr lang="en-GB" sz="900" b="1" dirty="0">
                    <a:solidFill>
                      <a:prstClr val="white"/>
                    </a:solidFill>
                  </a:rPr>
                  <a:t>Creation</a:t>
                </a:r>
              </a:p>
            </p:txBody>
          </p:sp>
        </p:grpSp>
        <p:grpSp>
          <p:nvGrpSpPr>
            <p:cNvPr id="5" name="Clause Library"/>
            <p:cNvGrpSpPr/>
            <p:nvPr userDrawn="1"/>
          </p:nvGrpSpPr>
          <p:grpSpPr>
            <a:xfrm>
              <a:off x="995482" y="3390404"/>
              <a:ext cx="662025" cy="626702"/>
              <a:chOff x="1342074" y="3587863"/>
              <a:chExt cx="662025" cy="626702"/>
            </a:xfrm>
          </p:grpSpPr>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7" name="TextBox 6"/>
              <p:cNvSpPr txBox="1"/>
              <p:nvPr/>
            </p:nvSpPr>
            <p:spPr>
              <a:xfrm>
                <a:off x="1506627" y="3920263"/>
                <a:ext cx="497472"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Clause</a:t>
                </a:r>
                <a:br>
                  <a:rPr lang="en-GB" sz="800" dirty="0">
                    <a:solidFill>
                      <a:prstClr val="white"/>
                    </a:solidFill>
                  </a:rPr>
                </a:br>
                <a:r>
                  <a:rPr lang="en-GB" sz="800" dirty="0">
                    <a:solidFill>
                      <a:prstClr val="white"/>
                    </a:solidFill>
                  </a:rPr>
                  <a:t>Library</a:t>
                </a:r>
              </a:p>
            </p:txBody>
          </p:sp>
        </p:grpSp>
        <p:grpSp>
          <p:nvGrpSpPr>
            <p:cNvPr id="9" name="Electronic Placement"/>
            <p:cNvGrpSpPr/>
            <p:nvPr userDrawn="1"/>
          </p:nvGrpSpPr>
          <p:grpSpPr>
            <a:xfrm>
              <a:off x="2584824" y="2082535"/>
              <a:ext cx="1381887" cy="1508189"/>
              <a:chOff x="819113" y="2268897"/>
              <a:chExt cx="1381887" cy="1508189"/>
            </a:xfrm>
          </p:grpSpPr>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113" y="2268897"/>
                <a:ext cx="1381887" cy="1508189"/>
              </a:xfrm>
              <a:prstGeom prst="rect">
                <a:avLst/>
              </a:prstGeom>
            </p:spPr>
          </p:pic>
          <p:sp>
            <p:nvSpPr>
              <p:cNvPr id="11" name="TextBox 10"/>
              <p:cNvSpPr txBox="1"/>
              <p:nvPr/>
            </p:nvSpPr>
            <p:spPr>
              <a:xfrm>
                <a:off x="1185164" y="3019778"/>
                <a:ext cx="649784"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a:t>
                </a:r>
                <a:br>
                  <a:rPr lang="en-GB" sz="900" b="1" dirty="0">
                    <a:solidFill>
                      <a:prstClr val="white"/>
                    </a:solidFill>
                  </a:rPr>
                </a:br>
                <a:r>
                  <a:rPr lang="en-GB" sz="900" b="1" dirty="0">
                    <a:solidFill>
                      <a:prstClr val="white"/>
                    </a:solidFill>
                  </a:rPr>
                  <a:t>Placement</a:t>
                </a:r>
              </a:p>
            </p:txBody>
          </p:sp>
        </p:grpSp>
        <p:pic>
          <p:nvPicPr>
            <p:cNvPr id="12" name="down arrow"/>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3293330" y="3393212"/>
              <a:ext cx="1036415" cy="999267"/>
            </a:xfrm>
            <a:prstGeom prst="rect">
              <a:avLst/>
            </a:prstGeom>
          </p:spPr>
        </p:pic>
        <p:grpSp>
          <p:nvGrpSpPr>
            <p:cNvPr id="13" name="Electronic Data Contract"/>
            <p:cNvGrpSpPr/>
            <p:nvPr userDrawn="1"/>
          </p:nvGrpSpPr>
          <p:grpSpPr>
            <a:xfrm>
              <a:off x="4199657" y="4240957"/>
              <a:ext cx="991838" cy="991838"/>
              <a:chOff x="4519353" y="4431692"/>
              <a:chExt cx="991838" cy="991838"/>
            </a:xfrm>
          </p:grpSpPr>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15" name="TextBox 14"/>
              <p:cNvSpPr txBox="1"/>
              <p:nvPr/>
            </p:nvSpPr>
            <p:spPr>
              <a:xfrm>
                <a:off x="4534818" y="4705628"/>
                <a:ext cx="970385" cy="571301"/>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 Data</a:t>
                </a:r>
              </a:p>
              <a:p>
                <a:pPr algn="ctr">
                  <a:lnSpc>
                    <a:spcPct val="90000"/>
                  </a:lnSpc>
                </a:pPr>
                <a:r>
                  <a:rPr lang="en-GB" sz="900" b="1" dirty="0">
                    <a:solidFill>
                      <a:prstClr val="white"/>
                    </a:solidFill>
                  </a:rPr>
                  <a:t>Contract / </a:t>
                </a:r>
                <a:br>
                  <a:rPr lang="en-GB" sz="900" b="1" dirty="0">
                    <a:solidFill>
                      <a:prstClr val="white"/>
                    </a:solidFill>
                  </a:rPr>
                </a:br>
                <a:r>
                  <a:rPr lang="en-GB" sz="900" b="1" dirty="0">
                    <a:solidFill>
                      <a:prstClr val="white"/>
                    </a:solidFill>
                  </a:rPr>
                  <a:t>Structured Data </a:t>
                </a:r>
                <a:br>
                  <a:rPr lang="en-GB" sz="900" b="1" dirty="0">
                    <a:solidFill>
                      <a:prstClr val="white"/>
                    </a:solidFill>
                  </a:rPr>
                </a:br>
                <a:r>
                  <a:rPr lang="en-GB" sz="900" b="1" dirty="0">
                    <a:solidFill>
                      <a:prstClr val="white"/>
                    </a:solidFill>
                  </a:rPr>
                  <a:t>Capture</a:t>
                </a:r>
              </a:p>
            </p:txBody>
          </p:sp>
        </p:grpSp>
        <p:grpSp>
          <p:nvGrpSpPr>
            <p:cNvPr id="16" name="Central Data and Orchestration"/>
            <p:cNvGrpSpPr/>
            <p:nvPr userDrawn="1"/>
          </p:nvGrpSpPr>
          <p:grpSpPr>
            <a:xfrm>
              <a:off x="4456238" y="2208837"/>
              <a:ext cx="1378172" cy="1381887"/>
              <a:chOff x="829441" y="2406296"/>
              <a:chExt cx="1378172" cy="1381887"/>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9441" y="2406296"/>
                <a:ext cx="1378172" cy="1381887"/>
              </a:xfrm>
              <a:prstGeom prst="rect">
                <a:avLst/>
              </a:prstGeom>
            </p:spPr>
          </p:pic>
          <p:sp>
            <p:nvSpPr>
              <p:cNvPr id="18" name="TextBox 17"/>
              <p:cNvSpPr txBox="1"/>
              <p:nvPr/>
            </p:nvSpPr>
            <p:spPr>
              <a:xfrm>
                <a:off x="1084631" y="3045818"/>
                <a:ext cx="867793"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Central Data &amp;</a:t>
                </a:r>
                <a:br>
                  <a:rPr lang="en-GB" sz="900" b="1" dirty="0">
                    <a:solidFill>
                      <a:prstClr val="white"/>
                    </a:solidFill>
                  </a:rPr>
                </a:br>
                <a:r>
                  <a:rPr lang="en-GB" sz="900" b="1" dirty="0">
                    <a:solidFill>
                      <a:prstClr val="white"/>
                    </a:solidFill>
                  </a:rPr>
                  <a:t>Orchestration</a:t>
                </a:r>
              </a:p>
            </p:txBody>
          </p:sp>
        </p:grpSp>
        <p:grpSp>
          <p:nvGrpSpPr>
            <p:cNvPr id="19" name="Contract Quality Tool"/>
            <p:cNvGrpSpPr/>
            <p:nvPr userDrawn="1"/>
          </p:nvGrpSpPr>
          <p:grpSpPr>
            <a:xfrm>
              <a:off x="3622406" y="3095882"/>
              <a:ext cx="1015835" cy="405102"/>
              <a:chOff x="1342074" y="3558999"/>
              <a:chExt cx="1015835" cy="405102"/>
            </a:xfrm>
          </p:grpSpPr>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21" name="TextBox 20"/>
              <p:cNvSpPr txBox="1"/>
              <p:nvPr/>
            </p:nvSpPr>
            <p:spPr>
              <a:xfrm>
                <a:off x="1694875" y="3558999"/>
                <a:ext cx="663034"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Contract</a:t>
                </a:r>
                <a:br>
                  <a:rPr lang="en-GB" sz="800" dirty="0">
                    <a:solidFill>
                      <a:prstClr val="white"/>
                    </a:solidFill>
                  </a:rPr>
                </a:br>
                <a:r>
                  <a:rPr lang="en-GB" sz="800" dirty="0">
                    <a:solidFill>
                      <a:prstClr val="white"/>
                    </a:solidFill>
                  </a:rPr>
                  <a:t>Quality</a:t>
                </a:r>
                <a:br>
                  <a:rPr lang="en-GB" sz="800" dirty="0">
                    <a:solidFill>
                      <a:prstClr val="white"/>
                    </a:solidFill>
                  </a:rPr>
                </a:br>
                <a:r>
                  <a:rPr lang="en-GB" sz="800" dirty="0">
                    <a:solidFill>
                      <a:prstClr val="white"/>
                    </a:solidFill>
                  </a:rPr>
                  <a:t>Tool (CQT)</a:t>
                </a:r>
              </a:p>
            </p:txBody>
          </p:sp>
        </p:grpSp>
        <p:pic>
          <p:nvPicPr>
            <p:cNvPr id="23" name="1010 acord 01 up"/>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750295" y="3378495"/>
              <a:ext cx="319468" cy="861822"/>
            </a:xfrm>
            <a:prstGeom prst="rect">
              <a:avLst/>
            </a:prstGeom>
          </p:spPr>
        </p:pic>
        <p:grpSp>
          <p:nvGrpSpPr>
            <p:cNvPr id="24" name="Elective Services"/>
            <p:cNvGrpSpPr/>
            <p:nvPr userDrawn="1"/>
          </p:nvGrpSpPr>
          <p:grpSpPr>
            <a:xfrm>
              <a:off x="5192491" y="3350046"/>
              <a:ext cx="784041" cy="626702"/>
              <a:chOff x="1342074" y="3587863"/>
              <a:chExt cx="784041" cy="626702"/>
            </a:xfrm>
          </p:grpSpPr>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26" name="TextBox 25"/>
              <p:cNvSpPr txBox="1"/>
              <p:nvPr/>
            </p:nvSpPr>
            <p:spPr>
              <a:xfrm>
                <a:off x="1506626" y="3920263"/>
                <a:ext cx="619489"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Elective Services</a:t>
                </a:r>
              </a:p>
            </p:txBody>
          </p:sp>
        </p:grpSp>
        <p:grpSp>
          <p:nvGrpSpPr>
            <p:cNvPr id="27" name="Central Subscription Services"/>
            <p:cNvGrpSpPr/>
            <p:nvPr userDrawn="1"/>
          </p:nvGrpSpPr>
          <p:grpSpPr>
            <a:xfrm>
              <a:off x="5627642" y="2697229"/>
              <a:ext cx="1014511" cy="405102"/>
              <a:chOff x="1342074" y="3558005"/>
              <a:chExt cx="1014511" cy="405102"/>
            </a:xfrm>
          </p:grpSpPr>
          <p:pic>
            <p:nvPicPr>
              <p:cNvPr id="28" name="Picture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29" name="TextBox 28"/>
              <p:cNvSpPr txBox="1"/>
              <p:nvPr/>
            </p:nvSpPr>
            <p:spPr>
              <a:xfrm>
                <a:off x="1694975" y="3558005"/>
                <a:ext cx="661610"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a:t>
                </a:r>
              </a:p>
              <a:p>
                <a:pPr>
                  <a:lnSpc>
                    <a:spcPct val="90000"/>
                  </a:lnSpc>
                </a:pPr>
                <a:r>
                  <a:rPr lang="en-GB" sz="800" dirty="0">
                    <a:solidFill>
                      <a:prstClr val="white"/>
                    </a:solidFill>
                  </a:rPr>
                  <a:t>Subscription Services</a:t>
                </a:r>
              </a:p>
            </p:txBody>
          </p:sp>
        </p:grpSp>
        <p:grpSp>
          <p:nvGrpSpPr>
            <p:cNvPr id="30" name="Tax Calculator"/>
            <p:cNvGrpSpPr/>
            <p:nvPr userDrawn="1"/>
          </p:nvGrpSpPr>
          <p:grpSpPr>
            <a:xfrm>
              <a:off x="1457273" y="3195104"/>
              <a:ext cx="726559" cy="626702"/>
              <a:chOff x="1342074" y="3587863"/>
              <a:chExt cx="726559" cy="626702"/>
            </a:xfrm>
          </p:grpSpPr>
          <p:pic>
            <p:nvPicPr>
              <p:cNvPr id="31" name="Picture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32" name="TextBox 31"/>
              <p:cNvSpPr txBox="1"/>
              <p:nvPr/>
            </p:nvSpPr>
            <p:spPr>
              <a:xfrm>
                <a:off x="1506627" y="3920263"/>
                <a:ext cx="562006"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Tax Calculator</a:t>
                </a:r>
              </a:p>
            </p:txBody>
          </p:sp>
        </p:grpSp>
        <p:pic>
          <p:nvPicPr>
            <p:cNvPr id="33" name="10 acord 01 up"/>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483138" y="1957835"/>
              <a:ext cx="679799" cy="594359"/>
            </a:xfrm>
            <a:prstGeom prst="rect">
              <a:avLst/>
            </a:prstGeom>
          </p:spPr>
        </p:pic>
        <p:grpSp>
          <p:nvGrpSpPr>
            <p:cNvPr id="34" name="Claims Collaboration"/>
            <p:cNvGrpSpPr/>
            <p:nvPr userDrawn="1"/>
          </p:nvGrpSpPr>
          <p:grpSpPr>
            <a:xfrm>
              <a:off x="6045422" y="1150884"/>
              <a:ext cx="991838" cy="991838"/>
              <a:chOff x="4519353" y="4431692"/>
              <a:chExt cx="991838" cy="991838"/>
            </a:xfrm>
          </p:grpSpPr>
          <p:pic>
            <p:nvPicPr>
              <p:cNvPr id="35" name="Picture 3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36" name="TextBox 35"/>
              <p:cNvSpPr txBox="1"/>
              <p:nvPr/>
            </p:nvSpPr>
            <p:spPr>
              <a:xfrm>
                <a:off x="4611762" y="4830278"/>
                <a:ext cx="816496"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Claims</a:t>
                </a:r>
              </a:p>
              <a:p>
                <a:pPr algn="ctr">
                  <a:lnSpc>
                    <a:spcPct val="90000"/>
                  </a:lnSpc>
                </a:pPr>
                <a:r>
                  <a:rPr lang="en-GB" sz="900" b="1" dirty="0">
                    <a:solidFill>
                      <a:prstClr val="white"/>
                    </a:solidFill>
                  </a:rPr>
                  <a:t>Collaboration</a:t>
                </a:r>
              </a:p>
            </p:txBody>
          </p:sp>
        </p:grpSp>
        <p:pic>
          <p:nvPicPr>
            <p:cNvPr id="37" name="10 acord 01 down"/>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559767" y="3141899"/>
              <a:ext cx="757809" cy="512635"/>
            </a:xfrm>
            <a:prstGeom prst="rect">
              <a:avLst/>
            </a:prstGeom>
          </p:spPr>
        </p:pic>
        <p:grpSp>
          <p:nvGrpSpPr>
            <p:cNvPr id="38" name="Insurance Tranasaction Accounting"/>
            <p:cNvGrpSpPr/>
            <p:nvPr userDrawn="1"/>
          </p:nvGrpSpPr>
          <p:grpSpPr>
            <a:xfrm>
              <a:off x="6065594" y="3162500"/>
              <a:ext cx="1378172" cy="1378172"/>
              <a:chOff x="829441" y="2408153"/>
              <a:chExt cx="1378172" cy="1378172"/>
            </a:xfrm>
          </p:grpSpPr>
          <p:pic>
            <p:nvPicPr>
              <p:cNvPr id="39" name="Picture 38"/>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29441" y="2408153"/>
                <a:ext cx="1378172" cy="1378172"/>
              </a:xfrm>
              <a:prstGeom prst="rect">
                <a:avLst/>
              </a:prstGeom>
            </p:spPr>
          </p:pic>
          <p:sp>
            <p:nvSpPr>
              <p:cNvPr id="40" name="TextBox 39"/>
              <p:cNvSpPr txBox="1"/>
              <p:nvPr/>
            </p:nvSpPr>
            <p:spPr>
              <a:xfrm>
                <a:off x="1155163" y="2955066"/>
                <a:ext cx="726728"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Insurance</a:t>
                </a:r>
              </a:p>
              <a:p>
                <a:pPr algn="ctr">
                  <a:lnSpc>
                    <a:spcPct val="90000"/>
                  </a:lnSpc>
                </a:pPr>
                <a:r>
                  <a:rPr lang="en-GB" sz="900" b="1" dirty="0">
                    <a:solidFill>
                      <a:prstClr val="white"/>
                    </a:solidFill>
                  </a:rPr>
                  <a:t>Transaction</a:t>
                </a:r>
              </a:p>
              <a:p>
                <a:pPr algn="ctr">
                  <a:lnSpc>
                    <a:spcPct val="90000"/>
                  </a:lnSpc>
                </a:pPr>
                <a:r>
                  <a:rPr lang="en-GB" sz="900" b="1" dirty="0">
                    <a:solidFill>
                      <a:prstClr val="white"/>
                    </a:solidFill>
                  </a:rPr>
                  <a:t>Accounting</a:t>
                </a:r>
              </a:p>
            </p:txBody>
          </p:sp>
        </p:grpSp>
        <p:grpSp>
          <p:nvGrpSpPr>
            <p:cNvPr id="41" name="Central Services Refresh bottom"/>
            <p:cNvGrpSpPr/>
            <p:nvPr userDrawn="1"/>
          </p:nvGrpSpPr>
          <p:grpSpPr>
            <a:xfrm>
              <a:off x="7189940" y="3897701"/>
              <a:ext cx="1483971" cy="405102"/>
              <a:chOff x="1342074" y="3558003"/>
              <a:chExt cx="1483971" cy="405102"/>
            </a:xfrm>
          </p:grpSpPr>
          <p:pic>
            <p:nvPicPr>
              <p:cNvPr id="42" name="Picture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43" name="TextBox 42"/>
              <p:cNvSpPr txBox="1"/>
              <p:nvPr/>
            </p:nvSpPr>
            <p:spPr>
              <a:xfrm>
                <a:off x="1694974" y="3558003"/>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(Carrier EBOT / ECOT)</a:t>
                </a:r>
              </a:p>
            </p:txBody>
          </p:sp>
        </p:grpSp>
        <p:grpSp>
          <p:nvGrpSpPr>
            <p:cNvPr id="44" name="Central Services Refresh top"/>
            <p:cNvGrpSpPr/>
            <p:nvPr userDrawn="1"/>
          </p:nvGrpSpPr>
          <p:grpSpPr>
            <a:xfrm>
              <a:off x="7189940" y="3390404"/>
              <a:ext cx="1483971" cy="405102"/>
              <a:chOff x="1342074" y="3558005"/>
              <a:chExt cx="1483971" cy="405102"/>
            </a:xfrm>
          </p:grpSpPr>
          <p:pic>
            <p:nvPicPr>
              <p:cNvPr id="45" name="Picture 4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46" name="TextBox 45"/>
              <p:cNvSpPr txBox="1"/>
              <p:nvPr/>
            </p:nvSpPr>
            <p:spPr>
              <a:xfrm>
                <a:off x="1694974" y="3558005"/>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(Broker EBOT / ECOT)</a:t>
                </a:r>
              </a:p>
            </p:txBody>
          </p:sp>
        </p:grpSp>
        <p:pic>
          <p:nvPicPr>
            <p:cNvPr id="47" name="101 acord 01"/>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542269" y="1629651"/>
              <a:ext cx="416052" cy="824674"/>
            </a:xfrm>
            <a:prstGeom prst="rect">
              <a:avLst/>
            </a:prstGeom>
          </p:spPr>
        </p:pic>
        <p:grpSp>
          <p:nvGrpSpPr>
            <p:cNvPr id="48" name="Delegated Authority Data"/>
            <p:cNvGrpSpPr/>
            <p:nvPr userDrawn="1"/>
          </p:nvGrpSpPr>
          <p:grpSpPr>
            <a:xfrm>
              <a:off x="3709582" y="476672"/>
              <a:ext cx="1378172" cy="1378172"/>
              <a:chOff x="4056174" y="623817"/>
              <a:chExt cx="1378172" cy="1378172"/>
            </a:xfrm>
          </p:grpSpPr>
          <p:pic>
            <p:nvPicPr>
              <p:cNvPr id="49" name="Picture 4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056174" y="623817"/>
                <a:ext cx="1378172" cy="1378172"/>
              </a:xfrm>
              <a:prstGeom prst="rect">
                <a:avLst/>
              </a:prstGeom>
            </p:spPr>
          </p:pic>
          <p:sp>
            <p:nvSpPr>
              <p:cNvPr id="50" name="TextBox 49"/>
              <p:cNvSpPr txBox="1"/>
              <p:nvPr/>
            </p:nvSpPr>
            <p:spPr>
              <a:xfrm>
                <a:off x="4433192" y="1199158"/>
                <a:ext cx="624136"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Delegated</a:t>
                </a:r>
              </a:p>
              <a:p>
                <a:pPr algn="ctr">
                  <a:lnSpc>
                    <a:spcPct val="90000"/>
                  </a:lnSpc>
                </a:pPr>
                <a:r>
                  <a:rPr lang="en-GB" sz="900" b="1" dirty="0">
                    <a:solidFill>
                      <a:prstClr val="white"/>
                    </a:solidFill>
                  </a:rPr>
                  <a:t>Authority</a:t>
                </a:r>
              </a:p>
              <a:p>
                <a:pPr algn="ctr">
                  <a:lnSpc>
                    <a:spcPct val="90000"/>
                  </a:lnSpc>
                </a:pPr>
                <a:r>
                  <a:rPr lang="en-GB" sz="900" b="1" dirty="0">
                    <a:solidFill>
                      <a:prstClr val="white"/>
                    </a:solidFill>
                  </a:rPr>
                  <a:t>Data</a:t>
                </a:r>
              </a:p>
            </p:txBody>
          </p:sp>
        </p:grpSp>
        <p:grpSp>
          <p:nvGrpSpPr>
            <p:cNvPr id="51" name="Audit"/>
            <p:cNvGrpSpPr/>
            <p:nvPr userDrawn="1"/>
          </p:nvGrpSpPr>
          <p:grpSpPr>
            <a:xfrm>
              <a:off x="4830706" y="731524"/>
              <a:ext cx="1014511" cy="349224"/>
              <a:chOff x="1342074" y="3589701"/>
              <a:chExt cx="1014511" cy="349224"/>
            </a:xfrm>
          </p:grpSpPr>
          <p:pic>
            <p:nvPicPr>
              <p:cNvPr id="52" name="Picture 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53" name="TextBox 52"/>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Audit</a:t>
                </a:r>
              </a:p>
            </p:txBody>
          </p:sp>
        </p:grpSp>
        <p:grpSp>
          <p:nvGrpSpPr>
            <p:cNvPr id="54" name="Compliance"/>
            <p:cNvGrpSpPr/>
            <p:nvPr userDrawn="1"/>
          </p:nvGrpSpPr>
          <p:grpSpPr>
            <a:xfrm>
              <a:off x="4830706" y="1250768"/>
              <a:ext cx="1014511" cy="349224"/>
              <a:chOff x="1342074" y="3589701"/>
              <a:chExt cx="1014511" cy="349224"/>
            </a:xfrm>
          </p:grpSpPr>
          <p:pic>
            <p:nvPicPr>
              <p:cNvPr id="55" name="Picture 5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342074" y="3589701"/>
                <a:ext cx="352900" cy="349224"/>
              </a:xfrm>
              <a:prstGeom prst="rect">
                <a:avLst/>
              </a:prstGeom>
            </p:spPr>
          </p:pic>
          <p:sp>
            <p:nvSpPr>
              <p:cNvPr id="56" name="TextBox 55"/>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Compliance</a:t>
                </a:r>
              </a:p>
            </p:txBody>
          </p:sp>
        </p:grpSp>
      </p:grpSp>
      <p:grpSp>
        <p:nvGrpSpPr>
          <p:cNvPr id="57" name="Legend"/>
          <p:cNvGrpSpPr/>
          <p:nvPr userDrawn="1"/>
        </p:nvGrpSpPr>
        <p:grpSpPr>
          <a:xfrm>
            <a:off x="1295194" y="1340778"/>
            <a:ext cx="1429116" cy="268517"/>
            <a:chOff x="1295194" y="783087"/>
            <a:chExt cx="1429116" cy="268517"/>
          </a:xfrm>
        </p:grpSpPr>
        <p:pic>
          <p:nvPicPr>
            <p:cNvPr id="58" name="Picture 5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913668" y="833381"/>
              <a:ext cx="185807" cy="180000"/>
            </a:xfrm>
            <a:prstGeom prst="rect">
              <a:avLst/>
            </a:prstGeom>
          </p:spPr>
        </p:pic>
        <p:pic>
          <p:nvPicPr>
            <p:cNvPr id="59" name="Picture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95194" y="833381"/>
              <a:ext cx="185807" cy="180000"/>
            </a:xfrm>
            <a:prstGeom prst="rect">
              <a:avLst/>
            </a:prstGeom>
          </p:spPr>
        </p:pic>
        <p:pic>
          <p:nvPicPr>
            <p:cNvPr id="60" name="Picture 59"/>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519560" y="887381"/>
              <a:ext cx="204750" cy="72000"/>
            </a:xfrm>
            <a:prstGeom prst="rect">
              <a:avLst/>
            </a:prstGeom>
          </p:spPr>
        </p:pic>
        <p:pic>
          <p:nvPicPr>
            <p:cNvPr id="61" name="Picture 60"/>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524028" y="887381"/>
              <a:ext cx="204750" cy="72000"/>
            </a:xfrm>
            <a:prstGeom prst="rect">
              <a:avLst/>
            </a:prstGeom>
          </p:spPr>
        </p:pic>
        <p:sp>
          <p:nvSpPr>
            <p:cNvPr id="62" name="TextBox 61"/>
            <p:cNvSpPr txBox="1"/>
            <p:nvPr/>
          </p:nvSpPr>
          <p:spPr>
            <a:xfrm>
              <a:off x="2050163" y="783087"/>
              <a:ext cx="501273" cy="268517"/>
            </a:xfrm>
            <a:prstGeom prst="rect">
              <a:avLst/>
            </a:prstGeom>
            <a:noFill/>
          </p:spPr>
          <p:txBody>
            <a:bodyPr wrap="none" lIns="72000" tIns="72000" rIns="72000" bIns="72000" rtlCol="0">
              <a:spAutoFit/>
            </a:bodyPr>
            <a:lstStyle/>
            <a:p>
              <a:r>
                <a:rPr lang="en-GB" sz="800" dirty="0">
                  <a:solidFill>
                    <a:prstClr val="white"/>
                  </a:solidFill>
                </a:rPr>
                <a:t>Outside</a:t>
              </a:r>
            </a:p>
          </p:txBody>
        </p:sp>
      </p:grpSp>
      <p:grpSp>
        <p:nvGrpSpPr>
          <p:cNvPr id="67" name="ARROW - Acord"/>
          <p:cNvGrpSpPr/>
          <p:nvPr userDrawn="1"/>
        </p:nvGrpSpPr>
        <p:grpSpPr>
          <a:xfrm>
            <a:off x="1150944" y="5425319"/>
            <a:ext cx="6847523" cy="451961"/>
            <a:chOff x="1153887" y="5425311"/>
            <a:chExt cx="6847523" cy="451961"/>
          </a:xfrm>
        </p:grpSpPr>
        <p:pic>
          <p:nvPicPr>
            <p:cNvPr id="68" name="Picture 6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153887" y="5425311"/>
              <a:ext cx="6847523" cy="451961"/>
            </a:xfrm>
            <a:prstGeom prst="rect">
              <a:avLst/>
            </a:prstGeom>
          </p:spPr>
        </p:pic>
        <p:sp>
          <p:nvSpPr>
            <p:cNvPr id="69" name="TextBox 68"/>
            <p:cNvSpPr txBox="1"/>
            <p:nvPr/>
          </p:nvSpPr>
          <p:spPr>
            <a:xfrm>
              <a:off x="2653778" y="5501640"/>
              <a:ext cx="4350083" cy="299295"/>
            </a:xfrm>
            <a:prstGeom prst="rect">
              <a:avLst/>
            </a:prstGeom>
            <a:noFill/>
          </p:spPr>
          <p:txBody>
            <a:bodyPr wrap="none" lIns="72000" tIns="72000" rIns="72000" bIns="72000" rtlCol="0" anchor="ctr" anchorCtr="0">
              <a:spAutoFit/>
            </a:bodyPr>
            <a:lstStyle/>
            <a:p>
              <a:r>
                <a:rPr lang="en-GB" sz="1000" b="1" dirty="0">
                  <a:solidFill>
                    <a:prstClr val="white"/>
                  </a:solidFill>
                </a:rPr>
                <a:t>ACORD Data Exchange: </a:t>
              </a:r>
              <a:r>
                <a:rPr lang="en-GB" sz="1000" dirty="0">
                  <a:solidFill>
                    <a:prstClr val="white"/>
                  </a:solidFill>
                </a:rPr>
                <a:t>standardised integration throughout the lifecycle</a:t>
              </a:r>
            </a:p>
          </p:txBody>
        </p:sp>
      </p:grpSp>
      <p:grpSp>
        <p:nvGrpSpPr>
          <p:cNvPr id="70" name="ARROW - Customer"/>
          <p:cNvGrpSpPr/>
          <p:nvPr userDrawn="1"/>
        </p:nvGrpSpPr>
        <p:grpSpPr>
          <a:xfrm>
            <a:off x="1150944" y="5929376"/>
            <a:ext cx="6847523" cy="451961"/>
            <a:chOff x="1150939" y="5913329"/>
            <a:chExt cx="6847523" cy="451961"/>
          </a:xfrm>
        </p:grpSpPr>
        <p:pic>
          <p:nvPicPr>
            <p:cNvPr id="71" name="Picture 70"/>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50939" y="5913329"/>
              <a:ext cx="6847523" cy="451961"/>
            </a:xfrm>
            <a:prstGeom prst="rect">
              <a:avLst/>
            </a:prstGeom>
          </p:spPr>
        </p:pic>
        <p:sp>
          <p:nvSpPr>
            <p:cNvPr id="72" name="TextBox 71"/>
            <p:cNvSpPr txBox="1"/>
            <p:nvPr/>
          </p:nvSpPr>
          <p:spPr>
            <a:xfrm>
              <a:off x="1907704" y="5989658"/>
              <a:ext cx="3159052" cy="299295"/>
            </a:xfrm>
            <a:prstGeom prst="rect">
              <a:avLst/>
            </a:prstGeom>
            <a:noFill/>
          </p:spPr>
          <p:txBody>
            <a:bodyPr wrap="none" lIns="72000" tIns="72000" rIns="72000" bIns="72000" rtlCol="0" anchor="ctr" anchorCtr="0">
              <a:spAutoFit/>
            </a:bodyPr>
            <a:lstStyle/>
            <a:p>
              <a:r>
                <a:rPr lang="en-GB" sz="1000" b="1" dirty="0">
                  <a:solidFill>
                    <a:prstClr val="white"/>
                  </a:solidFill>
                </a:rPr>
                <a:t>Broker / Carrier interaction: </a:t>
              </a:r>
              <a:r>
                <a:rPr lang="en-GB" sz="1000" dirty="0">
                  <a:solidFill>
                    <a:prstClr val="white"/>
                  </a:solidFill>
                </a:rPr>
                <a:t>throughout the lifecycle</a:t>
              </a:r>
            </a:p>
          </p:txBody>
        </p:sp>
      </p:grpSp>
      <p:grpSp>
        <p:nvGrpSpPr>
          <p:cNvPr id="73" name="Customer"/>
          <p:cNvGrpSpPr/>
          <p:nvPr userDrawn="1"/>
        </p:nvGrpSpPr>
        <p:grpSpPr>
          <a:xfrm>
            <a:off x="8028386" y="5477077"/>
            <a:ext cx="847725" cy="852488"/>
            <a:chOff x="7986021" y="5541064"/>
            <a:chExt cx="847725" cy="852488"/>
          </a:xfrm>
        </p:grpSpPr>
        <p:pic>
          <p:nvPicPr>
            <p:cNvPr id="74" name="Picture 73"/>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986021" y="5541064"/>
              <a:ext cx="847725" cy="852488"/>
            </a:xfrm>
            <a:prstGeom prst="rect">
              <a:avLst/>
            </a:prstGeom>
          </p:spPr>
        </p:pic>
        <p:sp>
          <p:nvSpPr>
            <p:cNvPr id="75" name="TextBox 74"/>
            <p:cNvSpPr txBox="1"/>
            <p:nvPr/>
          </p:nvSpPr>
          <p:spPr>
            <a:xfrm>
              <a:off x="8104227" y="6030128"/>
              <a:ext cx="611312" cy="197353"/>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Customer</a:t>
              </a:r>
            </a:p>
          </p:txBody>
        </p:sp>
      </p:grpSp>
      <p:sp>
        <p:nvSpPr>
          <p:cNvPr id="76" name="Title 75"/>
          <p:cNvSpPr>
            <a:spLocks noGrp="1"/>
          </p:cNvSpPr>
          <p:nvPr>
            <p:ph type="title"/>
          </p:nvPr>
        </p:nvSpPr>
        <p:spPr>
          <a:xfrm>
            <a:off x="1237132" y="736847"/>
            <a:ext cx="3334869" cy="366971"/>
          </a:xfrm>
        </p:spPr>
        <p:txBody>
          <a:bodyPr/>
          <a:lstStyle/>
          <a:p>
            <a:r>
              <a:rPr lang="en-US" dirty="0"/>
              <a:t>Click to edit Master title style</a:t>
            </a:r>
            <a:endParaRPr lang="en-GB" dirty="0"/>
          </a:p>
        </p:txBody>
      </p:sp>
      <p:cxnSp>
        <p:nvCxnSpPr>
          <p:cNvPr id="77" name="Straight Connector 76"/>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grpSp>
        <p:nvGrpSpPr>
          <p:cNvPr id="81" name="Group 80"/>
          <p:cNvGrpSpPr/>
          <p:nvPr userDrawn="1"/>
        </p:nvGrpSpPr>
        <p:grpSpPr>
          <a:xfrm>
            <a:off x="1222611" y="1124755"/>
            <a:ext cx="1487120" cy="268517"/>
            <a:chOff x="2202563" y="1565176"/>
            <a:chExt cx="1487120" cy="268517"/>
          </a:xfrm>
        </p:grpSpPr>
        <p:sp>
          <p:nvSpPr>
            <p:cNvPr id="80" name="TextBox 79"/>
            <p:cNvSpPr txBox="1"/>
            <p:nvPr userDrawn="1"/>
          </p:nvSpPr>
          <p:spPr>
            <a:xfrm>
              <a:off x="2202563" y="1565176"/>
              <a:ext cx="1487120" cy="268517"/>
            </a:xfrm>
            <a:prstGeom prst="rect">
              <a:avLst/>
            </a:prstGeom>
            <a:noFill/>
          </p:spPr>
          <p:txBody>
            <a:bodyPr wrap="none" lIns="72000" tIns="72000" rIns="72000" bIns="72000" rtlCol="0">
              <a:spAutoFit/>
            </a:bodyPr>
            <a:lstStyle/>
            <a:p>
              <a:r>
                <a:rPr lang="en-GB" sz="800" dirty="0">
                  <a:solidFill>
                    <a:prstClr val="white"/>
                  </a:solidFill>
                </a:rPr>
                <a:t>Click on         icons for details</a:t>
              </a:r>
            </a:p>
          </p:txBody>
        </p:sp>
        <p:pic>
          <p:nvPicPr>
            <p:cNvPr id="79" name="Picture 78"/>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2674394" y="1615470"/>
              <a:ext cx="180000" cy="180000"/>
            </a:xfrm>
            <a:prstGeom prst="rect">
              <a:avLst/>
            </a:prstGeom>
          </p:spPr>
        </p:pic>
      </p:grpSp>
      <p:sp>
        <p:nvSpPr>
          <p:cNvPr id="89" name="Rectangle: Single Corner Snipped 88">
            <a:hlinkClick r:id="rId32" action="ppaction://hlinksldjump"/>
          </p:cNvPr>
          <p:cNvSpPr/>
          <p:nvPr userDrawn="1"/>
        </p:nvSpPr>
        <p:spPr>
          <a:xfrm>
            <a:off x="2362590"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Features &amp; Benefits</a:t>
            </a:r>
          </a:p>
        </p:txBody>
      </p:sp>
      <p:grpSp>
        <p:nvGrpSpPr>
          <p:cNvPr id="82" name="Group 81"/>
          <p:cNvGrpSpPr/>
          <p:nvPr userDrawn="1"/>
        </p:nvGrpSpPr>
        <p:grpSpPr>
          <a:xfrm>
            <a:off x="8204055" y="332933"/>
            <a:ext cx="560992" cy="144000"/>
            <a:chOff x="8204053" y="332933"/>
            <a:chExt cx="560992" cy="144000"/>
          </a:xfrm>
        </p:grpSpPr>
        <p:pic>
          <p:nvPicPr>
            <p:cNvPr id="83" name="Picture 82">
              <a:hlinkClick r:id="" action="ppaction://noaction"/>
            </p:cNvPr>
            <p:cNvPicPr>
              <a:picLocks noChangeAspect="1"/>
            </p:cNvPicPr>
            <p:nvPr userDrawn="1"/>
          </p:nvPicPr>
          <p:blipFill>
            <a:blip r:embed="rId33">
              <a:extLst>
                <a:ext uri="{28A0092B-C50C-407E-A947-70E740481C1C}">
                  <a14:useLocalDpi xmlns:a14="http://schemas.microsoft.com/office/drawing/2010/main" val="0"/>
                </a:ext>
              </a:extLst>
            </a:blip>
            <a:stretch>
              <a:fillRect/>
            </a:stretch>
          </p:blipFill>
          <p:spPr>
            <a:xfrm>
              <a:off x="8403480" y="350932"/>
              <a:ext cx="361565" cy="108000"/>
            </a:xfrm>
            <a:prstGeom prst="rect">
              <a:avLst/>
            </a:prstGeom>
          </p:spPr>
        </p:pic>
        <p:sp>
          <p:nvSpPr>
            <p:cNvPr id="84" name="Flowchart: Summing Junction 83">
              <a:hlinkClick r:id="" action="ppaction://noaction"/>
            </p:cNvPr>
            <p:cNvSpPr/>
            <p:nvPr userDrawn="1"/>
          </p:nvSpPr>
          <p:spPr>
            <a:xfrm>
              <a:off x="8204053" y="332933"/>
              <a:ext cx="144000" cy="144000"/>
            </a:xfrm>
            <a:prstGeom prst="flowChartSummingJunction">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8490822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1917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064207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2020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61358655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15730518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2224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48338812"/>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2327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8886890"/>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2429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05952448"/>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2532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2531583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2634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91527532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2736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6812103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2839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4196699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eatures &amp; Benefits - pop-ups">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76" name="Title 75"/>
          <p:cNvSpPr>
            <a:spLocks noGrp="1"/>
          </p:cNvSpPr>
          <p:nvPr>
            <p:ph type="title"/>
          </p:nvPr>
        </p:nvSpPr>
        <p:spPr>
          <a:xfrm>
            <a:off x="1237132" y="736847"/>
            <a:ext cx="3334869" cy="366971"/>
          </a:xfrm>
        </p:spPr>
        <p:txBody>
          <a:bodyPr/>
          <a:lstStyle/>
          <a:p>
            <a:r>
              <a:rPr lang="en-US" dirty="0"/>
              <a:t>Click to edit Master title style</a:t>
            </a:r>
            <a:endParaRPr lang="en-GB" dirty="0"/>
          </a:p>
        </p:txBody>
      </p:sp>
      <p:cxnSp>
        <p:nvCxnSpPr>
          <p:cNvPr id="77" name="Straight Connector 76"/>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89" name="Rectangle: Single Corner Snipped 88">
            <a:hlinkClick r:id="rId4" action="ppaction://hlinksldjump"/>
          </p:cNvPr>
          <p:cNvSpPr/>
          <p:nvPr userDrawn="1"/>
        </p:nvSpPr>
        <p:spPr>
          <a:xfrm>
            <a:off x="2362590"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Features &amp; Benefits</a:t>
            </a:r>
          </a:p>
        </p:txBody>
      </p:sp>
    </p:spTree>
    <p:extLst>
      <p:ext uri="{BB962C8B-B14F-4D97-AF65-F5344CB8AC3E}">
        <p14:creationId xmlns:p14="http://schemas.microsoft.com/office/powerpoint/2010/main" val="95921755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2941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05619083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3044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5730422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3146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6310191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379048844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3351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30089189"/>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3453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41637073"/>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3556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38092199"/>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3658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0061163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3760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2946960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3863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3046823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ase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Title 75"/>
          <p:cNvSpPr>
            <a:spLocks noGrp="1"/>
          </p:cNvSpPr>
          <p:nvPr>
            <p:ph type="title"/>
          </p:nvPr>
        </p:nvSpPr>
        <p:spPr>
          <a:xfrm>
            <a:off x="1237132" y="736847"/>
            <a:ext cx="3334869" cy="366971"/>
          </a:xfrm>
        </p:spPr>
        <p:txBody>
          <a:bodyPr/>
          <a:lstStyle/>
          <a:p>
            <a:r>
              <a:rPr lang="en-US" dirty="0"/>
              <a:t>Click to edit Master title style</a:t>
            </a:r>
            <a:endParaRPr lang="en-GB" dirty="0"/>
          </a:p>
        </p:txBody>
      </p:sp>
      <p:cxnSp>
        <p:nvCxnSpPr>
          <p:cNvPr id="77" name="Straight Connector 76"/>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grpSp>
        <p:nvGrpSpPr>
          <p:cNvPr id="155" name="Group 154"/>
          <p:cNvGrpSpPr/>
          <p:nvPr userDrawn="1"/>
        </p:nvGrpSpPr>
        <p:grpSpPr>
          <a:xfrm>
            <a:off x="467545" y="476673"/>
            <a:ext cx="8408565" cy="5904656"/>
            <a:chOff x="467544" y="476672"/>
            <a:chExt cx="8408565" cy="5904656"/>
          </a:xfrm>
        </p:grpSpPr>
        <p:grpSp>
          <p:nvGrpSpPr>
            <p:cNvPr id="82" name="Group 81"/>
            <p:cNvGrpSpPr/>
            <p:nvPr userDrawn="1"/>
          </p:nvGrpSpPr>
          <p:grpSpPr>
            <a:xfrm>
              <a:off x="467544" y="476672"/>
              <a:ext cx="8206367" cy="4756123"/>
              <a:chOff x="467544" y="476672"/>
              <a:chExt cx="8206367" cy="4756123"/>
            </a:xfrm>
          </p:grpSpPr>
          <p:grpSp>
            <p:nvGrpSpPr>
              <p:cNvPr id="85" name="Contract Creation"/>
              <p:cNvGrpSpPr/>
              <p:nvPr userDrawn="1"/>
            </p:nvGrpSpPr>
            <p:grpSpPr>
              <a:xfrm>
                <a:off x="467544" y="2208837"/>
                <a:ext cx="1381887" cy="1381887"/>
                <a:chOff x="827584" y="2406296"/>
                <a:chExt cx="1381887" cy="1381887"/>
              </a:xfrm>
            </p:grpSpPr>
            <p:pic>
              <p:nvPicPr>
                <p:cNvPr id="136" name="Picture 1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2406296"/>
                  <a:ext cx="1381887" cy="1381887"/>
                </a:xfrm>
                <a:prstGeom prst="rect">
                  <a:avLst/>
                </a:prstGeom>
              </p:spPr>
            </p:pic>
            <p:sp>
              <p:nvSpPr>
                <p:cNvPr id="137" name="TextBox 136"/>
                <p:cNvSpPr txBox="1"/>
                <p:nvPr/>
              </p:nvSpPr>
              <p:spPr>
                <a:xfrm>
                  <a:off x="1244929" y="3045818"/>
                  <a:ext cx="547192"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Contract</a:t>
                  </a:r>
                  <a:br>
                    <a:rPr lang="en-GB" sz="900" b="1" dirty="0">
                      <a:solidFill>
                        <a:prstClr val="white"/>
                      </a:solidFill>
                    </a:rPr>
                  </a:br>
                  <a:r>
                    <a:rPr lang="en-GB" sz="900" b="1" dirty="0">
                      <a:solidFill>
                        <a:prstClr val="white"/>
                      </a:solidFill>
                    </a:rPr>
                    <a:t>Creation</a:t>
                  </a:r>
                </a:p>
              </p:txBody>
            </p:sp>
          </p:grpSp>
          <p:grpSp>
            <p:nvGrpSpPr>
              <p:cNvPr id="86" name="Clause Library"/>
              <p:cNvGrpSpPr/>
              <p:nvPr userDrawn="1"/>
            </p:nvGrpSpPr>
            <p:grpSpPr>
              <a:xfrm>
                <a:off x="995482" y="3390404"/>
                <a:ext cx="662025" cy="626702"/>
                <a:chOff x="1342074" y="3587863"/>
                <a:chExt cx="662025" cy="626702"/>
              </a:xfrm>
            </p:grpSpPr>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35" name="TextBox 134"/>
                <p:cNvSpPr txBox="1"/>
                <p:nvPr/>
              </p:nvSpPr>
              <p:spPr>
                <a:xfrm>
                  <a:off x="1506627" y="3920263"/>
                  <a:ext cx="497472"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Clause</a:t>
                  </a:r>
                  <a:br>
                    <a:rPr lang="en-GB" sz="800" dirty="0">
                      <a:solidFill>
                        <a:prstClr val="white"/>
                      </a:solidFill>
                    </a:rPr>
                  </a:br>
                  <a:r>
                    <a:rPr lang="en-GB" sz="800" dirty="0">
                      <a:solidFill>
                        <a:prstClr val="white"/>
                      </a:solidFill>
                    </a:rPr>
                    <a:t>Library</a:t>
                  </a:r>
                </a:p>
              </p:txBody>
            </p:sp>
          </p:grpSp>
          <p:grpSp>
            <p:nvGrpSpPr>
              <p:cNvPr id="87" name="Electronic Placement"/>
              <p:cNvGrpSpPr/>
              <p:nvPr userDrawn="1"/>
            </p:nvGrpSpPr>
            <p:grpSpPr>
              <a:xfrm>
                <a:off x="2584824" y="2082535"/>
                <a:ext cx="1381887" cy="1508189"/>
                <a:chOff x="819113" y="2268897"/>
                <a:chExt cx="1381887" cy="1508189"/>
              </a:xfrm>
            </p:grpSpPr>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113" y="2268897"/>
                  <a:ext cx="1381887" cy="1508189"/>
                </a:xfrm>
                <a:prstGeom prst="rect">
                  <a:avLst/>
                </a:prstGeom>
              </p:spPr>
            </p:pic>
            <p:sp>
              <p:nvSpPr>
                <p:cNvPr id="133" name="TextBox 132"/>
                <p:cNvSpPr txBox="1"/>
                <p:nvPr/>
              </p:nvSpPr>
              <p:spPr>
                <a:xfrm>
                  <a:off x="1185164" y="3019778"/>
                  <a:ext cx="649784"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a:t>
                  </a:r>
                  <a:br>
                    <a:rPr lang="en-GB" sz="900" b="1" dirty="0">
                      <a:solidFill>
                        <a:prstClr val="white"/>
                      </a:solidFill>
                    </a:rPr>
                  </a:br>
                  <a:r>
                    <a:rPr lang="en-GB" sz="900" b="1" dirty="0">
                      <a:solidFill>
                        <a:prstClr val="white"/>
                      </a:solidFill>
                    </a:rPr>
                    <a:t>Placement</a:t>
                  </a:r>
                </a:p>
              </p:txBody>
            </p:sp>
          </p:grpSp>
          <p:grpSp>
            <p:nvGrpSpPr>
              <p:cNvPr id="89" name="Electronic Data Contract"/>
              <p:cNvGrpSpPr/>
              <p:nvPr userDrawn="1"/>
            </p:nvGrpSpPr>
            <p:grpSpPr>
              <a:xfrm>
                <a:off x="4199657" y="4240957"/>
                <a:ext cx="991838" cy="991838"/>
                <a:chOff x="4519353" y="4431692"/>
                <a:chExt cx="991838" cy="991838"/>
              </a:xfrm>
            </p:grpSpPr>
            <p:pic>
              <p:nvPicPr>
                <p:cNvPr id="130" name="Picture 1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131" name="TextBox 130"/>
                <p:cNvSpPr txBox="1"/>
                <p:nvPr/>
              </p:nvSpPr>
              <p:spPr>
                <a:xfrm>
                  <a:off x="4534818" y="4705628"/>
                  <a:ext cx="970385" cy="571301"/>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 Data</a:t>
                  </a:r>
                </a:p>
                <a:p>
                  <a:pPr algn="ctr">
                    <a:lnSpc>
                      <a:spcPct val="90000"/>
                    </a:lnSpc>
                  </a:pPr>
                  <a:r>
                    <a:rPr lang="en-GB" sz="900" b="1" dirty="0">
                      <a:solidFill>
                        <a:prstClr val="white"/>
                      </a:solidFill>
                    </a:rPr>
                    <a:t>Contract / </a:t>
                  </a:r>
                  <a:br>
                    <a:rPr lang="en-GB" sz="900" b="1" dirty="0">
                      <a:solidFill>
                        <a:prstClr val="white"/>
                      </a:solidFill>
                    </a:rPr>
                  </a:br>
                  <a:r>
                    <a:rPr lang="en-GB" sz="900" b="1" dirty="0">
                      <a:solidFill>
                        <a:prstClr val="white"/>
                      </a:solidFill>
                    </a:rPr>
                    <a:t>Structured Data </a:t>
                  </a:r>
                  <a:br>
                    <a:rPr lang="en-GB" sz="900" b="1" dirty="0">
                      <a:solidFill>
                        <a:prstClr val="white"/>
                      </a:solidFill>
                    </a:rPr>
                  </a:br>
                  <a:r>
                    <a:rPr lang="en-GB" sz="900" b="1" dirty="0">
                      <a:solidFill>
                        <a:prstClr val="white"/>
                      </a:solidFill>
                    </a:rPr>
                    <a:t>Capture</a:t>
                  </a:r>
                </a:p>
              </p:txBody>
            </p:sp>
          </p:grpSp>
          <p:grpSp>
            <p:nvGrpSpPr>
              <p:cNvPr id="90" name="Central Data and Orchestration"/>
              <p:cNvGrpSpPr/>
              <p:nvPr userDrawn="1"/>
            </p:nvGrpSpPr>
            <p:grpSpPr>
              <a:xfrm>
                <a:off x="4456238" y="2208837"/>
                <a:ext cx="1378172" cy="1381887"/>
                <a:chOff x="829441" y="2406296"/>
                <a:chExt cx="1378172" cy="1381887"/>
              </a:xfrm>
            </p:grpSpPr>
            <p:pic>
              <p:nvPicPr>
                <p:cNvPr id="128" name="Picture 1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9441" y="2406296"/>
                  <a:ext cx="1378172" cy="1381887"/>
                </a:xfrm>
                <a:prstGeom prst="rect">
                  <a:avLst/>
                </a:prstGeom>
              </p:spPr>
            </p:pic>
            <p:sp>
              <p:nvSpPr>
                <p:cNvPr id="129" name="TextBox 128"/>
                <p:cNvSpPr txBox="1"/>
                <p:nvPr/>
              </p:nvSpPr>
              <p:spPr>
                <a:xfrm>
                  <a:off x="1084631" y="3045818"/>
                  <a:ext cx="867793"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Central Data &amp;</a:t>
                  </a:r>
                  <a:br>
                    <a:rPr lang="en-GB" sz="900" b="1" dirty="0">
                      <a:solidFill>
                        <a:prstClr val="white"/>
                      </a:solidFill>
                    </a:rPr>
                  </a:br>
                  <a:r>
                    <a:rPr lang="en-GB" sz="900" b="1" dirty="0">
                      <a:solidFill>
                        <a:prstClr val="white"/>
                      </a:solidFill>
                    </a:rPr>
                    <a:t>Orchestration</a:t>
                  </a:r>
                </a:p>
              </p:txBody>
            </p:sp>
          </p:grpSp>
          <p:grpSp>
            <p:nvGrpSpPr>
              <p:cNvPr id="91" name="Contract Quality Tool"/>
              <p:cNvGrpSpPr/>
              <p:nvPr userDrawn="1"/>
            </p:nvGrpSpPr>
            <p:grpSpPr>
              <a:xfrm>
                <a:off x="3622406" y="3095882"/>
                <a:ext cx="1015835" cy="405102"/>
                <a:chOff x="1342074" y="3558999"/>
                <a:chExt cx="1015835" cy="405102"/>
              </a:xfrm>
            </p:grpSpPr>
            <p:pic>
              <p:nvPicPr>
                <p:cNvPr id="126" name="Picture 1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127" name="TextBox 126"/>
                <p:cNvSpPr txBox="1"/>
                <p:nvPr/>
              </p:nvSpPr>
              <p:spPr>
                <a:xfrm>
                  <a:off x="1694875" y="3558999"/>
                  <a:ext cx="663034"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Contract</a:t>
                  </a:r>
                  <a:br>
                    <a:rPr lang="en-GB" sz="800" dirty="0">
                      <a:solidFill>
                        <a:prstClr val="white"/>
                      </a:solidFill>
                    </a:rPr>
                  </a:br>
                  <a:r>
                    <a:rPr lang="en-GB" sz="800" dirty="0">
                      <a:solidFill>
                        <a:prstClr val="white"/>
                      </a:solidFill>
                    </a:rPr>
                    <a:t>Quality</a:t>
                  </a:r>
                  <a:br>
                    <a:rPr lang="en-GB" sz="800" dirty="0">
                      <a:solidFill>
                        <a:prstClr val="white"/>
                      </a:solidFill>
                    </a:rPr>
                  </a:br>
                  <a:r>
                    <a:rPr lang="en-GB" sz="800" dirty="0">
                      <a:solidFill>
                        <a:prstClr val="white"/>
                      </a:solidFill>
                    </a:rPr>
                    <a:t>Tool (CQT)</a:t>
                  </a:r>
                </a:p>
              </p:txBody>
            </p:sp>
          </p:grpSp>
          <p:grpSp>
            <p:nvGrpSpPr>
              <p:cNvPr id="93" name="Elective Services"/>
              <p:cNvGrpSpPr/>
              <p:nvPr userDrawn="1"/>
            </p:nvGrpSpPr>
            <p:grpSpPr>
              <a:xfrm>
                <a:off x="5192491" y="3350046"/>
                <a:ext cx="784041" cy="626702"/>
                <a:chOff x="1342074" y="3587863"/>
                <a:chExt cx="784041" cy="626702"/>
              </a:xfrm>
            </p:grpSpPr>
            <p:pic>
              <p:nvPicPr>
                <p:cNvPr id="124" name="Picture 1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25" name="TextBox 124"/>
                <p:cNvSpPr txBox="1"/>
                <p:nvPr/>
              </p:nvSpPr>
              <p:spPr>
                <a:xfrm>
                  <a:off x="1506626" y="3920263"/>
                  <a:ext cx="619489"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Elective Services</a:t>
                  </a:r>
                </a:p>
              </p:txBody>
            </p:sp>
          </p:grpSp>
          <p:grpSp>
            <p:nvGrpSpPr>
              <p:cNvPr id="94" name="Central Subscription Services"/>
              <p:cNvGrpSpPr/>
              <p:nvPr userDrawn="1"/>
            </p:nvGrpSpPr>
            <p:grpSpPr>
              <a:xfrm>
                <a:off x="5627642" y="2697229"/>
                <a:ext cx="1014511" cy="405102"/>
                <a:chOff x="1342074" y="3558005"/>
                <a:chExt cx="1014511" cy="405102"/>
              </a:xfrm>
            </p:grpSpPr>
            <p:pic>
              <p:nvPicPr>
                <p:cNvPr id="122" name="Picture 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23" name="TextBox 122"/>
                <p:cNvSpPr txBox="1"/>
                <p:nvPr/>
              </p:nvSpPr>
              <p:spPr>
                <a:xfrm>
                  <a:off x="1694975" y="3558005"/>
                  <a:ext cx="661610"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a:t>
                  </a:r>
                </a:p>
                <a:p>
                  <a:pPr>
                    <a:lnSpc>
                      <a:spcPct val="90000"/>
                    </a:lnSpc>
                  </a:pPr>
                  <a:r>
                    <a:rPr lang="en-GB" sz="800" dirty="0">
                      <a:solidFill>
                        <a:prstClr val="white"/>
                      </a:solidFill>
                    </a:rPr>
                    <a:t>Subscription Services</a:t>
                  </a:r>
                </a:p>
              </p:txBody>
            </p:sp>
          </p:grpSp>
          <p:grpSp>
            <p:nvGrpSpPr>
              <p:cNvPr id="95" name="Tax Calculator"/>
              <p:cNvGrpSpPr/>
              <p:nvPr userDrawn="1"/>
            </p:nvGrpSpPr>
            <p:grpSpPr>
              <a:xfrm>
                <a:off x="1457273" y="3195104"/>
                <a:ext cx="726559" cy="626702"/>
                <a:chOff x="1342074" y="3587863"/>
                <a:chExt cx="726559" cy="626702"/>
              </a:xfrm>
            </p:grpSpPr>
            <p:pic>
              <p:nvPicPr>
                <p:cNvPr id="120" name="Picture 1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21" name="TextBox 120"/>
                <p:cNvSpPr txBox="1"/>
                <p:nvPr/>
              </p:nvSpPr>
              <p:spPr>
                <a:xfrm>
                  <a:off x="1506627" y="3920263"/>
                  <a:ext cx="562006"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Tax Calculator</a:t>
                  </a:r>
                </a:p>
              </p:txBody>
            </p:sp>
          </p:grpSp>
          <p:grpSp>
            <p:nvGrpSpPr>
              <p:cNvPr id="97" name="Claims Collaboration"/>
              <p:cNvGrpSpPr/>
              <p:nvPr userDrawn="1"/>
            </p:nvGrpSpPr>
            <p:grpSpPr>
              <a:xfrm>
                <a:off x="6045422" y="1150884"/>
                <a:ext cx="991838" cy="991838"/>
                <a:chOff x="4519353" y="4431692"/>
                <a:chExt cx="991838" cy="991838"/>
              </a:xfrm>
            </p:grpSpPr>
            <p:pic>
              <p:nvPicPr>
                <p:cNvPr id="118" name="Picture 1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119" name="TextBox 118"/>
                <p:cNvSpPr txBox="1"/>
                <p:nvPr/>
              </p:nvSpPr>
              <p:spPr>
                <a:xfrm>
                  <a:off x="4611762" y="4830278"/>
                  <a:ext cx="816496"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Claims</a:t>
                  </a:r>
                </a:p>
                <a:p>
                  <a:pPr algn="ctr">
                    <a:lnSpc>
                      <a:spcPct val="90000"/>
                    </a:lnSpc>
                  </a:pPr>
                  <a:r>
                    <a:rPr lang="en-GB" sz="900" b="1" dirty="0">
                      <a:solidFill>
                        <a:prstClr val="white"/>
                      </a:solidFill>
                    </a:rPr>
                    <a:t>Collaboration</a:t>
                  </a:r>
                </a:p>
              </p:txBody>
            </p:sp>
          </p:grpSp>
          <p:grpSp>
            <p:nvGrpSpPr>
              <p:cNvPr id="99" name="Insurance Tranasaction Accounting"/>
              <p:cNvGrpSpPr/>
              <p:nvPr userDrawn="1"/>
            </p:nvGrpSpPr>
            <p:grpSpPr>
              <a:xfrm>
                <a:off x="6065594" y="3162500"/>
                <a:ext cx="1378172" cy="1378172"/>
                <a:chOff x="829441" y="2408153"/>
                <a:chExt cx="1378172" cy="1378172"/>
              </a:xfrm>
            </p:grpSpPr>
            <p:pic>
              <p:nvPicPr>
                <p:cNvPr id="116" name="Picture 1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9441" y="2408153"/>
                  <a:ext cx="1378172" cy="1378172"/>
                </a:xfrm>
                <a:prstGeom prst="rect">
                  <a:avLst/>
                </a:prstGeom>
              </p:spPr>
            </p:pic>
            <p:sp>
              <p:nvSpPr>
                <p:cNvPr id="117" name="TextBox 116"/>
                <p:cNvSpPr txBox="1"/>
                <p:nvPr/>
              </p:nvSpPr>
              <p:spPr>
                <a:xfrm>
                  <a:off x="1155163" y="2955066"/>
                  <a:ext cx="726728"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Insurance</a:t>
                  </a:r>
                </a:p>
                <a:p>
                  <a:pPr algn="ctr">
                    <a:lnSpc>
                      <a:spcPct val="90000"/>
                    </a:lnSpc>
                  </a:pPr>
                  <a:r>
                    <a:rPr lang="en-GB" sz="900" b="1" dirty="0">
                      <a:solidFill>
                        <a:prstClr val="white"/>
                      </a:solidFill>
                    </a:rPr>
                    <a:t>Transaction</a:t>
                  </a:r>
                </a:p>
                <a:p>
                  <a:pPr algn="ctr">
                    <a:lnSpc>
                      <a:spcPct val="90000"/>
                    </a:lnSpc>
                  </a:pPr>
                  <a:r>
                    <a:rPr lang="en-GB" sz="900" b="1" dirty="0">
                      <a:solidFill>
                        <a:prstClr val="white"/>
                      </a:solidFill>
                    </a:rPr>
                    <a:t>Accounting</a:t>
                  </a:r>
                </a:p>
              </p:txBody>
            </p:sp>
          </p:grpSp>
          <p:grpSp>
            <p:nvGrpSpPr>
              <p:cNvPr id="100" name="Central Services Refresh bottom"/>
              <p:cNvGrpSpPr/>
              <p:nvPr userDrawn="1"/>
            </p:nvGrpSpPr>
            <p:grpSpPr>
              <a:xfrm>
                <a:off x="7189940" y="3897701"/>
                <a:ext cx="1483971" cy="405102"/>
                <a:chOff x="1342074" y="3558003"/>
                <a:chExt cx="1483971" cy="405102"/>
              </a:xfrm>
            </p:grpSpPr>
            <p:pic>
              <p:nvPicPr>
                <p:cNvPr id="114" name="Picture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15" name="TextBox 114"/>
                <p:cNvSpPr txBox="1"/>
                <p:nvPr/>
              </p:nvSpPr>
              <p:spPr>
                <a:xfrm>
                  <a:off x="1694974" y="3558003"/>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(Carrier EBOT / ECOT)</a:t>
                  </a:r>
                </a:p>
              </p:txBody>
            </p:sp>
          </p:grpSp>
          <p:grpSp>
            <p:nvGrpSpPr>
              <p:cNvPr id="101" name="Central Services Refresh top"/>
              <p:cNvGrpSpPr/>
              <p:nvPr userDrawn="1"/>
            </p:nvGrpSpPr>
            <p:grpSpPr>
              <a:xfrm>
                <a:off x="7189940" y="3390404"/>
                <a:ext cx="1483971" cy="405102"/>
                <a:chOff x="1342074" y="3558005"/>
                <a:chExt cx="1483971" cy="405102"/>
              </a:xfrm>
            </p:grpSpPr>
            <p:pic>
              <p:nvPicPr>
                <p:cNvPr id="112" name="Picture 1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13" name="TextBox 112"/>
                <p:cNvSpPr txBox="1"/>
                <p:nvPr/>
              </p:nvSpPr>
              <p:spPr>
                <a:xfrm>
                  <a:off x="1694974" y="3558005"/>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(Broker EBOT / ECOT)</a:t>
                  </a:r>
                </a:p>
              </p:txBody>
            </p:sp>
          </p:grpSp>
          <p:grpSp>
            <p:nvGrpSpPr>
              <p:cNvPr id="103" name="Delegated Authority Data"/>
              <p:cNvGrpSpPr/>
              <p:nvPr userDrawn="1"/>
            </p:nvGrpSpPr>
            <p:grpSpPr>
              <a:xfrm>
                <a:off x="3709582" y="476672"/>
                <a:ext cx="1378172" cy="1378172"/>
                <a:chOff x="4056174" y="623817"/>
                <a:chExt cx="1378172" cy="1378172"/>
              </a:xfrm>
            </p:grpSpPr>
            <p:pic>
              <p:nvPicPr>
                <p:cNvPr id="110" name="Picture 10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6174" y="623817"/>
                  <a:ext cx="1378172" cy="1378172"/>
                </a:xfrm>
                <a:prstGeom prst="rect">
                  <a:avLst/>
                </a:prstGeom>
              </p:spPr>
            </p:pic>
            <p:sp>
              <p:nvSpPr>
                <p:cNvPr id="111" name="TextBox 110"/>
                <p:cNvSpPr txBox="1"/>
                <p:nvPr/>
              </p:nvSpPr>
              <p:spPr>
                <a:xfrm>
                  <a:off x="4433192" y="1199158"/>
                  <a:ext cx="624136"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Delegated</a:t>
                  </a:r>
                </a:p>
                <a:p>
                  <a:pPr algn="ctr">
                    <a:lnSpc>
                      <a:spcPct val="90000"/>
                    </a:lnSpc>
                  </a:pPr>
                  <a:r>
                    <a:rPr lang="en-GB" sz="900" b="1" dirty="0">
                      <a:solidFill>
                        <a:prstClr val="white"/>
                      </a:solidFill>
                    </a:rPr>
                    <a:t>Authority</a:t>
                  </a:r>
                </a:p>
                <a:p>
                  <a:pPr algn="ctr">
                    <a:lnSpc>
                      <a:spcPct val="90000"/>
                    </a:lnSpc>
                  </a:pPr>
                  <a:r>
                    <a:rPr lang="en-GB" sz="900" b="1" dirty="0">
                      <a:solidFill>
                        <a:prstClr val="white"/>
                      </a:solidFill>
                    </a:rPr>
                    <a:t>Data</a:t>
                  </a:r>
                </a:p>
              </p:txBody>
            </p:sp>
          </p:grpSp>
          <p:grpSp>
            <p:nvGrpSpPr>
              <p:cNvPr id="104" name="Audit"/>
              <p:cNvGrpSpPr/>
              <p:nvPr userDrawn="1"/>
            </p:nvGrpSpPr>
            <p:grpSpPr>
              <a:xfrm>
                <a:off x="4830706" y="731524"/>
                <a:ext cx="1014511" cy="349224"/>
                <a:chOff x="1342074" y="3589701"/>
                <a:chExt cx="1014511" cy="349224"/>
              </a:xfrm>
            </p:grpSpPr>
            <p:pic>
              <p:nvPicPr>
                <p:cNvPr id="108" name="Picture 10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109" name="TextBox 108"/>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Audit</a:t>
                  </a:r>
                </a:p>
              </p:txBody>
            </p:sp>
          </p:grpSp>
          <p:grpSp>
            <p:nvGrpSpPr>
              <p:cNvPr id="105" name="Compliance"/>
              <p:cNvGrpSpPr/>
              <p:nvPr userDrawn="1"/>
            </p:nvGrpSpPr>
            <p:grpSpPr>
              <a:xfrm>
                <a:off x="4830706" y="1250768"/>
                <a:ext cx="1014511" cy="349224"/>
                <a:chOff x="1342074" y="3589701"/>
                <a:chExt cx="1014511" cy="349224"/>
              </a:xfrm>
            </p:grpSpPr>
            <p:pic>
              <p:nvPicPr>
                <p:cNvPr id="106" name="Picture 10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2074" y="3589701"/>
                  <a:ext cx="352900" cy="349224"/>
                </a:xfrm>
                <a:prstGeom prst="rect">
                  <a:avLst/>
                </a:prstGeom>
              </p:spPr>
            </p:pic>
            <p:sp>
              <p:nvSpPr>
                <p:cNvPr id="107" name="TextBox 106"/>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Compliance</a:t>
                  </a:r>
                </a:p>
              </p:txBody>
            </p:sp>
          </p:grpSp>
        </p:grpSp>
        <p:grpSp>
          <p:nvGrpSpPr>
            <p:cNvPr id="138" name="ARROW - Acord"/>
            <p:cNvGrpSpPr/>
            <p:nvPr userDrawn="1"/>
          </p:nvGrpSpPr>
          <p:grpSpPr>
            <a:xfrm>
              <a:off x="1150938" y="5425311"/>
              <a:ext cx="6847523" cy="451961"/>
              <a:chOff x="1153887" y="5425311"/>
              <a:chExt cx="6847523" cy="451961"/>
            </a:xfrm>
          </p:grpSpPr>
          <p:pic>
            <p:nvPicPr>
              <p:cNvPr id="139" name="Picture 1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53887" y="5425311"/>
                <a:ext cx="6847523" cy="451961"/>
              </a:xfrm>
              <a:prstGeom prst="rect">
                <a:avLst/>
              </a:prstGeom>
            </p:spPr>
          </p:pic>
          <p:sp>
            <p:nvSpPr>
              <p:cNvPr id="140" name="TextBox 139"/>
              <p:cNvSpPr txBox="1"/>
              <p:nvPr/>
            </p:nvSpPr>
            <p:spPr>
              <a:xfrm>
                <a:off x="2653778" y="5501640"/>
                <a:ext cx="4350083" cy="299295"/>
              </a:xfrm>
              <a:prstGeom prst="rect">
                <a:avLst/>
              </a:prstGeom>
              <a:noFill/>
            </p:spPr>
            <p:txBody>
              <a:bodyPr wrap="none" lIns="72000" tIns="72000" rIns="72000" bIns="72000" rtlCol="0" anchor="ctr" anchorCtr="0">
                <a:spAutoFit/>
              </a:bodyPr>
              <a:lstStyle/>
              <a:p>
                <a:r>
                  <a:rPr lang="en-GB" sz="1000" b="1" dirty="0">
                    <a:solidFill>
                      <a:prstClr val="white"/>
                    </a:solidFill>
                  </a:rPr>
                  <a:t>ACORD Data Exchange: </a:t>
                </a:r>
                <a:r>
                  <a:rPr lang="en-GB" sz="1000" dirty="0">
                    <a:solidFill>
                      <a:prstClr val="white"/>
                    </a:solidFill>
                  </a:rPr>
                  <a:t>standardised integration throughout the lifecycle</a:t>
                </a:r>
              </a:p>
            </p:txBody>
          </p:sp>
        </p:grpSp>
        <p:grpSp>
          <p:nvGrpSpPr>
            <p:cNvPr id="141" name="ARROW - Customer"/>
            <p:cNvGrpSpPr/>
            <p:nvPr userDrawn="1"/>
          </p:nvGrpSpPr>
          <p:grpSpPr>
            <a:xfrm>
              <a:off x="1150938" y="5929367"/>
              <a:ext cx="6847523" cy="451961"/>
              <a:chOff x="1150939" y="5913329"/>
              <a:chExt cx="6847523" cy="451961"/>
            </a:xfrm>
          </p:grpSpPr>
          <p:pic>
            <p:nvPicPr>
              <p:cNvPr id="142" name="Picture 1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50939" y="5913329"/>
                <a:ext cx="6847523" cy="451961"/>
              </a:xfrm>
              <a:prstGeom prst="rect">
                <a:avLst/>
              </a:prstGeom>
            </p:spPr>
          </p:pic>
          <p:sp>
            <p:nvSpPr>
              <p:cNvPr id="143" name="TextBox 142"/>
              <p:cNvSpPr txBox="1"/>
              <p:nvPr/>
            </p:nvSpPr>
            <p:spPr>
              <a:xfrm>
                <a:off x="1907704" y="5989658"/>
                <a:ext cx="3159052" cy="299295"/>
              </a:xfrm>
              <a:prstGeom prst="rect">
                <a:avLst/>
              </a:prstGeom>
              <a:noFill/>
            </p:spPr>
            <p:txBody>
              <a:bodyPr wrap="none" lIns="72000" tIns="72000" rIns="72000" bIns="72000" rtlCol="0" anchor="ctr" anchorCtr="0">
                <a:spAutoFit/>
              </a:bodyPr>
              <a:lstStyle/>
              <a:p>
                <a:r>
                  <a:rPr lang="en-GB" sz="1000" b="1" dirty="0">
                    <a:solidFill>
                      <a:prstClr val="white"/>
                    </a:solidFill>
                  </a:rPr>
                  <a:t>Broker / Carrier interaction: </a:t>
                </a:r>
                <a:r>
                  <a:rPr lang="en-GB" sz="1000" dirty="0">
                    <a:solidFill>
                      <a:prstClr val="white"/>
                    </a:solidFill>
                  </a:rPr>
                  <a:t>throughout the lifecycle</a:t>
                </a:r>
              </a:p>
            </p:txBody>
          </p:sp>
        </p:grpSp>
        <p:grpSp>
          <p:nvGrpSpPr>
            <p:cNvPr id="144" name="Customer"/>
            <p:cNvGrpSpPr/>
            <p:nvPr userDrawn="1"/>
          </p:nvGrpSpPr>
          <p:grpSpPr>
            <a:xfrm>
              <a:off x="8028384" y="5477076"/>
              <a:ext cx="847725" cy="852488"/>
              <a:chOff x="7986021" y="5541064"/>
              <a:chExt cx="847725" cy="852488"/>
            </a:xfrm>
          </p:grpSpPr>
          <p:pic>
            <p:nvPicPr>
              <p:cNvPr id="145" name="Picture 1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86021" y="5541064"/>
                <a:ext cx="847725" cy="852488"/>
              </a:xfrm>
              <a:prstGeom prst="rect">
                <a:avLst/>
              </a:prstGeom>
            </p:spPr>
          </p:pic>
          <p:sp>
            <p:nvSpPr>
              <p:cNvPr id="146" name="TextBox 145"/>
              <p:cNvSpPr txBox="1"/>
              <p:nvPr/>
            </p:nvSpPr>
            <p:spPr>
              <a:xfrm>
                <a:off x="8104227" y="6030128"/>
                <a:ext cx="611312" cy="197353"/>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Customer</a:t>
                </a:r>
              </a:p>
            </p:txBody>
          </p:sp>
        </p:grpSp>
      </p:grpSp>
      <p:grpSp>
        <p:nvGrpSpPr>
          <p:cNvPr id="149" name="Legend"/>
          <p:cNvGrpSpPr/>
          <p:nvPr userDrawn="1"/>
        </p:nvGrpSpPr>
        <p:grpSpPr>
          <a:xfrm>
            <a:off x="1295194" y="1340778"/>
            <a:ext cx="1429116" cy="268517"/>
            <a:chOff x="1295194" y="783087"/>
            <a:chExt cx="1429116" cy="268517"/>
          </a:xfrm>
        </p:grpSpPr>
        <p:pic>
          <p:nvPicPr>
            <p:cNvPr id="150" name="Picture 1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13668" y="833381"/>
              <a:ext cx="185807" cy="180000"/>
            </a:xfrm>
            <a:prstGeom prst="rect">
              <a:avLst/>
            </a:prstGeom>
          </p:spPr>
        </p:pic>
        <p:pic>
          <p:nvPicPr>
            <p:cNvPr id="151" name="Picture 15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95194" y="833381"/>
              <a:ext cx="185807" cy="180000"/>
            </a:xfrm>
            <a:prstGeom prst="rect">
              <a:avLst/>
            </a:prstGeom>
          </p:spPr>
        </p:pic>
        <p:pic>
          <p:nvPicPr>
            <p:cNvPr id="152" name="Picture 15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519560" y="887381"/>
              <a:ext cx="204750" cy="72000"/>
            </a:xfrm>
            <a:prstGeom prst="rect">
              <a:avLst/>
            </a:prstGeom>
          </p:spPr>
        </p:pic>
        <p:pic>
          <p:nvPicPr>
            <p:cNvPr id="153" name="Picture 15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524028" y="887381"/>
              <a:ext cx="204750" cy="72000"/>
            </a:xfrm>
            <a:prstGeom prst="rect">
              <a:avLst/>
            </a:prstGeom>
          </p:spPr>
        </p:pic>
        <p:sp>
          <p:nvSpPr>
            <p:cNvPr id="154" name="TextBox 153"/>
            <p:cNvSpPr txBox="1"/>
            <p:nvPr/>
          </p:nvSpPr>
          <p:spPr>
            <a:xfrm>
              <a:off x="2050163" y="783087"/>
              <a:ext cx="501273" cy="268517"/>
            </a:xfrm>
            <a:prstGeom prst="rect">
              <a:avLst/>
            </a:prstGeom>
            <a:noFill/>
          </p:spPr>
          <p:txBody>
            <a:bodyPr wrap="none" lIns="72000" tIns="72000" rIns="72000" bIns="72000" rtlCol="0">
              <a:spAutoFit/>
            </a:bodyPr>
            <a:lstStyle/>
            <a:p>
              <a:r>
                <a:rPr lang="en-GB" sz="800" dirty="0">
                  <a:solidFill>
                    <a:prstClr val="white"/>
                  </a:solidFill>
                </a:rPr>
                <a:t>Outside</a:t>
              </a:r>
            </a:p>
          </p:txBody>
        </p:sp>
      </p:grpSp>
      <p:sp>
        <p:nvSpPr>
          <p:cNvPr id="156" name="Rectangle 155">
            <a:hlinkClick r:id="rId24" action="ppaction://hlinksldjump"/>
          </p:cNvPr>
          <p:cNvSpPr/>
          <p:nvPr userDrawn="1"/>
        </p:nvSpPr>
        <p:spPr>
          <a:xfrm>
            <a:off x="1295399"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1</a:t>
            </a:r>
          </a:p>
        </p:txBody>
      </p:sp>
      <p:sp>
        <p:nvSpPr>
          <p:cNvPr id="157" name="Rectangle 156">
            <a:hlinkClick r:id="rId25" action="ppaction://hlinksldjump"/>
          </p:cNvPr>
          <p:cNvSpPr/>
          <p:nvPr userDrawn="1"/>
        </p:nvSpPr>
        <p:spPr>
          <a:xfrm>
            <a:off x="2050307"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2</a:t>
            </a:r>
          </a:p>
        </p:txBody>
      </p:sp>
      <p:sp>
        <p:nvSpPr>
          <p:cNvPr id="158" name="Rectangle 157">
            <a:hlinkClick r:id="rId25" action="ppaction://hlinksldjump"/>
          </p:cNvPr>
          <p:cNvSpPr/>
          <p:nvPr userDrawn="1"/>
        </p:nvSpPr>
        <p:spPr>
          <a:xfrm>
            <a:off x="2805215"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3</a:t>
            </a:r>
          </a:p>
        </p:txBody>
      </p:sp>
      <p:sp>
        <p:nvSpPr>
          <p:cNvPr id="81" name="Rectangle: Single Corner Snipped 80">
            <a:hlinkClick r:id="rId26" action="ppaction://hlinksldjump"/>
          </p:cNvPr>
          <p:cNvSpPr/>
          <p:nvPr userDrawn="1"/>
        </p:nvSpPr>
        <p:spPr>
          <a:xfrm>
            <a:off x="3576381"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Phases</a:t>
            </a:r>
          </a:p>
        </p:txBody>
      </p:sp>
      <p:grpSp>
        <p:nvGrpSpPr>
          <p:cNvPr id="83" name="Group 82"/>
          <p:cNvGrpSpPr/>
          <p:nvPr userDrawn="1"/>
        </p:nvGrpSpPr>
        <p:grpSpPr>
          <a:xfrm>
            <a:off x="8204055" y="332933"/>
            <a:ext cx="560992" cy="144000"/>
            <a:chOff x="8204053" y="332933"/>
            <a:chExt cx="560992" cy="144000"/>
          </a:xfrm>
        </p:grpSpPr>
        <p:pic>
          <p:nvPicPr>
            <p:cNvPr id="84" name="Picture 83">
              <a:hlinkClick r:id="" action="ppaction://noaction"/>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8403480" y="350932"/>
              <a:ext cx="361565" cy="108000"/>
            </a:xfrm>
            <a:prstGeom prst="rect">
              <a:avLst/>
            </a:prstGeom>
          </p:spPr>
        </p:pic>
        <p:sp>
          <p:nvSpPr>
            <p:cNvPr id="88" name="Flowchart: Summing Junction 87">
              <a:hlinkClick r:id="" action="ppaction://noaction"/>
            </p:cNvPr>
            <p:cNvSpPr/>
            <p:nvPr userDrawn="1"/>
          </p:nvSpPr>
          <p:spPr>
            <a:xfrm>
              <a:off x="8204053" y="332933"/>
              <a:ext cx="144000" cy="144000"/>
            </a:xfrm>
            <a:prstGeom prst="flowChartSummingJunction">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20546131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3965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12217977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4068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79290684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4170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423924462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4272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7656205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8820135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4477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35892675"/>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4580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25337323"/>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4682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79160390"/>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4784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07422998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4887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1364358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ases - pop-up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Title 75"/>
          <p:cNvSpPr>
            <a:spLocks noGrp="1"/>
          </p:cNvSpPr>
          <p:nvPr>
            <p:ph type="title"/>
          </p:nvPr>
        </p:nvSpPr>
        <p:spPr>
          <a:xfrm>
            <a:off x="1237132" y="736847"/>
            <a:ext cx="3334869" cy="366971"/>
          </a:xfrm>
        </p:spPr>
        <p:txBody>
          <a:bodyPr/>
          <a:lstStyle/>
          <a:p>
            <a:r>
              <a:rPr lang="en-US" dirty="0"/>
              <a:t>Click to edit Master title style</a:t>
            </a:r>
            <a:endParaRPr lang="en-GB" dirty="0"/>
          </a:p>
        </p:txBody>
      </p:sp>
      <p:cxnSp>
        <p:nvCxnSpPr>
          <p:cNvPr id="77" name="Straight Connector 76"/>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grpSp>
        <p:nvGrpSpPr>
          <p:cNvPr id="149" name="Legend"/>
          <p:cNvGrpSpPr/>
          <p:nvPr userDrawn="1"/>
        </p:nvGrpSpPr>
        <p:grpSpPr>
          <a:xfrm>
            <a:off x="1295194" y="1340778"/>
            <a:ext cx="1429116" cy="268517"/>
            <a:chOff x="1295194" y="783087"/>
            <a:chExt cx="1429116" cy="268517"/>
          </a:xfrm>
        </p:grpSpPr>
        <p:pic>
          <p:nvPicPr>
            <p:cNvPr id="150" name="Picture 1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668" y="833381"/>
              <a:ext cx="185807" cy="180000"/>
            </a:xfrm>
            <a:prstGeom prst="rect">
              <a:avLst/>
            </a:prstGeom>
          </p:spPr>
        </p:pic>
        <p:pic>
          <p:nvPicPr>
            <p:cNvPr id="151" name="Picture 1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194" y="833381"/>
              <a:ext cx="185807" cy="180000"/>
            </a:xfrm>
            <a:prstGeom prst="rect">
              <a:avLst/>
            </a:prstGeom>
          </p:spPr>
        </p:pic>
        <p:pic>
          <p:nvPicPr>
            <p:cNvPr id="152" name="Picture 1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9560" y="887381"/>
              <a:ext cx="204750" cy="72000"/>
            </a:xfrm>
            <a:prstGeom prst="rect">
              <a:avLst/>
            </a:prstGeom>
          </p:spPr>
        </p:pic>
        <p:pic>
          <p:nvPicPr>
            <p:cNvPr id="153" name="Picture 1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28" y="887381"/>
              <a:ext cx="204750" cy="72000"/>
            </a:xfrm>
            <a:prstGeom prst="rect">
              <a:avLst/>
            </a:prstGeom>
          </p:spPr>
        </p:pic>
        <p:sp>
          <p:nvSpPr>
            <p:cNvPr id="154" name="TextBox 153"/>
            <p:cNvSpPr txBox="1"/>
            <p:nvPr/>
          </p:nvSpPr>
          <p:spPr>
            <a:xfrm>
              <a:off x="2050163" y="783087"/>
              <a:ext cx="501273" cy="268517"/>
            </a:xfrm>
            <a:prstGeom prst="rect">
              <a:avLst/>
            </a:prstGeom>
            <a:noFill/>
          </p:spPr>
          <p:txBody>
            <a:bodyPr wrap="none" lIns="72000" tIns="72000" rIns="72000" bIns="72000" rtlCol="0">
              <a:spAutoFit/>
            </a:bodyPr>
            <a:lstStyle/>
            <a:p>
              <a:r>
                <a:rPr lang="en-GB" sz="800" dirty="0">
                  <a:solidFill>
                    <a:prstClr val="white"/>
                  </a:solidFill>
                </a:rPr>
                <a:t>Outside</a:t>
              </a:r>
            </a:p>
          </p:txBody>
        </p:sp>
      </p:grpSp>
      <p:sp>
        <p:nvSpPr>
          <p:cNvPr id="156" name="Rectangle 155">
            <a:hlinkClick r:id="rId8" action="ppaction://hlinksldjump"/>
          </p:cNvPr>
          <p:cNvSpPr/>
          <p:nvPr userDrawn="1"/>
        </p:nvSpPr>
        <p:spPr>
          <a:xfrm>
            <a:off x="1295399"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1</a:t>
            </a:r>
          </a:p>
        </p:txBody>
      </p:sp>
      <p:sp>
        <p:nvSpPr>
          <p:cNvPr id="157" name="Rectangle 156">
            <a:hlinkClick r:id="rId9" action="ppaction://hlinksldjump"/>
          </p:cNvPr>
          <p:cNvSpPr/>
          <p:nvPr userDrawn="1"/>
        </p:nvSpPr>
        <p:spPr>
          <a:xfrm>
            <a:off x="2050307"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2</a:t>
            </a:r>
          </a:p>
        </p:txBody>
      </p:sp>
      <p:sp>
        <p:nvSpPr>
          <p:cNvPr id="158" name="Rectangle 157">
            <a:hlinkClick r:id="rId9" action="ppaction://hlinksldjump"/>
          </p:cNvPr>
          <p:cNvSpPr/>
          <p:nvPr userDrawn="1"/>
        </p:nvSpPr>
        <p:spPr>
          <a:xfrm>
            <a:off x="2805215"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3</a:t>
            </a:r>
          </a:p>
        </p:txBody>
      </p:sp>
      <p:sp>
        <p:nvSpPr>
          <p:cNvPr id="81" name="Rectangle: Single Corner Snipped 80">
            <a:hlinkClick r:id="rId10" action="ppaction://hlinksldjump"/>
          </p:cNvPr>
          <p:cNvSpPr/>
          <p:nvPr userDrawn="1"/>
        </p:nvSpPr>
        <p:spPr>
          <a:xfrm>
            <a:off x="3576381"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Phases</a:t>
            </a:r>
          </a:p>
        </p:txBody>
      </p:sp>
      <p:grpSp>
        <p:nvGrpSpPr>
          <p:cNvPr id="17" name="Group 16"/>
          <p:cNvGrpSpPr/>
          <p:nvPr userDrawn="1"/>
        </p:nvGrpSpPr>
        <p:grpSpPr>
          <a:xfrm>
            <a:off x="8204055" y="332933"/>
            <a:ext cx="560992" cy="144000"/>
            <a:chOff x="8204053" y="332933"/>
            <a:chExt cx="560992" cy="144000"/>
          </a:xfrm>
        </p:grpSpPr>
        <p:pic>
          <p:nvPicPr>
            <p:cNvPr id="18" name="Picture 17">
              <a:hlinkClick r:id="" action="ppaction://noaction"/>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8403480" y="350932"/>
              <a:ext cx="361565" cy="108000"/>
            </a:xfrm>
            <a:prstGeom prst="rect">
              <a:avLst/>
            </a:prstGeom>
          </p:spPr>
        </p:pic>
        <p:sp>
          <p:nvSpPr>
            <p:cNvPr id="19" name="Flowchart: Summing Junction 18">
              <a:hlinkClick r:id="" action="ppaction://noaction"/>
            </p:cNvPr>
            <p:cNvSpPr/>
            <p:nvPr userDrawn="1"/>
          </p:nvSpPr>
          <p:spPr>
            <a:xfrm>
              <a:off x="8204053" y="332933"/>
              <a:ext cx="144000" cy="144000"/>
            </a:xfrm>
            <a:prstGeom prst="flowChartSummingJunction">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1948215242"/>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4989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0048074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5092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23348173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5194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4201153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5296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0875096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5399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535418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151448276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5604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3961962"/>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5706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20768148"/>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5808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17507391"/>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5911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196816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ases - 2017 TOM KM pop-up">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Title 75"/>
          <p:cNvSpPr>
            <a:spLocks noGrp="1"/>
          </p:cNvSpPr>
          <p:nvPr>
            <p:ph type="title"/>
          </p:nvPr>
        </p:nvSpPr>
        <p:spPr>
          <a:xfrm>
            <a:off x="1237132" y="736847"/>
            <a:ext cx="3334869" cy="366971"/>
          </a:xfrm>
        </p:spPr>
        <p:txBody>
          <a:bodyPr/>
          <a:lstStyle/>
          <a:p>
            <a:r>
              <a:rPr lang="en-US" dirty="0"/>
              <a:t>Click to edit Master title style</a:t>
            </a:r>
            <a:endParaRPr lang="en-GB" dirty="0"/>
          </a:p>
        </p:txBody>
      </p:sp>
      <p:cxnSp>
        <p:nvCxnSpPr>
          <p:cNvPr id="77" name="Straight Connector 76"/>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156" name="Rectangle 155">
            <a:hlinkClick r:id="rId4" action="ppaction://hlinksldjump"/>
          </p:cNvPr>
          <p:cNvSpPr/>
          <p:nvPr userDrawn="1"/>
        </p:nvSpPr>
        <p:spPr>
          <a:xfrm>
            <a:off x="1295399" y="1150884"/>
            <a:ext cx="648000" cy="180000"/>
          </a:xfrm>
          <a:prstGeom prst="rect">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prstClr val="white"/>
                </a:solidFill>
              </a:rPr>
              <a:t>Phase 1</a:t>
            </a:r>
          </a:p>
        </p:txBody>
      </p:sp>
      <p:sp>
        <p:nvSpPr>
          <p:cNvPr id="157" name="Rectangle 156">
            <a:hlinkClick r:id="rId5" action="ppaction://hlinksldjump"/>
          </p:cNvPr>
          <p:cNvSpPr/>
          <p:nvPr userDrawn="1"/>
        </p:nvSpPr>
        <p:spPr>
          <a:xfrm>
            <a:off x="2050307"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2</a:t>
            </a:r>
          </a:p>
        </p:txBody>
      </p:sp>
      <p:sp>
        <p:nvSpPr>
          <p:cNvPr id="158" name="Rectangle 157">
            <a:hlinkClick r:id="rId5" action="ppaction://hlinksldjump"/>
          </p:cNvPr>
          <p:cNvSpPr/>
          <p:nvPr userDrawn="1"/>
        </p:nvSpPr>
        <p:spPr>
          <a:xfrm>
            <a:off x="2805215"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3</a:t>
            </a:r>
          </a:p>
        </p:txBody>
      </p:sp>
      <p:sp>
        <p:nvSpPr>
          <p:cNvPr id="19" name="Rectangle: Single Corner Snipped 18">
            <a:hlinkClick r:id="rId6" action="ppaction://hlinksldjump"/>
          </p:cNvPr>
          <p:cNvSpPr/>
          <p:nvPr userDrawn="1"/>
        </p:nvSpPr>
        <p:spPr>
          <a:xfrm>
            <a:off x="3576381"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Phases</a:t>
            </a:r>
          </a:p>
        </p:txBody>
      </p:sp>
    </p:spTree>
    <p:extLst>
      <p:ext uri="{BB962C8B-B14F-4D97-AF65-F5344CB8AC3E}">
        <p14:creationId xmlns:p14="http://schemas.microsoft.com/office/powerpoint/2010/main" val="866148289"/>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6013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148432775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6116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5981764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6218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42320514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6320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84658583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6423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55964998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6525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7141104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100982871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6730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76613293"/>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6832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02927435"/>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6935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0528797"/>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ac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55" name="Group 154"/>
          <p:cNvGrpSpPr/>
          <p:nvPr userDrawn="1"/>
        </p:nvGrpSpPr>
        <p:grpSpPr>
          <a:xfrm>
            <a:off x="467545" y="476673"/>
            <a:ext cx="8408565" cy="5904656"/>
            <a:chOff x="467544" y="476672"/>
            <a:chExt cx="8408565" cy="5904656"/>
          </a:xfrm>
        </p:grpSpPr>
        <p:grpSp>
          <p:nvGrpSpPr>
            <p:cNvPr id="82" name="Group 81"/>
            <p:cNvGrpSpPr/>
            <p:nvPr userDrawn="1"/>
          </p:nvGrpSpPr>
          <p:grpSpPr>
            <a:xfrm>
              <a:off x="467544" y="476672"/>
              <a:ext cx="8206367" cy="4756123"/>
              <a:chOff x="467544" y="476672"/>
              <a:chExt cx="8206367" cy="4756123"/>
            </a:xfrm>
          </p:grpSpPr>
          <p:grpSp>
            <p:nvGrpSpPr>
              <p:cNvPr id="85" name="Contract Creation"/>
              <p:cNvGrpSpPr/>
              <p:nvPr userDrawn="1"/>
            </p:nvGrpSpPr>
            <p:grpSpPr>
              <a:xfrm>
                <a:off x="467544" y="2208837"/>
                <a:ext cx="1381887" cy="1381887"/>
                <a:chOff x="827584" y="2406296"/>
                <a:chExt cx="1381887" cy="1381887"/>
              </a:xfrm>
            </p:grpSpPr>
            <p:pic>
              <p:nvPicPr>
                <p:cNvPr id="136" name="Picture 1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2406296"/>
                  <a:ext cx="1381887" cy="1381887"/>
                </a:xfrm>
                <a:prstGeom prst="rect">
                  <a:avLst/>
                </a:prstGeom>
              </p:spPr>
            </p:pic>
            <p:sp>
              <p:nvSpPr>
                <p:cNvPr id="137" name="TextBox 136"/>
                <p:cNvSpPr txBox="1"/>
                <p:nvPr/>
              </p:nvSpPr>
              <p:spPr>
                <a:xfrm>
                  <a:off x="1244929" y="3045818"/>
                  <a:ext cx="547192"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Contract</a:t>
                  </a:r>
                  <a:br>
                    <a:rPr lang="en-GB" sz="900" b="1" dirty="0">
                      <a:solidFill>
                        <a:prstClr val="white"/>
                      </a:solidFill>
                    </a:rPr>
                  </a:br>
                  <a:r>
                    <a:rPr lang="en-GB" sz="900" b="1" dirty="0">
                      <a:solidFill>
                        <a:prstClr val="white"/>
                      </a:solidFill>
                    </a:rPr>
                    <a:t>Creation</a:t>
                  </a:r>
                </a:p>
              </p:txBody>
            </p:sp>
          </p:grpSp>
          <p:grpSp>
            <p:nvGrpSpPr>
              <p:cNvPr id="86" name="Clause Library"/>
              <p:cNvGrpSpPr/>
              <p:nvPr userDrawn="1"/>
            </p:nvGrpSpPr>
            <p:grpSpPr>
              <a:xfrm>
                <a:off x="995482" y="3390404"/>
                <a:ext cx="662025" cy="626702"/>
                <a:chOff x="1342074" y="3587863"/>
                <a:chExt cx="662025" cy="626702"/>
              </a:xfrm>
            </p:grpSpPr>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35" name="TextBox 134"/>
                <p:cNvSpPr txBox="1"/>
                <p:nvPr/>
              </p:nvSpPr>
              <p:spPr>
                <a:xfrm>
                  <a:off x="1506627" y="3920263"/>
                  <a:ext cx="497472"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Clause</a:t>
                  </a:r>
                  <a:br>
                    <a:rPr lang="en-GB" sz="800" dirty="0">
                      <a:solidFill>
                        <a:prstClr val="white"/>
                      </a:solidFill>
                    </a:rPr>
                  </a:br>
                  <a:r>
                    <a:rPr lang="en-GB" sz="800" dirty="0">
                      <a:solidFill>
                        <a:prstClr val="white"/>
                      </a:solidFill>
                    </a:rPr>
                    <a:t>Library</a:t>
                  </a:r>
                </a:p>
              </p:txBody>
            </p:sp>
          </p:grpSp>
          <p:grpSp>
            <p:nvGrpSpPr>
              <p:cNvPr id="87" name="Electronic Placement"/>
              <p:cNvGrpSpPr/>
              <p:nvPr userDrawn="1"/>
            </p:nvGrpSpPr>
            <p:grpSpPr>
              <a:xfrm>
                <a:off x="2584824" y="2082535"/>
                <a:ext cx="1381887" cy="1508189"/>
                <a:chOff x="819113" y="2268897"/>
                <a:chExt cx="1381887" cy="1508189"/>
              </a:xfrm>
            </p:grpSpPr>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113" y="2268897"/>
                  <a:ext cx="1381887" cy="1508189"/>
                </a:xfrm>
                <a:prstGeom prst="rect">
                  <a:avLst/>
                </a:prstGeom>
              </p:spPr>
            </p:pic>
            <p:sp>
              <p:nvSpPr>
                <p:cNvPr id="133" name="TextBox 132"/>
                <p:cNvSpPr txBox="1"/>
                <p:nvPr/>
              </p:nvSpPr>
              <p:spPr>
                <a:xfrm>
                  <a:off x="1185164" y="3019778"/>
                  <a:ext cx="649784"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a:t>
                  </a:r>
                  <a:br>
                    <a:rPr lang="en-GB" sz="900" b="1" dirty="0">
                      <a:solidFill>
                        <a:prstClr val="white"/>
                      </a:solidFill>
                    </a:rPr>
                  </a:br>
                  <a:r>
                    <a:rPr lang="en-GB" sz="900" b="1" dirty="0">
                      <a:solidFill>
                        <a:prstClr val="white"/>
                      </a:solidFill>
                    </a:rPr>
                    <a:t>Placement</a:t>
                  </a:r>
                </a:p>
              </p:txBody>
            </p:sp>
          </p:grpSp>
          <p:grpSp>
            <p:nvGrpSpPr>
              <p:cNvPr id="89" name="Electronic Data Contract"/>
              <p:cNvGrpSpPr/>
              <p:nvPr userDrawn="1"/>
            </p:nvGrpSpPr>
            <p:grpSpPr>
              <a:xfrm>
                <a:off x="4199657" y="4240957"/>
                <a:ext cx="991838" cy="991838"/>
                <a:chOff x="4519353" y="4431692"/>
                <a:chExt cx="991838" cy="991838"/>
              </a:xfrm>
            </p:grpSpPr>
            <p:pic>
              <p:nvPicPr>
                <p:cNvPr id="130" name="Picture 1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131" name="TextBox 130"/>
                <p:cNvSpPr txBox="1"/>
                <p:nvPr/>
              </p:nvSpPr>
              <p:spPr>
                <a:xfrm>
                  <a:off x="4534818" y="4705628"/>
                  <a:ext cx="970385" cy="571301"/>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 Data</a:t>
                  </a:r>
                </a:p>
                <a:p>
                  <a:pPr algn="ctr">
                    <a:lnSpc>
                      <a:spcPct val="90000"/>
                    </a:lnSpc>
                  </a:pPr>
                  <a:r>
                    <a:rPr lang="en-GB" sz="900" b="1" dirty="0">
                      <a:solidFill>
                        <a:prstClr val="white"/>
                      </a:solidFill>
                    </a:rPr>
                    <a:t>Contract / </a:t>
                  </a:r>
                  <a:br>
                    <a:rPr lang="en-GB" sz="900" b="1" dirty="0">
                      <a:solidFill>
                        <a:prstClr val="white"/>
                      </a:solidFill>
                    </a:rPr>
                  </a:br>
                  <a:r>
                    <a:rPr lang="en-GB" sz="900" b="1" dirty="0">
                      <a:solidFill>
                        <a:prstClr val="white"/>
                      </a:solidFill>
                    </a:rPr>
                    <a:t>Structured Data </a:t>
                  </a:r>
                  <a:br>
                    <a:rPr lang="en-GB" sz="900" b="1" dirty="0">
                      <a:solidFill>
                        <a:prstClr val="white"/>
                      </a:solidFill>
                    </a:rPr>
                  </a:br>
                  <a:r>
                    <a:rPr lang="en-GB" sz="900" b="1" dirty="0">
                      <a:solidFill>
                        <a:prstClr val="white"/>
                      </a:solidFill>
                    </a:rPr>
                    <a:t>Capture</a:t>
                  </a:r>
                </a:p>
              </p:txBody>
            </p:sp>
          </p:grpSp>
          <p:grpSp>
            <p:nvGrpSpPr>
              <p:cNvPr id="90" name="Central Data and Orchestration"/>
              <p:cNvGrpSpPr/>
              <p:nvPr userDrawn="1"/>
            </p:nvGrpSpPr>
            <p:grpSpPr>
              <a:xfrm>
                <a:off x="4456238" y="2208837"/>
                <a:ext cx="1378172" cy="1381887"/>
                <a:chOff x="829441" y="2406296"/>
                <a:chExt cx="1378172" cy="1381887"/>
              </a:xfrm>
            </p:grpSpPr>
            <p:pic>
              <p:nvPicPr>
                <p:cNvPr id="128" name="Picture 1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9441" y="2406296"/>
                  <a:ext cx="1378172" cy="1381887"/>
                </a:xfrm>
                <a:prstGeom prst="rect">
                  <a:avLst/>
                </a:prstGeom>
              </p:spPr>
            </p:pic>
            <p:sp>
              <p:nvSpPr>
                <p:cNvPr id="129" name="TextBox 128"/>
                <p:cNvSpPr txBox="1"/>
                <p:nvPr/>
              </p:nvSpPr>
              <p:spPr>
                <a:xfrm>
                  <a:off x="1084631" y="3045818"/>
                  <a:ext cx="867793"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Central Data &amp;</a:t>
                  </a:r>
                  <a:br>
                    <a:rPr lang="en-GB" sz="900" b="1" dirty="0">
                      <a:solidFill>
                        <a:prstClr val="white"/>
                      </a:solidFill>
                    </a:rPr>
                  </a:br>
                  <a:r>
                    <a:rPr lang="en-GB" sz="900" b="1" dirty="0">
                      <a:solidFill>
                        <a:prstClr val="white"/>
                      </a:solidFill>
                    </a:rPr>
                    <a:t>Orchestration</a:t>
                  </a:r>
                </a:p>
              </p:txBody>
            </p:sp>
          </p:grpSp>
          <p:grpSp>
            <p:nvGrpSpPr>
              <p:cNvPr id="91" name="Contract Quality Tool"/>
              <p:cNvGrpSpPr/>
              <p:nvPr userDrawn="1"/>
            </p:nvGrpSpPr>
            <p:grpSpPr>
              <a:xfrm>
                <a:off x="3622406" y="3095882"/>
                <a:ext cx="1015835" cy="405102"/>
                <a:chOff x="1342074" y="3558999"/>
                <a:chExt cx="1015835" cy="405102"/>
              </a:xfrm>
            </p:grpSpPr>
            <p:pic>
              <p:nvPicPr>
                <p:cNvPr id="126" name="Picture 1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127" name="TextBox 126"/>
                <p:cNvSpPr txBox="1"/>
                <p:nvPr/>
              </p:nvSpPr>
              <p:spPr>
                <a:xfrm>
                  <a:off x="1694875" y="3558999"/>
                  <a:ext cx="663034"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Contract</a:t>
                  </a:r>
                  <a:br>
                    <a:rPr lang="en-GB" sz="800" dirty="0">
                      <a:solidFill>
                        <a:prstClr val="white"/>
                      </a:solidFill>
                    </a:rPr>
                  </a:br>
                  <a:r>
                    <a:rPr lang="en-GB" sz="800" dirty="0">
                      <a:solidFill>
                        <a:prstClr val="white"/>
                      </a:solidFill>
                    </a:rPr>
                    <a:t>Quality</a:t>
                  </a:r>
                  <a:br>
                    <a:rPr lang="en-GB" sz="800" dirty="0">
                      <a:solidFill>
                        <a:prstClr val="white"/>
                      </a:solidFill>
                    </a:rPr>
                  </a:br>
                  <a:r>
                    <a:rPr lang="en-GB" sz="800" dirty="0">
                      <a:solidFill>
                        <a:prstClr val="white"/>
                      </a:solidFill>
                    </a:rPr>
                    <a:t>Tool (CQT)</a:t>
                  </a:r>
                </a:p>
              </p:txBody>
            </p:sp>
          </p:grpSp>
          <p:grpSp>
            <p:nvGrpSpPr>
              <p:cNvPr id="93" name="Elective Services"/>
              <p:cNvGrpSpPr/>
              <p:nvPr userDrawn="1"/>
            </p:nvGrpSpPr>
            <p:grpSpPr>
              <a:xfrm>
                <a:off x="5192491" y="3350046"/>
                <a:ext cx="784041" cy="626702"/>
                <a:chOff x="1342074" y="3587863"/>
                <a:chExt cx="784041" cy="626702"/>
              </a:xfrm>
            </p:grpSpPr>
            <p:pic>
              <p:nvPicPr>
                <p:cNvPr id="124" name="Picture 1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25" name="TextBox 124"/>
                <p:cNvSpPr txBox="1"/>
                <p:nvPr/>
              </p:nvSpPr>
              <p:spPr>
                <a:xfrm>
                  <a:off x="1506626" y="3920263"/>
                  <a:ext cx="619489"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Elective Services</a:t>
                  </a:r>
                </a:p>
              </p:txBody>
            </p:sp>
          </p:grpSp>
          <p:grpSp>
            <p:nvGrpSpPr>
              <p:cNvPr id="94" name="Central Subscription Services"/>
              <p:cNvGrpSpPr/>
              <p:nvPr userDrawn="1"/>
            </p:nvGrpSpPr>
            <p:grpSpPr>
              <a:xfrm>
                <a:off x="5627642" y="2697229"/>
                <a:ext cx="1014511" cy="405102"/>
                <a:chOff x="1342074" y="3558005"/>
                <a:chExt cx="1014511" cy="405102"/>
              </a:xfrm>
            </p:grpSpPr>
            <p:pic>
              <p:nvPicPr>
                <p:cNvPr id="122" name="Picture 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23" name="TextBox 122"/>
                <p:cNvSpPr txBox="1"/>
                <p:nvPr/>
              </p:nvSpPr>
              <p:spPr>
                <a:xfrm>
                  <a:off x="1694975" y="3558005"/>
                  <a:ext cx="661610"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a:t>
                  </a:r>
                </a:p>
                <a:p>
                  <a:pPr>
                    <a:lnSpc>
                      <a:spcPct val="90000"/>
                    </a:lnSpc>
                  </a:pPr>
                  <a:r>
                    <a:rPr lang="en-GB" sz="800" dirty="0">
                      <a:solidFill>
                        <a:prstClr val="white"/>
                      </a:solidFill>
                    </a:rPr>
                    <a:t>Subscription Services</a:t>
                  </a:r>
                </a:p>
              </p:txBody>
            </p:sp>
          </p:grpSp>
          <p:grpSp>
            <p:nvGrpSpPr>
              <p:cNvPr id="95" name="Tax Calculator"/>
              <p:cNvGrpSpPr/>
              <p:nvPr userDrawn="1"/>
            </p:nvGrpSpPr>
            <p:grpSpPr>
              <a:xfrm>
                <a:off x="1457273" y="3195104"/>
                <a:ext cx="726559" cy="626702"/>
                <a:chOff x="1342074" y="3587863"/>
                <a:chExt cx="726559" cy="626702"/>
              </a:xfrm>
            </p:grpSpPr>
            <p:pic>
              <p:nvPicPr>
                <p:cNvPr id="120" name="Picture 1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21" name="TextBox 120"/>
                <p:cNvSpPr txBox="1"/>
                <p:nvPr/>
              </p:nvSpPr>
              <p:spPr>
                <a:xfrm>
                  <a:off x="1506627" y="3920263"/>
                  <a:ext cx="562006"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Tax Calculator</a:t>
                  </a:r>
                </a:p>
              </p:txBody>
            </p:sp>
          </p:grpSp>
          <p:grpSp>
            <p:nvGrpSpPr>
              <p:cNvPr id="97" name="Claims Collaboration"/>
              <p:cNvGrpSpPr/>
              <p:nvPr userDrawn="1"/>
            </p:nvGrpSpPr>
            <p:grpSpPr>
              <a:xfrm>
                <a:off x="6045422" y="1150884"/>
                <a:ext cx="991838" cy="991838"/>
                <a:chOff x="4519353" y="4431692"/>
                <a:chExt cx="991838" cy="991838"/>
              </a:xfrm>
            </p:grpSpPr>
            <p:pic>
              <p:nvPicPr>
                <p:cNvPr id="118" name="Picture 1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119" name="TextBox 118"/>
                <p:cNvSpPr txBox="1"/>
                <p:nvPr/>
              </p:nvSpPr>
              <p:spPr>
                <a:xfrm>
                  <a:off x="4611762" y="4830278"/>
                  <a:ext cx="816496"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Claims</a:t>
                  </a:r>
                </a:p>
                <a:p>
                  <a:pPr algn="ctr">
                    <a:lnSpc>
                      <a:spcPct val="90000"/>
                    </a:lnSpc>
                  </a:pPr>
                  <a:r>
                    <a:rPr lang="en-GB" sz="900" b="1" dirty="0">
                      <a:solidFill>
                        <a:prstClr val="white"/>
                      </a:solidFill>
                    </a:rPr>
                    <a:t>Collaboration</a:t>
                  </a:r>
                </a:p>
              </p:txBody>
            </p:sp>
          </p:grpSp>
          <p:grpSp>
            <p:nvGrpSpPr>
              <p:cNvPr id="99" name="Insurance Tranasaction Accounting"/>
              <p:cNvGrpSpPr/>
              <p:nvPr userDrawn="1"/>
            </p:nvGrpSpPr>
            <p:grpSpPr>
              <a:xfrm>
                <a:off x="6065594" y="3162500"/>
                <a:ext cx="1378172" cy="1378172"/>
                <a:chOff x="829441" y="2408153"/>
                <a:chExt cx="1378172" cy="1378172"/>
              </a:xfrm>
            </p:grpSpPr>
            <p:pic>
              <p:nvPicPr>
                <p:cNvPr id="116" name="Picture 1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9441" y="2408153"/>
                  <a:ext cx="1378172" cy="1378172"/>
                </a:xfrm>
                <a:prstGeom prst="rect">
                  <a:avLst/>
                </a:prstGeom>
              </p:spPr>
            </p:pic>
            <p:sp>
              <p:nvSpPr>
                <p:cNvPr id="117" name="TextBox 116"/>
                <p:cNvSpPr txBox="1"/>
                <p:nvPr/>
              </p:nvSpPr>
              <p:spPr>
                <a:xfrm>
                  <a:off x="1155163" y="2955066"/>
                  <a:ext cx="726728"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Insurance</a:t>
                  </a:r>
                </a:p>
                <a:p>
                  <a:pPr algn="ctr">
                    <a:lnSpc>
                      <a:spcPct val="90000"/>
                    </a:lnSpc>
                  </a:pPr>
                  <a:r>
                    <a:rPr lang="en-GB" sz="900" b="1" dirty="0">
                      <a:solidFill>
                        <a:prstClr val="white"/>
                      </a:solidFill>
                    </a:rPr>
                    <a:t>Transaction</a:t>
                  </a:r>
                </a:p>
                <a:p>
                  <a:pPr algn="ctr">
                    <a:lnSpc>
                      <a:spcPct val="90000"/>
                    </a:lnSpc>
                  </a:pPr>
                  <a:r>
                    <a:rPr lang="en-GB" sz="900" b="1" dirty="0">
                      <a:solidFill>
                        <a:prstClr val="white"/>
                      </a:solidFill>
                    </a:rPr>
                    <a:t>Accounting</a:t>
                  </a:r>
                </a:p>
              </p:txBody>
            </p:sp>
          </p:grpSp>
          <p:grpSp>
            <p:nvGrpSpPr>
              <p:cNvPr id="100" name="Central Services Refresh bottom"/>
              <p:cNvGrpSpPr/>
              <p:nvPr userDrawn="1"/>
            </p:nvGrpSpPr>
            <p:grpSpPr>
              <a:xfrm>
                <a:off x="7189940" y="3897701"/>
                <a:ext cx="1483971" cy="405102"/>
                <a:chOff x="1342074" y="3558003"/>
                <a:chExt cx="1483971" cy="405102"/>
              </a:xfrm>
            </p:grpSpPr>
            <p:pic>
              <p:nvPicPr>
                <p:cNvPr id="114" name="Picture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15" name="TextBox 114"/>
                <p:cNvSpPr txBox="1"/>
                <p:nvPr/>
              </p:nvSpPr>
              <p:spPr>
                <a:xfrm>
                  <a:off x="1694974" y="3558003"/>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(Carrier EBOT / ECOT)</a:t>
                  </a:r>
                </a:p>
              </p:txBody>
            </p:sp>
          </p:grpSp>
          <p:grpSp>
            <p:nvGrpSpPr>
              <p:cNvPr id="101" name="Central Services Refresh top"/>
              <p:cNvGrpSpPr/>
              <p:nvPr userDrawn="1"/>
            </p:nvGrpSpPr>
            <p:grpSpPr>
              <a:xfrm>
                <a:off x="7189940" y="3390404"/>
                <a:ext cx="1483971" cy="405102"/>
                <a:chOff x="1342074" y="3558005"/>
                <a:chExt cx="1483971" cy="405102"/>
              </a:xfrm>
            </p:grpSpPr>
            <p:pic>
              <p:nvPicPr>
                <p:cNvPr id="112" name="Picture 1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13" name="TextBox 112"/>
                <p:cNvSpPr txBox="1"/>
                <p:nvPr/>
              </p:nvSpPr>
              <p:spPr>
                <a:xfrm>
                  <a:off x="1694974" y="3558005"/>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(Broker EBOT / ECOT)</a:t>
                  </a:r>
                </a:p>
              </p:txBody>
            </p:sp>
          </p:grpSp>
          <p:grpSp>
            <p:nvGrpSpPr>
              <p:cNvPr id="103" name="Delegated Authority Data"/>
              <p:cNvGrpSpPr/>
              <p:nvPr userDrawn="1"/>
            </p:nvGrpSpPr>
            <p:grpSpPr>
              <a:xfrm>
                <a:off x="3709582" y="476672"/>
                <a:ext cx="1378172" cy="1378172"/>
                <a:chOff x="4056174" y="623817"/>
                <a:chExt cx="1378172" cy="1378172"/>
              </a:xfrm>
            </p:grpSpPr>
            <p:pic>
              <p:nvPicPr>
                <p:cNvPr id="110" name="Picture 10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6174" y="623817"/>
                  <a:ext cx="1378172" cy="1378172"/>
                </a:xfrm>
                <a:prstGeom prst="rect">
                  <a:avLst/>
                </a:prstGeom>
              </p:spPr>
            </p:pic>
            <p:sp>
              <p:nvSpPr>
                <p:cNvPr id="111" name="TextBox 110"/>
                <p:cNvSpPr txBox="1"/>
                <p:nvPr/>
              </p:nvSpPr>
              <p:spPr>
                <a:xfrm>
                  <a:off x="4433192" y="1199158"/>
                  <a:ext cx="624136"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Delegated</a:t>
                  </a:r>
                </a:p>
                <a:p>
                  <a:pPr algn="ctr">
                    <a:lnSpc>
                      <a:spcPct val="90000"/>
                    </a:lnSpc>
                  </a:pPr>
                  <a:r>
                    <a:rPr lang="en-GB" sz="900" b="1" dirty="0">
                      <a:solidFill>
                        <a:prstClr val="white"/>
                      </a:solidFill>
                    </a:rPr>
                    <a:t>Authority</a:t>
                  </a:r>
                </a:p>
                <a:p>
                  <a:pPr algn="ctr">
                    <a:lnSpc>
                      <a:spcPct val="90000"/>
                    </a:lnSpc>
                  </a:pPr>
                  <a:r>
                    <a:rPr lang="en-GB" sz="900" b="1" dirty="0">
                      <a:solidFill>
                        <a:prstClr val="white"/>
                      </a:solidFill>
                    </a:rPr>
                    <a:t>Data</a:t>
                  </a:r>
                </a:p>
              </p:txBody>
            </p:sp>
          </p:grpSp>
          <p:grpSp>
            <p:nvGrpSpPr>
              <p:cNvPr id="104" name="Audit"/>
              <p:cNvGrpSpPr/>
              <p:nvPr userDrawn="1"/>
            </p:nvGrpSpPr>
            <p:grpSpPr>
              <a:xfrm>
                <a:off x="4830706" y="731524"/>
                <a:ext cx="1014511" cy="349224"/>
                <a:chOff x="1342074" y="3589701"/>
                <a:chExt cx="1014511" cy="349224"/>
              </a:xfrm>
            </p:grpSpPr>
            <p:pic>
              <p:nvPicPr>
                <p:cNvPr id="108" name="Picture 10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109" name="TextBox 108"/>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Audit</a:t>
                  </a:r>
                </a:p>
              </p:txBody>
            </p:sp>
          </p:grpSp>
          <p:grpSp>
            <p:nvGrpSpPr>
              <p:cNvPr id="105" name="Compliance"/>
              <p:cNvGrpSpPr/>
              <p:nvPr userDrawn="1"/>
            </p:nvGrpSpPr>
            <p:grpSpPr>
              <a:xfrm>
                <a:off x="4830706" y="1250768"/>
                <a:ext cx="1014511" cy="349224"/>
                <a:chOff x="1342074" y="3589701"/>
                <a:chExt cx="1014511" cy="349224"/>
              </a:xfrm>
            </p:grpSpPr>
            <p:pic>
              <p:nvPicPr>
                <p:cNvPr id="106" name="Picture 10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2074" y="3589701"/>
                  <a:ext cx="352900" cy="349224"/>
                </a:xfrm>
                <a:prstGeom prst="rect">
                  <a:avLst/>
                </a:prstGeom>
              </p:spPr>
            </p:pic>
            <p:sp>
              <p:nvSpPr>
                <p:cNvPr id="107" name="TextBox 106"/>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Compliance</a:t>
                  </a:r>
                </a:p>
              </p:txBody>
            </p:sp>
          </p:grpSp>
        </p:grpSp>
        <p:grpSp>
          <p:nvGrpSpPr>
            <p:cNvPr id="138" name="ARROW - Acord"/>
            <p:cNvGrpSpPr/>
            <p:nvPr userDrawn="1"/>
          </p:nvGrpSpPr>
          <p:grpSpPr>
            <a:xfrm>
              <a:off x="1150938" y="5425311"/>
              <a:ext cx="6847523" cy="451961"/>
              <a:chOff x="1153887" y="5425311"/>
              <a:chExt cx="6847523" cy="451961"/>
            </a:xfrm>
          </p:grpSpPr>
          <p:pic>
            <p:nvPicPr>
              <p:cNvPr id="139" name="Picture 13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53887" y="5425311"/>
                <a:ext cx="6847523" cy="451961"/>
              </a:xfrm>
              <a:prstGeom prst="rect">
                <a:avLst/>
              </a:prstGeom>
            </p:spPr>
          </p:pic>
          <p:sp>
            <p:nvSpPr>
              <p:cNvPr id="140" name="TextBox 139"/>
              <p:cNvSpPr txBox="1"/>
              <p:nvPr/>
            </p:nvSpPr>
            <p:spPr>
              <a:xfrm>
                <a:off x="2653778" y="5501640"/>
                <a:ext cx="4350083" cy="299295"/>
              </a:xfrm>
              <a:prstGeom prst="rect">
                <a:avLst/>
              </a:prstGeom>
              <a:noFill/>
            </p:spPr>
            <p:txBody>
              <a:bodyPr wrap="none" lIns="72000" tIns="72000" rIns="72000" bIns="72000" rtlCol="0" anchor="ctr" anchorCtr="0">
                <a:spAutoFit/>
              </a:bodyPr>
              <a:lstStyle/>
              <a:p>
                <a:r>
                  <a:rPr lang="en-GB" sz="1000" b="1" dirty="0">
                    <a:solidFill>
                      <a:prstClr val="white"/>
                    </a:solidFill>
                  </a:rPr>
                  <a:t>ACORD Data Exchange: </a:t>
                </a:r>
                <a:r>
                  <a:rPr lang="en-GB" sz="1000" dirty="0">
                    <a:solidFill>
                      <a:prstClr val="white"/>
                    </a:solidFill>
                  </a:rPr>
                  <a:t>standardised integration throughout the lifecycle</a:t>
                </a:r>
              </a:p>
            </p:txBody>
          </p:sp>
        </p:grpSp>
        <p:grpSp>
          <p:nvGrpSpPr>
            <p:cNvPr id="141" name="ARROW - Customer"/>
            <p:cNvGrpSpPr/>
            <p:nvPr userDrawn="1"/>
          </p:nvGrpSpPr>
          <p:grpSpPr>
            <a:xfrm>
              <a:off x="1150938" y="5929367"/>
              <a:ext cx="6847523" cy="451961"/>
              <a:chOff x="1150939" y="5913329"/>
              <a:chExt cx="6847523" cy="451961"/>
            </a:xfrm>
          </p:grpSpPr>
          <p:pic>
            <p:nvPicPr>
              <p:cNvPr id="142" name="Picture 14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50939" y="5913329"/>
                <a:ext cx="6847523" cy="451961"/>
              </a:xfrm>
              <a:prstGeom prst="rect">
                <a:avLst/>
              </a:prstGeom>
            </p:spPr>
          </p:pic>
          <p:sp>
            <p:nvSpPr>
              <p:cNvPr id="143" name="TextBox 142"/>
              <p:cNvSpPr txBox="1"/>
              <p:nvPr/>
            </p:nvSpPr>
            <p:spPr>
              <a:xfrm>
                <a:off x="1907704" y="5989658"/>
                <a:ext cx="3159052" cy="299295"/>
              </a:xfrm>
              <a:prstGeom prst="rect">
                <a:avLst/>
              </a:prstGeom>
              <a:noFill/>
            </p:spPr>
            <p:txBody>
              <a:bodyPr wrap="none" lIns="72000" tIns="72000" rIns="72000" bIns="72000" rtlCol="0" anchor="ctr" anchorCtr="0">
                <a:spAutoFit/>
              </a:bodyPr>
              <a:lstStyle/>
              <a:p>
                <a:r>
                  <a:rPr lang="en-GB" sz="1000" b="1" dirty="0">
                    <a:solidFill>
                      <a:prstClr val="white"/>
                    </a:solidFill>
                  </a:rPr>
                  <a:t>Broker / Carrier interaction: </a:t>
                </a:r>
                <a:r>
                  <a:rPr lang="en-GB" sz="1000" dirty="0">
                    <a:solidFill>
                      <a:prstClr val="white"/>
                    </a:solidFill>
                  </a:rPr>
                  <a:t>throughout the lifecycle</a:t>
                </a:r>
              </a:p>
            </p:txBody>
          </p:sp>
        </p:grpSp>
        <p:grpSp>
          <p:nvGrpSpPr>
            <p:cNvPr id="144" name="Customer"/>
            <p:cNvGrpSpPr/>
            <p:nvPr userDrawn="1"/>
          </p:nvGrpSpPr>
          <p:grpSpPr>
            <a:xfrm>
              <a:off x="8028384" y="5477076"/>
              <a:ext cx="847725" cy="852488"/>
              <a:chOff x="7986021" y="5541064"/>
              <a:chExt cx="847725" cy="852488"/>
            </a:xfrm>
          </p:grpSpPr>
          <p:pic>
            <p:nvPicPr>
              <p:cNvPr id="145" name="Picture 1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986021" y="5541064"/>
                <a:ext cx="847725" cy="852488"/>
              </a:xfrm>
              <a:prstGeom prst="rect">
                <a:avLst/>
              </a:prstGeom>
            </p:spPr>
          </p:pic>
          <p:sp>
            <p:nvSpPr>
              <p:cNvPr id="146" name="TextBox 145"/>
              <p:cNvSpPr txBox="1"/>
              <p:nvPr/>
            </p:nvSpPr>
            <p:spPr>
              <a:xfrm>
                <a:off x="8104227" y="6030128"/>
                <a:ext cx="611312" cy="197353"/>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Customer</a:t>
                </a:r>
              </a:p>
            </p:txBody>
          </p:sp>
        </p:grpSp>
      </p:grpSp>
      <p:sp>
        <p:nvSpPr>
          <p:cNvPr id="76" name="Title 75"/>
          <p:cNvSpPr>
            <a:spLocks noGrp="1"/>
          </p:cNvSpPr>
          <p:nvPr>
            <p:ph type="title"/>
          </p:nvPr>
        </p:nvSpPr>
        <p:spPr>
          <a:xfrm>
            <a:off x="1237132" y="736847"/>
            <a:ext cx="3334869" cy="366971"/>
          </a:xfrm>
        </p:spPr>
        <p:txBody>
          <a:bodyPr/>
          <a:lstStyle/>
          <a:p>
            <a:r>
              <a:rPr lang="en-US" dirty="0"/>
              <a:t>Click to edit Master title style</a:t>
            </a:r>
            <a:endParaRPr lang="en-GB" dirty="0"/>
          </a:p>
        </p:txBody>
      </p:sp>
      <p:cxnSp>
        <p:nvCxnSpPr>
          <p:cNvPr id="77" name="Straight Connector 76"/>
          <p:cNvCxnSpPr>
            <a:cxnSpLocks/>
          </p:cNvCxnSpPr>
          <p:nvPr userDrawn="1"/>
        </p:nvCxnSpPr>
        <p:spPr>
          <a:xfrm flipH="1">
            <a:off x="1295409" y="1089025"/>
            <a:ext cx="2555873"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156" name="Rectangle 155">
            <a:hlinkClick r:id="rId20" action="ppaction://hlinksldjump"/>
          </p:cNvPr>
          <p:cNvSpPr/>
          <p:nvPr userDrawn="1"/>
        </p:nvSpPr>
        <p:spPr>
          <a:xfrm>
            <a:off x="1295399" y="1150884"/>
            <a:ext cx="576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Brokers</a:t>
            </a:r>
          </a:p>
        </p:txBody>
      </p:sp>
      <p:sp>
        <p:nvSpPr>
          <p:cNvPr id="157" name="Rectangle 156">
            <a:hlinkClick r:id="rId21" action="ppaction://hlinksldjump"/>
          </p:cNvPr>
          <p:cNvSpPr/>
          <p:nvPr userDrawn="1"/>
        </p:nvSpPr>
        <p:spPr>
          <a:xfrm>
            <a:off x="1943400" y="1150884"/>
            <a:ext cx="576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Carriers</a:t>
            </a:r>
          </a:p>
        </p:txBody>
      </p:sp>
      <p:sp>
        <p:nvSpPr>
          <p:cNvPr id="158" name="Rectangle 157">
            <a:hlinkClick r:id="" action="ppaction://noaction"/>
          </p:cNvPr>
          <p:cNvSpPr/>
          <p:nvPr userDrawn="1"/>
        </p:nvSpPr>
        <p:spPr>
          <a:xfrm>
            <a:off x="2591401" y="1150884"/>
            <a:ext cx="864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Coverholders</a:t>
            </a:r>
          </a:p>
        </p:txBody>
      </p:sp>
      <p:sp>
        <p:nvSpPr>
          <p:cNvPr id="92" name="Rectangle: Single Corner Snipped 91">
            <a:hlinkClick r:id="" action="ppaction://noaction"/>
          </p:cNvPr>
          <p:cNvSpPr/>
          <p:nvPr userDrawn="1"/>
        </p:nvSpPr>
        <p:spPr>
          <a:xfrm>
            <a:off x="4790172"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Impact</a:t>
            </a:r>
          </a:p>
        </p:txBody>
      </p:sp>
      <p:grpSp>
        <p:nvGrpSpPr>
          <p:cNvPr id="70" name="Group 69"/>
          <p:cNvGrpSpPr/>
          <p:nvPr userDrawn="1"/>
        </p:nvGrpSpPr>
        <p:grpSpPr>
          <a:xfrm>
            <a:off x="8204055" y="332933"/>
            <a:ext cx="560992" cy="144000"/>
            <a:chOff x="8204053" y="332933"/>
            <a:chExt cx="560992" cy="144000"/>
          </a:xfrm>
        </p:grpSpPr>
        <p:pic>
          <p:nvPicPr>
            <p:cNvPr id="71" name="Picture 70">
              <a:hlinkClick r:id="" action="ppaction://noaction"/>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8403480" y="350932"/>
              <a:ext cx="361565" cy="108000"/>
            </a:xfrm>
            <a:prstGeom prst="rect">
              <a:avLst/>
            </a:prstGeom>
          </p:spPr>
        </p:pic>
        <p:sp>
          <p:nvSpPr>
            <p:cNvPr id="72" name="Flowchart: Summing Junction 71">
              <a:hlinkClick r:id="" action="ppaction://noaction"/>
            </p:cNvPr>
            <p:cNvSpPr/>
            <p:nvPr userDrawn="1"/>
          </p:nvSpPr>
          <p:spPr>
            <a:xfrm>
              <a:off x="8204053" y="332933"/>
              <a:ext cx="144000" cy="144000"/>
            </a:xfrm>
            <a:prstGeom prst="flowChartSummingJunction">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20959924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7037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9380706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7140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21687557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7242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6061072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7344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294192358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7447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20827551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27549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228014154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7652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4040404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2842475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404599" y="1512000"/>
            <a:ext cx="8334374" cy="761088"/>
          </a:xfrm>
        </p:spPr>
        <p:txBody>
          <a:bodyPr tIns="72000" anchor="t">
            <a:spAutoFit/>
          </a:bodyPr>
          <a:lstStyle>
            <a:lvl1pPr algn="l">
              <a:defRPr sz="4001" b="0">
                <a:solidFill>
                  <a:schemeClr val="bg1"/>
                </a:solidFill>
              </a:defRPr>
            </a:lvl1pPr>
            <a:lvl2pPr>
              <a:lnSpc>
                <a:spcPct val="100000"/>
              </a:lnSpc>
              <a:defRPr sz="4001">
                <a:latin typeface="+mj-lt"/>
              </a:defRPr>
            </a:lvl2pPr>
          </a:lstStyle>
          <a:p>
            <a:pPr lvl="0"/>
            <a:r>
              <a:rPr lang="en-US" noProof="0" dirty="0"/>
              <a:t>Click to edit Master title style</a:t>
            </a:r>
            <a:endParaRPr lang="en-GB" noProof="0" dirty="0"/>
          </a:p>
        </p:txBody>
      </p:sp>
      <p:sp>
        <p:nvSpPr>
          <p:cNvPr id="3" name="Subtitle 2"/>
          <p:cNvSpPr>
            <a:spLocks noGrp="1"/>
          </p:cNvSpPr>
          <p:nvPr>
            <p:ph type="subTitle" idx="1"/>
          </p:nvPr>
        </p:nvSpPr>
        <p:spPr>
          <a:xfrm>
            <a:off x="404599" y="2232001"/>
            <a:ext cx="8334374" cy="297386"/>
          </a:xfrm>
        </p:spPr>
        <p:txBody>
          <a:bodyPr tIns="0" bIns="72000">
            <a:noAutofit/>
          </a:bodyPr>
          <a:lstStyle>
            <a:lvl1pPr marL="0" indent="0" algn="l">
              <a:spcBef>
                <a:spcPts val="0"/>
              </a:spcBef>
              <a:spcAft>
                <a:spcPts val="401"/>
              </a:spcAft>
              <a:buNone/>
              <a:defRPr sz="2000">
                <a:solidFill>
                  <a:schemeClr val="bg1"/>
                </a:solidFill>
              </a:defRPr>
            </a:lvl1pPr>
            <a:lvl2pPr marL="0" indent="0" algn="l">
              <a:spcBef>
                <a:spcPts val="0"/>
              </a:spcBef>
              <a:spcAft>
                <a:spcPts val="401"/>
              </a:spcAft>
              <a:buNone/>
              <a:defRPr sz="2000"/>
            </a:lvl2pPr>
            <a:lvl3pPr marL="752546" indent="0" algn="ctr">
              <a:buNone/>
              <a:defRPr sz="1481"/>
            </a:lvl3pPr>
            <a:lvl4pPr marL="1128819" indent="0" algn="ctr">
              <a:buNone/>
              <a:defRPr sz="1316"/>
            </a:lvl4pPr>
            <a:lvl5pPr marL="1505091" indent="0" algn="ctr">
              <a:buNone/>
              <a:defRPr sz="1316"/>
            </a:lvl5pPr>
            <a:lvl6pPr marL="1881364" indent="0" algn="ctr">
              <a:buNone/>
              <a:defRPr sz="1316"/>
            </a:lvl6pPr>
            <a:lvl7pPr marL="2257637" indent="0" algn="ctr">
              <a:buNone/>
              <a:defRPr sz="1316"/>
            </a:lvl7pPr>
            <a:lvl8pPr marL="2633911" indent="0" algn="ctr">
              <a:buNone/>
              <a:defRPr sz="1316"/>
            </a:lvl8pPr>
            <a:lvl9pPr marL="3010182" indent="0" algn="ctr">
              <a:buNone/>
              <a:defRPr sz="1316"/>
            </a:lvl9pPr>
          </a:lstStyle>
          <a:p>
            <a:pPr lvl="0"/>
            <a:r>
              <a:rPr lang="en-US" noProof="0" dirty="0"/>
              <a:t>Click to edit Master subtitle style</a:t>
            </a:r>
            <a:endParaRPr lang="en-GB" noProof="0" dirty="0"/>
          </a:p>
        </p:txBody>
      </p:sp>
      <p:pic>
        <p:nvPicPr>
          <p:cNvPr id="18" name="Picture 17"/>
          <p:cNvPicPr>
            <a:picLocks/>
          </p:cNvPicPr>
          <p:nvPr/>
        </p:nvPicPr>
        <p:blipFill>
          <a:blip r:embed="rId3" cstate="print">
            <a:extLst>
              <a:ext uri="{28A0092B-C50C-407E-A947-70E740481C1C}">
                <a14:useLocalDpi xmlns:a14="http://schemas.microsoft.com/office/drawing/2010/main"/>
              </a:ext>
            </a:extLst>
          </a:blip>
          <a:stretch>
            <a:fillRect/>
          </a:stretch>
        </p:blipFill>
        <p:spPr>
          <a:xfrm>
            <a:off x="404554" y="0"/>
            <a:ext cx="1009800" cy="540000"/>
          </a:xfrm>
          <a:prstGeom prst="rect">
            <a:avLst/>
          </a:prstGeom>
        </p:spPr>
      </p:pic>
      <p:cxnSp>
        <p:nvCxnSpPr>
          <p:cNvPr id="7" name="Straight Connector 6"/>
          <p:cNvCxnSpPr/>
          <p:nvPr userDrawn="1"/>
        </p:nvCxnSpPr>
        <p:spPr>
          <a:xfrm>
            <a:off x="404555" y="1512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05004" y="6318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Rectangle 14"/>
          <p:cNvSpPr>
            <a:spLocks/>
          </p:cNvSpPr>
          <p:nvPr userDrawn="1"/>
        </p:nvSpPr>
        <p:spPr>
          <a:xfrm>
            <a:off x="404549" y="6418217"/>
            <a:ext cx="3086101" cy="210379"/>
          </a:xfrm>
          <a:prstGeom prst="rect">
            <a:avLst/>
          </a:prstGeom>
        </p:spPr>
        <p:txBody>
          <a:bodyPr vert="horz" lIns="0" tIns="45720" rIns="0" bIns="45720" rtlCol="0" anchor="ctr">
            <a:noAutofit/>
          </a:bodyPr>
          <a:lstStyle/>
          <a:p>
            <a:pPr defTabSz="833192"/>
            <a:r>
              <a:rPr lang="en-GB" sz="1200" dirty="0">
                <a:solidFill>
                  <a:prstClr val="white"/>
                </a:solidFill>
              </a:rPr>
              <a:t>© Lloyd’s</a:t>
            </a:r>
          </a:p>
        </p:txBody>
      </p:sp>
    </p:spTree>
    <p:extLst>
      <p:ext uri="{BB962C8B-B14F-4D97-AF65-F5344CB8AC3E}">
        <p14:creationId xmlns:p14="http://schemas.microsoft.com/office/powerpoint/2010/main" val="1018737406"/>
      </p:ext>
    </p:extLst>
  </p:cSld>
  <p:clrMapOvr>
    <a:masterClrMapping/>
  </p:clrMapOvr>
  <p:extLst mod="1">
    <p:ext uri="{DCECCB84-F9BA-43D5-87BE-67443E8EF086}">
      <p15:sldGuideLst xmlns:p15="http://schemas.microsoft.com/office/powerpoint/2012/main" xmlns="">
        <p15:guide id="1" orient="horz" pos="1320" userDrawn="1">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3235501" y="1692057"/>
            <a:ext cx="2673000" cy="4428001"/>
          </a:xfrm>
        </p:spPr>
        <p:txBody>
          <a:bodyPr vert="horz" tIns="72000"/>
          <a:lstStyle>
            <a:lvl1pPr>
              <a:spcBef>
                <a:spcPts val="300"/>
              </a:spcBef>
              <a:spcAft>
                <a:spcPts val="300"/>
              </a:spcAft>
              <a:tabLst>
                <a:tab pos="2871693" algn="r"/>
              </a:tabLst>
              <a:defRPr>
                <a:solidFill>
                  <a:schemeClr val="accent1"/>
                </a:solidFill>
              </a:defRPr>
            </a:lvl1pPr>
            <a:lvl2pPr>
              <a:spcBef>
                <a:spcPts val="300"/>
              </a:spcBef>
              <a:spcAft>
                <a:spcPts val="300"/>
              </a:spcAft>
              <a:tabLst>
                <a:tab pos="2884759" algn="r"/>
              </a:tabLst>
              <a:defRPr/>
            </a:lvl2pPr>
            <a:lvl3pPr>
              <a:spcAft>
                <a:spcPts val="300"/>
              </a:spcAft>
              <a:tabLst>
                <a:tab pos="2884759" algn="r"/>
              </a:tabLst>
              <a:defRPr/>
            </a:lvl3pPr>
            <a:lvl4pPr>
              <a:spcAft>
                <a:spcPts val="300"/>
              </a:spcAft>
              <a:tabLst>
                <a:tab pos="2884759" algn="r"/>
              </a:tabLst>
              <a:defRPr/>
            </a:lvl4pPr>
            <a:lvl5pPr>
              <a:spcAft>
                <a:spcPts val="300"/>
              </a:spcAft>
              <a:tabLst>
                <a:tab pos="2884759" algn="r"/>
              </a:tabLs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9" name="Content Placeholder 2"/>
          <p:cNvSpPr>
            <a:spLocks noGrp="1"/>
          </p:cNvSpPr>
          <p:nvPr>
            <p:ph idx="16"/>
            <p:custDataLst>
              <p:tags r:id="rId2"/>
            </p:custDataLst>
          </p:nvPr>
        </p:nvSpPr>
        <p:spPr>
          <a:xfrm>
            <a:off x="6066452" y="1692057"/>
            <a:ext cx="2673000" cy="4428001"/>
          </a:xfrm>
        </p:spPr>
        <p:txBody>
          <a:bodyPr vert="horz" tIns="72000"/>
          <a:lstStyle>
            <a:lvl1pPr>
              <a:spcBef>
                <a:spcPts val="300"/>
              </a:spcBef>
              <a:spcAft>
                <a:spcPts val="300"/>
              </a:spcAft>
              <a:tabLst>
                <a:tab pos="2871693" algn="r"/>
              </a:tabLst>
              <a:defRPr>
                <a:solidFill>
                  <a:schemeClr val="accent1"/>
                </a:solidFill>
              </a:defRPr>
            </a:lvl1pPr>
            <a:lvl2pPr>
              <a:spcBef>
                <a:spcPts val="300"/>
              </a:spcBef>
              <a:spcAft>
                <a:spcPts val="300"/>
              </a:spcAft>
              <a:tabLst>
                <a:tab pos="2871693" algn="r"/>
              </a:tabLst>
              <a:defRPr/>
            </a:lvl2pPr>
            <a:lvl3pPr>
              <a:spcAft>
                <a:spcPts val="300"/>
              </a:spcAft>
              <a:tabLst>
                <a:tab pos="2871693" algn="r"/>
              </a:tabLst>
              <a:defRPr/>
            </a:lvl3pPr>
            <a:lvl4pPr>
              <a:spcAft>
                <a:spcPts val="300"/>
              </a:spcAft>
              <a:tabLst>
                <a:tab pos="2871693" algn="r"/>
              </a:tabLst>
              <a:defRPr/>
            </a:lvl4pPr>
            <a:lvl5pPr>
              <a:spcAft>
                <a:spcPts val="300"/>
              </a:spcAft>
              <a:tabLst>
                <a:tab pos="2871693" algn="r"/>
              </a:tabLst>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2" name="Title 1"/>
          <p:cNvSpPr txBox="1">
            <a:spLocks/>
          </p:cNvSpPr>
          <p:nvPr>
            <p:custDataLst>
              <p:tags r:id="rId3"/>
            </p:custDataLst>
          </p:nvPr>
        </p:nvSpPr>
        <p:spPr>
          <a:xfrm>
            <a:off x="404550" y="1512055"/>
            <a:ext cx="2673000" cy="4428001"/>
          </a:xfrm>
          <a:prstGeom prst="rect">
            <a:avLst/>
          </a:prstGeom>
        </p:spPr>
        <p:txBody>
          <a:bodyPr vert="horz" lIns="0" tIns="72000" rIns="0" bIns="72000"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pPr>
              <a:lnSpc>
                <a:spcPct val="100000"/>
              </a:lnSpc>
            </a:pPr>
            <a:r>
              <a:rPr lang="en-GB" sz="4001" dirty="0">
                <a:solidFill>
                  <a:srgbClr val="1E35BF"/>
                </a:solidFill>
              </a:rPr>
              <a:t>Contents</a:t>
            </a:r>
          </a:p>
        </p:txBody>
      </p:sp>
    </p:spTree>
    <p:extLst>
      <p:ext uri="{BB962C8B-B14F-4D97-AF65-F5344CB8AC3E}">
        <p14:creationId xmlns:p14="http://schemas.microsoft.com/office/powerpoint/2010/main" val="1078110492"/>
      </p:ext>
    </p:extLst>
  </p:cSld>
  <p:clrMapOvr>
    <a:masterClrMapping/>
  </p:clrMapOvr>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act pop-up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Title 75"/>
          <p:cNvSpPr>
            <a:spLocks noGrp="1"/>
          </p:cNvSpPr>
          <p:nvPr>
            <p:ph type="title"/>
          </p:nvPr>
        </p:nvSpPr>
        <p:spPr>
          <a:xfrm>
            <a:off x="1237132" y="736847"/>
            <a:ext cx="3334869" cy="366971"/>
          </a:xfrm>
        </p:spPr>
        <p:txBody>
          <a:bodyPr/>
          <a:lstStyle/>
          <a:p>
            <a:r>
              <a:rPr lang="en-US" dirty="0"/>
              <a:t>Click to edit Master title style</a:t>
            </a:r>
            <a:endParaRPr lang="en-GB" dirty="0"/>
          </a:p>
        </p:txBody>
      </p:sp>
      <p:sp>
        <p:nvSpPr>
          <p:cNvPr id="156" name="Rectangle 155">
            <a:hlinkClick r:id="rId4" action="ppaction://hlinksldjump"/>
          </p:cNvPr>
          <p:cNvSpPr/>
          <p:nvPr userDrawn="1"/>
        </p:nvSpPr>
        <p:spPr>
          <a:xfrm>
            <a:off x="1295399" y="1150884"/>
            <a:ext cx="576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Brokers</a:t>
            </a:r>
          </a:p>
        </p:txBody>
      </p:sp>
      <p:sp>
        <p:nvSpPr>
          <p:cNvPr id="157" name="Rectangle 156">
            <a:hlinkClick r:id="rId5" action="ppaction://hlinksldjump"/>
          </p:cNvPr>
          <p:cNvSpPr/>
          <p:nvPr userDrawn="1"/>
        </p:nvSpPr>
        <p:spPr>
          <a:xfrm>
            <a:off x="1943400" y="1150884"/>
            <a:ext cx="576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Carriers</a:t>
            </a:r>
          </a:p>
        </p:txBody>
      </p:sp>
      <p:sp>
        <p:nvSpPr>
          <p:cNvPr id="158" name="Rectangle 157">
            <a:hlinkClick r:id="" action="ppaction://noaction"/>
          </p:cNvPr>
          <p:cNvSpPr/>
          <p:nvPr userDrawn="1"/>
        </p:nvSpPr>
        <p:spPr>
          <a:xfrm>
            <a:off x="2591401" y="1150884"/>
            <a:ext cx="864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Coverholders</a:t>
            </a:r>
          </a:p>
        </p:txBody>
      </p:sp>
      <p:sp>
        <p:nvSpPr>
          <p:cNvPr id="80" name="Rectangle: Single Corner Snipped 79">
            <a:hlinkClick r:id="" action="ppaction://noaction"/>
          </p:cNvPr>
          <p:cNvSpPr/>
          <p:nvPr userDrawn="1"/>
        </p:nvSpPr>
        <p:spPr>
          <a:xfrm>
            <a:off x="4790172"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Impact</a:t>
            </a:r>
          </a:p>
        </p:txBody>
      </p:sp>
      <p:grpSp>
        <p:nvGrpSpPr>
          <p:cNvPr id="11" name="Group 10"/>
          <p:cNvGrpSpPr/>
          <p:nvPr userDrawn="1"/>
        </p:nvGrpSpPr>
        <p:grpSpPr>
          <a:xfrm>
            <a:off x="8204055" y="332933"/>
            <a:ext cx="560992" cy="144000"/>
            <a:chOff x="8204053" y="332933"/>
            <a:chExt cx="560992" cy="144000"/>
          </a:xfrm>
        </p:grpSpPr>
        <p:pic>
          <p:nvPicPr>
            <p:cNvPr id="12" name="Picture 11">
              <a:hlinkClick r:id="" action="ppaction://noaction"/>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403480" y="350932"/>
              <a:ext cx="361565" cy="108000"/>
            </a:xfrm>
            <a:prstGeom prst="rect">
              <a:avLst/>
            </a:prstGeom>
          </p:spPr>
        </p:pic>
        <p:sp>
          <p:nvSpPr>
            <p:cNvPr id="13" name="Flowchart: Summing Junction 12">
              <a:hlinkClick r:id="" action="ppaction://noaction"/>
            </p:cNvPr>
            <p:cNvSpPr/>
            <p:nvPr userDrawn="1"/>
          </p:nvSpPr>
          <p:spPr>
            <a:xfrm>
              <a:off x="8204053" y="332933"/>
              <a:ext cx="144000" cy="144000"/>
            </a:xfrm>
            <a:prstGeom prst="flowChartSummingJunction">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cxnSp>
        <p:nvCxnSpPr>
          <p:cNvPr id="14" name="Straight Connector 13"/>
          <p:cNvCxnSpPr>
            <a:cxnSpLocks/>
          </p:cNvCxnSpPr>
          <p:nvPr userDrawn="1"/>
        </p:nvCxnSpPr>
        <p:spPr>
          <a:xfrm flipH="1">
            <a:off x="1295409" y="1089025"/>
            <a:ext cx="2555873"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00812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04595" y="1512000"/>
            <a:ext cx="8334374" cy="761088"/>
          </a:xfrm>
        </p:spPr>
        <p:txBody>
          <a:bodyPr vert="horz" tIns="72000" anchor="t" anchorCtr="0">
            <a:spAutoFit/>
          </a:bodyPr>
          <a:lstStyle>
            <a:lvl1pPr>
              <a:defRPr sz="4001"/>
            </a:lvl1pPr>
            <a:lvl2pPr>
              <a:lnSpc>
                <a:spcPct val="100000"/>
              </a:lnSpc>
              <a:defRPr sz="4001">
                <a:solidFill>
                  <a:schemeClr val="bg1"/>
                </a:solidFill>
                <a:latin typeface="+mj-lt"/>
              </a:defRPr>
            </a:lvl2pPr>
          </a:lstStyle>
          <a:p>
            <a:pPr lvl="0"/>
            <a:r>
              <a:rPr lang="en-US" noProof="0" dirty="0"/>
              <a:t>Click to edit Master title style</a:t>
            </a:r>
            <a:endParaRPr lang="en-GB" noProof="0" dirty="0"/>
          </a:p>
        </p:txBody>
      </p:sp>
      <p:sp>
        <p:nvSpPr>
          <p:cNvPr id="3" name="Text Placeholder 2"/>
          <p:cNvSpPr>
            <a:spLocks noGrp="1"/>
          </p:cNvSpPr>
          <p:nvPr>
            <p:ph type="body" idx="1"/>
          </p:nvPr>
        </p:nvSpPr>
        <p:spPr>
          <a:xfrm>
            <a:off x="404595" y="2232009"/>
            <a:ext cx="8334374" cy="307777"/>
          </a:xfrm>
        </p:spPr>
        <p:txBody>
          <a:bodyPr>
            <a:spAutoFit/>
          </a:bodyPr>
          <a:lstStyle>
            <a:lvl1pPr marL="0" indent="0">
              <a:buNone/>
              <a:defRPr sz="2000">
                <a:solidFill>
                  <a:schemeClr val="tx1"/>
                </a:solidFill>
              </a:defRPr>
            </a:lvl1pPr>
            <a:lvl2pPr marL="0" indent="0">
              <a:spcBef>
                <a:spcPts val="999"/>
              </a:spcBef>
              <a:buNone/>
              <a:defRPr sz="2000">
                <a:solidFill>
                  <a:schemeClr val="bg1"/>
                </a:solidFill>
              </a:defRPr>
            </a:lvl2pPr>
            <a:lvl3pPr marL="752546" indent="0">
              <a:buNone/>
              <a:defRPr sz="1481">
                <a:solidFill>
                  <a:schemeClr val="tx1">
                    <a:tint val="75000"/>
                  </a:schemeClr>
                </a:solidFill>
              </a:defRPr>
            </a:lvl3pPr>
            <a:lvl4pPr marL="1128819" indent="0">
              <a:buNone/>
              <a:defRPr sz="1316">
                <a:solidFill>
                  <a:schemeClr val="tx1">
                    <a:tint val="75000"/>
                  </a:schemeClr>
                </a:solidFill>
              </a:defRPr>
            </a:lvl4pPr>
            <a:lvl5pPr marL="1505091" indent="0">
              <a:buNone/>
              <a:defRPr sz="1316">
                <a:solidFill>
                  <a:schemeClr val="tx1">
                    <a:tint val="75000"/>
                  </a:schemeClr>
                </a:solidFill>
              </a:defRPr>
            </a:lvl5pPr>
            <a:lvl6pPr marL="1881364" indent="0">
              <a:buNone/>
              <a:defRPr sz="1316">
                <a:solidFill>
                  <a:schemeClr val="tx1">
                    <a:tint val="75000"/>
                  </a:schemeClr>
                </a:solidFill>
              </a:defRPr>
            </a:lvl6pPr>
            <a:lvl7pPr marL="2257637" indent="0">
              <a:buNone/>
              <a:defRPr sz="1316">
                <a:solidFill>
                  <a:schemeClr val="tx1">
                    <a:tint val="75000"/>
                  </a:schemeClr>
                </a:solidFill>
              </a:defRPr>
            </a:lvl7pPr>
            <a:lvl8pPr marL="2633911" indent="0">
              <a:buNone/>
              <a:defRPr sz="1316">
                <a:solidFill>
                  <a:schemeClr val="tx1">
                    <a:tint val="75000"/>
                  </a:schemeClr>
                </a:solidFill>
              </a:defRPr>
            </a:lvl8pPr>
            <a:lvl9pPr marL="3010182" indent="0">
              <a:buNone/>
              <a:defRPr sz="1316">
                <a:solidFill>
                  <a:schemeClr val="tx1">
                    <a:tint val="75000"/>
                  </a:schemeClr>
                </a:solidFill>
              </a:defRPr>
            </a:lvl9pPr>
          </a:lstStyle>
          <a:p>
            <a:pPr lvl="0"/>
            <a:r>
              <a:rPr lang="en-US" noProof="0" dirty="0"/>
              <a:t>Click to edit Master text styles</a:t>
            </a:r>
          </a:p>
        </p:txBody>
      </p:sp>
    </p:spTree>
    <p:extLst>
      <p:ext uri="{BB962C8B-B14F-4D97-AF65-F5344CB8AC3E}">
        <p14:creationId xmlns:p14="http://schemas.microsoft.com/office/powerpoint/2010/main" val="3692470347"/>
      </p:ext>
    </p:extLst>
  </p:cSld>
  <p:clrMapOvr>
    <a:masterClrMapping/>
  </p:clrMapOvr>
  <p:extLst mod="1">
    <p:ext uri="{DCECCB84-F9BA-43D5-87BE-67443E8EF086}">
      <p15:sldGuideLst xmlns:p15="http://schemas.microsoft.com/office/powerpoint/2012/main" xmlns="">
        <p15:guide id="1" orient="horz" pos="1321"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404555" y="1692057"/>
            <a:ext cx="8334901" cy="4428001"/>
          </a:xfrm>
        </p:spPr>
        <p:txBody>
          <a:bodyPr vert="horz"/>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Title 3"/>
          <p:cNvSpPr>
            <a:spLocks noGrp="1"/>
          </p:cNvSpPr>
          <p:nvPr>
            <p:ph type="title"/>
          </p:nvPr>
        </p:nvSpPr>
        <p:spPr/>
        <p:txBody>
          <a:bodyPr/>
          <a:lstStyle/>
          <a:p>
            <a:r>
              <a:rPr lang="en-US" dirty="0"/>
              <a:t>Click to edit Master title style</a:t>
            </a:r>
            <a:endParaRPr lang="en-GB" dirty="0"/>
          </a:p>
        </p:txBody>
      </p:sp>
      <p:sp>
        <p:nvSpPr>
          <p:cNvPr id="8" name="Text Placeholder 7"/>
          <p:cNvSpPr>
            <a:spLocks noGrp="1"/>
          </p:cNvSpPr>
          <p:nvPr>
            <p:ph type="body" sz="quarter" idx="13"/>
            <p:custDataLst>
              <p:tags r:id="rId2"/>
            </p:custDataLst>
          </p:nvPr>
        </p:nvSpPr>
        <p:spPr>
          <a:xfrm>
            <a:off x="405004" y="1095177"/>
            <a:ext cx="8334901" cy="416831"/>
          </a:xfrm>
        </p:spPr>
        <p:txBody>
          <a:bodyPr tIns="36000" bIns="72000">
            <a:spAutoFit/>
          </a:bodyPr>
          <a:lstStyle>
            <a:lvl1pPr>
              <a:defRPr sz="2000">
                <a:solidFill>
                  <a:schemeClr val="tx1"/>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231640811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p:custDataLst>
              <p:tags r:id="rId1"/>
            </p:custDataLst>
          </p:nvPr>
        </p:nvSpPr>
        <p:spPr>
          <a:xfrm>
            <a:off x="405045" y="1692057"/>
            <a:ext cx="4019242" cy="4428001"/>
          </a:xfrm>
        </p:spPr>
        <p:txBody>
          <a:bodyPr vert="horz">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Content Placeholder 3"/>
          <p:cNvSpPr>
            <a:spLocks noGrp="1"/>
          </p:cNvSpPr>
          <p:nvPr>
            <p:ph sz="half" idx="2"/>
            <p:custDataLst>
              <p:tags r:id="rId2"/>
            </p:custDataLst>
          </p:nvPr>
        </p:nvSpPr>
        <p:spPr>
          <a:xfrm>
            <a:off x="4720704" y="1692057"/>
            <a:ext cx="4019242" cy="4428001"/>
          </a:xfrm>
        </p:spPr>
        <p:txBody>
          <a:bodyPr vert="horz">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Text Placeholder 7"/>
          <p:cNvSpPr>
            <a:spLocks noGrp="1"/>
          </p:cNvSpPr>
          <p:nvPr>
            <p:ph type="body" sz="quarter" idx="13"/>
            <p:custDataLst>
              <p:tags r:id="rId3"/>
            </p:custDataLst>
          </p:nvPr>
        </p:nvSpPr>
        <p:spPr>
          <a:xfrm>
            <a:off x="405004" y="1095177"/>
            <a:ext cx="8334901" cy="416831"/>
          </a:xfrm>
        </p:spPr>
        <p:txBody>
          <a:bodyPr tIns="36000" bIns="72000">
            <a:spAutoFit/>
          </a:bodyPr>
          <a:lstStyle>
            <a:lvl1pPr>
              <a:defRPr sz="2000">
                <a:solidFill>
                  <a:schemeClr val="tx1"/>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3512598949"/>
      </p:ext>
    </p:extLst>
  </p:cSld>
  <p:clrMapOvr>
    <a:masterClrMapping/>
  </p:clrMapOvr>
  <p:extLst mod="1">
    <p:ext uri="{DCECCB84-F9BA-43D5-87BE-67443E8EF086}">
      <p15:sldGuideLst xmlns:p15="http://schemas.microsoft.com/office/powerpoint/2012/main" xmlns="">
        <p15:guide id="1" pos="3727" userDrawn="1">
          <p15:clr>
            <a:srgbClr val="FBAE40"/>
          </p15:clr>
        </p15:guide>
        <p15:guide id="2" pos="3953" userDrawn="1">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6"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rgbClr val="000000"/>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40755442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7" name="TextBox 6"/>
          <p:cNvSpPr txBox="1">
            <a:spLocks/>
          </p:cNvSpPr>
          <p:nvPr userDrawn="1"/>
        </p:nvSpPr>
        <p:spPr>
          <a:xfrm>
            <a:off x="6682052" y="6418217"/>
            <a:ext cx="2057400" cy="21037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defTabSz="833192"/>
            <a:fld id="{377EB79C-4237-4EDF-B16A-CF67A8C936B9}" type="slidenum">
              <a:rPr lang="en-GB" sz="1200" smtClean="0">
                <a:solidFill>
                  <a:srgbClr val="1E35BF"/>
                </a:solidFill>
              </a:rPr>
              <a:pPr defTabSz="833192"/>
              <a:t>‹#›</a:t>
            </a:fld>
            <a:endParaRPr lang="en-GB" sz="1200" dirty="0">
              <a:solidFill>
                <a:srgbClr val="1E35BF"/>
              </a:solidFill>
            </a:endParaRPr>
          </a:p>
        </p:txBody>
      </p:sp>
      <p:cxnSp>
        <p:nvCxnSpPr>
          <p:cNvPr id="9" name="Straight Connector 8"/>
          <p:cNvCxnSpPr/>
          <p:nvPr userDrawn="1"/>
        </p:nvCxnSpPr>
        <p:spPr>
          <a:xfrm>
            <a:off x="405004" y="540000"/>
            <a:ext cx="83349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405004" y="6318000"/>
            <a:ext cx="83349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a:spLocks/>
          </p:cNvSpPr>
          <p:nvPr userDrawn="1"/>
        </p:nvSpPr>
        <p:spPr>
          <a:xfrm>
            <a:off x="404549" y="6418217"/>
            <a:ext cx="3086101" cy="210379"/>
          </a:xfrm>
          <a:prstGeom prst="rect">
            <a:avLst/>
          </a:prstGeom>
        </p:spPr>
        <p:txBody>
          <a:bodyPr vert="horz" lIns="0" tIns="45720" rIns="0" bIns="45720" rtlCol="0" anchor="ctr">
            <a:noAutofit/>
          </a:bodyPr>
          <a:lstStyle/>
          <a:p>
            <a:pPr defTabSz="833192"/>
            <a:r>
              <a:rPr lang="en-GB" sz="1200" dirty="0">
                <a:solidFill>
                  <a:srgbClr val="1E35BF"/>
                </a:solidFill>
              </a:rPr>
              <a:t>© Lloyd’s</a:t>
            </a:r>
          </a:p>
        </p:txBody>
      </p:sp>
      <p:pic>
        <p:nvPicPr>
          <p:cNvPr id="10" name="Picture 9"/>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405051" y="0"/>
            <a:ext cx="683101" cy="367200"/>
          </a:xfrm>
          <a:prstGeom prst="rect">
            <a:avLst/>
          </a:prstGeom>
        </p:spPr>
      </p:pic>
    </p:spTree>
    <p:extLst>
      <p:ext uri="{BB962C8B-B14F-4D97-AF65-F5344CB8AC3E}">
        <p14:creationId xmlns:p14="http://schemas.microsoft.com/office/powerpoint/2010/main" val="2698915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ext Style 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200"/>
              </a:spcBef>
              <a:defRPr sz="2000"/>
            </a:lvl1pPr>
            <a:lvl2pPr>
              <a:spcBef>
                <a:spcPts val="600"/>
              </a:spcBef>
              <a:defRPr sz="2000"/>
            </a:lvl2pPr>
            <a:lvl3pPr marL="414789" indent="-414789">
              <a:spcBef>
                <a:spcPts val="0"/>
              </a:spcBef>
              <a:defRPr sz="1798"/>
            </a:lvl3pPr>
            <a:lvl4pPr marL="829577" indent="-414789">
              <a:spcBef>
                <a:spcPts val="0"/>
              </a:spcBef>
              <a:defRPr sz="1798"/>
            </a:lvl4pPr>
            <a:lvl5pPr marL="1244367" indent="-414789">
              <a:spcBef>
                <a:spcPts val="0"/>
              </a:spcBef>
              <a:defRPr sz="17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Title 5"/>
          <p:cNvSpPr>
            <a:spLocks noGrp="1"/>
          </p:cNvSpPr>
          <p:nvPr>
            <p:ph type="title"/>
          </p:nvPr>
        </p:nvSpPr>
        <p:spPr/>
        <p:txBody>
          <a:bodyPr/>
          <a:lstStyle/>
          <a:p>
            <a:r>
              <a:rPr lang="en-US" noProof="0" dirty="0"/>
              <a:t>Click to edit Master title style</a:t>
            </a:r>
            <a:endParaRPr lang="en-GB" noProof="0" dirty="0"/>
          </a:p>
        </p:txBody>
      </p:sp>
      <p:pic>
        <p:nvPicPr>
          <p:cNvPr id="5" name="Picture 4"/>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405051" y="0"/>
            <a:ext cx="683101" cy="367200"/>
          </a:xfrm>
          <a:prstGeom prst="rect">
            <a:avLst/>
          </a:prstGeom>
        </p:spPr>
      </p:pic>
      <p:sp>
        <p:nvSpPr>
          <p:cNvPr id="8"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rgbClr val="000000"/>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26761684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Text Style 1 + Bright blu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 y="0"/>
            <a:ext cx="91449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dirty="0">
              <a:solidFill>
                <a:srgbClr val="FFFFFF"/>
              </a:solidFill>
            </a:endParaRPr>
          </a:p>
        </p:txBody>
      </p:sp>
      <p:sp>
        <p:nvSpPr>
          <p:cNvPr id="2" name="Title 1"/>
          <p:cNvSpPr>
            <a:spLocks noGrp="1"/>
          </p:cNvSpPr>
          <p:nvPr>
            <p:ph type="title"/>
          </p:nvPr>
        </p:nvSpPr>
        <p:spPr>
          <a:xfrm>
            <a:off x="405004" y="540000"/>
            <a:ext cx="8334901" cy="972000"/>
          </a:xfrm>
        </p:spPr>
        <p:txBody>
          <a:bodyPr>
            <a:noAutofit/>
          </a:bodyPr>
          <a:lstStyle>
            <a:lvl1pPr>
              <a:defRPr>
                <a:solidFill>
                  <a:schemeClr val="bg1"/>
                </a:solidFill>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noAutofit/>
          </a:bodyPr>
          <a:lstStyle>
            <a:lvl1pPr>
              <a:spcBef>
                <a:spcPts val="1200"/>
              </a:spcBef>
              <a:defRPr sz="2000">
                <a:solidFill>
                  <a:schemeClr val="bg1"/>
                </a:solidFill>
              </a:defRPr>
            </a:lvl1pPr>
            <a:lvl2pPr>
              <a:spcBef>
                <a:spcPts val="600"/>
              </a:spcBef>
              <a:defRPr sz="2000">
                <a:solidFill>
                  <a:schemeClr val="bg1"/>
                </a:solidFill>
              </a:defRPr>
            </a:lvl2pPr>
            <a:lvl3pPr marL="414789" indent="-414789">
              <a:spcBef>
                <a:spcPts val="0"/>
              </a:spcBef>
              <a:defRPr sz="1798">
                <a:solidFill>
                  <a:schemeClr val="bg1"/>
                </a:solidFill>
              </a:defRPr>
            </a:lvl3pPr>
            <a:lvl4pPr marL="829577" indent="-414789">
              <a:spcBef>
                <a:spcPts val="0"/>
              </a:spcBef>
              <a:defRPr sz="1798">
                <a:solidFill>
                  <a:schemeClr val="bg1"/>
                </a:solidFill>
              </a:defRPr>
            </a:lvl4pPr>
            <a:lvl5pPr marL="1244367" indent="-414789">
              <a:spcBef>
                <a:spcPts val="0"/>
              </a:spcBef>
              <a:defRPr sz="1798">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5" name="Straight Connector 24"/>
          <p:cNvCxnSpPr/>
          <p:nvPr userDrawn="1"/>
        </p:nvCxnSpPr>
        <p:spPr>
          <a:xfrm>
            <a:off x="405004" y="6318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404555" y="1512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04555" y="540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p:cNvSpPr>
          <p:nvPr userDrawn="1"/>
        </p:nvSpPr>
        <p:spPr>
          <a:xfrm>
            <a:off x="6682502" y="6400298"/>
            <a:ext cx="2057400" cy="246221"/>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defTabSz="833192"/>
            <a:fld id="{377EB79C-4237-4EDF-B16A-CF67A8C936B9}" type="slidenum">
              <a:rPr lang="en-GB" sz="1200" smtClean="0">
                <a:solidFill>
                  <a:prstClr val="white"/>
                </a:solidFill>
              </a:rPr>
              <a:pPr defTabSz="833192"/>
              <a:t>‹#›</a:t>
            </a:fld>
            <a:endParaRPr lang="en-GB" sz="1200" dirty="0">
              <a:solidFill>
                <a:prstClr val="white"/>
              </a:solidFill>
            </a:endParaRPr>
          </a:p>
        </p:txBody>
      </p:sp>
      <p:sp>
        <p:nvSpPr>
          <p:cNvPr id="21" name="Rectangle 20"/>
          <p:cNvSpPr>
            <a:spLocks/>
          </p:cNvSpPr>
          <p:nvPr userDrawn="1"/>
        </p:nvSpPr>
        <p:spPr>
          <a:xfrm>
            <a:off x="404549" y="6418217"/>
            <a:ext cx="3086101" cy="210379"/>
          </a:xfrm>
          <a:prstGeom prst="rect">
            <a:avLst/>
          </a:prstGeom>
        </p:spPr>
        <p:txBody>
          <a:bodyPr vert="horz" lIns="0" tIns="45720" rIns="0" bIns="45720" rtlCol="0" anchor="ctr">
            <a:noAutofit/>
          </a:bodyPr>
          <a:lstStyle/>
          <a:p>
            <a:pPr defTabSz="833192"/>
            <a:r>
              <a:rPr lang="en-GB" sz="1200" dirty="0">
                <a:solidFill>
                  <a:prstClr val="white"/>
                </a:solidFill>
              </a:rPr>
              <a:t>© Lloyd’s</a:t>
            </a:r>
          </a:p>
        </p:txBody>
      </p:sp>
      <p:pic>
        <p:nvPicPr>
          <p:cNvPr id="12" name="Picture 11"/>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405051" y="0"/>
            <a:ext cx="683101" cy="367200"/>
          </a:xfrm>
          <a:prstGeom prst="rect">
            <a:avLst/>
          </a:prstGeom>
        </p:spPr>
      </p:pic>
      <p:sp>
        <p:nvSpPr>
          <p:cNvPr id="13"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chemeClr val="bg1"/>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42721077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Text Style 1 + Dark blu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 y="0"/>
            <a:ext cx="91449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dirty="0">
              <a:solidFill>
                <a:srgbClr val="FFFFFF"/>
              </a:solidFill>
            </a:endParaRPr>
          </a:p>
        </p:txBody>
      </p:sp>
      <p:sp>
        <p:nvSpPr>
          <p:cNvPr id="2" name="Title 1"/>
          <p:cNvSpPr>
            <a:spLocks noGrp="1"/>
          </p:cNvSpPr>
          <p:nvPr>
            <p:ph type="title"/>
          </p:nvPr>
        </p:nvSpPr>
        <p:spPr>
          <a:xfrm>
            <a:off x="405004" y="540000"/>
            <a:ext cx="8334901" cy="972000"/>
          </a:xfrm>
        </p:spPr>
        <p:txBody>
          <a:bodyPr>
            <a:noAutofit/>
          </a:bodyPr>
          <a:lstStyle>
            <a:lvl1pPr>
              <a:defRPr>
                <a:solidFill>
                  <a:schemeClr val="bg1"/>
                </a:solidFill>
              </a:defRPr>
            </a:lvl1pPr>
          </a:lstStyle>
          <a:p>
            <a:r>
              <a:rPr lang="en-US" noProof="0" dirty="0"/>
              <a:t>Click to edit Master title style</a:t>
            </a:r>
            <a:endParaRPr lang="en-GB" noProof="0" dirty="0"/>
          </a:p>
        </p:txBody>
      </p:sp>
      <p:sp>
        <p:nvSpPr>
          <p:cNvPr id="3" name="Content Placeholder 2"/>
          <p:cNvSpPr>
            <a:spLocks noGrp="1"/>
          </p:cNvSpPr>
          <p:nvPr>
            <p:ph idx="1"/>
          </p:nvPr>
        </p:nvSpPr>
        <p:spPr/>
        <p:txBody>
          <a:bodyPr>
            <a:noAutofit/>
          </a:bodyPr>
          <a:lstStyle>
            <a:lvl1pPr>
              <a:spcBef>
                <a:spcPts val="1200"/>
              </a:spcBef>
              <a:defRPr sz="2000">
                <a:solidFill>
                  <a:schemeClr val="bg1"/>
                </a:solidFill>
              </a:defRPr>
            </a:lvl1pPr>
            <a:lvl2pPr>
              <a:spcBef>
                <a:spcPts val="600"/>
              </a:spcBef>
              <a:defRPr sz="2000">
                <a:solidFill>
                  <a:schemeClr val="bg1"/>
                </a:solidFill>
              </a:defRPr>
            </a:lvl2pPr>
            <a:lvl3pPr marL="414789" indent="-414789">
              <a:spcBef>
                <a:spcPts val="0"/>
              </a:spcBef>
              <a:defRPr sz="1798">
                <a:solidFill>
                  <a:schemeClr val="bg1"/>
                </a:solidFill>
              </a:defRPr>
            </a:lvl3pPr>
            <a:lvl4pPr marL="829577" indent="-414789">
              <a:spcBef>
                <a:spcPts val="0"/>
              </a:spcBef>
              <a:defRPr sz="1798">
                <a:solidFill>
                  <a:schemeClr val="bg1"/>
                </a:solidFill>
              </a:defRPr>
            </a:lvl4pPr>
            <a:lvl5pPr marL="1244367" indent="-414789">
              <a:spcBef>
                <a:spcPts val="0"/>
              </a:spcBef>
              <a:defRPr sz="1798">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5" name="Straight Connector 24"/>
          <p:cNvCxnSpPr/>
          <p:nvPr userDrawn="1"/>
        </p:nvCxnSpPr>
        <p:spPr>
          <a:xfrm>
            <a:off x="405004" y="6318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404555" y="1512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04555" y="540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p:cNvSpPr>
          <p:nvPr userDrawn="1"/>
        </p:nvSpPr>
        <p:spPr>
          <a:xfrm>
            <a:off x="6682502" y="6400298"/>
            <a:ext cx="2057400" cy="246221"/>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defTabSz="833192"/>
            <a:fld id="{377EB79C-4237-4EDF-B16A-CF67A8C936B9}" type="slidenum">
              <a:rPr lang="en-GB" sz="1200" smtClean="0">
                <a:solidFill>
                  <a:prstClr val="white"/>
                </a:solidFill>
              </a:rPr>
              <a:pPr defTabSz="833192"/>
              <a:t>‹#›</a:t>
            </a:fld>
            <a:endParaRPr lang="en-GB" sz="1200" dirty="0">
              <a:solidFill>
                <a:prstClr val="white"/>
              </a:solidFill>
            </a:endParaRPr>
          </a:p>
        </p:txBody>
      </p:sp>
      <p:sp>
        <p:nvSpPr>
          <p:cNvPr id="21" name="Rectangle 20"/>
          <p:cNvSpPr>
            <a:spLocks/>
          </p:cNvSpPr>
          <p:nvPr userDrawn="1"/>
        </p:nvSpPr>
        <p:spPr>
          <a:xfrm>
            <a:off x="404549" y="6418217"/>
            <a:ext cx="3086101" cy="210379"/>
          </a:xfrm>
          <a:prstGeom prst="rect">
            <a:avLst/>
          </a:prstGeom>
        </p:spPr>
        <p:txBody>
          <a:bodyPr vert="horz" lIns="0" tIns="45720" rIns="0" bIns="45720" rtlCol="0" anchor="ctr">
            <a:noAutofit/>
          </a:bodyPr>
          <a:lstStyle/>
          <a:p>
            <a:pPr defTabSz="833192"/>
            <a:r>
              <a:rPr lang="en-GB" sz="1200" dirty="0">
                <a:solidFill>
                  <a:prstClr val="white"/>
                </a:solidFill>
              </a:rPr>
              <a:t>© Lloyd’s</a:t>
            </a:r>
          </a:p>
        </p:txBody>
      </p:sp>
      <p:pic>
        <p:nvPicPr>
          <p:cNvPr id="12" name="Picture 11"/>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405051" y="0"/>
            <a:ext cx="683101" cy="367200"/>
          </a:xfrm>
          <a:prstGeom prst="rect">
            <a:avLst/>
          </a:prstGeom>
        </p:spPr>
      </p:pic>
      <p:sp>
        <p:nvSpPr>
          <p:cNvPr id="13"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chemeClr val="bg1"/>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423653182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ext Style 2 +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05002" y="1692000"/>
            <a:ext cx="3969000" cy="4428000"/>
          </a:xfrm>
        </p:spPr>
        <p:txBody>
          <a:bodyPr>
            <a:noAutofit/>
          </a:bodyPr>
          <a:lstStyle>
            <a:lvl1pPr>
              <a:spcAft>
                <a:spcPts val="600"/>
              </a:spcAft>
              <a:defRPr sz="2398"/>
            </a:lvl1pPr>
            <a:lvl2pPr>
              <a:spcAft>
                <a:spcPts val="600"/>
              </a:spcAft>
              <a:defRPr sz="2398"/>
            </a:lvl2pPr>
            <a:lvl3pPr marL="360029" indent="-360029">
              <a:spcAft>
                <a:spcPts val="600"/>
              </a:spcAft>
              <a:defRPr sz="1798"/>
            </a:lvl3pPr>
            <a:lvl4pPr marL="720057" indent="-360029">
              <a:spcAft>
                <a:spcPts val="600"/>
              </a:spcAft>
              <a:defRPr sz="1798"/>
            </a:lvl4pPr>
            <a:lvl5pPr marL="1080086" indent="-360029">
              <a:spcAft>
                <a:spcPts val="600"/>
              </a:spcAft>
              <a:defRPr sz="17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770900" y="1692000"/>
            <a:ext cx="3969000" cy="4428000"/>
          </a:xfrm>
        </p:spPr>
        <p:txBody>
          <a:bodyPr>
            <a:noAutofit/>
          </a:bodyPr>
          <a:lstStyle>
            <a:lvl1pPr>
              <a:spcAft>
                <a:spcPts val="600"/>
              </a:spcAft>
              <a:defRPr sz="2398"/>
            </a:lvl1pPr>
            <a:lvl2pPr>
              <a:spcAft>
                <a:spcPts val="600"/>
              </a:spcAft>
              <a:defRPr sz="2398"/>
            </a:lvl2pPr>
            <a:lvl3pPr marL="266650" indent="-266650">
              <a:spcAft>
                <a:spcPts val="600"/>
              </a:spcAft>
              <a:defRPr sz="1798"/>
            </a:lvl3pPr>
            <a:lvl4pPr marL="720057" indent="-360029">
              <a:spcAft>
                <a:spcPts val="600"/>
              </a:spcAft>
              <a:defRPr sz="1798"/>
            </a:lvl4pPr>
            <a:lvl5pPr marL="1080086" indent="-360029">
              <a:spcAft>
                <a:spcPts val="600"/>
              </a:spcAft>
              <a:defRPr sz="17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rgbClr val="000000"/>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36773183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ext Styl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9" name="Content Placeholder 8"/>
          <p:cNvSpPr>
            <a:spLocks noGrp="1"/>
          </p:cNvSpPr>
          <p:nvPr>
            <p:ph sz="quarter" idx="14"/>
          </p:nvPr>
        </p:nvSpPr>
        <p:spPr>
          <a:xfrm>
            <a:off x="405002" y="1692000"/>
            <a:ext cx="3969000" cy="4428000"/>
          </a:xfrm>
        </p:spPr>
        <p:txBody>
          <a:bodyPr>
            <a:noAutofit/>
          </a:bodyPr>
          <a:lstStyle>
            <a:lvl1pPr>
              <a:defRPr sz="1798"/>
            </a:lvl1pPr>
            <a:lvl2pPr>
              <a:defRPr sz="1798"/>
            </a:lvl2pPr>
            <a:lvl3pPr>
              <a:defRPr sz="1398"/>
            </a:lvl3pPr>
            <a:lvl4pPr>
              <a:defRPr sz="1398"/>
            </a:lvl4pPr>
            <a:lvl5pPr>
              <a:defRPr sz="13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10"/>
          <p:cNvSpPr>
            <a:spLocks noGrp="1"/>
          </p:cNvSpPr>
          <p:nvPr>
            <p:ph sz="quarter" idx="15"/>
          </p:nvPr>
        </p:nvSpPr>
        <p:spPr>
          <a:xfrm>
            <a:off x="4770900" y="1692000"/>
            <a:ext cx="3969000" cy="4428000"/>
          </a:xfrm>
        </p:spPr>
        <p:txBody>
          <a:bodyPr>
            <a:noAutofit/>
          </a:bodyPr>
          <a:lstStyle>
            <a:lvl1pPr>
              <a:defRPr sz="1798"/>
            </a:lvl1pPr>
            <a:lvl2pPr>
              <a:defRPr sz="1798"/>
            </a:lvl2pPr>
            <a:lvl3pPr>
              <a:defRPr sz="1398"/>
            </a:lvl3pPr>
            <a:lvl4pPr>
              <a:defRPr sz="1398"/>
            </a:lvl4pPr>
            <a:lvl5pPr>
              <a:defRPr sz="1398"/>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chemeClr val="tx1"/>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313794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39481" name="think-cell Slide" r:id="rId4" imgW="499" imgH="499" progId="TCLayout.ActiveDocument.1">
                  <p:embed/>
                </p:oleObj>
              </mc:Choice>
              <mc:Fallback>
                <p:oleObj name="think-cell Slide" r:id="rId4" imgW="499" imgH="499" progId="TCLayout.ActiveDocument.1">
                  <p:embed/>
                  <p:pic>
                    <p:nvPicPr>
                      <p:cNvPr id="7" name="Objekt 6" hidden="1"/>
                      <p:cNvPicPr/>
                      <p:nvPr/>
                    </p:nvPicPr>
                    <p:blipFill>
                      <a:blip r:embed="rId5"/>
                      <a:stretch>
                        <a:fillRect/>
                      </a:stretch>
                    </p:blipFill>
                    <p:spPr>
                      <a:xfrm>
                        <a:off x="1591" y="1593"/>
                        <a:ext cx="1587" cy="1586"/>
                      </a:xfrm>
                      <a:prstGeom prst="rect">
                        <a:avLst/>
                      </a:prstGeom>
                    </p:spPr>
                  </p:pic>
                </p:oleObj>
              </mc:Fallback>
            </mc:AlternateContent>
          </a:graphicData>
        </a:graphic>
      </p:graphicFrame>
      <p:pic>
        <p:nvPicPr>
          <p:cNvPr id="14" name="Grafik 13"/>
          <p:cNvPicPr>
            <a:picLocks noChangeAspect="1"/>
          </p:cNvPicPr>
          <p:nvPr userDrawn="1"/>
        </p:nvPicPr>
        <p:blipFill>
          <a:blip r:embed="rId6"/>
          <a:stretch>
            <a:fillRect/>
          </a:stretch>
        </p:blipFill>
        <p:spPr>
          <a:xfrm>
            <a:off x="-936" y="-17837"/>
            <a:ext cx="9144941" cy="6875839"/>
          </a:xfrm>
          <a:prstGeom prst="rect">
            <a:avLst/>
          </a:prstGeom>
        </p:spPr>
      </p:pic>
      <p:pic>
        <p:nvPicPr>
          <p:cNvPr id="13" name="Grafik 12"/>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63895" y="1331741"/>
            <a:ext cx="5600747" cy="5526263"/>
          </a:xfrm>
          <a:prstGeom prst="rect">
            <a:avLst/>
          </a:prstGeom>
          <a:ln>
            <a:noFill/>
          </a:ln>
        </p:spPr>
      </p:pic>
      <p:sp>
        <p:nvSpPr>
          <p:cNvPr id="10" name="Rechteck 9"/>
          <p:cNvSpPr/>
          <p:nvPr userDrawn="1"/>
        </p:nvSpPr>
        <p:spPr>
          <a:xfrm>
            <a:off x="3176" y="4017328"/>
            <a:ext cx="9161460" cy="2840672"/>
          </a:xfrm>
          <a:prstGeom prst="rect">
            <a:avLst/>
          </a:prstGeom>
          <a:gradFill flip="none" rotWithShape="1">
            <a:gsLst>
              <a:gs pos="0">
                <a:schemeClr val="bg1">
                  <a:alpha val="82000"/>
                </a:schemeClr>
              </a:gs>
              <a:gs pos="72000">
                <a:schemeClr val="bg1">
                  <a:alpha val="74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sz="1800" dirty="0">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 y="2889568"/>
            <a:ext cx="9171917" cy="1127760"/>
          </a:xfrm>
          <a:prstGeom prst="rect">
            <a:avLst/>
          </a:prstGeom>
          <a:solidFill>
            <a:schemeClr val="accent2">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marL="0" indent="0" algn="l">
              <a:lnSpc>
                <a:spcPct val="80000"/>
              </a:lnSpc>
              <a:buNone/>
            </a:pPr>
            <a:endParaRPr lang="en-GB" sz="2400" b="0" kern="0" dirty="0">
              <a:solidFill>
                <a:schemeClr val="bg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325120" y="3268783"/>
            <a:ext cx="8495030" cy="369332"/>
          </a:xfrm>
          <a:ln>
            <a:noFill/>
          </a:ln>
        </p:spPr>
        <p:txBody>
          <a:bodyPr rIns="0">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Rechteck 11"/>
          <p:cNvSpPr/>
          <p:nvPr userDrawn="1"/>
        </p:nvSpPr>
        <p:spPr>
          <a:xfrm>
            <a:off x="3178" y="-19395"/>
            <a:ext cx="9140823" cy="2908967"/>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sz="1800" dirty="0">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endParaRPr>
          </a:p>
        </p:txBody>
      </p:sp>
      <p:grpSp>
        <p:nvGrpSpPr>
          <p:cNvPr id="15" name="Gruppieren 14"/>
          <p:cNvGrpSpPr/>
          <p:nvPr userDrawn="1"/>
        </p:nvGrpSpPr>
        <p:grpSpPr>
          <a:xfrm>
            <a:off x="327661" y="6194743"/>
            <a:ext cx="3348674" cy="413954"/>
            <a:chOff x="327660" y="6194734"/>
            <a:chExt cx="3348674" cy="413955"/>
          </a:xfrm>
        </p:grpSpPr>
        <p:pic>
          <p:nvPicPr>
            <p:cNvPr id="16" name="Grafik 15"/>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a:ln>
              <a:noFill/>
            </a:ln>
          </p:spPr>
        </p:pic>
        <p:cxnSp>
          <p:nvCxnSpPr>
            <p:cNvPr id="17" name="Gerader Verbinder 16"/>
            <p:cNvCxnSpPr/>
            <p:nvPr userDrawn="1"/>
          </p:nvCxnSpPr>
          <p:spPr>
            <a:xfrm>
              <a:off x="1221914" y="6194734"/>
              <a:ext cx="0" cy="396566"/>
            </a:xfrm>
            <a:prstGeom prst="line">
              <a:avLst/>
            </a:prstGeom>
            <a:ln w="6350">
              <a:no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81730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vestm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2" name="Group 81"/>
          <p:cNvGrpSpPr/>
          <p:nvPr userDrawn="1"/>
        </p:nvGrpSpPr>
        <p:grpSpPr>
          <a:xfrm>
            <a:off x="467550" y="476676"/>
            <a:ext cx="8206367" cy="4756123"/>
            <a:chOff x="467544" y="476672"/>
            <a:chExt cx="8206367" cy="4756123"/>
          </a:xfrm>
        </p:grpSpPr>
        <p:grpSp>
          <p:nvGrpSpPr>
            <p:cNvPr id="85" name="Contract Creation"/>
            <p:cNvGrpSpPr/>
            <p:nvPr userDrawn="1"/>
          </p:nvGrpSpPr>
          <p:grpSpPr>
            <a:xfrm>
              <a:off x="467544" y="2208837"/>
              <a:ext cx="1381887" cy="1381887"/>
              <a:chOff x="827584" y="2406296"/>
              <a:chExt cx="1381887" cy="1381887"/>
            </a:xfrm>
          </p:grpSpPr>
          <p:pic>
            <p:nvPicPr>
              <p:cNvPr id="136" name="Picture 1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2406296"/>
                <a:ext cx="1381887" cy="1381887"/>
              </a:xfrm>
              <a:prstGeom prst="rect">
                <a:avLst/>
              </a:prstGeom>
            </p:spPr>
          </p:pic>
          <p:sp>
            <p:nvSpPr>
              <p:cNvPr id="137" name="TextBox 136"/>
              <p:cNvSpPr txBox="1"/>
              <p:nvPr/>
            </p:nvSpPr>
            <p:spPr>
              <a:xfrm>
                <a:off x="1244929" y="3045818"/>
                <a:ext cx="547192"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Contract</a:t>
                </a:r>
                <a:br>
                  <a:rPr lang="en-GB" sz="900" b="1" dirty="0">
                    <a:solidFill>
                      <a:prstClr val="white"/>
                    </a:solidFill>
                  </a:rPr>
                </a:br>
                <a:r>
                  <a:rPr lang="en-GB" sz="900" b="1" dirty="0">
                    <a:solidFill>
                      <a:prstClr val="white"/>
                    </a:solidFill>
                  </a:rPr>
                  <a:t>Creation</a:t>
                </a:r>
              </a:p>
            </p:txBody>
          </p:sp>
        </p:grpSp>
        <p:grpSp>
          <p:nvGrpSpPr>
            <p:cNvPr id="86" name="Clause Library"/>
            <p:cNvGrpSpPr/>
            <p:nvPr userDrawn="1"/>
          </p:nvGrpSpPr>
          <p:grpSpPr>
            <a:xfrm>
              <a:off x="995482" y="3390404"/>
              <a:ext cx="662025" cy="626702"/>
              <a:chOff x="1342074" y="3587863"/>
              <a:chExt cx="662025" cy="626702"/>
            </a:xfrm>
          </p:grpSpPr>
          <p:pic>
            <p:nvPicPr>
              <p:cNvPr id="134" name="Picture 13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35" name="TextBox 134"/>
              <p:cNvSpPr txBox="1"/>
              <p:nvPr/>
            </p:nvSpPr>
            <p:spPr>
              <a:xfrm>
                <a:off x="1506627" y="3920263"/>
                <a:ext cx="497472"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Clause</a:t>
                </a:r>
                <a:br>
                  <a:rPr lang="en-GB" sz="800" dirty="0">
                    <a:solidFill>
                      <a:prstClr val="white"/>
                    </a:solidFill>
                  </a:rPr>
                </a:br>
                <a:r>
                  <a:rPr lang="en-GB" sz="800" dirty="0">
                    <a:solidFill>
                      <a:prstClr val="white"/>
                    </a:solidFill>
                  </a:rPr>
                  <a:t>Library</a:t>
                </a:r>
              </a:p>
            </p:txBody>
          </p:sp>
        </p:grpSp>
        <p:grpSp>
          <p:nvGrpSpPr>
            <p:cNvPr id="87" name="Electronic Placement"/>
            <p:cNvGrpSpPr/>
            <p:nvPr userDrawn="1"/>
          </p:nvGrpSpPr>
          <p:grpSpPr>
            <a:xfrm>
              <a:off x="2584824" y="2082535"/>
              <a:ext cx="1381887" cy="1508189"/>
              <a:chOff x="819113" y="2268897"/>
              <a:chExt cx="1381887" cy="1508189"/>
            </a:xfrm>
          </p:grpSpPr>
          <p:pic>
            <p:nvPicPr>
              <p:cNvPr id="132" name="Picture 1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113" y="2268897"/>
                <a:ext cx="1381887" cy="1508189"/>
              </a:xfrm>
              <a:prstGeom prst="rect">
                <a:avLst/>
              </a:prstGeom>
            </p:spPr>
          </p:pic>
          <p:sp>
            <p:nvSpPr>
              <p:cNvPr id="133" name="TextBox 132"/>
              <p:cNvSpPr txBox="1"/>
              <p:nvPr/>
            </p:nvSpPr>
            <p:spPr>
              <a:xfrm>
                <a:off x="1185164" y="3019778"/>
                <a:ext cx="649784"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a:t>
                </a:r>
                <a:br>
                  <a:rPr lang="en-GB" sz="900" b="1" dirty="0">
                    <a:solidFill>
                      <a:prstClr val="white"/>
                    </a:solidFill>
                  </a:rPr>
                </a:br>
                <a:r>
                  <a:rPr lang="en-GB" sz="900" b="1" dirty="0">
                    <a:solidFill>
                      <a:prstClr val="white"/>
                    </a:solidFill>
                  </a:rPr>
                  <a:t>Placement</a:t>
                </a:r>
              </a:p>
            </p:txBody>
          </p:sp>
        </p:grpSp>
        <p:grpSp>
          <p:nvGrpSpPr>
            <p:cNvPr id="89" name="Electronic Data Contract"/>
            <p:cNvGrpSpPr/>
            <p:nvPr userDrawn="1"/>
          </p:nvGrpSpPr>
          <p:grpSpPr>
            <a:xfrm>
              <a:off x="4199657" y="4240957"/>
              <a:ext cx="991838" cy="991838"/>
              <a:chOff x="4519353" y="4431692"/>
              <a:chExt cx="991838" cy="991838"/>
            </a:xfrm>
          </p:grpSpPr>
          <p:pic>
            <p:nvPicPr>
              <p:cNvPr id="130" name="Picture 12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131" name="TextBox 130"/>
              <p:cNvSpPr txBox="1"/>
              <p:nvPr/>
            </p:nvSpPr>
            <p:spPr>
              <a:xfrm>
                <a:off x="4534818" y="4705628"/>
                <a:ext cx="970385" cy="571301"/>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 Data</a:t>
                </a:r>
              </a:p>
              <a:p>
                <a:pPr algn="ctr">
                  <a:lnSpc>
                    <a:spcPct val="90000"/>
                  </a:lnSpc>
                </a:pPr>
                <a:r>
                  <a:rPr lang="en-GB" sz="900" b="1" dirty="0">
                    <a:solidFill>
                      <a:prstClr val="white"/>
                    </a:solidFill>
                  </a:rPr>
                  <a:t>Contract / </a:t>
                </a:r>
                <a:br>
                  <a:rPr lang="en-GB" sz="900" b="1" dirty="0">
                    <a:solidFill>
                      <a:prstClr val="white"/>
                    </a:solidFill>
                  </a:rPr>
                </a:br>
                <a:r>
                  <a:rPr lang="en-GB" sz="900" b="1" dirty="0">
                    <a:solidFill>
                      <a:prstClr val="white"/>
                    </a:solidFill>
                  </a:rPr>
                  <a:t>Structured Data </a:t>
                </a:r>
                <a:br>
                  <a:rPr lang="en-GB" sz="900" b="1" dirty="0">
                    <a:solidFill>
                      <a:prstClr val="white"/>
                    </a:solidFill>
                  </a:rPr>
                </a:br>
                <a:r>
                  <a:rPr lang="en-GB" sz="900" b="1" dirty="0">
                    <a:solidFill>
                      <a:prstClr val="white"/>
                    </a:solidFill>
                  </a:rPr>
                  <a:t>Capture</a:t>
                </a:r>
              </a:p>
            </p:txBody>
          </p:sp>
        </p:grpSp>
        <p:grpSp>
          <p:nvGrpSpPr>
            <p:cNvPr id="90" name="Central Data and Orchestration"/>
            <p:cNvGrpSpPr/>
            <p:nvPr userDrawn="1"/>
          </p:nvGrpSpPr>
          <p:grpSpPr>
            <a:xfrm>
              <a:off x="4456238" y="2208837"/>
              <a:ext cx="1378172" cy="1381887"/>
              <a:chOff x="829441" y="2406296"/>
              <a:chExt cx="1378172" cy="1381887"/>
            </a:xfrm>
          </p:grpSpPr>
          <p:pic>
            <p:nvPicPr>
              <p:cNvPr id="128" name="Picture 1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9441" y="2406296"/>
                <a:ext cx="1378172" cy="1381887"/>
              </a:xfrm>
              <a:prstGeom prst="rect">
                <a:avLst/>
              </a:prstGeom>
            </p:spPr>
          </p:pic>
          <p:sp>
            <p:nvSpPr>
              <p:cNvPr id="129" name="TextBox 128"/>
              <p:cNvSpPr txBox="1"/>
              <p:nvPr/>
            </p:nvSpPr>
            <p:spPr>
              <a:xfrm>
                <a:off x="1084631" y="3045818"/>
                <a:ext cx="867793"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Central Data &amp;</a:t>
                </a:r>
                <a:br>
                  <a:rPr lang="en-GB" sz="900" b="1" dirty="0">
                    <a:solidFill>
                      <a:prstClr val="white"/>
                    </a:solidFill>
                  </a:rPr>
                </a:br>
                <a:r>
                  <a:rPr lang="en-GB" sz="900" b="1" dirty="0">
                    <a:solidFill>
                      <a:prstClr val="white"/>
                    </a:solidFill>
                  </a:rPr>
                  <a:t>Orchestration</a:t>
                </a:r>
              </a:p>
            </p:txBody>
          </p:sp>
        </p:grpSp>
        <p:grpSp>
          <p:nvGrpSpPr>
            <p:cNvPr id="91" name="Contract Quality Tool"/>
            <p:cNvGrpSpPr/>
            <p:nvPr userDrawn="1"/>
          </p:nvGrpSpPr>
          <p:grpSpPr>
            <a:xfrm>
              <a:off x="3622406" y="3095882"/>
              <a:ext cx="1015835" cy="405102"/>
              <a:chOff x="1342074" y="3558999"/>
              <a:chExt cx="1015835" cy="405102"/>
            </a:xfrm>
          </p:grpSpPr>
          <p:pic>
            <p:nvPicPr>
              <p:cNvPr id="126" name="Picture 1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127" name="TextBox 126"/>
              <p:cNvSpPr txBox="1"/>
              <p:nvPr/>
            </p:nvSpPr>
            <p:spPr>
              <a:xfrm>
                <a:off x="1694875" y="3558999"/>
                <a:ext cx="663034"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Contract</a:t>
                </a:r>
                <a:br>
                  <a:rPr lang="en-GB" sz="800" dirty="0">
                    <a:solidFill>
                      <a:prstClr val="white"/>
                    </a:solidFill>
                  </a:rPr>
                </a:br>
                <a:r>
                  <a:rPr lang="en-GB" sz="800" dirty="0">
                    <a:solidFill>
                      <a:prstClr val="white"/>
                    </a:solidFill>
                  </a:rPr>
                  <a:t>Quality</a:t>
                </a:r>
                <a:br>
                  <a:rPr lang="en-GB" sz="800" dirty="0">
                    <a:solidFill>
                      <a:prstClr val="white"/>
                    </a:solidFill>
                  </a:rPr>
                </a:br>
                <a:r>
                  <a:rPr lang="en-GB" sz="800" dirty="0">
                    <a:solidFill>
                      <a:prstClr val="white"/>
                    </a:solidFill>
                  </a:rPr>
                  <a:t>Tool (CQT)</a:t>
                </a:r>
              </a:p>
            </p:txBody>
          </p:sp>
        </p:grpSp>
        <p:grpSp>
          <p:nvGrpSpPr>
            <p:cNvPr id="93" name="Elective Services"/>
            <p:cNvGrpSpPr/>
            <p:nvPr userDrawn="1"/>
          </p:nvGrpSpPr>
          <p:grpSpPr>
            <a:xfrm>
              <a:off x="5192491" y="3350046"/>
              <a:ext cx="784041" cy="626702"/>
              <a:chOff x="1342074" y="3587863"/>
              <a:chExt cx="784041" cy="626702"/>
            </a:xfrm>
          </p:grpSpPr>
          <p:pic>
            <p:nvPicPr>
              <p:cNvPr id="124" name="Picture 1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25" name="TextBox 124"/>
              <p:cNvSpPr txBox="1"/>
              <p:nvPr/>
            </p:nvSpPr>
            <p:spPr>
              <a:xfrm>
                <a:off x="1506626" y="3920263"/>
                <a:ext cx="619489"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Elective Services</a:t>
                </a:r>
              </a:p>
            </p:txBody>
          </p:sp>
        </p:grpSp>
        <p:grpSp>
          <p:nvGrpSpPr>
            <p:cNvPr id="94" name="Central Subscription Services"/>
            <p:cNvGrpSpPr/>
            <p:nvPr userDrawn="1"/>
          </p:nvGrpSpPr>
          <p:grpSpPr>
            <a:xfrm>
              <a:off x="5627642" y="2697229"/>
              <a:ext cx="1014511" cy="405102"/>
              <a:chOff x="1342074" y="3558005"/>
              <a:chExt cx="1014511" cy="405102"/>
            </a:xfrm>
          </p:grpSpPr>
          <p:pic>
            <p:nvPicPr>
              <p:cNvPr id="122" name="Picture 1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23" name="TextBox 122"/>
              <p:cNvSpPr txBox="1"/>
              <p:nvPr/>
            </p:nvSpPr>
            <p:spPr>
              <a:xfrm>
                <a:off x="1694975" y="3558005"/>
                <a:ext cx="661610"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a:t>
                </a:r>
              </a:p>
              <a:p>
                <a:pPr>
                  <a:lnSpc>
                    <a:spcPct val="90000"/>
                  </a:lnSpc>
                </a:pPr>
                <a:r>
                  <a:rPr lang="en-GB" sz="800" dirty="0">
                    <a:solidFill>
                      <a:prstClr val="white"/>
                    </a:solidFill>
                  </a:rPr>
                  <a:t>Subscription Services</a:t>
                </a:r>
              </a:p>
            </p:txBody>
          </p:sp>
        </p:grpSp>
        <p:grpSp>
          <p:nvGrpSpPr>
            <p:cNvPr id="95" name="Tax Calculator"/>
            <p:cNvGrpSpPr/>
            <p:nvPr userDrawn="1"/>
          </p:nvGrpSpPr>
          <p:grpSpPr>
            <a:xfrm>
              <a:off x="1457273" y="3195104"/>
              <a:ext cx="726559" cy="626702"/>
              <a:chOff x="1342074" y="3587863"/>
              <a:chExt cx="726559" cy="626702"/>
            </a:xfrm>
          </p:grpSpPr>
          <p:pic>
            <p:nvPicPr>
              <p:cNvPr id="120" name="Picture 1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21" name="TextBox 120"/>
              <p:cNvSpPr txBox="1"/>
              <p:nvPr/>
            </p:nvSpPr>
            <p:spPr>
              <a:xfrm>
                <a:off x="1506627" y="3920263"/>
                <a:ext cx="562006"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Tax Calculator</a:t>
                </a:r>
              </a:p>
            </p:txBody>
          </p:sp>
        </p:grpSp>
        <p:grpSp>
          <p:nvGrpSpPr>
            <p:cNvPr id="97" name="Claims Collaboration"/>
            <p:cNvGrpSpPr/>
            <p:nvPr userDrawn="1"/>
          </p:nvGrpSpPr>
          <p:grpSpPr>
            <a:xfrm>
              <a:off x="6045422" y="1150884"/>
              <a:ext cx="991838" cy="991838"/>
              <a:chOff x="4519353" y="4431692"/>
              <a:chExt cx="991838" cy="991838"/>
            </a:xfrm>
          </p:grpSpPr>
          <p:pic>
            <p:nvPicPr>
              <p:cNvPr id="118" name="Picture 1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119" name="TextBox 118"/>
              <p:cNvSpPr txBox="1"/>
              <p:nvPr/>
            </p:nvSpPr>
            <p:spPr>
              <a:xfrm>
                <a:off x="4611762" y="4830278"/>
                <a:ext cx="816496"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Claims</a:t>
                </a:r>
              </a:p>
              <a:p>
                <a:pPr algn="ctr">
                  <a:lnSpc>
                    <a:spcPct val="90000"/>
                  </a:lnSpc>
                </a:pPr>
                <a:r>
                  <a:rPr lang="en-GB" sz="900" b="1" dirty="0">
                    <a:solidFill>
                      <a:prstClr val="white"/>
                    </a:solidFill>
                  </a:rPr>
                  <a:t>Collaboration</a:t>
                </a:r>
              </a:p>
            </p:txBody>
          </p:sp>
        </p:grpSp>
        <p:grpSp>
          <p:nvGrpSpPr>
            <p:cNvPr id="99" name="Insurance Tranasaction Accounting"/>
            <p:cNvGrpSpPr/>
            <p:nvPr userDrawn="1"/>
          </p:nvGrpSpPr>
          <p:grpSpPr>
            <a:xfrm>
              <a:off x="6065594" y="3162500"/>
              <a:ext cx="1378172" cy="1378172"/>
              <a:chOff x="829441" y="2408153"/>
              <a:chExt cx="1378172" cy="1378172"/>
            </a:xfrm>
          </p:grpSpPr>
          <p:pic>
            <p:nvPicPr>
              <p:cNvPr id="116" name="Picture 1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9441" y="2408153"/>
                <a:ext cx="1378172" cy="1378172"/>
              </a:xfrm>
              <a:prstGeom prst="rect">
                <a:avLst/>
              </a:prstGeom>
            </p:spPr>
          </p:pic>
          <p:sp>
            <p:nvSpPr>
              <p:cNvPr id="117" name="TextBox 116"/>
              <p:cNvSpPr txBox="1"/>
              <p:nvPr/>
            </p:nvSpPr>
            <p:spPr>
              <a:xfrm>
                <a:off x="1155163" y="2955066"/>
                <a:ext cx="726728"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Insurance</a:t>
                </a:r>
              </a:p>
              <a:p>
                <a:pPr algn="ctr">
                  <a:lnSpc>
                    <a:spcPct val="90000"/>
                  </a:lnSpc>
                </a:pPr>
                <a:r>
                  <a:rPr lang="en-GB" sz="900" b="1" dirty="0">
                    <a:solidFill>
                      <a:prstClr val="white"/>
                    </a:solidFill>
                  </a:rPr>
                  <a:t>Transaction</a:t>
                </a:r>
              </a:p>
              <a:p>
                <a:pPr algn="ctr">
                  <a:lnSpc>
                    <a:spcPct val="90000"/>
                  </a:lnSpc>
                </a:pPr>
                <a:r>
                  <a:rPr lang="en-GB" sz="900" b="1" dirty="0">
                    <a:solidFill>
                      <a:prstClr val="white"/>
                    </a:solidFill>
                  </a:rPr>
                  <a:t>Accounting</a:t>
                </a:r>
              </a:p>
            </p:txBody>
          </p:sp>
        </p:grpSp>
        <p:grpSp>
          <p:nvGrpSpPr>
            <p:cNvPr id="100" name="Central Services Refresh bottom"/>
            <p:cNvGrpSpPr/>
            <p:nvPr userDrawn="1"/>
          </p:nvGrpSpPr>
          <p:grpSpPr>
            <a:xfrm>
              <a:off x="7189940" y="3897701"/>
              <a:ext cx="1483971" cy="405102"/>
              <a:chOff x="1342074" y="3558003"/>
              <a:chExt cx="1483971" cy="405102"/>
            </a:xfrm>
          </p:grpSpPr>
          <p:pic>
            <p:nvPicPr>
              <p:cNvPr id="114" name="Picture 1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15" name="TextBox 114"/>
              <p:cNvSpPr txBox="1"/>
              <p:nvPr/>
            </p:nvSpPr>
            <p:spPr>
              <a:xfrm>
                <a:off x="1694974" y="3558003"/>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(Carrier EBOT / ECOT)</a:t>
                </a:r>
              </a:p>
            </p:txBody>
          </p:sp>
        </p:grpSp>
        <p:grpSp>
          <p:nvGrpSpPr>
            <p:cNvPr id="101" name="Central Services Refresh top"/>
            <p:cNvGrpSpPr/>
            <p:nvPr userDrawn="1"/>
          </p:nvGrpSpPr>
          <p:grpSpPr>
            <a:xfrm>
              <a:off x="7189940" y="3390404"/>
              <a:ext cx="1483971" cy="405102"/>
              <a:chOff x="1342074" y="3558005"/>
              <a:chExt cx="1483971" cy="405102"/>
            </a:xfrm>
          </p:grpSpPr>
          <p:pic>
            <p:nvPicPr>
              <p:cNvPr id="112" name="Picture 1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13" name="TextBox 112"/>
              <p:cNvSpPr txBox="1"/>
              <p:nvPr/>
            </p:nvSpPr>
            <p:spPr>
              <a:xfrm>
                <a:off x="1694974" y="3558005"/>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(Broker EBOT / ECOT)</a:t>
                </a:r>
              </a:p>
            </p:txBody>
          </p:sp>
        </p:grpSp>
        <p:grpSp>
          <p:nvGrpSpPr>
            <p:cNvPr id="103" name="Delegated Authority Data"/>
            <p:cNvGrpSpPr/>
            <p:nvPr userDrawn="1"/>
          </p:nvGrpSpPr>
          <p:grpSpPr>
            <a:xfrm>
              <a:off x="3709582" y="476672"/>
              <a:ext cx="1378172" cy="1378172"/>
              <a:chOff x="4056174" y="623817"/>
              <a:chExt cx="1378172" cy="1378172"/>
            </a:xfrm>
          </p:grpSpPr>
          <p:pic>
            <p:nvPicPr>
              <p:cNvPr id="110" name="Picture 10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6174" y="623817"/>
                <a:ext cx="1378172" cy="1378172"/>
              </a:xfrm>
              <a:prstGeom prst="rect">
                <a:avLst/>
              </a:prstGeom>
            </p:spPr>
          </p:pic>
          <p:sp>
            <p:nvSpPr>
              <p:cNvPr id="111" name="TextBox 110"/>
              <p:cNvSpPr txBox="1"/>
              <p:nvPr/>
            </p:nvSpPr>
            <p:spPr>
              <a:xfrm>
                <a:off x="4433192" y="1199158"/>
                <a:ext cx="624136"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Delegated</a:t>
                </a:r>
              </a:p>
              <a:p>
                <a:pPr algn="ctr">
                  <a:lnSpc>
                    <a:spcPct val="90000"/>
                  </a:lnSpc>
                </a:pPr>
                <a:r>
                  <a:rPr lang="en-GB" sz="900" b="1" dirty="0">
                    <a:solidFill>
                      <a:prstClr val="white"/>
                    </a:solidFill>
                  </a:rPr>
                  <a:t>Authority</a:t>
                </a:r>
              </a:p>
              <a:p>
                <a:pPr algn="ctr">
                  <a:lnSpc>
                    <a:spcPct val="90000"/>
                  </a:lnSpc>
                </a:pPr>
                <a:r>
                  <a:rPr lang="en-GB" sz="900" b="1" dirty="0">
                    <a:solidFill>
                      <a:prstClr val="white"/>
                    </a:solidFill>
                  </a:rPr>
                  <a:t>Data</a:t>
                </a:r>
              </a:p>
            </p:txBody>
          </p:sp>
        </p:grpSp>
        <p:grpSp>
          <p:nvGrpSpPr>
            <p:cNvPr id="104" name="Audit"/>
            <p:cNvGrpSpPr/>
            <p:nvPr userDrawn="1"/>
          </p:nvGrpSpPr>
          <p:grpSpPr>
            <a:xfrm>
              <a:off x="4830706" y="731524"/>
              <a:ext cx="1014511" cy="349224"/>
              <a:chOff x="1342074" y="3589701"/>
              <a:chExt cx="1014511" cy="349224"/>
            </a:xfrm>
          </p:grpSpPr>
          <p:pic>
            <p:nvPicPr>
              <p:cNvPr id="108" name="Picture 10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109" name="TextBox 108"/>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Audit</a:t>
                </a:r>
              </a:p>
            </p:txBody>
          </p:sp>
        </p:grpSp>
        <p:grpSp>
          <p:nvGrpSpPr>
            <p:cNvPr id="105" name="Compliance"/>
            <p:cNvGrpSpPr/>
            <p:nvPr userDrawn="1"/>
          </p:nvGrpSpPr>
          <p:grpSpPr>
            <a:xfrm>
              <a:off x="4830706" y="1250768"/>
              <a:ext cx="1014511" cy="349224"/>
              <a:chOff x="1342074" y="3589701"/>
              <a:chExt cx="1014511" cy="349224"/>
            </a:xfrm>
          </p:grpSpPr>
          <p:pic>
            <p:nvPicPr>
              <p:cNvPr id="106" name="Picture 10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2074" y="3589701"/>
                <a:ext cx="352900" cy="349224"/>
              </a:xfrm>
              <a:prstGeom prst="rect">
                <a:avLst/>
              </a:prstGeom>
            </p:spPr>
          </p:pic>
          <p:sp>
            <p:nvSpPr>
              <p:cNvPr id="107" name="TextBox 106"/>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Compliance</a:t>
                </a:r>
              </a:p>
            </p:txBody>
          </p:sp>
        </p:grpSp>
      </p:grpSp>
      <p:sp>
        <p:nvSpPr>
          <p:cNvPr id="76" name="Title 75"/>
          <p:cNvSpPr>
            <a:spLocks noGrp="1"/>
          </p:cNvSpPr>
          <p:nvPr userDrawn="1">
            <p:ph type="title"/>
          </p:nvPr>
        </p:nvSpPr>
        <p:spPr>
          <a:xfrm>
            <a:off x="1237132" y="736847"/>
            <a:ext cx="3334869" cy="366971"/>
          </a:xfrm>
        </p:spPr>
        <p:txBody>
          <a:bodyPr/>
          <a:lstStyle/>
          <a:p>
            <a:r>
              <a:rPr lang="en-US" dirty="0"/>
              <a:t>Click to edit Master title style</a:t>
            </a:r>
            <a:endParaRPr lang="en-GB" dirty="0"/>
          </a:p>
        </p:txBody>
      </p:sp>
      <p:cxnSp>
        <p:nvCxnSpPr>
          <p:cNvPr id="77" name="Straight Connector 76"/>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grpSp>
        <p:nvGrpSpPr>
          <p:cNvPr id="149" name="Legend"/>
          <p:cNvGrpSpPr/>
          <p:nvPr userDrawn="1"/>
        </p:nvGrpSpPr>
        <p:grpSpPr>
          <a:xfrm>
            <a:off x="1295194" y="1340778"/>
            <a:ext cx="1429116" cy="268517"/>
            <a:chOff x="1295194" y="783087"/>
            <a:chExt cx="1429116" cy="268517"/>
          </a:xfrm>
        </p:grpSpPr>
        <p:pic>
          <p:nvPicPr>
            <p:cNvPr id="150" name="Picture 14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913668" y="833381"/>
              <a:ext cx="185807" cy="180000"/>
            </a:xfrm>
            <a:prstGeom prst="rect">
              <a:avLst/>
            </a:prstGeom>
          </p:spPr>
        </p:pic>
        <p:pic>
          <p:nvPicPr>
            <p:cNvPr id="151" name="Picture 15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95194" y="833381"/>
              <a:ext cx="185807" cy="180000"/>
            </a:xfrm>
            <a:prstGeom prst="rect">
              <a:avLst/>
            </a:prstGeom>
          </p:spPr>
        </p:pic>
        <p:pic>
          <p:nvPicPr>
            <p:cNvPr id="152" name="Picture 15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19560" y="887381"/>
              <a:ext cx="204750" cy="72000"/>
            </a:xfrm>
            <a:prstGeom prst="rect">
              <a:avLst/>
            </a:prstGeom>
          </p:spPr>
        </p:pic>
        <p:pic>
          <p:nvPicPr>
            <p:cNvPr id="153" name="Picture 15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524028" y="887381"/>
              <a:ext cx="204750" cy="72000"/>
            </a:xfrm>
            <a:prstGeom prst="rect">
              <a:avLst/>
            </a:prstGeom>
          </p:spPr>
        </p:pic>
        <p:sp>
          <p:nvSpPr>
            <p:cNvPr id="154" name="TextBox 153"/>
            <p:cNvSpPr txBox="1"/>
            <p:nvPr/>
          </p:nvSpPr>
          <p:spPr>
            <a:xfrm>
              <a:off x="2050163" y="783087"/>
              <a:ext cx="501273" cy="268517"/>
            </a:xfrm>
            <a:prstGeom prst="rect">
              <a:avLst/>
            </a:prstGeom>
            <a:noFill/>
          </p:spPr>
          <p:txBody>
            <a:bodyPr wrap="none" lIns="72000" tIns="72000" rIns="72000" bIns="72000" rtlCol="0">
              <a:spAutoFit/>
            </a:bodyPr>
            <a:lstStyle/>
            <a:p>
              <a:r>
                <a:rPr lang="en-GB" sz="800" dirty="0">
                  <a:solidFill>
                    <a:prstClr val="white"/>
                  </a:solidFill>
                </a:rPr>
                <a:t>Outside</a:t>
              </a:r>
            </a:p>
          </p:txBody>
        </p:sp>
      </p:grpSp>
      <p:cxnSp>
        <p:nvCxnSpPr>
          <p:cNvPr id="78" name="Straight Connector 77"/>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79" name="Rectangle 78">
            <a:hlinkClick r:id="" action="ppaction://noaction"/>
          </p:cNvPr>
          <p:cNvSpPr/>
          <p:nvPr userDrawn="1"/>
        </p:nvSpPr>
        <p:spPr>
          <a:xfrm>
            <a:off x="1295399"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1</a:t>
            </a:r>
          </a:p>
        </p:txBody>
      </p:sp>
      <p:sp>
        <p:nvSpPr>
          <p:cNvPr id="88" name="Rectangle 87">
            <a:hlinkClick r:id="" action="ppaction://noaction"/>
          </p:cNvPr>
          <p:cNvSpPr/>
          <p:nvPr userDrawn="1"/>
        </p:nvSpPr>
        <p:spPr>
          <a:xfrm>
            <a:off x="2050307"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2</a:t>
            </a:r>
          </a:p>
        </p:txBody>
      </p:sp>
      <p:sp>
        <p:nvSpPr>
          <p:cNvPr id="92" name="Rectangle 91">
            <a:hlinkClick r:id="" action="ppaction://noaction"/>
          </p:cNvPr>
          <p:cNvSpPr/>
          <p:nvPr userDrawn="1"/>
        </p:nvSpPr>
        <p:spPr>
          <a:xfrm>
            <a:off x="2805215"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3</a:t>
            </a:r>
          </a:p>
        </p:txBody>
      </p:sp>
      <p:grpSp>
        <p:nvGrpSpPr>
          <p:cNvPr id="2" name="Group 1"/>
          <p:cNvGrpSpPr/>
          <p:nvPr userDrawn="1"/>
        </p:nvGrpSpPr>
        <p:grpSpPr>
          <a:xfrm>
            <a:off x="1150941" y="5425322"/>
            <a:ext cx="7725171" cy="956017"/>
            <a:chOff x="1150938" y="5425311"/>
            <a:chExt cx="7725171" cy="956017"/>
          </a:xfrm>
        </p:grpSpPr>
        <p:pic>
          <p:nvPicPr>
            <p:cNvPr id="160" name="Picture 159"/>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150938" y="5425311"/>
              <a:ext cx="6847523" cy="451961"/>
            </a:xfrm>
            <a:prstGeom prst="rect">
              <a:avLst/>
            </a:prstGeom>
          </p:spPr>
        </p:pic>
        <p:sp>
          <p:nvSpPr>
            <p:cNvPr id="161" name="TextBox 160"/>
            <p:cNvSpPr txBox="1"/>
            <p:nvPr userDrawn="1"/>
          </p:nvSpPr>
          <p:spPr>
            <a:xfrm>
              <a:off x="2650829" y="5501644"/>
              <a:ext cx="4350083" cy="299295"/>
            </a:xfrm>
            <a:prstGeom prst="rect">
              <a:avLst/>
            </a:prstGeom>
            <a:noFill/>
          </p:spPr>
          <p:txBody>
            <a:bodyPr wrap="none" lIns="72000" tIns="72000" rIns="72000" bIns="72000" rtlCol="0" anchor="ctr" anchorCtr="0">
              <a:spAutoFit/>
            </a:bodyPr>
            <a:lstStyle/>
            <a:p>
              <a:r>
                <a:rPr lang="en-GB" sz="1000" b="1" dirty="0">
                  <a:solidFill>
                    <a:prstClr val="white"/>
                  </a:solidFill>
                </a:rPr>
                <a:t>ACORD Data Exchange: </a:t>
              </a:r>
              <a:r>
                <a:rPr lang="en-GB" sz="1000" dirty="0">
                  <a:solidFill>
                    <a:prstClr val="white"/>
                  </a:solidFill>
                </a:rPr>
                <a:t>standardised integration throughout the lifecycle</a:t>
              </a:r>
            </a:p>
          </p:txBody>
        </p:sp>
        <p:pic>
          <p:nvPicPr>
            <p:cNvPr id="162" name="Picture 161"/>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150938" y="5929367"/>
              <a:ext cx="6847523" cy="451961"/>
            </a:xfrm>
            <a:prstGeom prst="rect">
              <a:avLst/>
            </a:prstGeom>
          </p:spPr>
        </p:pic>
        <p:sp>
          <p:nvSpPr>
            <p:cNvPr id="163" name="TextBox 162"/>
            <p:cNvSpPr txBox="1"/>
            <p:nvPr userDrawn="1"/>
          </p:nvSpPr>
          <p:spPr>
            <a:xfrm>
              <a:off x="1907703" y="6005700"/>
              <a:ext cx="3159052" cy="299295"/>
            </a:xfrm>
            <a:prstGeom prst="rect">
              <a:avLst/>
            </a:prstGeom>
            <a:noFill/>
          </p:spPr>
          <p:txBody>
            <a:bodyPr wrap="none" lIns="72000" tIns="72000" rIns="72000" bIns="72000" rtlCol="0" anchor="ctr" anchorCtr="0">
              <a:spAutoFit/>
            </a:bodyPr>
            <a:lstStyle/>
            <a:p>
              <a:r>
                <a:rPr lang="en-GB" sz="1000" b="1" dirty="0">
                  <a:solidFill>
                    <a:prstClr val="white"/>
                  </a:solidFill>
                </a:rPr>
                <a:t>Broker / Carrier interaction: </a:t>
              </a:r>
              <a:r>
                <a:rPr lang="en-GB" sz="1000" dirty="0">
                  <a:solidFill>
                    <a:prstClr val="white"/>
                  </a:solidFill>
                </a:rPr>
                <a:t>throughout the lifecycle</a:t>
              </a:r>
            </a:p>
          </p:txBody>
        </p:sp>
        <p:pic>
          <p:nvPicPr>
            <p:cNvPr id="164" name="Picture 163"/>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8028384" y="5477076"/>
              <a:ext cx="847725" cy="852488"/>
            </a:xfrm>
            <a:prstGeom prst="rect">
              <a:avLst/>
            </a:prstGeom>
          </p:spPr>
        </p:pic>
        <p:sp>
          <p:nvSpPr>
            <p:cNvPr id="165" name="TextBox 164"/>
            <p:cNvSpPr txBox="1"/>
            <p:nvPr userDrawn="1"/>
          </p:nvSpPr>
          <p:spPr>
            <a:xfrm>
              <a:off x="8146590" y="5966140"/>
              <a:ext cx="611312" cy="197353"/>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Customer</a:t>
              </a:r>
            </a:p>
          </p:txBody>
        </p:sp>
      </p:grpSp>
      <p:sp>
        <p:nvSpPr>
          <p:cNvPr id="166" name="Rectangle: Single Corner Snipped 165">
            <a:hlinkClick r:id="" action="ppaction://noaction"/>
          </p:cNvPr>
          <p:cNvSpPr/>
          <p:nvPr userDrawn="1"/>
        </p:nvSpPr>
        <p:spPr>
          <a:xfrm>
            <a:off x="6003963"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Investment &amp; Benefits</a:t>
            </a:r>
          </a:p>
        </p:txBody>
      </p:sp>
      <p:grpSp>
        <p:nvGrpSpPr>
          <p:cNvPr id="74" name="Group 73"/>
          <p:cNvGrpSpPr/>
          <p:nvPr userDrawn="1"/>
        </p:nvGrpSpPr>
        <p:grpSpPr>
          <a:xfrm>
            <a:off x="8204055" y="332933"/>
            <a:ext cx="560992" cy="144000"/>
            <a:chOff x="8204053" y="332933"/>
            <a:chExt cx="560992" cy="144000"/>
          </a:xfrm>
        </p:grpSpPr>
        <p:pic>
          <p:nvPicPr>
            <p:cNvPr id="75" name="Picture 74">
              <a:hlinkClick r:id="" action="ppaction://noaction"/>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8403480" y="350932"/>
              <a:ext cx="361565" cy="108000"/>
            </a:xfrm>
            <a:prstGeom prst="rect">
              <a:avLst/>
            </a:prstGeom>
          </p:spPr>
        </p:pic>
        <p:sp>
          <p:nvSpPr>
            <p:cNvPr id="80" name="Flowchart: Summing Junction 79">
              <a:hlinkClick r:id="" action="ppaction://noaction"/>
            </p:cNvPr>
            <p:cNvSpPr/>
            <p:nvPr userDrawn="1"/>
          </p:nvSpPr>
          <p:spPr>
            <a:xfrm>
              <a:off x="8204053" y="332933"/>
              <a:ext cx="144000" cy="144000"/>
            </a:xfrm>
            <a:prstGeom prst="flowChartSummingJunction">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36779074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ext Styl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Click to edit Master title style</a:t>
            </a:r>
            <a:endParaRPr lang="en-GB" noProof="0" dirty="0"/>
          </a:p>
        </p:txBody>
      </p:sp>
      <p:sp>
        <p:nvSpPr>
          <p:cNvPr id="10" name="Content Placeholder 9"/>
          <p:cNvSpPr>
            <a:spLocks noGrp="1"/>
          </p:cNvSpPr>
          <p:nvPr>
            <p:ph sz="quarter" idx="15"/>
          </p:nvPr>
        </p:nvSpPr>
        <p:spPr>
          <a:xfrm>
            <a:off x="405002" y="1692000"/>
            <a:ext cx="2673000" cy="4428000"/>
          </a:xfrm>
        </p:spPr>
        <p:txBody>
          <a:bodyPr>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Content Placeholder 13"/>
          <p:cNvSpPr>
            <a:spLocks noGrp="1"/>
          </p:cNvSpPr>
          <p:nvPr>
            <p:ph sz="quarter" idx="16"/>
          </p:nvPr>
        </p:nvSpPr>
        <p:spPr>
          <a:xfrm>
            <a:off x="3235954" y="1692000"/>
            <a:ext cx="26730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Content Placeholder 15"/>
          <p:cNvSpPr>
            <a:spLocks noGrp="1"/>
          </p:cNvSpPr>
          <p:nvPr>
            <p:ph sz="quarter" idx="17"/>
          </p:nvPr>
        </p:nvSpPr>
        <p:spPr>
          <a:xfrm>
            <a:off x="6066901" y="1692000"/>
            <a:ext cx="26730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chemeClr val="tx1"/>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14712885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ext Style 5 + Bright Blu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901" y="0"/>
            <a:ext cx="91449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dirty="0">
              <a:solidFill>
                <a:srgbClr val="FFFFFF"/>
              </a:solidFill>
            </a:endParaRPr>
          </a:p>
        </p:txBody>
      </p:sp>
      <p:sp>
        <p:nvSpPr>
          <p:cNvPr id="2" name="Title 1"/>
          <p:cNvSpPr>
            <a:spLocks noGrp="1"/>
          </p:cNvSpPr>
          <p:nvPr>
            <p:ph type="title"/>
          </p:nvPr>
        </p:nvSpPr>
        <p:spPr>
          <a:xfrm>
            <a:off x="405004" y="540000"/>
            <a:ext cx="8334901" cy="972000"/>
          </a:xfrm>
        </p:spPr>
        <p:txBody>
          <a:bodyPr>
            <a:noAutofit/>
          </a:bodyPr>
          <a:lstStyle>
            <a:lvl1pPr>
              <a:defRPr>
                <a:solidFill>
                  <a:schemeClr val="bg1"/>
                </a:solidFill>
              </a:defRPr>
            </a:lvl1pPr>
          </a:lstStyle>
          <a:p>
            <a:r>
              <a:rPr lang="en-US" noProof="0" dirty="0"/>
              <a:t>Click to edit Master title style</a:t>
            </a:r>
            <a:endParaRPr lang="en-GB" noProof="0" dirty="0"/>
          </a:p>
        </p:txBody>
      </p:sp>
      <p:cxnSp>
        <p:nvCxnSpPr>
          <p:cNvPr id="25" name="Straight Connector 24"/>
          <p:cNvCxnSpPr/>
          <p:nvPr userDrawn="1"/>
        </p:nvCxnSpPr>
        <p:spPr>
          <a:xfrm>
            <a:off x="405004" y="6318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404555" y="1512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04555" y="540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p:cNvSpPr>
          <p:nvPr userDrawn="1"/>
        </p:nvSpPr>
        <p:spPr>
          <a:xfrm>
            <a:off x="6682502" y="6400298"/>
            <a:ext cx="2057400" cy="246221"/>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defTabSz="833192"/>
            <a:fld id="{377EB79C-4237-4EDF-B16A-CF67A8C936B9}" type="slidenum">
              <a:rPr lang="en-GB" sz="1200" smtClean="0">
                <a:solidFill>
                  <a:prstClr val="white"/>
                </a:solidFill>
              </a:rPr>
              <a:pPr defTabSz="833192"/>
              <a:t>‹#›</a:t>
            </a:fld>
            <a:endParaRPr lang="en-GB" sz="1200" dirty="0">
              <a:solidFill>
                <a:prstClr val="white"/>
              </a:solidFill>
            </a:endParaRPr>
          </a:p>
        </p:txBody>
      </p:sp>
      <p:sp>
        <p:nvSpPr>
          <p:cNvPr id="21" name="Rectangle 20"/>
          <p:cNvSpPr>
            <a:spLocks/>
          </p:cNvSpPr>
          <p:nvPr userDrawn="1"/>
        </p:nvSpPr>
        <p:spPr>
          <a:xfrm>
            <a:off x="404549" y="6418217"/>
            <a:ext cx="3086101" cy="210379"/>
          </a:xfrm>
          <a:prstGeom prst="rect">
            <a:avLst/>
          </a:prstGeom>
        </p:spPr>
        <p:txBody>
          <a:bodyPr vert="horz" lIns="0" tIns="45720" rIns="0" bIns="45720" rtlCol="0" anchor="ctr">
            <a:noAutofit/>
          </a:bodyPr>
          <a:lstStyle/>
          <a:p>
            <a:pPr defTabSz="833192"/>
            <a:r>
              <a:rPr lang="en-GB" sz="1200" dirty="0">
                <a:solidFill>
                  <a:prstClr val="white"/>
                </a:solidFill>
              </a:rPr>
              <a:t>© Lloyd’s</a:t>
            </a:r>
          </a:p>
        </p:txBody>
      </p:sp>
      <p:pic>
        <p:nvPicPr>
          <p:cNvPr id="12" name="Picture 11"/>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405051" y="0"/>
            <a:ext cx="683101" cy="367200"/>
          </a:xfrm>
          <a:prstGeom prst="rect">
            <a:avLst/>
          </a:prstGeom>
        </p:spPr>
      </p:pic>
      <p:sp>
        <p:nvSpPr>
          <p:cNvPr id="13" name="Content Placeholder 22"/>
          <p:cNvSpPr>
            <a:spLocks noGrp="1"/>
          </p:cNvSpPr>
          <p:nvPr>
            <p:ph sz="quarter" idx="15"/>
          </p:nvPr>
        </p:nvSpPr>
        <p:spPr>
          <a:xfrm>
            <a:off x="405002" y="1692000"/>
            <a:ext cx="2673000" cy="442800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Content Placeholder 24"/>
          <p:cNvSpPr>
            <a:spLocks noGrp="1"/>
          </p:cNvSpPr>
          <p:nvPr>
            <p:ph sz="quarter" idx="16"/>
          </p:nvPr>
        </p:nvSpPr>
        <p:spPr>
          <a:xfrm>
            <a:off x="3235954" y="1692000"/>
            <a:ext cx="2673000" cy="442800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5" name="Content Placeholder 26"/>
          <p:cNvSpPr>
            <a:spLocks noGrp="1"/>
          </p:cNvSpPr>
          <p:nvPr>
            <p:ph sz="quarter" idx="17"/>
          </p:nvPr>
        </p:nvSpPr>
        <p:spPr>
          <a:xfrm>
            <a:off x="6066901" y="1692000"/>
            <a:ext cx="2673000" cy="442800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8"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rgbClr val="FFFFFF"/>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258508995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ext Style 5 + Dark Blu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2" y="0"/>
            <a:ext cx="91449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dirty="0">
              <a:solidFill>
                <a:srgbClr val="FFFFFF"/>
              </a:solidFill>
            </a:endParaRPr>
          </a:p>
        </p:txBody>
      </p:sp>
      <p:sp>
        <p:nvSpPr>
          <p:cNvPr id="2" name="Title 1"/>
          <p:cNvSpPr>
            <a:spLocks noGrp="1"/>
          </p:cNvSpPr>
          <p:nvPr>
            <p:ph type="title"/>
          </p:nvPr>
        </p:nvSpPr>
        <p:spPr>
          <a:xfrm>
            <a:off x="405004" y="540000"/>
            <a:ext cx="8334901" cy="972000"/>
          </a:xfrm>
        </p:spPr>
        <p:txBody>
          <a:bodyPr>
            <a:noAutofit/>
          </a:bodyPr>
          <a:lstStyle>
            <a:lvl1pPr>
              <a:defRPr>
                <a:solidFill>
                  <a:schemeClr val="bg1"/>
                </a:solidFill>
              </a:defRPr>
            </a:lvl1pPr>
          </a:lstStyle>
          <a:p>
            <a:r>
              <a:rPr lang="en-US" noProof="0" dirty="0"/>
              <a:t>Click to edit Master title style</a:t>
            </a:r>
            <a:endParaRPr lang="en-GB" noProof="0" dirty="0"/>
          </a:p>
        </p:txBody>
      </p:sp>
      <p:cxnSp>
        <p:nvCxnSpPr>
          <p:cNvPr id="25" name="Straight Connector 24"/>
          <p:cNvCxnSpPr/>
          <p:nvPr userDrawn="1"/>
        </p:nvCxnSpPr>
        <p:spPr>
          <a:xfrm>
            <a:off x="405004" y="6318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404555" y="1512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04555" y="540000"/>
            <a:ext cx="8334901"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a:spLocks/>
          </p:cNvSpPr>
          <p:nvPr userDrawn="1"/>
        </p:nvSpPr>
        <p:spPr>
          <a:xfrm>
            <a:off x="6682502" y="6400298"/>
            <a:ext cx="2057400" cy="246221"/>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defTabSz="833192"/>
            <a:fld id="{377EB79C-4237-4EDF-B16A-CF67A8C936B9}" type="slidenum">
              <a:rPr lang="en-GB" sz="1200" smtClean="0">
                <a:solidFill>
                  <a:prstClr val="white"/>
                </a:solidFill>
              </a:rPr>
              <a:pPr defTabSz="833192"/>
              <a:t>‹#›</a:t>
            </a:fld>
            <a:endParaRPr lang="en-GB" sz="1200" dirty="0">
              <a:solidFill>
                <a:prstClr val="white"/>
              </a:solidFill>
            </a:endParaRPr>
          </a:p>
        </p:txBody>
      </p:sp>
      <p:sp>
        <p:nvSpPr>
          <p:cNvPr id="21" name="Rectangle 20"/>
          <p:cNvSpPr>
            <a:spLocks/>
          </p:cNvSpPr>
          <p:nvPr userDrawn="1"/>
        </p:nvSpPr>
        <p:spPr>
          <a:xfrm>
            <a:off x="404549" y="6418217"/>
            <a:ext cx="3086101" cy="210379"/>
          </a:xfrm>
          <a:prstGeom prst="rect">
            <a:avLst/>
          </a:prstGeom>
        </p:spPr>
        <p:txBody>
          <a:bodyPr vert="horz" lIns="0" tIns="45720" rIns="0" bIns="45720" rtlCol="0" anchor="ctr">
            <a:noAutofit/>
          </a:bodyPr>
          <a:lstStyle/>
          <a:p>
            <a:pPr defTabSz="833192"/>
            <a:r>
              <a:rPr lang="en-GB" sz="1200" dirty="0">
                <a:solidFill>
                  <a:prstClr val="white"/>
                </a:solidFill>
              </a:rPr>
              <a:t>© Lloyd’s</a:t>
            </a:r>
          </a:p>
        </p:txBody>
      </p:sp>
      <p:pic>
        <p:nvPicPr>
          <p:cNvPr id="12" name="Picture 11"/>
          <p:cNvPicPr>
            <a:picLocks/>
          </p:cNvPicPr>
          <p:nvPr userDrawn="1"/>
        </p:nvPicPr>
        <p:blipFill>
          <a:blip r:embed="rId3" cstate="print">
            <a:extLst>
              <a:ext uri="{28A0092B-C50C-407E-A947-70E740481C1C}">
                <a14:useLocalDpi xmlns:a14="http://schemas.microsoft.com/office/drawing/2010/main"/>
              </a:ext>
            </a:extLst>
          </a:blip>
          <a:stretch>
            <a:fillRect/>
          </a:stretch>
        </p:blipFill>
        <p:spPr>
          <a:xfrm>
            <a:off x="405051" y="0"/>
            <a:ext cx="683101" cy="367200"/>
          </a:xfrm>
          <a:prstGeom prst="rect">
            <a:avLst/>
          </a:prstGeom>
        </p:spPr>
      </p:pic>
      <p:sp>
        <p:nvSpPr>
          <p:cNvPr id="13" name="Content Placeholder 22"/>
          <p:cNvSpPr>
            <a:spLocks noGrp="1"/>
          </p:cNvSpPr>
          <p:nvPr>
            <p:ph sz="quarter" idx="15"/>
          </p:nvPr>
        </p:nvSpPr>
        <p:spPr>
          <a:xfrm>
            <a:off x="405002" y="1692000"/>
            <a:ext cx="2673000" cy="442800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4" name="Content Placeholder 24"/>
          <p:cNvSpPr>
            <a:spLocks noGrp="1"/>
          </p:cNvSpPr>
          <p:nvPr>
            <p:ph sz="quarter" idx="16"/>
          </p:nvPr>
        </p:nvSpPr>
        <p:spPr>
          <a:xfrm>
            <a:off x="3235954" y="1692000"/>
            <a:ext cx="2673000" cy="442800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5" name="Content Placeholder 26"/>
          <p:cNvSpPr>
            <a:spLocks noGrp="1"/>
          </p:cNvSpPr>
          <p:nvPr>
            <p:ph sz="quarter" idx="17"/>
          </p:nvPr>
        </p:nvSpPr>
        <p:spPr>
          <a:xfrm>
            <a:off x="6066901" y="1692000"/>
            <a:ext cx="2673000" cy="4428000"/>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rgbClr val="FFFFFF"/>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31753962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3 Content, Half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Content Placeholder 3"/>
          <p:cNvSpPr>
            <a:spLocks noGrp="1"/>
          </p:cNvSpPr>
          <p:nvPr>
            <p:ph sz="half" idx="2"/>
          </p:nvPr>
        </p:nvSpPr>
        <p:spPr>
          <a:xfrm>
            <a:off x="4638158" y="1692000"/>
            <a:ext cx="4101301" cy="2124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Content Placeholder 3"/>
          <p:cNvSpPr>
            <a:spLocks noGrp="1"/>
          </p:cNvSpPr>
          <p:nvPr>
            <p:ph sz="half" idx="14"/>
          </p:nvPr>
        </p:nvSpPr>
        <p:spPr>
          <a:xfrm>
            <a:off x="4638158" y="3996000"/>
            <a:ext cx="4101301" cy="2124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9"/>
          <p:cNvSpPr>
            <a:spLocks noGrp="1"/>
          </p:cNvSpPr>
          <p:nvPr>
            <p:ph sz="quarter" idx="15"/>
          </p:nvPr>
        </p:nvSpPr>
        <p:spPr>
          <a:xfrm>
            <a:off x="405002" y="1692000"/>
            <a:ext cx="4101301"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chemeClr val="tx1"/>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89333372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 Content,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9" name="Content Placeholder 8"/>
          <p:cNvSpPr>
            <a:spLocks noGrp="1"/>
          </p:cNvSpPr>
          <p:nvPr>
            <p:ph sz="quarter" idx="14"/>
          </p:nvPr>
        </p:nvSpPr>
        <p:spPr>
          <a:xfrm>
            <a:off x="405002" y="1692000"/>
            <a:ext cx="26730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10"/>
          <p:cNvSpPr>
            <a:spLocks noGrp="1"/>
          </p:cNvSpPr>
          <p:nvPr>
            <p:ph sz="quarter" idx="15"/>
          </p:nvPr>
        </p:nvSpPr>
        <p:spPr>
          <a:xfrm>
            <a:off x="3235976" y="1692000"/>
            <a:ext cx="5503951"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chemeClr val="tx1"/>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404832716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3 Content,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10" name="Content Placeholder 9"/>
          <p:cNvSpPr>
            <a:spLocks noGrp="1"/>
          </p:cNvSpPr>
          <p:nvPr>
            <p:ph sz="quarter" idx="15"/>
          </p:nvPr>
        </p:nvSpPr>
        <p:spPr>
          <a:xfrm>
            <a:off x="405002" y="1692000"/>
            <a:ext cx="26730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2" name="Content Placeholder 11"/>
          <p:cNvSpPr>
            <a:spLocks noGrp="1"/>
          </p:cNvSpPr>
          <p:nvPr>
            <p:ph sz="quarter" idx="16"/>
          </p:nvPr>
        </p:nvSpPr>
        <p:spPr>
          <a:xfrm>
            <a:off x="3235976" y="1692000"/>
            <a:ext cx="5503951" cy="2124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Content Placeholder 13"/>
          <p:cNvSpPr>
            <a:spLocks noGrp="1"/>
          </p:cNvSpPr>
          <p:nvPr>
            <p:ph sz="quarter" idx="17"/>
          </p:nvPr>
        </p:nvSpPr>
        <p:spPr>
          <a:xfrm>
            <a:off x="3235976" y="3996000"/>
            <a:ext cx="5503951" cy="2124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05004" y="1095177"/>
            <a:ext cx="8334901" cy="416831"/>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6000" rIns="0" bIns="72000" anchor="t" anchorCtr="0">
            <a:spAutoFit/>
          </a:bodyPr>
          <a:lstStyle>
            <a:lvl1pPr marL="0" indent="0" algn="l">
              <a:lnSpc>
                <a:spcPct val="100000"/>
              </a:lnSpc>
              <a:spcBef>
                <a:spcPts val="1200"/>
              </a:spcBef>
              <a:spcAft>
                <a:spcPts val="600"/>
              </a:spcAft>
              <a:defRPr kumimoji="0" sz="2000" b="0" i="0" u="none" baseline="0">
                <a:solidFill>
                  <a:schemeClr val="tx1"/>
                </a:solidFill>
                <a:latin typeface="+mj-lt"/>
              </a:defRPr>
            </a:lvl1pPr>
          </a:lstStyle>
          <a:p>
            <a:pPr lvl="0"/>
            <a:r>
              <a:rPr lang="en-US" noProof="0" dirty="0"/>
              <a:t>Click to edit Master text styles</a:t>
            </a:r>
          </a:p>
        </p:txBody>
      </p:sp>
    </p:spTree>
    <p:extLst>
      <p:ext uri="{BB962C8B-B14F-4D97-AF65-F5344CB8AC3E}">
        <p14:creationId xmlns:p14="http://schemas.microsoft.com/office/powerpoint/2010/main" val="4206580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5004" y="540000"/>
            <a:ext cx="8334901" cy="972000"/>
          </a:xfrm>
        </p:spPr>
        <p:txBody>
          <a:bodyPr vert="horz" lIns="0" tIns="72000" rIns="0" bIns="72000" rtlCol="0" anchor="t">
            <a:noAutofit/>
          </a:bodyPr>
          <a:lstStyle>
            <a:lvl1pPr>
              <a:defRPr lang="en-GB" noProof="0" dirty="0"/>
            </a:lvl1pPr>
          </a:lstStyle>
          <a:p>
            <a:pPr lvl="0"/>
            <a:r>
              <a:rPr lang="en-GB" noProof="0" dirty="0"/>
              <a:t>Disclaimer</a:t>
            </a:r>
          </a:p>
        </p:txBody>
      </p:sp>
      <p:sp>
        <p:nvSpPr>
          <p:cNvPr id="6" name="Rectangle 5"/>
          <p:cNvSpPr/>
          <p:nvPr>
            <p:custDataLst>
              <p:tags r:id="rId1"/>
            </p:custDataLst>
          </p:nvPr>
        </p:nvSpPr>
        <p:spPr>
          <a:xfrm>
            <a:off x="405004" y="1692057"/>
            <a:ext cx="8334901" cy="442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833192">
              <a:spcBef>
                <a:spcPts val="493"/>
              </a:spcBef>
              <a:spcAft>
                <a:spcPts val="493"/>
              </a:spcAft>
            </a:pPr>
            <a:r>
              <a:rPr lang="en-GB" sz="1600" dirty="0">
                <a:solidFill>
                  <a:prstClr val="black"/>
                </a:solidFill>
              </a:rPr>
              <a:t>This information is not intended for distribution to, or use by, any person or entity in any jurisdiction or country where such distribution or use would be contrary to local law or regulation. It is the responsibility of any person publishing or communicating the contents of this document or communication, or any part thereof, to ensure compliance with all applicable legal and regulatory requirements.</a:t>
            </a:r>
          </a:p>
          <a:p>
            <a:pPr defTabSz="833192">
              <a:spcBef>
                <a:spcPts val="493"/>
              </a:spcBef>
              <a:spcAft>
                <a:spcPts val="493"/>
              </a:spcAft>
            </a:pPr>
            <a:r>
              <a:rPr lang="en-GB" sz="1600" dirty="0">
                <a:solidFill>
                  <a:prstClr val="black"/>
                </a:solidFill>
              </a:rPr>
              <a:t>The content of this presentation does not represent a prospectus or invitation in connection with any solicitation of capital. Nor does it constitute an offer to sell securities or insurance, a solicitation or an offer to buy securities or insurance, or a distribution of securities in the United States or to a U.S. person, or in any other jurisdiction where it is contrary to local law. Such persons should inform themselves about and observe any applicable legal requirement.</a:t>
            </a:r>
          </a:p>
        </p:txBody>
      </p:sp>
    </p:spTree>
    <p:extLst>
      <p:ext uri="{BB962C8B-B14F-4D97-AF65-F5344CB8AC3E}">
        <p14:creationId xmlns:p14="http://schemas.microsoft.com/office/powerpoint/2010/main" val="173442814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pic>
        <p:nvPicPr>
          <p:cNvPr id="5" name="Picture 4"/>
          <p:cNvPicPr>
            <a:picLocks/>
          </p:cNvPicPr>
          <p:nvPr userDrawn="1"/>
        </p:nvPicPr>
        <p:blipFill>
          <a:blip r:embed="rId2" cstate="print">
            <a:extLst>
              <a:ext uri="{28A0092B-C50C-407E-A947-70E740481C1C}">
                <a14:useLocalDpi xmlns:a14="http://schemas.microsoft.com/office/drawing/2010/main"/>
              </a:ext>
            </a:extLst>
          </a:blip>
          <a:stretch>
            <a:fillRect/>
          </a:stretch>
        </p:blipFill>
        <p:spPr>
          <a:xfrm>
            <a:off x="3183350" y="2685612"/>
            <a:ext cx="2778301" cy="1486298"/>
          </a:xfrm>
          <a:prstGeom prst="rect">
            <a:avLst/>
          </a:prstGeom>
        </p:spPr>
      </p:pic>
    </p:spTree>
    <p:extLst>
      <p:ext uri="{BB962C8B-B14F-4D97-AF65-F5344CB8AC3E}">
        <p14:creationId xmlns:p14="http://schemas.microsoft.com/office/powerpoint/2010/main" val="22326359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Picture Placeholder 6"/>
          <p:cNvSpPr>
            <a:spLocks noGrp="1"/>
          </p:cNvSpPr>
          <p:nvPr>
            <p:ph type="pic" sz="quarter" idx="12"/>
            <p:custDataLst>
              <p:tags r:id="rId1"/>
            </p:custDataLst>
          </p:nvPr>
        </p:nvSpPr>
        <p:spPr>
          <a:xfrm>
            <a:off x="0" y="0"/>
            <a:ext cx="9144000" cy="6858000"/>
          </a:xfrm>
        </p:spPr>
        <p:txBody>
          <a:bodyPr/>
          <a:lstStyle/>
          <a:p>
            <a:r>
              <a:rPr lang="en-US" noProof="0" dirty="0" smtClean="0"/>
              <a:t>Click icon to add picture</a:t>
            </a:r>
            <a:endParaRPr lang="en-GB" noProof="0" dirty="0"/>
          </a:p>
        </p:txBody>
      </p:sp>
      <p:sp>
        <p:nvSpPr>
          <p:cNvPr id="2" name="Title 1"/>
          <p:cNvSpPr>
            <a:spLocks noGrp="1"/>
          </p:cNvSpPr>
          <p:nvPr>
            <p:ph type="title"/>
            <p:custDataLst>
              <p:tags r:id="rId2"/>
            </p:custDataLst>
          </p:nvPr>
        </p:nvSpPr>
        <p:spPr>
          <a:xfrm>
            <a:off x="404638" y="1514936"/>
            <a:ext cx="8334374" cy="745571"/>
          </a:xfrm>
        </p:spPr>
        <p:txBody>
          <a:bodyPr vert="horz" anchor="t" anchorCtr="0">
            <a:spAutoFit/>
          </a:bodyPr>
          <a:lstStyle>
            <a:lvl1pPr>
              <a:defRPr sz="3900"/>
            </a:lvl1pPr>
            <a:lvl2pPr>
              <a:lnSpc>
                <a:spcPct val="90000"/>
              </a:lnSpc>
              <a:defRPr sz="3900">
                <a:solidFill>
                  <a:schemeClr val="bg1"/>
                </a:solidFill>
                <a:latin typeface="+mj-lt"/>
              </a:defRPr>
            </a:lvl2pPr>
          </a:lstStyle>
          <a:p>
            <a:pPr lvl="0"/>
            <a:r>
              <a:rPr lang="en-US" noProof="0" smtClean="0"/>
              <a:t>Click to edit Master title style</a:t>
            </a:r>
            <a:endParaRPr lang="en-GB" noProof="0" dirty="0"/>
          </a:p>
        </p:txBody>
      </p:sp>
      <p:sp>
        <p:nvSpPr>
          <p:cNvPr id="3" name="Text Placeholder 2"/>
          <p:cNvSpPr>
            <a:spLocks noGrp="1"/>
          </p:cNvSpPr>
          <p:nvPr>
            <p:ph type="body" idx="1"/>
          </p:nvPr>
        </p:nvSpPr>
        <p:spPr>
          <a:xfrm>
            <a:off x="404638" y="2284856"/>
            <a:ext cx="8334374" cy="307777"/>
          </a:xfrm>
        </p:spPr>
        <p:txBody>
          <a:bodyPr>
            <a:spAutoFit/>
          </a:bodyPr>
          <a:lstStyle>
            <a:lvl1pPr marL="0" indent="0">
              <a:buNone/>
              <a:defRPr sz="2000">
                <a:solidFill>
                  <a:schemeClr val="tx1"/>
                </a:solidFill>
              </a:defRPr>
            </a:lvl1pPr>
            <a:lvl2pPr marL="0" indent="0">
              <a:spcBef>
                <a:spcPts val="997"/>
              </a:spcBef>
              <a:buNone/>
              <a:defRPr sz="2000">
                <a:solidFill>
                  <a:schemeClr val="bg1"/>
                </a:solidFill>
              </a:defRPr>
            </a:lvl2pPr>
            <a:lvl3pPr marL="750570" indent="0">
              <a:buNone/>
              <a:defRPr sz="1400">
                <a:solidFill>
                  <a:schemeClr val="tx1">
                    <a:tint val="75000"/>
                  </a:schemeClr>
                </a:solidFill>
              </a:defRPr>
            </a:lvl3pPr>
            <a:lvl4pPr marL="1125852" indent="0">
              <a:buNone/>
              <a:defRPr sz="1300">
                <a:solidFill>
                  <a:schemeClr val="tx1">
                    <a:tint val="75000"/>
                  </a:schemeClr>
                </a:solidFill>
              </a:defRPr>
            </a:lvl4pPr>
            <a:lvl5pPr marL="1501134" indent="0">
              <a:buNone/>
              <a:defRPr sz="1300">
                <a:solidFill>
                  <a:schemeClr val="tx1">
                    <a:tint val="75000"/>
                  </a:schemeClr>
                </a:solidFill>
              </a:defRPr>
            </a:lvl5pPr>
            <a:lvl6pPr marL="1876420" indent="0">
              <a:buNone/>
              <a:defRPr sz="1300">
                <a:solidFill>
                  <a:schemeClr val="tx1">
                    <a:tint val="75000"/>
                  </a:schemeClr>
                </a:solidFill>
              </a:defRPr>
            </a:lvl6pPr>
            <a:lvl7pPr marL="2251703" indent="0">
              <a:buNone/>
              <a:defRPr sz="1300">
                <a:solidFill>
                  <a:schemeClr val="tx1">
                    <a:tint val="75000"/>
                  </a:schemeClr>
                </a:solidFill>
              </a:defRPr>
            </a:lvl7pPr>
            <a:lvl8pPr marL="2626987" indent="0">
              <a:buNone/>
              <a:defRPr sz="1300">
                <a:solidFill>
                  <a:schemeClr val="tx1">
                    <a:tint val="75000"/>
                  </a:schemeClr>
                </a:solidFill>
              </a:defRPr>
            </a:lvl8pPr>
            <a:lvl9pPr marL="3002270" indent="0">
              <a:buNone/>
              <a:defRPr sz="13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a:xfrm>
            <a:off x="4058109" y="6408049"/>
            <a:ext cx="2057400" cy="230599"/>
          </a:xfrm>
          <a:prstGeom prst="rect">
            <a:avLst/>
          </a:prstGeom>
        </p:spPr>
        <p:txBody>
          <a:bodyPr/>
          <a:lstStyle/>
          <a:p>
            <a:pPr defTabSz="833192"/>
            <a:endParaRPr lang="en-US" sz="1639" dirty="0">
              <a:solidFill>
                <a:srgbClr val="1E35BF"/>
              </a:solidFill>
            </a:endParaRPr>
          </a:p>
        </p:txBody>
      </p:sp>
      <p:sp>
        <p:nvSpPr>
          <p:cNvPr id="5" name="Footer Placeholder 4"/>
          <p:cNvSpPr>
            <a:spLocks noGrp="1"/>
          </p:cNvSpPr>
          <p:nvPr>
            <p:ph type="ftr" sz="quarter" idx="11"/>
          </p:nvPr>
        </p:nvSpPr>
        <p:spPr>
          <a:xfrm>
            <a:off x="405002" y="6408073"/>
            <a:ext cx="3086101" cy="230599"/>
          </a:xfrm>
          <a:prstGeom prst="rect">
            <a:avLst/>
          </a:prstGeom>
        </p:spPr>
        <p:txBody>
          <a:bodyPr/>
          <a:lstStyle/>
          <a:p>
            <a:pPr defTabSz="833192"/>
            <a:r>
              <a:rPr lang="en-US" sz="1639" dirty="0" smtClean="0">
                <a:solidFill>
                  <a:srgbClr val="1E35BF"/>
                </a:solidFill>
              </a:rPr>
              <a:t>© Lloyd’s</a:t>
            </a:r>
            <a:endParaRPr lang="en-US" sz="1639" dirty="0">
              <a:solidFill>
                <a:srgbClr val="1E35BF"/>
              </a:solidFill>
            </a:endParaRPr>
          </a:p>
        </p:txBody>
      </p:sp>
    </p:spTree>
    <p:extLst>
      <p:ext uri="{BB962C8B-B14F-4D97-AF65-F5344CB8AC3E}">
        <p14:creationId xmlns:p14="http://schemas.microsoft.com/office/powerpoint/2010/main" val="1735214486"/>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cSld name="2_Section Header">
    <p:spTree>
      <p:nvGrpSpPr>
        <p:cNvPr id="1" name=""/>
        <p:cNvGrpSpPr/>
        <p:nvPr/>
      </p:nvGrpSpPr>
      <p:grpSpPr>
        <a:xfrm>
          <a:off x="0" y="0"/>
          <a:ext cx="0" cy="0"/>
          <a:chOff x="0" y="0"/>
          <a:chExt cx="0" cy="0"/>
        </a:xfrm>
      </p:grpSpPr>
      <p:sp>
        <p:nvSpPr>
          <p:cNvPr id="7" name="Picture Placeholder 6"/>
          <p:cNvSpPr>
            <a:spLocks noGrp="1"/>
          </p:cNvSpPr>
          <p:nvPr>
            <p:ph type="pic" sz="quarter" idx="12"/>
            <p:custDataLst>
              <p:tags r:id="rId1"/>
            </p:custDataLst>
          </p:nvPr>
        </p:nvSpPr>
        <p:spPr>
          <a:xfrm>
            <a:off x="0" y="0"/>
            <a:ext cx="9144000" cy="6858000"/>
          </a:xfrm>
        </p:spPr>
        <p:txBody>
          <a:bodyPr/>
          <a:lstStyle/>
          <a:p>
            <a:r>
              <a:rPr lang="en-US" noProof="0" dirty="0" smtClean="0"/>
              <a:t>Click icon to add picture</a:t>
            </a:r>
            <a:endParaRPr lang="en-GB" noProof="0" dirty="0"/>
          </a:p>
        </p:txBody>
      </p:sp>
      <p:sp>
        <p:nvSpPr>
          <p:cNvPr id="2" name="Title 1"/>
          <p:cNvSpPr>
            <a:spLocks noGrp="1"/>
          </p:cNvSpPr>
          <p:nvPr>
            <p:ph type="title"/>
            <p:custDataLst>
              <p:tags r:id="rId2"/>
            </p:custDataLst>
          </p:nvPr>
        </p:nvSpPr>
        <p:spPr>
          <a:xfrm>
            <a:off x="404638" y="1514936"/>
            <a:ext cx="8334374" cy="745571"/>
          </a:xfrm>
        </p:spPr>
        <p:txBody>
          <a:bodyPr vert="horz" anchor="t" anchorCtr="0">
            <a:spAutoFit/>
          </a:bodyPr>
          <a:lstStyle>
            <a:lvl1pPr>
              <a:defRPr sz="3900"/>
            </a:lvl1pPr>
            <a:lvl2pPr>
              <a:lnSpc>
                <a:spcPct val="90000"/>
              </a:lnSpc>
              <a:defRPr sz="3900">
                <a:solidFill>
                  <a:schemeClr val="bg1"/>
                </a:solidFill>
                <a:latin typeface="+mj-lt"/>
              </a:defRPr>
            </a:lvl2pPr>
          </a:lstStyle>
          <a:p>
            <a:pPr lvl="0"/>
            <a:r>
              <a:rPr lang="en-US" noProof="0" smtClean="0"/>
              <a:t>Click to edit Master title style</a:t>
            </a:r>
            <a:endParaRPr lang="en-GB" noProof="0" dirty="0"/>
          </a:p>
        </p:txBody>
      </p:sp>
      <p:sp>
        <p:nvSpPr>
          <p:cNvPr id="3" name="Text Placeholder 2"/>
          <p:cNvSpPr>
            <a:spLocks noGrp="1"/>
          </p:cNvSpPr>
          <p:nvPr>
            <p:ph type="body" idx="1"/>
          </p:nvPr>
        </p:nvSpPr>
        <p:spPr>
          <a:xfrm>
            <a:off x="404638" y="2284856"/>
            <a:ext cx="8334374" cy="307777"/>
          </a:xfrm>
        </p:spPr>
        <p:txBody>
          <a:bodyPr>
            <a:spAutoFit/>
          </a:bodyPr>
          <a:lstStyle>
            <a:lvl1pPr marL="0" indent="0">
              <a:buNone/>
              <a:defRPr sz="2000">
                <a:solidFill>
                  <a:schemeClr val="tx1"/>
                </a:solidFill>
              </a:defRPr>
            </a:lvl1pPr>
            <a:lvl2pPr marL="0" indent="0">
              <a:spcBef>
                <a:spcPts val="997"/>
              </a:spcBef>
              <a:buNone/>
              <a:defRPr sz="2000">
                <a:solidFill>
                  <a:schemeClr val="bg1"/>
                </a:solidFill>
              </a:defRPr>
            </a:lvl2pPr>
            <a:lvl3pPr marL="750570" indent="0">
              <a:buNone/>
              <a:defRPr sz="1400">
                <a:solidFill>
                  <a:schemeClr val="tx1">
                    <a:tint val="75000"/>
                  </a:schemeClr>
                </a:solidFill>
              </a:defRPr>
            </a:lvl3pPr>
            <a:lvl4pPr marL="1125852" indent="0">
              <a:buNone/>
              <a:defRPr sz="1300">
                <a:solidFill>
                  <a:schemeClr val="tx1">
                    <a:tint val="75000"/>
                  </a:schemeClr>
                </a:solidFill>
              </a:defRPr>
            </a:lvl4pPr>
            <a:lvl5pPr marL="1501134" indent="0">
              <a:buNone/>
              <a:defRPr sz="1300">
                <a:solidFill>
                  <a:schemeClr val="tx1">
                    <a:tint val="75000"/>
                  </a:schemeClr>
                </a:solidFill>
              </a:defRPr>
            </a:lvl5pPr>
            <a:lvl6pPr marL="1876420" indent="0">
              <a:buNone/>
              <a:defRPr sz="1300">
                <a:solidFill>
                  <a:schemeClr val="tx1">
                    <a:tint val="75000"/>
                  </a:schemeClr>
                </a:solidFill>
              </a:defRPr>
            </a:lvl6pPr>
            <a:lvl7pPr marL="2251703" indent="0">
              <a:buNone/>
              <a:defRPr sz="1300">
                <a:solidFill>
                  <a:schemeClr val="tx1">
                    <a:tint val="75000"/>
                  </a:schemeClr>
                </a:solidFill>
              </a:defRPr>
            </a:lvl7pPr>
            <a:lvl8pPr marL="2626987" indent="0">
              <a:buNone/>
              <a:defRPr sz="1300">
                <a:solidFill>
                  <a:schemeClr val="tx1">
                    <a:tint val="75000"/>
                  </a:schemeClr>
                </a:solidFill>
              </a:defRPr>
            </a:lvl8pPr>
            <a:lvl9pPr marL="3002270" indent="0">
              <a:buNone/>
              <a:defRPr sz="1300">
                <a:solidFill>
                  <a:schemeClr val="tx1">
                    <a:tint val="75000"/>
                  </a:schemeClr>
                </a:solidFill>
              </a:defRPr>
            </a:lvl9pPr>
          </a:lstStyle>
          <a:p>
            <a:pPr lvl="0"/>
            <a:r>
              <a:rPr lang="en-US" noProof="0" smtClean="0"/>
              <a:t>Click to edit Master text styles</a:t>
            </a:r>
          </a:p>
        </p:txBody>
      </p:sp>
      <p:sp>
        <p:nvSpPr>
          <p:cNvPr id="4" name="Date Placeholder 3"/>
          <p:cNvSpPr>
            <a:spLocks noGrp="1"/>
          </p:cNvSpPr>
          <p:nvPr>
            <p:ph type="dt" sz="half" idx="10"/>
          </p:nvPr>
        </p:nvSpPr>
        <p:spPr>
          <a:xfrm>
            <a:off x="4058109" y="6408049"/>
            <a:ext cx="2057400" cy="230599"/>
          </a:xfrm>
          <a:prstGeom prst="rect">
            <a:avLst/>
          </a:prstGeom>
        </p:spPr>
        <p:txBody>
          <a:bodyPr/>
          <a:lstStyle/>
          <a:p>
            <a:pPr defTabSz="833192"/>
            <a:endParaRPr lang="en-US" sz="1639" dirty="0">
              <a:solidFill>
                <a:srgbClr val="1E35BF"/>
              </a:solidFill>
            </a:endParaRPr>
          </a:p>
        </p:txBody>
      </p:sp>
      <p:sp>
        <p:nvSpPr>
          <p:cNvPr id="5" name="Footer Placeholder 4"/>
          <p:cNvSpPr>
            <a:spLocks noGrp="1"/>
          </p:cNvSpPr>
          <p:nvPr>
            <p:ph type="ftr" sz="quarter" idx="11"/>
          </p:nvPr>
        </p:nvSpPr>
        <p:spPr>
          <a:xfrm>
            <a:off x="405002" y="6408073"/>
            <a:ext cx="3086101" cy="230599"/>
          </a:xfrm>
          <a:prstGeom prst="rect">
            <a:avLst/>
          </a:prstGeom>
        </p:spPr>
        <p:txBody>
          <a:bodyPr/>
          <a:lstStyle/>
          <a:p>
            <a:pPr defTabSz="833192"/>
            <a:r>
              <a:rPr lang="en-US" sz="1639" dirty="0" smtClean="0">
                <a:solidFill>
                  <a:srgbClr val="1E35BF"/>
                </a:solidFill>
              </a:rPr>
              <a:t>© Lloyd’s</a:t>
            </a:r>
            <a:endParaRPr lang="en-US" sz="1639" dirty="0">
              <a:solidFill>
                <a:srgbClr val="1E35BF"/>
              </a:solidFill>
            </a:endParaRPr>
          </a:p>
        </p:txBody>
      </p:sp>
    </p:spTree>
    <p:extLst>
      <p:ext uri="{BB962C8B-B14F-4D97-AF65-F5344CB8AC3E}">
        <p14:creationId xmlns:p14="http://schemas.microsoft.com/office/powerpoint/2010/main" val="181382079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vestment - pop-ups">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Title 75"/>
          <p:cNvSpPr>
            <a:spLocks noGrp="1"/>
          </p:cNvSpPr>
          <p:nvPr userDrawn="1">
            <p:ph type="title"/>
          </p:nvPr>
        </p:nvSpPr>
        <p:spPr>
          <a:xfrm>
            <a:off x="1237132" y="736847"/>
            <a:ext cx="3334869" cy="366971"/>
          </a:xfrm>
        </p:spPr>
        <p:txBody>
          <a:bodyPr/>
          <a:lstStyle/>
          <a:p>
            <a:r>
              <a:rPr lang="en-US" dirty="0"/>
              <a:t>Click to edit Master title style</a:t>
            </a:r>
            <a:endParaRPr lang="en-GB" dirty="0"/>
          </a:p>
        </p:txBody>
      </p:sp>
      <p:cxnSp>
        <p:nvCxnSpPr>
          <p:cNvPr id="77" name="Straight Connector 76"/>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grpSp>
        <p:nvGrpSpPr>
          <p:cNvPr id="149" name="Legend"/>
          <p:cNvGrpSpPr/>
          <p:nvPr userDrawn="1"/>
        </p:nvGrpSpPr>
        <p:grpSpPr>
          <a:xfrm>
            <a:off x="1295194" y="1340778"/>
            <a:ext cx="1429116" cy="268517"/>
            <a:chOff x="1295194" y="783087"/>
            <a:chExt cx="1429116" cy="268517"/>
          </a:xfrm>
        </p:grpSpPr>
        <p:pic>
          <p:nvPicPr>
            <p:cNvPr id="150" name="Picture 1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668" y="833381"/>
              <a:ext cx="185807" cy="180000"/>
            </a:xfrm>
            <a:prstGeom prst="rect">
              <a:avLst/>
            </a:prstGeom>
          </p:spPr>
        </p:pic>
        <p:pic>
          <p:nvPicPr>
            <p:cNvPr id="151" name="Picture 15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5194" y="833381"/>
              <a:ext cx="185807" cy="180000"/>
            </a:xfrm>
            <a:prstGeom prst="rect">
              <a:avLst/>
            </a:prstGeom>
          </p:spPr>
        </p:pic>
        <p:pic>
          <p:nvPicPr>
            <p:cNvPr id="152" name="Picture 15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9560" y="887381"/>
              <a:ext cx="204750" cy="72000"/>
            </a:xfrm>
            <a:prstGeom prst="rect">
              <a:avLst/>
            </a:prstGeom>
          </p:spPr>
        </p:pic>
        <p:pic>
          <p:nvPicPr>
            <p:cNvPr id="153" name="Picture 1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28" y="887381"/>
              <a:ext cx="204750" cy="72000"/>
            </a:xfrm>
            <a:prstGeom prst="rect">
              <a:avLst/>
            </a:prstGeom>
          </p:spPr>
        </p:pic>
        <p:sp>
          <p:nvSpPr>
            <p:cNvPr id="154" name="TextBox 153"/>
            <p:cNvSpPr txBox="1"/>
            <p:nvPr/>
          </p:nvSpPr>
          <p:spPr>
            <a:xfrm>
              <a:off x="2050163" y="783087"/>
              <a:ext cx="501273" cy="268517"/>
            </a:xfrm>
            <a:prstGeom prst="rect">
              <a:avLst/>
            </a:prstGeom>
            <a:noFill/>
          </p:spPr>
          <p:txBody>
            <a:bodyPr wrap="none" lIns="72000" tIns="72000" rIns="72000" bIns="72000" rtlCol="0">
              <a:spAutoFit/>
            </a:bodyPr>
            <a:lstStyle/>
            <a:p>
              <a:r>
                <a:rPr lang="en-GB" sz="800" dirty="0">
                  <a:solidFill>
                    <a:prstClr val="white"/>
                  </a:solidFill>
                </a:rPr>
                <a:t>Outside</a:t>
              </a:r>
            </a:p>
          </p:txBody>
        </p:sp>
      </p:grpSp>
      <p:cxnSp>
        <p:nvCxnSpPr>
          <p:cNvPr id="78" name="Straight Connector 77"/>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79" name="Rectangle 78">
            <a:hlinkClick r:id="" action="ppaction://noaction"/>
          </p:cNvPr>
          <p:cNvSpPr/>
          <p:nvPr userDrawn="1"/>
        </p:nvSpPr>
        <p:spPr>
          <a:xfrm>
            <a:off x="1295399"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1</a:t>
            </a:r>
          </a:p>
        </p:txBody>
      </p:sp>
      <p:sp>
        <p:nvSpPr>
          <p:cNvPr id="88" name="Rectangle 87">
            <a:hlinkClick r:id="" action="ppaction://noaction"/>
          </p:cNvPr>
          <p:cNvSpPr/>
          <p:nvPr userDrawn="1"/>
        </p:nvSpPr>
        <p:spPr>
          <a:xfrm>
            <a:off x="2050307"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2</a:t>
            </a:r>
          </a:p>
        </p:txBody>
      </p:sp>
      <p:sp>
        <p:nvSpPr>
          <p:cNvPr id="92" name="Rectangle 91">
            <a:hlinkClick r:id="" action="ppaction://noaction"/>
          </p:cNvPr>
          <p:cNvSpPr/>
          <p:nvPr userDrawn="1"/>
        </p:nvSpPr>
        <p:spPr>
          <a:xfrm>
            <a:off x="2805215" y="1150884"/>
            <a:ext cx="648000"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srgbClr val="1C2B4F"/>
                </a:solidFill>
              </a:rPr>
              <a:t>Phase 3</a:t>
            </a:r>
          </a:p>
        </p:txBody>
      </p:sp>
      <p:sp>
        <p:nvSpPr>
          <p:cNvPr id="69" name="Rectangle: Single Corner Snipped 68">
            <a:hlinkClick r:id="" action="ppaction://noaction"/>
          </p:cNvPr>
          <p:cNvSpPr/>
          <p:nvPr userDrawn="1"/>
        </p:nvSpPr>
        <p:spPr>
          <a:xfrm>
            <a:off x="6003963" y="6642000"/>
            <a:ext cx="1152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Investment &amp; Benefits</a:t>
            </a:r>
          </a:p>
        </p:txBody>
      </p:sp>
      <p:grpSp>
        <p:nvGrpSpPr>
          <p:cNvPr id="18" name="Group 17"/>
          <p:cNvGrpSpPr/>
          <p:nvPr userDrawn="1"/>
        </p:nvGrpSpPr>
        <p:grpSpPr>
          <a:xfrm>
            <a:off x="8204055" y="332933"/>
            <a:ext cx="560992" cy="144000"/>
            <a:chOff x="8204053" y="332933"/>
            <a:chExt cx="560992" cy="144000"/>
          </a:xfrm>
        </p:grpSpPr>
        <p:pic>
          <p:nvPicPr>
            <p:cNvPr id="19" name="Picture 18">
              <a:hlinkClick r:id="" action="ppaction://noaction"/>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403480" y="350932"/>
              <a:ext cx="361565" cy="108000"/>
            </a:xfrm>
            <a:prstGeom prst="rect">
              <a:avLst/>
            </a:prstGeom>
          </p:spPr>
        </p:pic>
        <p:sp>
          <p:nvSpPr>
            <p:cNvPr id="20" name="Flowchart: Summing Junction 19">
              <a:hlinkClick r:id="" action="ppaction://noaction"/>
            </p:cNvPr>
            <p:cNvSpPr/>
            <p:nvPr userDrawn="1"/>
          </p:nvSpPr>
          <p:spPr>
            <a:xfrm>
              <a:off x="8204053" y="332933"/>
              <a:ext cx="144000" cy="144000"/>
            </a:xfrm>
            <a:prstGeom prst="flowChartSummingJunction">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3543586354"/>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1" y="1599"/>
          <a:ext cx="1587" cy="1586"/>
        </p:xfrm>
        <a:graphic>
          <a:graphicData uri="http://schemas.openxmlformats.org/presentationml/2006/ole">
            <mc:AlternateContent xmlns:mc="http://schemas.openxmlformats.org/markup-compatibility/2006">
              <mc:Choice xmlns:v="urn:schemas-microsoft-com:vml" Requires="v">
                <p:oleObj spid="_x0000_s28673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9"/>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0"/>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33384"/>
            <a:endParaRPr lang="en-GB">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59"/>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2000" rIns="72000" bIns="72000" rtlCol="0" anchor="ctr">
            <a:noAutofit/>
          </a:bodyPr>
          <a:lstStyle/>
          <a:p>
            <a:pPr defTabSz="833384">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1" y="3775211"/>
            <a:ext cx="8496300" cy="485069"/>
          </a:xfrm>
          <a:prstGeom prst="rect">
            <a:avLst/>
          </a:prstGeom>
          <a:noFill/>
        </p:spPr>
        <p:txBody>
          <a:bodyPr wrap="square" lIns="0" rIns="0">
            <a:spAutoFit/>
          </a:bodyPr>
          <a:lstStyle>
            <a:lvl1pPr>
              <a:defRPr sz="2552"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1" y="4166744"/>
            <a:ext cx="8496300" cy="422405"/>
          </a:xfrm>
          <a:noFill/>
        </p:spPr>
        <p:txBody>
          <a:bodyPr wrap="square" lIns="0" tIns="72000" rIns="0" bIns="72000" anchor="ctr" anchorCtr="0">
            <a:noAutofit/>
          </a:bodyPr>
          <a:lstStyle>
            <a:lvl1pPr marL="0" indent="0" algn="l">
              <a:lnSpc>
                <a:spcPct val="100000"/>
              </a:lnSpc>
              <a:spcBef>
                <a:spcPts val="0"/>
              </a:spcBef>
              <a:spcAft>
                <a:spcPts val="0"/>
              </a:spcAft>
              <a:buFontTx/>
              <a:buNone/>
              <a:defRPr sz="2187"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1" y="4977344"/>
            <a:ext cx="8496300" cy="360851"/>
          </a:xfrm>
          <a:noFill/>
        </p:spPr>
        <p:txBody>
          <a:bodyPr wrap="square" lIns="0" tIns="72000" rIns="0" bIns="72000" anchor="ctr" anchorCtr="0">
            <a:noAutofit/>
          </a:bodyPr>
          <a:lstStyle>
            <a:lvl1pPr marL="0" indent="0" algn="l">
              <a:lnSpc>
                <a:spcPct val="100000"/>
              </a:lnSpc>
              <a:spcBef>
                <a:spcPts val="0"/>
              </a:spcBef>
              <a:spcAft>
                <a:spcPts val="0"/>
              </a:spcAft>
              <a:buFontTx/>
              <a:buNone/>
              <a:defRPr sz="1458"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1" y="5338193"/>
            <a:ext cx="8496300" cy="360851"/>
          </a:xfrm>
          <a:noFill/>
        </p:spPr>
        <p:txBody>
          <a:bodyPr wrap="square" lIns="0" tIns="72000" rIns="0" bIns="72000" anchor="ctr" anchorCtr="0">
            <a:noAutofit/>
          </a:bodyPr>
          <a:lstStyle>
            <a:lvl1pPr marL="0" indent="0" algn="l">
              <a:lnSpc>
                <a:spcPct val="100000"/>
              </a:lnSpc>
              <a:spcBef>
                <a:spcPts val="0"/>
              </a:spcBef>
              <a:spcAft>
                <a:spcPts val="0"/>
              </a:spcAft>
              <a:buFontTx/>
              <a:buNone/>
              <a:defRPr sz="1458"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3"/>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5058698"/>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1" y="1599"/>
          <a:ext cx="1587" cy="1586"/>
        </p:xfrm>
        <a:graphic>
          <a:graphicData uri="http://schemas.openxmlformats.org/presentationml/2006/ole">
            <mc:AlternateContent xmlns:mc="http://schemas.openxmlformats.org/markup-compatibility/2006">
              <mc:Choice xmlns:v="urn:schemas-microsoft-com:vml" Requires="v">
                <p:oleObj spid="_x0000_s28776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9"/>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33384"/>
            <a:endParaRPr lang="en-GB">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59"/>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2000" rIns="72000" bIns="72000" rtlCol="0" anchor="ctr">
            <a:noAutofit/>
          </a:bodyPr>
          <a:lstStyle/>
          <a:p>
            <a:pPr defTabSz="833384">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1" y="3775211"/>
            <a:ext cx="8496300" cy="485069"/>
          </a:xfrm>
          <a:prstGeom prst="rect">
            <a:avLst/>
          </a:prstGeom>
          <a:noFill/>
        </p:spPr>
        <p:txBody>
          <a:bodyPr wrap="square" lIns="0" rIns="0">
            <a:spAutoFit/>
          </a:bodyPr>
          <a:lstStyle>
            <a:lvl1pPr>
              <a:defRPr sz="2552"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1" y="4166744"/>
            <a:ext cx="8496300" cy="422405"/>
          </a:xfrm>
          <a:noFill/>
        </p:spPr>
        <p:txBody>
          <a:bodyPr wrap="square" lIns="0" tIns="72000" rIns="0" bIns="72000" anchor="ctr" anchorCtr="0">
            <a:noAutofit/>
          </a:bodyPr>
          <a:lstStyle>
            <a:lvl1pPr marL="0" indent="0" algn="l">
              <a:lnSpc>
                <a:spcPct val="100000"/>
              </a:lnSpc>
              <a:spcBef>
                <a:spcPts val="0"/>
              </a:spcBef>
              <a:spcAft>
                <a:spcPts val="0"/>
              </a:spcAft>
              <a:buFontTx/>
              <a:buNone/>
              <a:defRPr sz="2187"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1" y="4977344"/>
            <a:ext cx="8496300" cy="360851"/>
          </a:xfrm>
          <a:noFill/>
        </p:spPr>
        <p:txBody>
          <a:bodyPr wrap="square" lIns="0" tIns="72000" rIns="0" bIns="72000" anchor="ctr" anchorCtr="0">
            <a:noAutofit/>
          </a:bodyPr>
          <a:lstStyle>
            <a:lvl1pPr marL="0" indent="0" algn="l">
              <a:lnSpc>
                <a:spcPct val="100000"/>
              </a:lnSpc>
              <a:spcBef>
                <a:spcPts val="0"/>
              </a:spcBef>
              <a:spcAft>
                <a:spcPts val="0"/>
              </a:spcAft>
              <a:buFontTx/>
              <a:buNone/>
              <a:defRPr sz="1458"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1" y="5338193"/>
            <a:ext cx="8496300" cy="360851"/>
          </a:xfrm>
          <a:noFill/>
        </p:spPr>
        <p:txBody>
          <a:bodyPr wrap="square" lIns="0" tIns="72000" rIns="0" bIns="72000" anchor="ctr" anchorCtr="0">
            <a:noAutofit/>
          </a:bodyPr>
          <a:lstStyle>
            <a:lvl1pPr marL="0" indent="0" algn="l">
              <a:lnSpc>
                <a:spcPct val="100000"/>
              </a:lnSpc>
              <a:spcBef>
                <a:spcPts val="0"/>
              </a:spcBef>
              <a:spcAft>
                <a:spcPts val="0"/>
              </a:spcAft>
              <a:buFontTx/>
              <a:buNone/>
              <a:defRPr sz="1458"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3"/>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239196401"/>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833384"/>
            <a:endParaRPr lang="en-GB">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1" y="1599"/>
          <a:ext cx="1587" cy="1586"/>
        </p:xfrm>
        <a:graphic>
          <a:graphicData uri="http://schemas.openxmlformats.org/presentationml/2006/ole">
            <mc:AlternateContent xmlns:mc="http://schemas.openxmlformats.org/markup-compatibility/2006">
              <mc:Choice xmlns:v="urn:schemas-microsoft-com:vml" Requires="v">
                <p:oleObj spid="_x0000_s28878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9"/>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5"/>
            <a:ext cx="9144941" cy="3577052"/>
          </a:xfrm>
          <a:prstGeom prst="rect">
            <a:avLst/>
          </a:prstGeom>
        </p:spPr>
      </p:pic>
      <p:sp>
        <p:nvSpPr>
          <p:cNvPr id="8" name="Rechteck 7"/>
          <p:cNvSpPr/>
          <p:nvPr userDrawn="1"/>
        </p:nvSpPr>
        <p:spPr>
          <a:xfrm>
            <a:off x="324057" y="3961159"/>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2000" rIns="72000" bIns="72000" rtlCol="0" anchor="ctr">
            <a:noAutofit/>
          </a:bodyPr>
          <a:lstStyle/>
          <a:p>
            <a:pPr defTabSz="833384">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1" y="3775211"/>
            <a:ext cx="8496300" cy="485069"/>
          </a:xfrm>
          <a:prstGeom prst="rect">
            <a:avLst/>
          </a:prstGeom>
          <a:noFill/>
        </p:spPr>
        <p:txBody>
          <a:bodyPr wrap="square" lIns="0" rIns="0">
            <a:spAutoFit/>
          </a:bodyPr>
          <a:lstStyle>
            <a:lvl1pPr>
              <a:defRPr sz="2552"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1" y="4166744"/>
            <a:ext cx="8496300" cy="422405"/>
          </a:xfrm>
          <a:noFill/>
        </p:spPr>
        <p:txBody>
          <a:bodyPr wrap="square" lIns="0" tIns="72000" rIns="0" bIns="72000" anchor="ctr" anchorCtr="0">
            <a:noAutofit/>
          </a:bodyPr>
          <a:lstStyle>
            <a:lvl1pPr marL="0" indent="0" algn="l">
              <a:lnSpc>
                <a:spcPct val="100000"/>
              </a:lnSpc>
              <a:spcBef>
                <a:spcPts val="0"/>
              </a:spcBef>
              <a:spcAft>
                <a:spcPts val="0"/>
              </a:spcAft>
              <a:buFontTx/>
              <a:buNone/>
              <a:defRPr sz="2187"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1" y="4977344"/>
            <a:ext cx="8496300" cy="360851"/>
          </a:xfrm>
          <a:noFill/>
        </p:spPr>
        <p:txBody>
          <a:bodyPr wrap="square" lIns="0" tIns="72000" rIns="0" bIns="72000" anchor="ctr" anchorCtr="0">
            <a:noAutofit/>
          </a:bodyPr>
          <a:lstStyle>
            <a:lvl1pPr marL="0" indent="0" algn="l">
              <a:lnSpc>
                <a:spcPct val="100000"/>
              </a:lnSpc>
              <a:spcBef>
                <a:spcPts val="0"/>
              </a:spcBef>
              <a:spcAft>
                <a:spcPts val="0"/>
              </a:spcAft>
              <a:buFontTx/>
              <a:buNone/>
              <a:defRPr sz="1458"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1" y="5338193"/>
            <a:ext cx="8496300" cy="360851"/>
          </a:xfrm>
          <a:noFill/>
        </p:spPr>
        <p:txBody>
          <a:bodyPr wrap="square" lIns="0" tIns="72000" rIns="0" bIns="72000" anchor="ctr" anchorCtr="0">
            <a:noAutofit/>
          </a:bodyPr>
          <a:lstStyle>
            <a:lvl1pPr marL="0" indent="0" algn="l">
              <a:lnSpc>
                <a:spcPct val="100000"/>
              </a:lnSpc>
              <a:spcBef>
                <a:spcPts val="0"/>
              </a:spcBef>
              <a:spcAft>
                <a:spcPts val="0"/>
              </a:spcAft>
              <a:buFontTx/>
              <a:buNone/>
              <a:defRPr sz="1458"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3"/>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4986316"/>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3"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2000" tIns="72000" rIns="72000" bIns="72000" rtlCol="0" anchor="ctr">
            <a:noAutofit/>
          </a:bodyPr>
          <a:lstStyle/>
          <a:p>
            <a:pPr defTabSz="833384">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47"/>
            <a:ext cx="7869448" cy="461665"/>
          </a:xfrm>
          <a:prstGeom prst="rect">
            <a:avLst/>
          </a:prstGeom>
          <a:ln>
            <a:noFill/>
          </a:ln>
        </p:spPr>
        <p:txBody>
          <a:bodyPr wrap="square" rIns="0">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1" y="1599"/>
          <a:ext cx="1587" cy="1586"/>
        </p:xfrm>
        <a:graphic>
          <a:graphicData uri="http://schemas.openxmlformats.org/presentationml/2006/ole">
            <mc:AlternateContent xmlns:mc="http://schemas.openxmlformats.org/markup-compatibility/2006">
              <mc:Choice xmlns:v="urn:schemas-microsoft-com:vml" Requires="v">
                <p:oleObj spid="_x0000_s28981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9"/>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29"/>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0" y="3157593"/>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33384"/>
            <a:endParaRPr lang="en-GB" sz="1777">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214442693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597"/>
          <a:ext cx="1190" cy="1586"/>
        </p:xfrm>
        <a:graphic>
          <a:graphicData uri="http://schemas.openxmlformats.org/presentationml/2006/ole">
            <mc:AlternateContent xmlns:mc="http://schemas.openxmlformats.org/markup-compatibility/2006">
              <mc:Choice xmlns:v="urn:schemas-microsoft-com:vml" Requires="v">
                <p:oleObj spid="_x0000_s29083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597"/>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a:lstStyle>
            <a:lvl1pPr>
              <a:defRPr sz="1823">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458">
                <a:latin typeface="Calibri" panose="020F0502020204030204" pitchFamily="34" charset="0"/>
                <a:sym typeface="Calibri" panose="020F0502020204030204" pitchFamily="34" charset="0"/>
              </a:defRPr>
            </a:lvl1pPr>
            <a:lvl2pPr>
              <a:defRPr sz="1458">
                <a:latin typeface="Calibri" panose="020F0502020204030204" pitchFamily="34" charset="0"/>
                <a:sym typeface="Calibri" panose="020F0502020204030204" pitchFamily="34" charset="0"/>
              </a:defRPr>
            </a:lvl2pPr>
            <a:lvl3pPr>
              <a:defRPr sz="1458">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1"/>
            <a:ext cx="7605777" cy="276998"/>
          </a:xfrm>
        </p:spPr>
        <p:txBody>
          <a:bodyPr wrap="square" lIns="0" tIns="0" rIns="72000" bIns="0" anchor="t" anchorCtr="0">
            <a:noAutofit/>
          </a:bodyPr>
          <a:lstStyle>
            <a:lvl1pPr marL="0" indent="0" algn="l">
              <a:lnSpc>
                <a:spcPct val="100000"/>
              </a:lnSpc>
              <a:spcBef>
                <a:spcPts val="0"/>
              </a:spcBef>
              <a:spcAft>
                <a:spcPts val="0"/>
              </a:spcAft>
              <a:buFontTx/>
              <a:buNone/>
              <a:defRPr sz="1458"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41938990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597"/>
          <a:ext cx="1190" cy="1586"/>
        </p:xfrm>
        <a:graphic>
          <a:graphicData uri="http://schemas.openxmlformats.org/presentationml/2006/ole">
            <mc:AlternateContent xmlns:mc="http://schemas.openxmlformats.org/markup-compatibility/2006">
              <mc:Choice xmlns:v="urn:schemas-microsoft-com:vml" Requires="v">
                <p:oleObj spid="_x0000_s29185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597"/>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a:lstStyle>
            <a:lvl1pPr>
              <a:defRPr sz="1823">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1"/>
            <a:ext cx="7605777" cy="276998"/>
          </a:xfrm>
        </p:spPr>
        <p:txBody>
          <a:bodyPr wrap="square" lIns="0" tIns="0" rIns="72000" bIns="0" anchor="t" anchorCtr="0">
            <a:noAutofit/>
          </a:bodyPr>
          <a:lstStyle>
            <a:lvl1pPr marL="0" indent="0" algn="l">
              <a:lnSpc>
                <a:spcPct val="100000"/>
              </a:lnSpc>
              <a:spcBef>
                <a:spcPts val="0"/>
              </a:spcBef>
              <a:spcAft>
                <a:spcPts val="0"/>
              </a:spcAft>
              <a:buFontTx/>
              <a:buNone/>
              <a:defRPr sz="1458"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18662268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597"/>
          <a:ext cx="1190" cy="1586"/>
        </p:xfrm>
        <a:graphic>
          <a:graphicData uri="http://schemas.openxmlformats.org/presentationml/2006/ole">
            <mc:AlternateContent xmlns:mc="http://schemas.openxmlformats.org/markup-compatibility/2006">
              <mc:Choice xmlns:v="urn:schemas-microsoft-com:vml" Requires="v">
                <p:oleObj spid="_x0000_s29288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597"/>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a:lstStyle>
            <a:lvl1pPr>
              <a:defRPr sz="1823">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1"/>
            <a:ext cx="7605777" cy="276998"/>
          </a:xfrm>
        </p:spPr>
        <p:txBody>
          <a:bodyPr wrap="square" lIns="0" tIns="0" rIns="72000" bIns="0" anchor="t" anchorCtr="0">
            <a:noAutofit/>
          </a:bodyPr>
          <a:lstStyle>
            <a:lvl1pPr marL="0" indent="0" algn="l">
              <a:lnSpc>
                <a:spcPct val="100000"/>
              </a:lnSpc>
              <a:spcBef>
                <a:spcPts val="0"/>
              </a:spcBef>
              <a:spcAft>
                <a:spcPts val="0"/>
              </a:spcAft>
              <a:buFontTx/>
              <a:buNone/>
              <a:defRPr sz="1458"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2"/>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702" marR="0" indent="-166702" algn="l" defTabSz="457181"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458" b="1" smtClean="0">
                <a:solidFill>
                  <a:schemeClr val="tx1"/>
                </a:solidFill>
                <a:latin typeface="+mn-lt"/>
              </a:defRPr>
            </a:lvl1pPr>
            <a:lvl2pPr>
              <a:defRPr lang="en-US" sz="1458" smtClean="0">
                <a:solidFill>
                  <a:schemeClr val="tx1"/>
                </a:solidFill>
                <a:latin typeface="+mn-lt"/>
              </a:defRPr>
            </a:lvl2pPr>
            <a:lvl3pPr>
              <a:defRPr lang="en-US" sz="1458" smtClean="0">
                <a:solidFill>
                  <a:schemeClr val="tx1"/>
                </a:solidFill>
                <a:latin typeface="+mn-lt"/>
              </a:defRPr>
            </a:lvl3pPr>
            <a:lvl4pPr>
              <a:defRPr lang="en-US" sz="1458" smtClean="0">
                <a:solidFill>
                  <a:schemeClr val="tx1"/>
                </a:solidFill>
                <a:latin typeface="+mn-lt"/>
              </a:defRPr>
            </a:lvl4pPr>
            <a:lvl5pPr>
              <a:defRPr lang="en-GB" sz="1458">
                <a:solidFill>
                  <a:schemeClr val="tx1"/>
                </a:solidFill>
                <a:latin typeface="+mn-lt"/>
              </a:defRPr>
            </a:lvl5pPr>
          </a:lstStyle>
          <a:p>
            <a:pPr marL="166702" lvl="0" indent="-166702">
              <a:lnSpc>
                <a:spcPct val="100000"/>
              </a:lnSpc>
              <a:spcBef>
                <a:spcPts val="0"/>
              </a:spcBef>
              <a:spcAft>
                <a:spcPts val="284"/>
              </a:spcAft>
            </a:pPr>
            <a:r>
              <a:rPr lang="en-US"/>
              <a:t>Click to edit Master text styles</a:t>
            </a:r>
          </a:p>
          <a:p>
            <a:pPr marL="340911" lvl="1" indent="-165199">
              <a:lnSpc>
                <a:spcPct val="100000"/>
              </a:lnSpc>
              <a:spcBef>
                <a:spcPts val="0"/>
              </a:spcBef>
              <a:spcAft>
                <a:spcPts val="284"/>
              </a:spcAft>
            </a:pPr>
            <a:r>
              <a:rPr lang="en-US"/>
              <a:t>Second level</a:t>
            </a:r>
          </a:p>
          <a:p>
            <a:pPr marL="507612" lvl="2" indent="-166702">
              <a:lnSpc>
                <a:spcPct val="100000"/>
              </a:lnSpc>
              <a:spcBef>
                <a:spcPts val="0"/>
              </a:spcBef>
              <a:spcAft>
                <a:spcPts val="284"/>
              </a:spcAft>
            </a:pPr>
            <a:r>
              <a:rPr lang="en-US"/>
              <a:t>Third level</a:t>
            </a:r>
          </a:p>
          <a:p>
            <a:pPr marL="681823" lvl="3" indent="-174210">
              <a:lnSpc>
                <a:spcPct val="100000"/>
              </a:lnSpc>
              <a:spcBef>
                <a:spcPts val="0"/>
              </a:spcBef>
              <a:spcAft>
                <a:spcPts val="284"/>
              </a:spcAft>
            </a:pPr>
            <a:r>
              <a:rPr lang="en-US"/>
              <a:t>Fourth level</a:t>
            </a:r>
          </a:p>
          <a:p>
            <a:pPr marL="848523" lvl="4" indent="-174210">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17775615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29390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3"/>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a:lstStyle>
            <a:lvl1pPr>
              <a:defRPr sz="1823">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2"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6"/>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1"/>
            <a:ext cx="7605777" cy="276998"/>
          </a:xfrm>
        </p:spPr>
        <p:txBody>
          <a:bodyPr wrap="square" lIns="0" tIns="0" rIns="72000" bIns="0" anchor="t" anchorCtr="0">
            <a:noAutofit/>
          </a:bodyPr>
          <a:lstStyle>
            <a:lvl1pPr marL="0" indent="0" algn="l">
              <a:lnSpc>
                <a:spcPct val="100000"/>
              </a:lnSpc>
              <a:spcBef>
                <a:spcPts val="0"/>
              </a:spcBef>
              <a:spcAft>
                <a:spcPts val="0"/>
              </a:spcAft>
              <a:buFontTx/>
              <a:buNone/>
              <a:defRPr sz="1458"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8045048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597"/>
          <a:ext cx="1190" cy="1586"/>
        </p:xfrm>
        <a:graphic>
          <a:graphicData uri="http://schemas.openxmlformats.org/presentationml/2006/ole">
            <mc:AlternateContent xmlns:mc="http://schemas.openxmlformats.org/markup-compatibility/2006">
              <mc:Choice xmlns:v="urn:schemas-microsoft-com:vml" Requires="v">
                <p:oleObj spid="_x0000_s29493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597"/>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a:lstStyle>
            <a:lvl1pPr>
              <a:defRPr sz="1823">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4"/>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7"/>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1"/>
            <a:ext cx="7605777" cy="276998"/>
          </a:xfrm>
        </p:spPr>
        <p:txBody>
          <a:bodyPr wrap="square" lIns="0" tIns="0" rIns="72000" bIns="0" anchor="t" anchorCtr="0">
            <a:noAutofit/>
          </a:bodyPr>
          <a:lstStyle>
            <a:lvl1pPr marL="0" indent="0" algn="l">
              <a:lnSpc>
                <a:spcPct val="100000"/>
              </a:lnSpc>
              <a:spcBef>
                <a:spcPts val="0"/>
              </a:spcBef>
              <a:spcAft>
                <a:spcPts val="0"/>
              </a:spcAft>
              <a:buFontTx/>
              <a:buNone/>
              <a:defRPr sz="1458"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57814470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29595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3"/>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a:lstStyle>
            <a:lvl1pPr>
              <a:defRPr sz="1823">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4"/>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7"/>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4"/>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7"/>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1"/>
            <a:ext cx="7605777" cy="276998"/>
          </a:xfrm>
        </p:spPr>
        <p:txBody>
          <a:bodyPr wrap="square" lIns="0" tIns="0" rIns="72000" bIns="0" anchor="t" anchorCtr="0">
            <a:noAutofit/>
          </a:bodyPr>
          <a:lstStyle>
            <a:lvl1pPr marL="0" indent="0" algn="l">
              <a:lnSpc>
                <a:spcPct val="100000"/>
              </a:lnSpc>
              <a:spcBef>
                <a:spcPts val="0"/>
              </a:spcBef>
              <a:spcAft>
                <a:spcPts val="0"/>
              </a:spcAft>
              <a:buFontTx/>
              <a:buNone/>
              <a:defRPr sz="1458"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50029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upporting the TOM">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6" name="Title 75"/>
          <p:cNvSpPr>
            <a:spLocks noGrp="1"/>
          </p:cNvSpPr>
          <p:nvPr>
            <p:ph type="title"/>
          </p:nvPr>
        </p:nvSpPr>
        <p:spPr>
          <a:xfrm>
            <a:off x="1237132" y="736847"/>
            <a:ext cx="3334869" cy="366971"/>
          </a:xfrm>
        </p:spPr>
        <p:txBody>
          <a:bodyPr/>
          <a:lstStyle/>
          <a:p>
            <a:r>
              <a:rPr lang="en-US" dirty="0"/>
              <a:t>Click to edit Master title style</a:t>
            </a:r>
            <a:endParaRPr lang="en-GB" dirty="0"/>
          </a:p>
        </p:txBody>
      </p:sp>
      <p:cxnSp>
        <p:nvCxnSpPr>
          <p:cNvPr id="77" name="Straight Connector 76"/>
          <p:cNvCxnSpPr>
            <a:cxnSpLocks/>
          </p:cNvCxnSpPr>
          <p:nvPr userDrawn="1"/>
        </p:nvCxnSpPr>
        <p:spPr>
          <a:xfrm flipH="1">
            <a:off x="1295401" y="1089025"/>
            <a:ext cx="2160000" cy="0"/>
          </a:xfrm>
          <a:prstGeom prst="line">
            <a:avLst/>
          </a:prstGeom>
          <a:ln w="12700">
            <a:solidFill>
              <a:schemeClr val="bg2"/>
            </a:solidFill>
            <a:prstDash val="solid"/>
          </a:ln>
        </p:spPr>
        <p:style>
          <a:lnRef idx="1">
            <a:schemeClr val="accent1"/>
          </a:lnRef>
          <a:fillRef idx="0">
            <a:schemeClr val="accent1"/>
          </a:fillRef>
          <a:effectRef idx="0">
            <a:schemeClr val="accent1"/>
          </a:effectRef>
          <a:fontRef idx="minor">
            <a:schemeClr val="tx1"/>
          </a:fontRef>
        </p:style>
      </p:cxnSp>
      <p:sp>
        <p:nvSpPr>
          <p:cNvPr id="8" name="Rectangle: Single Corner Snipped 7">
            <a:hlinkClick r:id="" action="ppaction://noaction"/>
          </p:cNvPr>
          <p:cNvSpPr/>
          <p:nvPr userDrawn="1"/>
        </p:nvSpPr>
        <p:spPr>
          <a:xfrm>
            <a:off x="7217754" y="6642000"/>
            <a:ext cx="1224000" cy="216000"/>
          </a:xfrm>
          <a:prstGeom prst="snip1Rect">
            <a:avLst>
              <a:gd name="adj" fmla="val 47622"/>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prstClr val="white"/>
                </a:solidFill>
              </a:rPr>
              <a:t>Taking </a:t>
            </a:r>
            <a:r>
              <a:rPr lang="en-GB" sz="800" dirty="0" smtClean="0">
                <a:solidFill>
                  <a:prstClr val="white"/>
                </a:solidFill>
              </a:rPr>
              <a:t>LM TOM </a:t>
            </a:r>
            <a:r>
              <a:rPr lang="en-GB" sz="800" dirty="0">
                <a:solidFill>
                  <a:prstClr val="white"/>
                </a:solidFill>
              </a:rPr>
              <a:t>forward</a:t>
            </a:r>
          </a:p>
        </p:txBody>
      </p:sp>
      <p:grpSp>
        <p:nvGrpSpPr>
          <p:cNvPr id="9" name="Group 8"/>
          <p:cNvGrpSpPr/>
          <p:nvPr userDrawn="1"/>
        </p:nvGrpSpPr>
        <p:grpSpPr>
          <a:xfrm>
            <a:off x="8204055" y="332933"/>
            <a:ext cx="560992" cy="144000"/>
            <a:chOff x="8204053" y="332933"/>
            <a:chExt cx="560992" cy="144000"/>
          </a:xfrm>
        </p:grpSpPr>
        <p:pic>
          <p:nvPicPr>
            <p:cNvPr id="10" name="Picture 9">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403480" y="350932"/>
              <a:ext cx="361565" cy="108000"/>
            </a:xfrm>
            <a:prstGeom prst="rect">
              <a:avLst/>
            </a:prstGeom>
          </p:spPr>
        </p:pic>
        <p:sp>
          <p:nvSpPr>
            <p:cNvPr id="11" name="Flowchart: Summing Junction 10">
              <a:hlinkClick r:id="" action="ppaction://noaction"/>
            </p:cNvPr>
            <p:cNvSpPr/>
            <p:nvPr userDrawn="1"/>
          </p:nvSpPr>
          <p:spPr>
            <a:xfrm>
              <a:off x="8204053" y="332933"/>
              <a:ext cx="144000" cy="144000"/>
            </a:xfrm>
            <a:prstGeom prst="flowChartSummingJunction">
              <a:avLst/>
            </a:prstGeom>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Tree>
    <p:extLst>
      <p:ext uri="{BB962C8B-B14F-4D97-AF65-F5344CB8AC3E}">
        <p14:creationId xmlns:p14="http://schemas.microsoft.com/office/powerpoint/2010/main" val="16770759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extLst mod="1">
    <p:ext uri="{DCECCB84-F9BA-43D5-87BE-67443E8EF086}">
      <p15:sldGuideLst xmlns:p15="http://schemas.microsoft.com/office/powerpoint/2012/main" xmlns="">
        <p15:guide id="1" pos="2880">
          <p15:clr>
            <a:srgbClr val="FBAE40"/>
          </p15:clr>
        </p15:guide>
        <p15:guide id="2" pos="204">
          <p15:clr>
            <a:srgbClr val="FBAE40"/>
          </p15:clr>
        </p15:guide>
        <p15:guide id="3" orient="horz" pos="2160">
          <p15:clr>
            <a:srgbClr val="FBAE40"/>
          </p15:clr>
        </p15:guide>
        <p15:guide id="4" pos="5715">
          <p15:clr>
            <a:srgbClr val="FBAE40"/>
          </p15:clr>
        </p15:guide>
        <p15:guide id="5" pos="725">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384"/>
            <a:endParaRPr lang="en-GB" sz="1539">
              <a:solidFill>
                <a:prstClr val="white"/>
              </a:solidFill>
            </a:endParaRPr>
          </a:p>
        </p:txBody>
      </p:sp>
      <p:sp>
        <p:nvSpPr>
          <p:cNvPr id="8" name="object 3"/>
          <p:cNvSpPr/>
          <p:nvPr userDrawn="1"/>
        </p:nvSpPr>
        <p:spPr>
          <a:xfrm>
            <a:off x="0" y="2753053"/>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384"/>
            <a:endParaRPr sz="1155">
              <a:solidFill>
                <a:prstClr val="black"/>
              </a:solidFill>
            </a:endParaRPr>
          </a:p>
        </p:txBody>
      </p:sp>
      <p:sp>
        <p:nvSpPr>
          <p:cNvPr id="10" name="object 7"/>
          <p:cNvSpPr txBox="1"/>
          <p:nvPr userDrawn="1"/>
        </p:nvSpPr>
        <p:spPr>
          <a:xfrm>
            <a:off x="1073423" y="3198673"/>
            <a:ext cx="456657" cy="355354"/>
          </a:xfrm>
          <a:prstGeom prst="rect">
            <a:avLst/>
          </a:prstGeom>
        </p:spPr>
        <p:txBody>
          <a:bodyPr vert="horz" wrap="square" lIns="0" tIns="0" rIns="0" bIns="0" rtlCol="0">
            <a:spAutoFit/>
          </a:bodyPr>
          <a:lstStyle/>
          <a:p>
            <a:pPr marL="8144" defTabSz="833384"/>
            <a:r>
              <a:rPr sz="2309" spc="-3">
                <a:solidFill>
                  <a:srgbClr val="FFFFFF"/>
                </a:solidFill>
                <a:latin typeface="Arial"/>
                <a:cs typeface="Arial"/>
              </a:rPr>
              <a:t>02</a:t>
            </a:r>
            <a:endParaRPr sz="2309">
              <a:solidFill>
                <a:prstClr val="black"/>
              </a:solidFill>
              <a:latin typeface="Arial"/>
              <a:cs typeface="Arial"/>
            </a:endParaRPr>
          </a:p>
        </p:txBody>
      </p:sp>
      <p:sp>
        <p:nvSpPr>
          <p:cNvPr id="12" name="object 3"/>
          <p:cNvSpPr/>
          <p:nvPr userDrawn="1"/>
        </p:nvSpPr>
        <p:spPr>
          <a:xfrm>
            <a:off x="0" y="2749876"/>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384"/>
            <a:endParaRPr sz="1641">
              <a:solidFill>
                <a:prstClr val="black"/>
              </a:solidFill>
            </a:endParaRPr>
          </a:p>
        </p:txBody>
      </p:sp>
      <p:sp>
        <p:nvSpPr>
          <p:cNvPr id="17" name="Holder 2"/>
          <p:cNvSpPr txBox="1">
            <a:spLocks/>
          </p:cNvSpPr>
          <p:nvPr userDrawn="1"/>
        </p:nvSpPr>
        <p:spPr>
          <a:xfrm>
            <a:off x="2039038" y="3036383"/>
            <a:ext cx="6572832" cy="368434"/>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384"/>
            <a:endParaRPr lang="en-GB" sz="2394"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7"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29"/>
            <a:ext cx="7506802" cy="428900"/>
          </a:xfrm>
          <a:prstGeom prst="rect">
            <a:avLst/>
          </a:prstGeom>
          <a:noFill/>
        </p:spPr>
        <p:txBody>
          <a:bodyPr wrap="square" lIns="0" rIns="0">
            <a:spAutoFit/>
          </a:bodyPr>
          <a:lstStyle>
            <a:lvl1pPr>
              <a:defRPr sz="2187"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11548861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grpSp>
        <p:nvGrpSpPr>
          <p:cNvPr id="3" name="Group 2"/>
          <p:cNvGrpSpPr/>
          <p:nvPr userDrawn="1"/>
        </p:nvGrpSpPr>
        <p:grpSpPr>
          <a:xfrm>
            <a:off x="1237134" y="215155"/>
            <a:ext cx="2038726" cy="391628"/>
            <a:chOff x="1237130" y="215155"/>
            <a:chExt cx="2038726" cy="391628"/>
          </a:xfrm>
        </p:grpSpPr>
        <p:sp>
          <p:nvSpPr>
            <p:cNvPr id="4" name="TextBox 3"/>
            <p:cNvSpPr txBox="1"/>
            <p:nvPr userDrawn="1"/>
          </p:nvSpPr>
          <p:spPr>
            <a:xfrm>
              <a:off x="1237130" y="215155"/>
              <a:ext cx="1514371" cy="391628"/>
            </a:xfrm>
            <a:prstGeom prst="rect">
              <a:avLst/>
            </a:prstGeom>
            <a:noFill/>
          </p:spPr>
          <p:txBody>
            <a:bodyPr wrap="none" lIns="72000" tIns="72000" rIns="72000" bIns="72000" rtlCol="0">
              <a:spAutoFit/>
            </a:bodyPr>
            <a:lstStyle/>
            <a:p>
              <a:r>
                <a:rPr lang="en-GB" sz="1600" dirty="0">
                  <a:solidFill>
                    <a:prstClr val="white"/>
                  </a:solidFill>
                </a:rPr>
                <a:t>London Market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2794" y="308599"/>
              <a:ext cx="563062" cy="198000"/>
            </a:xfrm>
            <a:prstGeom prst="rect">
              <a:avLst/>
            </a:prstGeom>
          </p:spPr>
        </p:pic>
      </p:grpSp>
      <p:cxnSp>
        <p:nvCxnSpPr>
          <p:cNvPr id="6" name="Straight Connector 5"/>
          <p:cNvCxnSpPr>
            <a:cxnSpLocks/>
          </p:cNvCxnSpPr>
          <p:nvPr userDrawn="1"/>
        </p:nvCxnSpPr>
        <p:spPr>
          <a:xfrm flipH="1">
            <a:off x="1150939" y="6547015"/>
            <a:ext cx="7993062" cy="0"/>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088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13217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3"/>
                        <a:ext cx="1587" cy="1586"/>
                      </a:xfrm>
                      <a:prstGeom prst="rect">
                        <a:avLst/>
                      </a:prstGeom>
                    </p:spPr>
                  </p:pic>
                </p:oleObj>
              </mc:Fallback>
            </mc:AlternateContent>
          </a:graphicData>
        </a:graphic>
      </p:graphicFrame>
      <p:pic>
        <p:nvPicPr>
          <p:cNvPr id="9" name="Grafik 8"/>
          <p:cNvPicPr>
            <a:picLocks noChangeAspect="1"/>
          </p:cNvPicPr>
          <p:nvPr userDrawn="1"/>
        </p:nvPicPr>
        <p:blipFill rotWithShape="1">
          <a:blip r:embed="rId6"/>
          <a:srcRect r="398" b="660"/>
          <a:stretch/>
        </p:blipFill>
        <p:spPr>
          <a:xfrm>
            <a:off x="-6096" y="-26389"/>
            <a:ext cx="9150096" cy="6884393"/>
          </a:xfrm>
          <a:prstGeom prst="rect">
            <a:avLst/>
          </a:prstGeom>
          <a:ln>
            <a:noFill/>
          </a:ln>
        </p:spPr>
      </p:pic>
      <p:pic>
        <p:nvPicPr>
          <p:cNvPr id="5" name="Grafik 4"/>
          <p:cNvPicPr>
            <a:picLocks noChangeAspect="1"/>
          </p:cNvPicPr>
          <p:nvPr userDrawn="1"/>
        </p:nvPicPr>
        <p:blipFill rotWithShape="1">
          <a:blip r:embed="rId7"/>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dirty="0">
              <a:solidFill>
                <a:prstClr val="white"/>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53"/>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a:lnSpc>
                <a:spcPct val="80000"/>
              </a:lnSpc>
            </a:pPr>
            <a:endParaRPr lang="en-GB" sz="2400" kern="0" dirty="0">
              <a:solidFill>
                <a:srgbClr val="EBA63D"/>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2" y="3720987"/>
            <a:ext cx="8496300" cy="477771"/>
          </a:xfrm>
          <a:noFill/>
        </p:spPr>
        <p:txBody>
          <a:bodyPr wrap="square" lIns="0" rIns="0">
            <a:spAutoFit/>
          </a:bodyPr>
          <a:lstStyle>
            <a:lvl1pPr>
              <a:defRPr sz="2400" b="1">
                <a:solidFill>
                  <a:schemeClr val="tx2"/>
                </a:solidFill>
                <a:latin typeface="Calibri" panose="020F0502020204030204" pitchFamily="34" charset="0"/>
                <a:sym typeface="Calibri" panose="020F0502020204030204" pitchFamily="34" charset="0"/>
              </a:defRPr>
            </a:lvl1pPr>
          </a:lstStyle>
          <a:p>
            <a:r>
              <a:rPr lang="en-GB" dirty="0"/>
              <a:t>Document Title</a:t>
            </a:r>
          </a:p>
        </p:txBody>
      </p:sp>
      <p:sp>
        <p:nvSpPr>
          <p:cNvPr id="17" name="Textplatzhalter 3"/>
          <p:cNvSpPr>
            <a:spLocks noGrp="1"/>
          </p:cNvSpPr>
          <p:nvPr>
            <p:ph type="body" sz="quarter" idx="11" hasCustomPrompt="1"/>
          </p:nvPr>
        </p:nvSpPr>
        <p:spPr>
          <a:xfrm>
            <a:off x="335282" y="4166744"/>
            <a:ext cx="8496300" cy="422405"/>
          </a:xfrm>
          <a:prstGeom prst="rect">
            <a:avLst/>
          </a:prstGeom>
          <a:noFill/>
        </p:spPr>
        <p:txBody>
          <a:bodyPr wrap="square" lIns="0" tIns="71983" rIns="0" bIns="71983" anchor="ctr" anchorCtr="0">
            <a:noAutofit/>
          </a:bodyPr>
          <a:lstStyle>
            <a:lvl1pPr marL="0" indent="0" algn="l">
              <a:lnSpc>
                <a:spcPct val="100000"/>
              </a:lnSpc>
              <a:spcBef>
                <a:spcPts val="0"/>
              </a:spcBef>
              <a:spcAft>
                <a:spcPts val="0"/>
              </a:spcAft>
              <a:buFontTx/>
              <a:buNone/>
              <a:defRPr sz="24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Short Description</a:t>
            </a:r>
          </a:p>
        </p:txBody>
      </p:sp>
      <p:sp>
        <p:nvSpPr>
          <p:cNvPr id="18" name="Textplatzhalter 3"/>
          <p:cNvSpPr>
            <a:spLocks noGrp="1"/>
          </p:cNvSpPr>
          <p:nvPr>
            <p:ph type="body" sz="quarter" idx="12" hasCustomPrompt="1"/>
          </p:nvPr>
        </p:nvSpPr>
        <p:spPr>
          <a:xfrm>
            <a:off x="335282" y="4977344"/>
            <a:ext cx="8496300" cy="360851"/>
          </a:xfrm>
          <a:prstGeom prst="rect">
            <a:avLst/>
          </a:prstGeom>
          <a:noFill/>
        </p:spPr>
        <p:txBody>
          <a:bodyPr wrap="square" lIns="0" tIns="71983" rIns="0" bIns="71983" anchor="ctr" anchorCtr="0">
            <a:noAutofit/>
          </a:bodyPr>
          <a:lstStyle>
            <a:lvl1pPr marL="0" indent="0" algn="l">
              <a:lnSpc>
                <a:spcPct val="100000"/>
              </a:lnSpc>
              <a:spcBef>
                <a:spcPts val="0"/>
              </a:spcBef>
              <a:spcAft>
                <a:spcPts val="0"/>
              </a:spcAft>
              <a:buFontTx/>
              <a:buNone/>
              <a:defRPr sz="14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Author</a:t>
            </a:r>
          </a:p>
        </p:txBody>
      </p:sp>
      <p:sp>
        <p:nvSpPr>
          <p:cNvPr id="19" name="Textplatzhalter 3"/>
          <p:cNvSpPr>
            <a:spLocks noGrp="1"/>
          </p:cNvSpPr>
          <p:nvPr>
            <p:ph type="body" sz="quarter" idx="13" hasCustomPrompt="1"/>
          </p:nvPr>
        </p:nvSpPr>
        <p:spPr>
          <a:xfrm>
            <a:off x="335282" y="5338196"/>
            <a:ext cx="8496300" cy="360851"/>
          </a:xfrm>
          <a:prstGeom prst="rect">
            <a:avLst/>
          </a:prstGeom>
          <a:noFill/>
        </p:spPr>
        <p:txBody>
          <a:bodyPr wrap="square" lIns="0" tIns="71983" rIns="0" bIns="71983" anchor="ctr" anchorCtr="0">
            <a:noAutofit/>
          </a:bodyPr>
          <a:lstStyle>
            <a:lvl1pPr marL="0" indent="0" algn="l">
              <a:lnSpc>
                <a:spcPct val="100000"/>
              </a:lnSpc>
              <a:spcBef>
                <a:spcPts val="0"/>
              </a:spcBef>
              <a:spcAft>
                <a:spcPts val="0"/>
              </a:spcAft>
              <a:buFontTx/>
              <a:buNone/>
              <a:defRPr sz="14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Place, Date</a:t>
            </a:r>
          </a:p>
        </p:txBody>
      </p:sp>
      <p:grpSp>
        <p:nvGrpSpPr>
          <p:cNvPr id="40" name="Gruppieren 39"/>
          <p:cNvGrpSpPr/>
          <p:nvPr userDrawn="1"/>
        </p:nvGrpSpPr>
        <p:grpSpPr>
          <a:xfrm>
            <a:off x="327661" y="6194743"/>
            <a:ext cx="3348674" cy="413954"/>
            <a:chOff x="327660" y="6194734"/>
            <a:chExt cx="3348674" cy="413955"/>
          </a:xfrm>
        </p:grpSpPr>
        <p:pic>
          <p:nvPicPr>
            <p:cNvPr id="10" name="Grafik 9"/>
            <p:cNvPicPr>
              <a:picLocks noChangeAspect="1"/>
            </p:cNvPicPr>
            <p:nvPr userDrawn="1"/>
          </p:nvPicPr>
          <p:blipFill>
            <a:blip r:embed="rId8">
              <a:clrChange>
                <a:clrFrom>
                  <a:srgbClr val="FFFEFD"/>
                </a:clrFrom>
                <a:clrTo>
                  <a:srgbClr val="FFFEFD">
                    <a:alpha val="0"/>
                  </a:srgbClr>
                </a:clrTo>
              </a:clrChange>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6478639"/>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2880">
          <p15:clr>
            <a:srgbClr val="FBAE40"/>
          </p15:clr>
        </p15:guide>
        <p15:guide id="5" pos="4211">
          <p15:clr>
            <a:srgbClr val="FBAE40"/>
          </p15:clr>
        </p15:guide>
        <p15:guide id="6" pos="482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9" y="1600"/>
          <a:ext cx="1587" cy="1586"/>
        </p:xfrm>
        <a:graphic>
          <a:graphicData uri="http://schemas.openxmlformats.org/presentationml/2006/ole">
            <mc:AlternateContent xmlns:mc="http://schemas.openxmlformats.org/markup-compatibility/2006">
              <mc:Choice xmlns:v="urn:schemas-microsoft-com:vml" Requires="v">
                <p:oleObj spid="_x0000_s13419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9"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5"/>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46"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74385" tIns="37193" rIns="74385" bIns="37193" rtlCol="0" anchor="ctr"/>
          <a:lstStyle/>
          <a:p>
            <a:pPr algn="ctr" defTabSz="743821"/>
            <a:endParaRPr lang="en-GB" sz="1600"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8" y="3961159"/>
            <a:ext cx="6480195" cy="73633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64264" rIns="64264" bIns="64264" rtlCol="0" anchor="ctr">
            <a:noAutofit/>
          </a:bodyPr>
          <a:lstStyle/>
          <a:p>
            <a:pPr defTabSz="743821">
              <a:lnSpc>
                <a:spcPct val="80000"/>
              </a:lnSpc>
            </a:pPr>
            <a:endParaRPr lang="en-GB" sz="2100" kern="0" dirty="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07"/>
            <a:ext cx="8496300" cy="429055"/>
          </a:xfrm>
          <a:prstGeom prst="rect">
            <a:avLst/>
          </a:prstGeom>
          <a:noFill/>
        </p:spPr>
        <p:txBody>
          <a:bodyPr wrap="square" lIns="0" tIns="37193" rIns="0" bIns="37193">
            <a:spAutoFit/>
          </a:bodyPr>
          <a:lstStyle>
            <a:lvl1pPr>
              <a:defRPr sz="2300" b="1">
                <a:solidFill>
                  <a:schemeClr val="tx2"/>
                </a:solidFill>
                <a:latin typeface="Calibri" panose="020F0502020204030204" pitchFamily="34" charset="0"/>
                <a:sym typeface="Calibri" panose="020F0502020204030204" pitchFamily="34" charset="0"/>
              </a:defRPr>
            </a:lvl1pPr>
          </a:lstStyle>
          <a:p>
            <a:r>
              <a:rPr lang="en-GB" dirty="0"/>
              <a:t>Document Title</a:t>
            </a:r>
          </a:p>
        </p:txBody>
      </p:sp>
      <p:sp>
        <p:nvSpPr>
          <p:cNvPr id="17" name="Textplatzhalter 3"/>
          <p:cNvSpPr>
            <a:spLocks noGrp="1"/>
          </p:cNvSpPr>
          <p:nvPr>
            <p:ph type="body" sz="quarter" idx="11" hasCustomPrompt="1"/>
          </p:nvPr>
        </p:nvSpPr>
        <p:spPr>
          <a:xfrm>
            <a:off x="335283" y="4166744"/>
            <a:ext cx="8496300" cy="422407"/>
          </a:xfrm>
          <a:noFill/>
        </p:spPr>
        <p:txBody>
          <a:bodyPr wrap="square" lIns="0" tIns="58570" rIns="0" bIns="58570" anchor="ctr" anchorCtr="0">
            <a:noAutofit/>
          </a:bodyPr>
          <a:lstStyle>
            <a:lvl1pPr marL="0" indent="0" algn="l">
              <a:lnSpc>
                <a:spcPct val="100000"/>
              </a:lnSpc>
              <a:spcBef>
                <a:spcPts val="0"/>
              </a:spcBef>
              <a:spcAft>
                <a:spcPts val="0"/>
              </a:spcAft>
              <a:buFontTx/>
              <a:buNone/>
              <a:defRPr sz="20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Short Description</a:t>
            </a:r>
          </a:p>
        </p:txBody>
      </p:sp>
      <p:sp>
        <p:nvSpPr>
          <p:cNvPr id="18" name="Textplatzhalter 3"/>
          <p:cNvSpPr>
            <a:spLocks noGrp="1"/>
          </p:cNvSpPr>
          <p:nvPr>
            <p:ph type="body" sz="quarter" idx="12" hasCustomPrompt="1"/>
          </p:nvPr>
        </p:nvSpPr>
        <p:spPr>
          <a:xfrm>
            <a:off x="335283" y="4977346"/>
            <a:ext cx="8496300" cy="360851"/>
          </a:xfrm>
          <a:noFill/>
        </p:spPr>
        <p:txBody>
          <a:bodyPr wrap="square" lIns="0" tIns="58570" rIns="0" bIns="58570" anchor="ctr" anchorCtr="0">
            <a:noAutofit/>
          </a:bodyPr>
          <a:lstStyle>
            <a:lvl1pPr marL="0" indent="0" algn="l">
              <a:lnSpc>
                <a:spcPct val="100000"/>
              </a:lnSpc>
              <a:spcBef>
                <a:spcPts val="0"/>
              </a:spcBef>
              <a:spcAft>
                <a:spcPts val="0"/>
              </a:spcAft>
              <a:buFontTx/>
              <a:buNone/>
              <a:defRPr sz="13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58570" rIns="0" bIns="58570" anchor="ctr" anchorCtr="0">
            <a:noAutofit/>
          </a:bodyPr>
          <a:lstStyle>
            <a:lvl1pPr marL="0" indent="0" algn="l">
              <a:lnSpc>
                <a:spcPct val="100000"/>
              </a:lnSpc>
              <a:spcBef>
                <a:spcPts val="0"/>
              </a:spcBef>
              <a:spcAft>
                <a:spcPts val="0"/>
              </a:spcAft>
              <a:buFontTx/>
              <a:buNone/>
              <a:defRPr sz="13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Place, Date</a:t>
            </a:r>
          </a:p>
        </p:txBody>
      </p:sp>
      <p:grpSp>
        <p:nvGrpSpPr>
          <p:cNvPr id="40" name="Gruppieren 39"/>
          <p:cNvGrpSpPr/>
          <p:nvPr userDrawn="1"/>
        </p:nvGrpSpPr>
        <p:grpSpPr>
          <a:xfrm>
            <a:off x="327664" y="6194745"/>
            <a:ext cx="3348675" cy="413956"/>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00630216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3">
          <p15:clr>
            <a:srgbClr val="FBAE40"/>
          </p15:clr>
        </p15:guide>
        <p15:guide id="6" pos="52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9" y="1600"/>
          <a:ext cx="1587" cy="1586"/>
        </p:xfrm>
        <a:graphic>
          <a:graphicData uri="http://schemas.openxmlformats.org/presentationml/2006/ole">
            <mc:AlternateContent xmlns:mc="http://schemas.openxmlformats.org/markup-compatibility/2006">
              <mc:Choice xmlns:v="urn:schemas-microsoft-com:vml" Requires="v">
                <p:oleObj spid="_x0000_s13521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9"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5"/>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74385" tIns="37193" rIns="74385" bIns="37193" rtlCol="0" anchor="ctr"/>
          <a:lstStyle/>
          <a:p>
            <a:pPr algn="ctr" defTabSz="743821"/>
            <a:endParaRPr lang="en-GB" sz="1600"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8" y="3961159"/>
            <a:ext cx="6480195" cy="73633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64264" rIns="64264" bIns="64264" rtlCol="0" anchor="ctr">
            <a:noAutofit/>
          </a:bodyPr>
          <a:lstStyle/>
          <a:p>
            <a:pPr defTabSz="743821">
              <a:lnSpc>
                <a:spcPct val="80000"/>
              </a:lnSpc>
            </a:pPr>
            <a:endParaRPr lang="en-GB" sz="2100" kern="0" dirty="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07"/>
            <a:ext cx="8496300" cy="429055"/>
          </a:xfrm>
          <a:prstGeom prst="rect">
            <a:avLst/>
          </a:prstGeom>
          <a:noFill/>
        </p:spPr>
        <p:txBody>
          <a:bodyPr wrap="square" lIns="0" tIns="37193" rIns="0" bIns="37193">
            <a:spAutoFit/>
          </a:bodyPr>
          <a:lstStyle>
            <a:lvl1pPr>
              <a:defRPr sz="2300" b="1">
                <a:solidFill>
                  <a:schemeClr val="tx2"/>
                </a:solidFill>
                <a:latin typeface="Calibri" panose="020F0502020204030204" pitchFamily="34" charset="0"/>
                <a:sym typeface="Calibri" panose="020F0502020204030204" pitchFamily="34" charset="0"/>
              </a:defRPr>
            </a:lvl1pPr>
          </a:lstStyle>
          <a:p>
            <a:r>
              <a:rPr lang="en-GB" dirty="0"/>
              <a:t>Document Title</a:t>
            </a:r>
          </a:p>
        </p:txBody>
      </p:sp>
      <p:sp>
        <p:nvSpPr>
          <p:cNvPr id="17" name="Textplatzhalter 3"/>
          <p:cNvSpPr>
            <a:spLocks noGrp="1"/>
          </p:cNvSpPr>
          <p:nvPr>
            <p:ph type="body" sz="quarter" idx="11" hasCustomPrompt="1"/>
          </p:nvPr>
        </p:nvSpPr>
        <p:spPr>
          <a:xfrm>
            <a:off x="335283" y="4166744"/>
            <a:ext cx="8496300" cy="422407"/>
          </a:xfrm>
          <a:noFill/>
        </p:spPr>
        <p:txBody>
          <a:bodyPr wrap="square" lIns="0" tIns="58570" rIns="0" bIns="58570" anchor="ctr" anchorCtr="0">
            <a:noAutofit/>
          </a:bodyPr>
          <a:lstStyle>
            <a:lvl1pPr marL="0" indent="0" algn="l">
              <a:lnSpc>
                <a:spcPct val="100000"/>
              </a:lnSpc>
              <a:spcBef>
                <a:spcPts val="0"/>
              </a:spcBef>
              <a:spcAft>
                <a:spcPts val="0"/>
              </a:spcAft>
              <a:buFontTx/>
              <a:buNone/>
              <a:defRPr sz="20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Short Description</a:t>
            </a:r>
          </a:p>
        </p:txBody>
      </p:sp>
      <p:sp>
        <p:nvSpPr>
          <p:cNvPr id="18" name="Textplatzhalter 3"/>
          <p:cNvSpPr>
            <a:spLocks noGrp="1"/>
          </p:cNvSpPr>
          <p:nvPr>
            <p:ph type="body" sz="quarter" idx="12" hasCustomPrompt="1"/>
          </p:nvPr>
        </p:nvSpPr>
        <p:spPr>
          <a:xfrm>
            <a:off x="335283" y="4977346"/>
            <a:ext cx="8496300" cy="360851"/>
          </a:xfrm>
          <a:noFill/>
        </p:spPr>
        <p:txBody>
          <a:bodyPr wrap="square" lIns="0" tIns="58570" rIns="0" bIns="58570" anchor="ctr" anchorCtr="0">
            <a:noAutofit/>
          </a:bodyPr>
          <a:lstStyle>
            <a:lvl1pPr marL="0" indent="0" algn="l">
              <a:lnSpc>
                <a:spcPct val="100000"/>
              </a:lnSpc>
              <a:spcBef>
                <a:spcPts val="0"/>
              </a:spcBef>
              <a:spcAft>
                <a:spcPts val="0"/>
              </a:spcAft>
              <a:buFontTx/>
              <a:buNone/>
              <a:defRPr sz="13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58570" rIns="0" bIns="58570" anchor="ctr" anchorCtr="0">
            <a:noAutofit/>
          </a:bodyPr>
          <a:lstStyle>
            <a:lvl1pPr marL="0" indent="0" algn="l">
              <a:lnSpc>
                <a:spcPct val="100000"/>
              </a:lnSpc>
              <a:spcBef>
                <a:spcPts val="0"/>
              </a:spcBef>
              <a:spcAft>
                <a:spcPts val="0"/>
              </a:spcAft>
              <a:buFontTx/>
              <a:buNone/>
              <a:defRPr sz="13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Place, Date</a:t>
            </a:r>
          </a:p>
        </p:txBody>
      </p:sp>
      <p:grpSp>
        <p:nvGrpSpPr>
          <p:cNvPr id="40" name="Gruppieren 39"/>
          <p:cNvGrpSpPr/>
          <p:nvPr userDrawn="1"/>
        </p:nvGrpSpPr>
        <p:grpSpPr>
          <a:xfrm>
            <a:off x="327664" y="6194745"/>
            <a:ext cx="3348675" cy="413956"/>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7437139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3">
          <p15:clr>
            <a:srgbClr val="FBAE40"/>
          </p15:clr>
        </p15:guide>
        <p15:guide id="6" pos="522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8"/>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74385" tIns="37193" rIns="74385" bIns="37193" rtlCol="0" anchor="ctr"/>
          <a:lstStyle/>
          <a:p>
            <a:pPr algn="ctr" defTabSz="743821"/>
            <a:endParaRPr lang="en-GB" sz="1600"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9" y="1600"/>
          <a:ext cx="1587" cy="1586"/>
        </p:xfrm>
        <a:graphic>
          <a:graphicData uri="http://schemas.openxmlformats.org/presentationml/2006/ole">
            <mc:AlternateContent xmlns:mc="http://schemas.openxmlformats.org/markup-compatibility/2006">
              <mc:Choice xmlns:v="urn:schemas-microsoft-com:vml" Requires="v">
                <p:oleObj spid="_x0000_s13624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9"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2"/>
            <a:ext cx="9144941" cy="3577052"/>
          </a:xfrm>
          <a:prstGeom prst="rect">
            <a:avLst/>
          </a:prstGeom>
        </p:spPr>
      </p:pic>
      <p:sp>
        <p:nvSpPr>
          <p:cNvPr id="8" name="Rechteck 7"/>
          <p:cNvSpPr/>
          <p:nvPr userDrawn="1"/>
        </p:nvSpPr>
        <p:spPr>
          <a:xfrm>
            <a:off x="324058" y="3961159"/>
            <a:ext cx="6480195" cy="73633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64264" rIns="64264" bIns="64264" rtlCol="0" anchor="ctr">
            <a:noAutofit/>
          </a:bodyPr>
          <a:lstStyle/>
          <a:p>
            <a:pPr defTabSz="743821">
              <a:lnSpc>
                <a:spcPct val="80000"/>
              </a:lnSpc>
            </a:pPr>
            <a:endParaRPr lang="en-GB" sz="2100" kern="0" dirty="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07"/>
            <a:ext cx="8496300" cy="429055"/>
          </a:xfrm>
          <a:prstGeom prst="rect">
            <a:avLst/>
          </a:prstGeom>
          <a:noFill/>
        </p:spPr>
        <p:txBody>
          <a:bodyPr wrap="square" lIns="0" tIns="37193" rIns="0" bIns="37193">
            <a:spAutoFit/>
          </a:bodyPr>
          <a:lstStyle>
            <a:lvl1pPr>
              <a:defRPr sz="2300" b="1">
                <a:solidFill>
                  <a:schemeClr val="tx2"/>
                </a:solidFill>
                <a:latin typeface="Calibri" panose="020F0502020204030204" pitchFamily="34" charset="0"/>
                <a:sym typeface="Calibri" panose="020F0502020204030204" pitchFamily="34" charset="0"/>
              </a:defRPr>
            </a:lvl1pPr>
          </a:lstStyle>
          <a:p>
            <a:r>
              <a:rPr lang="en-GB" dirty="0"/>
              <a:t>Document Title</a:t>
            </a:r>
          </a:p>
        </p:txBody>
      </p:sp>
      <p:sp>
        <p:nvSpPr>
          <p:cNvPr id="17" name="Textplatzhalter 3"/>
          <p:cNvSpPr>
            <a:spLocks noGrp="1"/>
          </p:cNvSpPr>
          <p:nvPr>
            <p:ph type="body" sz="quarter" idx="11" hasCustomPrompt="1"/>
          </p:nvPr>
        </p:nvSpPr>
        <p:spPr>
          <a:xfrm>
            <a:off x="335283" y="4166744"/>
            <a:ext cx="8496300" cy="422407"/>
          </a:xfrm>
          <a:noFill/>
        </p:spPr>
        <p:txBody>
          <a:bodyPr wrap="square" lIns="0" tIns="58570" rIns="0" bIns="58570" anchor="ctr" anchorCtr="0">
            <a:noAutofit/>
          </a:bodyPr>
          <a:lstStyle>
            <a:lvl1pPr marL="0" indent="0" algn="l">
              <a:lnSpc>
                <a:spcPct val="100000"/>
              </a:lnSpc>
              <a:spcBef>
                <a:spcPts val="0"/>
              </a:spcBef>
              <a:spcAft>
                <a:spcPts val="0"/>
              </a:spcAft>
              <a:buFontTx/>
              <a:buNone/>
              <a:defRPr sz="20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Short Description</a:t>
            </a:r>
          </a:p>
        </p:txBody>
      </p:sp>
      <p:sp>
        <p:nvSpPr>
          <p:cNvPr id="18" name="Textplatzhalter 3"/>
          <p:cNvSpPr>
            <a:spLocks noGrp="1"/>
          </p:cNvSpPr>
          <p:nvPr>
            <p:ph type="body" sz="quarter" idx="12" hasCustomPrompt="1"/>
          </p:nvPr>
        </p:nvSpPr>
        <p:spPr>
          <a:xfrm>
            <a:off x="335283" y="4977346"/>
            <a:ext cx="8496300" cy="360851"/>
          </a:xfrm>
          <a:noFill/>
        </p:spPr>
        <p:txBody>
          <a:bodyPr wrap="square" lIns="0" tIns="58570" rIns="0" bIns="58570" anchor="ctr" anchorCtr="0">
            <a:noAutofit/>
          </a:bodyPr>
          <a:lstStyle>
            <a:lvl1pPr marL="0" indent="0" algn="l">
              <a:lnSpc>
                <a:spcPct val="100000"/>
              </a:lnSpc>
              <a:spcBef>
                <a:spcPts val="0"/>
              </a:spcBef>
              <a:spcAft>
                <a:spcPts val="0"/>
              </a:spcAft>
              <a:buFontTx/>
              <a:buNone/>
              <a:defRPr sz="13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58570" rIns="0" bIns="58570" anchor="ctr" anchorCtr="0">
            <a:noAutofit/>
          </a:bodyPr>
          <a:lstStyle>
            <a:lvl1pPr marL="0" indent="0" algn="l">
              <a:lnSpc>
                <a:spcPct val="100000"/>
              </a:lnSpc>
              <a:spcBef>
                <a:spcPts val="0"/>
              </a:spcBef>
              <a:spcAft>
                <a:spcPts val="0"/>
              </a:spcAft>
              <a:buFontTx/>
              <a:buNone/>
              <a:defRPr sz="13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Place, Date</a:t>
            </a:r>
          </a:p>
        </p:txBody>
      </p:sp>
      <p:grpSp>
        <p:nvGrpSpPr>
          <p:cNvPr id="14" name="Gruppieren 39"/>
          <p:cNvGrpSpPr/>
          <p:nvPr userDrawn="1"/>
        </p:nvGrpSpPr>
        <p:grpSpPr>
          <a:xfrm>
            <a:off x="327664" y="6194745"/>
            <a:ext cx="3348675" cy="413956"/>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7797572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3">
          <p15:clr>
            <a:srgbClr val="FBAE40"/>
          </p15:clr>
        </p15:guide>
        <p15:guide id="6" pos="522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385591" tIns="64264" rIns="64264" bIns="64264" rtlCol="0" anchor="ctr">
            <a:noAutofit/>
          </a:bodyPr>
          <a:lstStyle/>
          <a:p>
            <a:pPr defTabSz="743821">
              <a:lnSpc>
                <a:spcPct val="80000"/>
              </a:lnSpc>
            </a:pPr>
            <a:endParaRPr lang="en-GB" sz="2100" kern="0"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41"/>
            <a:ext cx="7869448" cy="398278"/>
          </a:xfrm>
          <a:prstGeom prst="rect">
            <a:avLst/>
          </a:prstGeom>
          <a:ln>
            <a:noFill/>
          </a:ln>
        </p:spPr>
        <p:txBody>
          <a:bodyPr wrap="square" lIns="74385" tIns="37193" rIns="0" bIns="37193">
            <a:spAutoFit/>
          </a:bodyPr>
          <a:lstStyle>
            <a:lvl1pPr>
              <a:defRPr sz="2100">
                <a:solidFill>
                  <a:schemeClr val="bg1"/>
                </a:solidFill>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graphicFrame>
        <p:nvGraphicFramePr>
          <p:cNvPr id="7" name="Objekt 6" hidden="1"/>
          <p:cNvGraphicFramePr>
            <a:graphicFrameLocks noChangeAspect="1"/>
          </p:cNvGraphicFramePr>
          <p:nvPr userDrawn="1">
            <p:custDataLst>
              <p:tags r:id="rId2"/>
            </p:custDataLst>
            <p:extLst/>
          </p:nvPr>
        </p:nvGraphicFramePr>
        <p:xfrm>
          <a:off x="1599" y="1600"/>
          <a:ext cx="1587" cy="1586"/>
        </p:xfrm>
        <a:graphic>
          <a:graphicData uri="http://schemas.openxmlformats.org/presentationml/2006/ole">
            <mc:AlternateContent xmlns:mc="http://schemas.openxmlformats.org/markup-compatibility/2006">
              <mc:Choice xmlns:v="urn:schemas-microsoft-com:vml" Requires="v">
                <p:oleObj spid="_x0000_s13726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9"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5" y="3101732"/>
            <a:ext cx="848479"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8" y="3157604"/>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74385" tIns="37193" rIns="74385" bIns="37193" rtlCol="0" anchor="ctr"/>
          <a:lstStyle/>
          <a:p>
            <a:pPr algn="ctr" defTabSz="743821"/>
            <a:endParaRPr lang="en-GB" sz="1600" dirty="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31974992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201" y="1600"/>
          <a:ext cx="1191" cy="1586"/>
        </p:xfrm>
        <a:graphic>
          <a:graphicData uri="http://schemas.openxmlformats.org/presentationml/2006/ole">
            <mc:AlternateContent xmlns:mc="http://schemas.openxmlformats.org/markup-compatibility/2006">
              <mc:Choice xmlns:v="urn:schemas-microsoft-com:vml" Requires="v">
                <p:oleObj spid="_x0000_s13829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201" y="1600"/>
                        <a:ext cx="1191" cy="1586"/>
                      </a:xfrm>
                      <a:prstGeom prst="rect">
                        <a:avLst/>
                      </a:prstGeom>
                    </p:spPr>
                  </p:pic>
                </p:oleObj>
              </mc:Fallback>
            </mc:AlternateContent>
          </a:graphicData>
        </a:graphic>
      </p:graphicFrame>
      <p:sp>
        <p:nvSpPr>
          <p:cNvPr id="2" name="Titel 1"/>
          <p:cNvSpPr>
            <a:spLocks noGrp="1"/>
          </p:cNvSpPr>
          <p:nvPr>
            <p:ph type="title"/>
          </p:nvPr>
        </p:nvSpPr>
        <p:spPr>
          <a:xfrm>
            <a:off x="325124" y="164265"/>
            <a:ext cx="7605777" cy="276998"/>
          </a:xfrm>
          <a:prstGeom prst="rect">
            <a:avLst/>
          </a:prstGeom>
        </p:spPr>
        <p:txBody>
          <a:bodyPr lIns="0" tIns="37193" rIns="74385" bIns="37193"/>
          <a:lstStyle>
            <a:lvl1pPr>
              <a:defRPr sz="1600">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6" name="Textplatzhalter 5"/>
          <p:cNvSpPr>
            <a:spLocks noGrp="1"/>
          </p:cNvSpPr>
          <p:nvPr>
            <p:ph type="body" sz="quarter" idx="12"/>
          </p:nvPr>
        </p:nvSpPr>
        <p:spPr>
          <a:xfrm>
            <a:off x="325123" y="934724"/>
            <a:ext cx="8495031" cy="5374006"/>
          </a:xfrm>
        </p:spPr>
        <p:txBody>
          <a:bodyPr/>
          <a:lstStyle>
            <a:lvl1pPr>
              <a:defRPr sz="1300">
                <a:latin typeface="Calibri" panose="020F0502020204030204" pitchFamily="34" charset="0"/>
                <a:sym typeface="Calibri" panose="020F0502020204030204" pitchFamily="34" charset="0"/>
              </a:defRPr>
            </a:lvl1pPr>
            <a:lvl2pPr>
              <a:defRPr sz="1300">
                <a:latin typeface="Calibri" panose="020F0502020204030204" pitchFamily="34" charset="0"/>
                <a:sym typeface="Calibri" panose="020F0502020204030204" pitchFamily="34" charset="0"/>
              </a:defRPr>
            </a:lvl2pPr>
            <a:lvl3pPr>
              <a:defRPr sz="1300">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9" name="Textplatzhalter 8"/>
          <p:cNvSpPr>
            <a:spLocks noGrp="1"/>
          </p:cNvSpPr>
          <p:nvPr>
            <p:ph type="body" sz="quarter" idx="13" hasCustomPrompt="1"/>
          </p:nvPr>
        </p:nvSpPr>
        <p:spPr>
          <a:xfrm>
            <a:off x="325124" y="441270"/>
            <a:ext cx="7605777" cy="276998"/>
          </a:xfrm>
        </p:spPr>
        <p:txBody>
          <a:bodyPr wrap="square" lIns="0" tIns="0" rIns="58570" bIns="0" anchor="t" anchorCtr="0">
            <a:noAutofit/>
          </a:bodyPr>
          <a:lstStyle>
            <a:lvl1pPr marL="0" indent="0" algn="l">
              <a:lnSpc>
                <a:spcPct val="100000"/>
              </a:lnSpc>
              <a:spcBef>
                <a:spcPts val="0"/>
              </a:spcBef>
              <a:spcAft>
                <a:spcPts val="0"/>
              </a:spcAft>
              <a:buFontTx/>
              <a:buNone/>
              <a:defRPr sz="13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smtClean="0"/>
              <a:t>bbeiten</a:t>
            </a:r>
            <a:endParaRPr lang="en-GB" dirty="0"/>
          </a:p>
        </p:txBody>
      </p:sp>
    </p:spTree>
    <p:extLst>
      <p:ext uri="{BB962C8B-B14F-4D97-AF65-F5344CB8AC3E}">
        <p14:creationId xmlns:p14="http://schemas.microsoft.com/office/powerpoint/2010/main" val="286592367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593"/>
          <a:ext cx="1190" cy="1586"/>
        </p:xfrm>
        <a:graphic>
          <a:graphicData uri="http://schemas.openxmlformats.org/presentationml/2006/ole">
            <mc:AlternateContent xmlns:mc="http://schemas.openxmlformats.org/markup-compatibility/2006">
              <mc:Choice xmlns:v="urn:schemas-microsoft-com:vml" Requires="v">
                <p:oleObj spid="_x0000_s40505" name="think-cell Slide" r:id="rId4" imgW="499" imgH="499" progId="TCLayout.ActiveDocument.1">
                  <p:embed/>
                </p:oleObj>
              </mc:Choice>
              <mc:Fallback>
                <p:oleObj name="think-cell Slide" r:id="rId4" imgW="499" imgH="499" progId="TCLayout.ActiveDocument.1">
                  <p:embed/>
                  <p:pic>
                    <p:nvPicPr>
                      <p:cNvPr id="5" name="Objekt 4" hidden="1"/>
                      <p:cNvPicPr/>
                      <p:nvPr/>
                    </p:nvPicPr>
                    <p:blipFill>
                      <a:blip r:embed="rId5"/>
                      <a:stretch>
                        <a:fillRect/>
                      </a:stretch>
                    </p:blipFill>
                    <p:spPr>
                      <a:xfrm>
                        <a:off x="1192" y="1593"/>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59"/>
            <a:ext cx="7605776" cy="276999"/>
          </a:xfrm>
        </p:spPr>
        <p:txBody>
          <a:bodyPr/>
          <a:lstStyle>
            <a:lvl1pPr>
              <a:defRPr>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pPr/>
              <a:t>‹#›</a:t>
            </a:fld>
            <a:endParaRPr lang="en-GB" dirty="0"/>
          </a:p>
        </p:txBody>
      </p:sp>
      <p:sp>
        <p:nvSpPr>
          <p:cNvPr id="6" name="Textplatzhalter 5"/>
          <p:cNvSpPr>
            <a:spLocks noGrp="1"/>
          </p:cNvSpPr>
          <p:nvPr>
            <p:ph type="body" sz="quarter" idx="12"/>
          </p:nvPr>
        </p:nvSpPr>
        <p:spPr>
          <a:xfrm>
            <a:off x="325120" y="934722"/>
            <a:ext cx="8495030" cy="5374006"/>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9" name="Textplatzhalter 8"/>
          <p:cNvSpPr>
            <a:spLocks noGrp="1"/>
          </p:cNvSpPr>
          <p:nvPr>
            <p:ph type="body" sz="quarter" idx="13"/>
          </p:nvPr>
        </p:nvSpPr>
        <p:spPr>
          <a:xfrm>
            <a:off x="325120" y="441261"/>
            <a:ext cx="7605776" cy="276998"/>
          </a:xfrm>
        </p:spPr>
        <p:txBody>
          <a:bodyPr wrap="square" lIns="0" tIns="0" rIns="71983" bIns="0" anchor="t" anchorCtr="0">
            <a:noAutofit/>
          </a:bodyPr>
          <a:lstStyle>
            <a:lvl1pPr marL="0" indent="0" algn="l">
              <a:lnSpc>
                <a:spcPct val="100000"/>
              </a:lnSpc>
              <a:spcBef>
                <a:spcPts val="0"/>
              </a:spcBef>
              <a:spcAft>
                <a:spcPts val="0"/>
              </a:spcAft>
              <a:buFontTx/>
              <a:buNone/>
              <a:defRPr sz="14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9069125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201" y="1600"/>
          <a:ext cx="1191" cy="1586"/>
        </p:xfrm>
        <a:graphic>
          <a:graphicData uri="http://schemas.openxmlformats.org/presentationml/2006/ole">
            <mc:AlternateContent xmlns:mc="http://schemas.openxmlformats.org/markup-compatibility/2006">
              <mc:Choice xmlns:v="urn:schemas-microsoft-com:vml" Requires="v">
                <p:oleObj spid="_x0000_s13931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201" y="1600"/>
                        <a:ext cx="1191" cy="1586"/>
                      </a:xfrm>
                      <a:prstGeom prst="rect">
                        <a:avLst/>
                      </a:prstGeom>
                    </p:spPr>
                  </p:pic>
                </p:oleObj>
              </mc:Fallback>
            </mc:AlternateContent>
          </a:graphicData>
        </a:graphic>
      </p:graphicFrame>
      <p:sp>
        <p:nvSpPr>
          <p:cNvPr id="2" name="Titel 1"/>
          <p:cNvSpPr>
            <a:spLocks noGrp="1"/>
          </p:cNvSpPr>
          <p:nvPr>
            <p:ph type="title"/>
          </p:nvPr>
        </p:nvSpPr>
        <p:spPr>
          <a:xfrm>
            <a:off x="325124" y="164265"/>
            <a:ext cx="7605777" cy="276998"/>
          </a:xfrm>
          <a:prstGeom prst="rect">
            <a:avLst/>
          </a:prstGeom>
        </p:spPr>
        <p:txBody>
          <a:bodyPr lIns="0" tIns="37193" rIns="74385" bIns="37193"/>
          <a:lstStyle>
            <a:lvl1pPr>
              <a:defRPr sz="1600">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9" name="Textplatzhalter 8"/>
          <p:cNvSpPr>
            <a:spLocks noGrp="1"/>
          </p:cNvSpPr>
          <p:nvPr>
            <p:ph type="body" sz="quarter" idx="13"/>
          </p:nvPr>
        </p:nvSpPr>
        <p:spPr>
          <a:xfrm>
            <a:off x="325124" y="441270"/>
            <a:ext cx="7605777" cy="276998"/>
          </a:xfrm>
        </p:spPr>
        <p:txBody>
          <a:bodyPr wrap="square" lIns="0" tIns="0" rIns="58570" bIns="0" anchor="t" anchorCtr="0">
            <a:noAutofit/>
          </a:bodyPr>
          <a:lstStyle>
            <a:lvl1pPr marL="0" indent="0" algn="l">
              <a:lnSpc>
                <a:spcPct val="100000"/>
              </a:lnSpc>
              <a:spcBef>
                <a:spcPts val="0"/>
              </a:spcBef>
              <a:spcAft>
                <a:spcPts val="0"/>
              </a:spcAft>
              <a:buFontTx/>
              <a:buNone/>
              <a:defRPr sz="13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20738598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201" y="1600"/>
          <a:ext cx="1191" cy="1586"/>
        </p:xfrm>
        <a:graphic>
          <a:graphicData uri="http://schemas.openxmlformats.org/presentationml/2006/ole">
            <mc:AlternateContent xmlns:mc="http://schemas.openxmlformats.org/markup-compatibility/2006">
              <mc:Choice xmlns:v="urn:schemas-microsoft-com:vml" Requires="v">
                <p:oleObj spid="_x0000_s14033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201" y="1600"/>
                        <a:ext cx="1191" cy="1586"/>
                      </a:xfrm>
                      <a:prstGeom prst="rect">
                        <a:avLst/>
                      </a:prstGeom>
                    </p:spPr>
                  </p:pic>
                </p:oleObj>
              </mc:Fallback>
            </mc:AlternateContent>
          </a:graphicData>
        </a:graphic>
      </p:graphicFrame>
      <p:sp>
        <p:nvSpPr>
          <p:cNvPr id="2" name="Titel 1"/>
          <p:cNvSpPr>
            <a:spLocks noGrp="1"/>
          </p:cNvSpPr>
          <p:nvPr>
            <p:ph type="title"/>
          </p:nvPr>
        </p:nvSpPr>
        <p:spPr>
          <a:xfrm>
            <a:off x="325124" y="164265"/>
            <a:ext cx="7605777" cy="276998"/>
          </a:xfrm>
          <a:prstGeom prst="rect">
            <a:avLst/>
          </a:prstGeom>
        </p:spPr>
        <p:txBody>
          <a:bodyPr lIns="0" tIns="37193" rIns="74385" bIns="37193"/>
          <a:lstStyle>
            <a:lvl1pPr>
              <a:defRPr sz="1600">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9" name="Textplatzhalter 8"/>
          <p:cNvSpPr>
            <a:spLocks noGrp="1"/>
          </p:cNvSpPr>
          <p:nvPr>
            <p:ph type="body" sz="quarter" idx="13"/>
          </p:nvPr>
        </p:nvSpPr>
        <p:spPr>
          <a:xfrm>
            <a:off x="325124" y="441270"/>
            <a:ext cx="7605777" cy="276998"/>
          </a:xfrm>
        </p:spPr>
        <p:txBody>
          <a:bodyPr wrap="square" lIns="0" tIns="0" rIns="58570" bIns="0" anchor="t" anchorCtr="0">
            <a:noAutofit/>
          </a:bodyPr>
          <a:lstStyle>
            <a:lvl1pPr marL="0" indent="0" algn="l">
              <a:lnSpc>
                <a:spcPct val="100000"/>
              </a:lnSpc>
              <a:spcBef>
                <a:spcPts val="0"/>
              </a:spcBef>
              <a:spcAft>
                <a:spcPts val="0"/>
              </a:spcAft>
              <a:buFontTx/>
              <a:buNone/>
              <a:defRPr sz="13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6" name="Content Placeholder 28"/>
          <p:cNvSpPr>
            <a:spLocks noGrp="1"/>
          </p:cNvSpPr>
          <p:nvPr>
            <p:ph sz="quarter" idx="14"/>
          </p:nvPr>
        </p:nvSpPr>
        <p:spPr>
          <a:xfrm>
            <a:off x="325123" y="1111256"/>
            <a:ext cx="8495031" cy="1528753"/>
          </a:xfrm>
          <a:noFill/>
          <a:ln w="9525">
            <a:noFill/>
            <a:miter lim="800000"/>
            <a:headEnd/>
            <a:tailEnd/>
          </a:ln>
        </p:spPr>
        <p:txBody>
          <a:bodyPr vert="horz" wrap="square" lIns="0" tIns="0" rIns="0" bIns="0" numCol="1" anchor="t" anchorCtr="0" compatLnSpc="1">
            <a:prstTxWarp prst="textNoShape">
              <a:avLst/>
            </a:prstTxWarp>
          </a:bodyPr>
          <a:lstStyle>
            <a:lvl1pPr marL="148788" marR="0" indent="-148788" algn="l" defTabSz="408047" rtl="0" eaLnBrk="1" fontAlgn="auto" latinLnBrk="0" hangingPunct="1">
              <a:lnSpc>
                <a:spcPct val="100000"/>
              </a:lnSpc>
              <a:spcBef>
                <a:spcPts val="0"/>
              </a:spcBef>
              <a:spcAft>
                <a:spcPts val="255"/>
              </a:spcAft>
              <a:buClr>
                <a:schemeClr val="accent5"/>
              </a:buClr>
              <a:buSzTx/>
              <a:buFont typeface="Arial" panose="020B0604020202020204" pitchFamily="34" charset="0"/>
              <a:buChar char="•"/>
              <a:tabLst/>
              <a:defRPr lang="en-US" sz="1300" b="1" smtClean="0">
                <a:solidFill>
                  <a:schemeClr val="tx1"/>
                </a:solidFill>
                <a:latin typeface="+mn-lt"/>
              </a:defRPr>
            </a:lvl1pPr>
            <a:lvl2pPr>
              <a:defRPr lang="en-US" sz="1300" smtClean="0">
                <a:solidFill>
                  <a:schemeClr val="tx1"/>
                </a:solidFill>
                <a:latin typeface="+mn-lt"/>
              </a:defRPr>
            </a:lvl2pPr>
            <a:lvl3pPr>
              <a:defRPr lang="en-US" sz="1300" smtClean="0">
                <a:solidFill>
                  <a:schemeClr val="tx1"/>
                </a:solidFill>
                <a:latin typeface="+mn-lt"/>
              </a:defRPr>
            </a:lvl3pPr>
            <a:lvl4pPr>
              <a:defRPr lang="en-US" sz="1300" smtClean="0">
                <a:solidFill>
                  <a:schemeClr val="tx1"/>
                </a:solidFill>
                <a:latin typeface="+mn-lt"/>
              </a:defRPr>
            </a:lvl4pPr>
            <a:lvl5pPr>
              <a:defRPr lang="en-GB" sz="1300">
                <a:solidFill>
                  <a:schemeClr val="tx1"/>
                </a:solidFill>
                <a:latin typeface="+mn-lt"/>
              </a:defRPr>
            </a:lvl5pPr>
          </a:lstStyle>
          <a:p>
            <a:pPr marL="148788" lvl="0" indent="-148788">
              <a:lnSpc>
                <a:spcPct val="100000"/>
              </a:lnSpc>
              <a:spcBef>
                <a:spcPts val="0"/>
              </a:spcBef>
              <a:spcAft>
                <a:spcPts val="255"/>
              </a:spcAft>
            </a:pPr>
            <a:r>
              <a:rPr lang="en-US" dirty="0" smtClean="0"/>
              <a:t>Click </a:t>
            </a:r>
            <a:r>
              <a:rPr lang="en-US" dirty="0"/>
              <a:t>to edit Master text styles</a:t>
            </a:r>
          </a:p>
          <a:p>
            <a:pPr marL="304273" lvl="1" indent="-147445">
              <a:lnSpc>
                <a:spcPct val="100000"/>
              </a:lnSpc>
              <a:spcBef>
                <a:spcPts val="0"/>
              </a:spcBef>
              <a:spcAft>
                <a:spcPts val="255"/>
              </a:spcAft>
            </a:pPr>
            <a:r>
              <a:rPr lang="en-US" dirty="0"/>
              <a:t>Second level</a:t>
            </a:r>
          </a:p>
          <a:p>
            <a:pPr marL="453060" lvl="2" indent="-148788">
              <a:lnSpc>
                <a:spcPct val="100000"/>
              </a:lnSpc>
              <a:spcBef>
                <a:spcPts val="0"/>
              </a:spcBef>
              <a:spcAft>
                <a:spcPts val="255"/>
              </a:spcAft>
            </a:pPr>
            <a:r>
              <a:rPr lang="en-US" dirty="0"/>
              <a:t>Third level</a:t>
            </a:r>
          </a:p>
          <a:p>
            <a:pPr marL="608548" lvl="3" indent="-155488">
              <a:lnSpc>
                <a:spcPct val="100000"/>
              </a:lnSpc>
              <a:spcBef>
                <a:spcPts val="0"/>
              </a:spcBef>
              <a:spcAft>
                <a:spcPts val="255"/>
              </a:spcAft>
            </a:pPr>
            <a:r>
              <a:rPr lang="en-US" dirty="0"/>
              <a:t>Fourth level</a:t>
            </a:r>
          </a:p>
          <a:p>
            <a:pPr marL="757333" lvl="4" indent="-155488">
              <a:lnSpc>
                <a:spcPct val="100000"/>
              </a:lnSpc>
              <a:spcBef>
                <a:spcPts val="0"/>
              </a:spcBef>
              <a:spcAft>
                <a:spcPts val="255"/>
              </a:spcAft>
            </a:pPr>
            <a:r>
              <a:rPr lang="en-US" dirty="0"/>
              <a:t>Fifth level</a:t>
            </a:r>
            <a:endParaRPr lang="en-GB" dirty="0"/>
          </a:p>
        </p:txBody>
      </p:sp>
    </p:spTree>
    <p:extLst>
      <p:ext uri="{BB962C8B-B14F-4D97-AF65-F5344CB8AC3E}">
        <p14:creationId xmlns:p14="http://schemas.microsoft.com/office/powerpoint/2010/main" val="380810155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9" y="1600"/>
          <a:ext cx="1587" cy="1586"/>
        </p:xfrm>
        <a:graphic>
          <a:graphicData uri="http://schemas.openxmlformats.org/presentationml/2006/ole">
            <mc:AlternateContent xmlns:mc="http://schemas.openxmlformats.org/markup-compatibility/2006">
              <mc:Choice xmlns:v="urn:schemas-microsoft-com:vml" Requires="v">
                <p:oleObj spid="_x0000_s14136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9" y="1600"/>
                        <a:ext cx="1587" cy="1586"/>
                      </a:xfrm>
                      <a:prstGeom prst="rect">
                        <a:avLst/>
                      </a:prstGeom>
                    </p:spPr>
                  </p:pic>
                </p:oleObj>
              </mc:Fallback>
            </mc:AlternateContent>
          </a:graphicData>
        </a:graphic>
      </p:graphicFrame>
      <p:sp>
        <p:nvSpPr>
          <p:cNvPr id="2" name="Titel 1"/>
          <p:cNvSpPr>
            <a:spLocks noGrp="1"/>
          </p:cNvSpPr>
          <p:nvPr>
            <p:ph type="title"/>
          </p:nvPr>
        </p:nvSpPr>
        <p:spPr>
          <a:xfrm>
            <a:off x="325124" y="164265"/>
            <a:ext cx="7605777" cy="276998"/>
          </a:xfrm>
          <a:prstGeom prst="rect">
            <a:avLst/>
          </a:prstGeom>
        </p:spPr>
        <p:txBody>
          <a:bodyPr lIns="0" tIns="37193" rIns="74385" bIns="37193"/>
          <a:lstStyle>
            <a:lvl1pPr>
              <a:defRPr sz="1600">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6" name="Textplatzhalter 5"/>
          <p:cNvSpPr>
            <a:spLocks noGrp="1"/>
          </p:cNvSpPr>
          <p:nvPr>
            <p:ph type="body" sz="quarter" idx="12"/>
          </p:nvPr>
        </p:nvSpPr>
        <p:spPr>
          <a:xfrm>
            <a:off x="323858"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7" name="Textplatzhalter 5"/>
          <p:cNvSpPr>
            <a:spLocks noGrp="1"/>
          </p:cNvSpPr>
          <p:nvPr>
            <p:ph type="body" sz="quarter" idx="13"/>
          </p:nvPr>
        </p:nvSpPr>
        <p:spPr>
          <a:xfrm>
            <a:off x="4716070" y="908056"/>
            <a:ext cx="4104084" cy="540067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8"/>
          <p:cNvSpPr>
            <a:spLocks noGrp="1"/>
          </p:cNvSpPr>
          <p:nvPr>
            <p:ph type="body" sz="quarter" idx="14"/>
          </p:nvPr>
        </p:nvSpPr>
        <p:spPr>
          <a:xfrm>
            <a:off x="325124" y="441270"/>
            <a:ext cx="7605777" cy="276998"/>
          </a:xfrm>
        </p:spPr>
        <p:txBody>
          <a:bodyPr wrap="square" lIns="0" tIns="0" rIns="58570" bIns="0" anchor="t" anchorCtr="0">
            <a:noAutofit/>
          </a:bodyPr>
          <a:lstStyle>
            <a:lvl1pPr marL="0" indent="0" algn="l">
              <a:lnSpc>
                <a:spcPct val="100000"/>
              </a:lnSpc>
              <a:spcBef>
                <a:spcPts val="0"/>
              </a:spcBef>
              <a:spcAft>
                <a:spcPts val="0"/>
              </a:spcAft>
              <a:buFontTx/>
              <a:buNone/>
              <a:defRPr sz="13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146699829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201" y="1600"/>
          <a:ext cx="1191" cy="1586"/>
        </p:xfrm>
        <a:graphic>
          <a:graphicData uri="http://schemas.openxmlformats.org/presentationml/2006/ole">
            <mc:AlternateContent xmlns:mc="http://schemas.openxmlformats.org/markup-compatibility/2006">
              <mc:Choice xmlns:v="urn:schemas-microsoft-com:vml" Requires="v">
                <p:oleObj spid="_x0000_s14238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201" y="1600"/>
                        <a:ext cx="1191" cy="1586"/>
                      </a:xfrm>
                      <a:prstGeom prst="rect">
                        <a:avLst/>
                      </a:prstGeom>
                    </p:spPr>
                  </p:pic>
                </p:oleObj>
              </mc:Fallback>
            </mc:AlternateContent>
          </a:graphicData>
        </a:graphic>
      </p:graphicFrame>
      <p:sp>
        <p:nvSpPr>
          <p:cNvPr id="2" name="Titel 1"/>
          <p:cNvSpPr>
            <a:spLocks noGrp="1"/>
          </p:cNvSpPr>
          <p:nvPr>
            <p:ph type="title"/>
          </p:nvPr>
        </p:nvSpPr>
        <p:spPr>
          <a:xfrm>
            <a:off x="325123" y="164265"/>
            <a:ext cx="8495031" cy="276998"/>
          </a:xfrm>
          <a:prstGeom prst="rect">
            <a:avLst/>
          </a:prstGeom>
        </p:spPr>
        <p:txBody>
          <a:bodyPr lIns="0" tIns="37193" rIns="74385" bIns="37193"/>
          <a:lstStyle>
            <a:lvl1pPr>
              <a:defRPr sz="1600">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6" name="Textplatzhalter 5"/>
          <p:cNvSpPr>
            <a:spLocks noGrp="1"/>
          </p:cNvSpPr>
          <p:nvPr>
            <p:ph type="body" sz="quarter" idx="12"/>
          </p:nvPr>
        </p:nvSpPr>
        <p:spPr>
          <a:xfrm>
            <a:off x="325123" y="919883"/>
            <a:ext cx="8495031" cy="318924"/>
          </a:xfrm>
        </p:spPr>
        <p:txBody>
          <a:bodyPr>
            <a:noAutofit/>
          </a:bodyPr>
          <a:lstStyle>
            <a:lvl1pPr marL="0" indent="0">
              <a:buNone/>
              <a:defRPr sz="1200" b="0">
                <a:solidFill>
                  <a:schemeClr val="accent3"/>
                </a:solidFill>
                <a:latin typeface="Calibri" panose="020F0502020204030204" pitchFamily="34" charset="0"/>
                <a:sym typeface="Calibri" panose="020F0502020204030204" pitchFamily="34" charset="0"/>
              </a:defRPr>
            </a:lvl1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7" name="Textplatzhalter 5"/>
          <p:cNvSpPr>
            <a:spLocks noGrp="1"/>
          </p:cNvSpPr>
          <p:nvPr>
            <p:ph type="body" sz="quarter" idx="13"/>
          </p:nvPr>
        </p:nvSpPr>
        <p:spPr>
          <a:xfrm>
            <a:off x="325123" y="1412243"/>
            <a:ext cx="8495031" cy="4722504"/>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8"/>
          <p:cNvSpPr>
            <a:spLocks noGrp="1"/>
          </p:cNvSpPr>
          <p:nvPr>
            <p:ph type="body" sz="quarter" idx="14"/>
          </p:nvPr>
        </p:nvSpPr>
        <p:spPr>
          <a:xfrm>
            <a:off x="325124" y="441270"/>
            <a:ext cx="7605777" cy="276998"/>
          </a:xfrm>
        </p:spPr>
        <p:txBody>
          <a:bodyPr wrap="square" lIns="0" tIns="0" rIns="58570" bIns="0" anchor="t" anchorCtr="0">
            <a:noAutofit/>
          </a:bodyPr>
          <a:lstStyle>
            <a:lvl1pPr marL="0" indent="0" algn="l">
              <a:lnSpc>
                <a:spcPct val="100000"/>
              </a:lnSpc>
              <a:spcBef>
                <a:spcPts val="0"/>
              </a:spcBef>
              <a:spcAft>
                <a:spcPts val="0"/>
              </a:spcAft>
              <a:buFontTx/>
              <a:buNone/>
              <a:defRPr sz="13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8665556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9" y="1600"/>
          <a:ext cx="1587" cy="1586"/>
        </p:xfrm>
        <a:graphic>
          <a:graphicData uri="http://schemas.openxmlformats.org/presentationml/2006/ole">
            <mc:AlternateContent xmlns:mc="http://schemas.openxmlformats.org/markup-compatibility/2006">
              <mc:Choice xmlns:v="urn:schemas-microsoft-com:vml" Requires="v">
                <p:oleObj spid="_x0000_s14341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9" y="1600"/>
                        <a:ext cx="1587" cy="1586"/>
                      </a:xfrm>
                      <a:prstGeom prst="rect">
                        <a:avLst/>
                      </a:prstGeom>
                    </p:spPr>
                  </p:pic>
                </p:oleObj>
              </mc:Fallback>
            </mc:AlternateContent>
          </a:graphicData>
        </a:graphic>
      </p:graphicFrame>
      <p:sp>
        <p:nvSpPr>
          <p:cNvPr id="2" name="Titel 1"/>
          <p:cNvSpPr>
            <a:spLocks noGrp="1"/>
          </p:cNvSpPr>
          <p:nvPr>
            <p:ph type="title"/>
          </p:nvPr>
        </p:nvSpPr>
        <p:spPr>
          <a:xfrm>
            <a:off x="325123" y="164265"/>
            <a:ext cx="8495031" cy="276998"/>
          </a:xfrm>
          <a:prstGeom prst="rect">
            <a:avLst/>
          </a:prstGeom>
        </p:spPr>
        <p:txBody>
          <a:bodyPr lIns="0" tIns="37193" rIns="74385" bIns="37193"/>
          <a:lstStyle>
            <a:lvl1pPr>
              <a:defRPr sz="1600">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6" name="Textplatzhalter 5"/>
          <p:cNvSpPr>
            <a:spLocks noGrp="1"/>
          </p:cNvSpPr>
          <p:nvPr>
            <p:ph type="body" sz="quarter" idx="12"/>
          </p:nvPr>
        </p:nvSpPr>
        <p:spPr>
          <a:xfrm>
            <a:off x="325129" y="919883"/>
            <a:ext cx="4102815" cy="318924"/>
          </a:xfrm>
        </p:spPr>
        <p:txBody>
          <a:bodyPr>
            <a:noAutofit/>
          </a:bodyPr>
          <a:lstStyle>
            <a:lvl1pPr marL="0" indent="0">
              <a:buNone/>
              <a:defRPr sz="1200" b="0">
                <a:solidFill>
                  <a:schemeClr val="accent3"/>
                </a:solidFill>
                <a:latin typeface="Calibri" panose="020F0502020204030204" pitchFamily="34" charset="0"/>
                <a:sym typeface="Calibri" panose="020F0502020204030204" pitchFamily="34" charset="0"/>
              </a:defRPr>
            </a:lvl1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7" name="Textplatzhalter 5"/>
          <p:cNvSpPr>
            <a:spLocks noGrp="1"/>
          </p:cNvSpPr>
          <p:nvPr>
            <p:ph type="body" sz="quarter" idx="13"/>
          </p:nvPr>
        </p:nvSpPr>
        <p:spPr>
          <a:xfrm>
            <a:off x="325129" y="1412243"/>
            <a:ext cx="4102815" cy="4722504"/>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5"/>
          <p:cNvSpPr>
            <a:spLocks noGrp="1"/>
          </p:cNvSpPr>
          <p:nvPr>
            <p:ph type="body" sz="quarter" idx="14"/>
          </p:nvPr>
        </p:nvSpPr>
        <p:spPr>
          <a:xfrm>
            <a:off x="4716074" y="919883"/>
            <a:ext cx="4102815" cy="318924"/>
          </a:xfrm>
        </p:spPr>
        <p:txBody>
          <a:bodyPr>
            <a:noAutofit/>
          </a:bodyPr>
          <a:lstStyle>
            <a:lvl1pPr marL="0" indent="0">
              <a:buNone/>
              <a:defRPr sz="1200" b="0">
                <a:solidFill>
                  <a:schemeClr val="accent3"/>
                </a:solidFill>
                <a:latin typeface="Calibri" panose="020F0502020204030204" pitchFamily="34" charset="0"/>
                <a:sym typeface="Calibri" panose="020F0502020204030204" pitchFamily="34" charset="0"/>
              </a:defRPr>
            </a:lvl1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9" name="Textplatzhalter 5"/>
          <p:cNvSpPr>
            <a:spLocks noGrp="1"/>
          </p:cNvSpPr>
          <p:nvPr>
            <p:ph type="body" sz="quarter" idx="15"/>
          </p:nvPr>
        </p:nvSpPr>
        <p:spPr>
          <a:xfrm>
            <a:off x="4716074" y="1412243"/>
            <a:ext cx="4102815" cy="4722504"/>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10" name="Textplatzhalter 8"/>
          <p:cNvSpPr>
            <a:spLocks noGrp="1"/>
          </p:cNvSpPr>
          <p:nvPr>
            <p:ph type="body" sz="quarter" idx="16"/>
          </p:nvPr>
        </p:nvSpPr>
        <p:spPr>
          <a:xfrm>
            <a:off x="325124" y="441270"/>
            <a:ext cx="7605777" cy="276998"/>
          </a:xfrm>
        </p:spPr>
        <p:txBody>
          <a:bodyPr wrap="square" lIns="0" tIns="0" rIns="58570" bIns="0" anchor="t" anchorCtr="0">
            <a:noAutofit/>
          </a:bodyPr>
          <a:lstStyle>
            <a:lvl1pPr marL="0" indent="0" algn="l">
              <a:lnSpc>
                <a:spcPct val="100000"/>
              </a:lnSpc>
              <a:spcBef>
                <a:spcPts val="0"/>
              </a:spcBef>
              <a:spcAft>
                <a:spcPts val="0"/>
              </a:spcAft>
              <a:buFontTx/>
              <a:buNone/>
              <a:defRPr sz="13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49866348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5" y="-11809"/>
            <a:ext cx="9142915" cy="6852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4385" tIns="37193" rIns="74385" bIns="37193" rtlCol="0" anchor="ctr"/>
          <a:lstStyle/>
          <a:p>
            <a:pPr algn="ctr" defTabSz="743821"/>
            <a:endParaRPr lang="en-GB" sz="1400" dirty="0">
              <a:solidFill>
                <a:prstClr val="white"/>
              </a:solidFill>
            </a:endParaRPr>
          </a:p>
        </p:txBody>
      </p:sp>
      <p:sp>
        <p:nvSpPr>
          <p:cNvPr id="8" name="object 3"/>
          <p:cNvSpPr/>
          <p:nvPr userDrawn="1"/>
        </p:nvSpPr>
        <p:spPr>
          <a:xfrm>
            <a:off x="5" y="2753057"/>
            <a:ext cx="9142915"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743821"/>
            <a:endParaRPr sz="1000" dirty="0">
              <a:solidFill>
                <a:prstClr val="black"/>
              </a:solidFill>
            </a:endParaRPr>
          </a:p>
        </p:txBody>
      </p:sp>
      <p:sp>
        <p:nvSpPr>
          <p:cNvPr id="10" name="object 7"/>
          <p:cNvSpPr txBox="1"/>
          <p:nvPr userDrawn="1"/>
        </p:nvSpPr>
        <p:spPr>
          <a:xfrm>
            <a:off x="1073426" y="3198687"/>
            <a:ext cx="456657" cy="323165"/>
          </a:xfrm>
          <a:prstGeom prst="rect">
            <a:avLst/>
          </a:prstGeom>
        </p:spPr>
        <p:txBody>
          <a:bodyPr vert="horz" wrap="square" lIns="0" tIns="0" rIns="0" bIns="0" rtlCol="0">
            <a:spAutoFit/>
          </a:bodyPr>
          <a:lstStyle/>
          <a:p>
            <a:pPr marL="7269" defTabSz="743821"/>
            <a:r>
              <a:rPr sz="2100" spc="-3" dirty="0">
                <a:solidFill>
                  <a:srgbClr val="FFFFFF"/>
                </a:solidFill>
                <a:latin typeface="Arial"/>
                <a:cs typeface="Arial"/>
              </a:rPr>
              <a:t>02</a:t>
            </a:r>
            <a:endParaRPr sz="2100" dirty="0">
              <a:solidFill>
                <a:prstClr val="black"/>
              </a:solidFill>
              <a:latin typeface="Arial"/>
              <a:cs typeface="Arial"/>
            </a:endParaRPr>
          </a:p>
        </p:txBody>
      </p:sp>
      <p:sp>
        <p:nvSpPr>
          <p:cNvPr id="12" name="object 3"/>
          <p:cNvSpPr/>
          <p:nvPr userDrawn="1"/>
        </p:nvSpPr>
        <p:spPr>
          <a:xfrm>
            <a:off x="5" y="2749878"/>
            <a:ext cx="9142915"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743821"/>
            <a:endParaRPr sz="1500" dirty="0">
              <a:solidFill>
                <a:prstClr val="black"/>
              </a:solidFill>
            </a:endParaRPr>
          </a:p>
        </p:txBody>
      </p:sp>
      <p:sp>
        <p:nvSpPr>
          <p:cNvPr id="17" name="Holder 2"/>
          <p:cNvSpPr txBox="1">
            <a:spLocks/>
          </p:cNvSpPr>
          <p:nvPr userDrawn="1"/>
        </p:nvSpPr>
        <p:spPr>
          <a:xfrm>
            <a:off x="2039039" y="3036398"/>
            <a:ext cx="6572832" cy="323165"/>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743821"/>
            <a:endParaRPr lang="en-GB" sz="2100" kern="0" dirty="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11" y="132635"/>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14" y="3563139"/>
            <a:ext cx="7506803" cy="382889"/>
          </a:xfrm>
          <a:prstGeom prst="rect">
            <a:avLst/>
          </a:prstGeom>
          <a:noFill/>
        </p:spPr>
        <p:txBody>
          <a:bodyPr wrap="square" lIns="0" tIns="37193" rIns="0" bIns="37193">
            <a:spAutoFit/>
          </a:bodyPr>
          <a:lstStyle>
            <a:lvl1pPr>
              <a:defRPr sz="2000" b="1" baseline="0">
                <a:solidFill>
                  <a:schemeClr val="tx2"/>
                </a:solidFill>
                <a:latin typeface="Calibri" panose="020F0502020204030204" pitchFamily="34" charset="0"/>
                <a:sym typeface="Calibri" panose="020F0502020204030204" pitchFamily="34" charset="0"/>
              </a:defRPr>
            </a:lvl1pPr>
          </a:lstStyle>
          <a:p>
            <a:r>
              <a:rPr lang="en-GB" dirty="0" smtClean="0"/>
              <a:t>Heading Calibri 24 bold; RGB colour 29:44:79</a:t>
            </a:r>
            <a:endParaRPr lang="en-GB" dirty="0"/>
          </a:p>
        </p:txBody>
      </p:sp>
    </p:spTree>
    <p:extLst>
      <p:ext uri="{BB962C8B-B14F-4D97-AF65-F5344CB8AC3E}">
        <p14:creationId xmlns:p14="http://schemas.microsoft.com/office/powerpoint/2010/main" val="278803948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57206" y="319582"/>
            <a:ext cx="8229599" cy="368456"/>
          </a:xfrm>
          <a:prstGeom prst="rect">
            <a:avLst/>
          </a:prstGeom>
        </p:spPr>
        <p:txBody>
          <a:bodyPr lIns="0" tIns="0" rIns="0" bIns="0"/>
          <a:lstStyle>
            <a:lvl1pPr>
              <a:defRPr/>
            </a:lvl1pPr>
          </a:lstStyle>
          <a:p>
            <a:r>
              <a:rPr lang="en-US"/>
              <a:t>Click to edit Master title style</a:t>
            </a:r>
            <a:endParaRPr/>
          </a:p>
        </p:txBody>
      </p:sp>
      <p:sp>
        <p:nvSpPr>
          <p:cNvPr id="3" name="Holder 3"/>
          <p:cNvSpPr>
            <a:spLocks noGrp="1"/>
          </p:cNvSpPr>
          <p:nvPr>
            <p:ph type="ftr" sz="quarter" idx="5"/>
          </p:nvPr>
        </p:nvSpPr>
        <p:spPr>
          <a:xfrm>
            <a:off x="988249" y="6331134"/>
            <a:ext cx="2476047" cy="157901"/>
          </a:xfrm>
          <a:prstGeom prst="rect">
            <a:avLst/>
          </a:prstGeom>
        </p:spPr>
        <p:txBody>
          <a:bodyPr lIns="0" tIns="0" rIns="0" bIns="0"/>
          <a:lstStyle>
            <a:lvl1pPr algn="ctr">
              <a:defRPr>
                <a:solidFill>
                  <a:srgbClr val="EF7926"/>
                </a:solidFill>
              </a:defRPr>
            </a:lvl1pPr>
          </a:lstStyle>
          <a:p>
            <a:pPr defTabSz="833182"/>
            <a:r>
              <a:rPr lang="en-GB" smtClean="0"/>
              <a:t>© Lloyd’s</a:t>
            </a:r>
            <a:endParaRPr lang="en-GB" dirty="0"/>
          </a:p>
        </p:txBody>
      </p:sp>
      <p:sp>
        <p:nvSpPr>
          <p:cNvPr id="5" name="Holder 5"/>
          <p:cNvSpPr>
            <a:spLocks noGrp="1"/>
          </p:cNvSpPr>
          <p:nvPr>
            <p:ph type="sldNum" sz="quarter" idx="7"/>
          </p:nvPr>
        </p:nvSpPr>
        <p:spPr/>
        <p:txBody>
          <a:bodyPr lIns="0" tIns="0" rIns="0" bIns="0"/>
          <a:lstStyle>
            <a:lvl1pPr algn="r">
              <a:defRPr>
                <a:solidFill>
                  <a:srgbClr val="EF7926"/>
                </a:solidFill>
              </a:defRPr>
            </a:lvl1pPr>
          </a:lstStyle>
          <a:p>
            <a:fld id="{B6F15528-21DE-4FAA-801E-634DDDAF4B2B}" type="slidenum">
              <a:rPr lang="en-GB" smtClean="0"/>
              <a:pPr/>
              <a:t>‹#›</a:t>
            </a:fld>
            <a:endParaRPr lang="en-GB" dirty="0"/>
          </a:p>
        </p:txBody>
      </p:sp>
      <p:sp>
        <p:nvSpPr>
          <p:cNvPr id="6" name="Holder 3"/>
          <p:cNvSpPr>
            <a:spLocks noGrp="1"/>
          </p:cNvSpPr>
          <p:nvPr>
            <p:ph idx="1"/>
          </p:nvPr>
        </p:nvSpPr>
        <p:spPr>
          <a:xfrm>
            <a:off x="457206" y="1577341"/>
            <a:ext cx="8229599" cy="184666"/>
          </a:xfrm>
          <a:prstGeom prst="rect">
            <a:avLst/>
          </a:prstGeom>
        </p:spPr>
        <p:txBody>
          <a:bodyPr wrap="square" lIns="0" tIns="0" rIns="0" bIns="0">
            <a:spAutoFit/>
          </a:bodyPr>
          <a:lstStyle>
            <a:lvl1pPr>
              <a:defRPr/>
            </a:lvl1pPr>
          </a:lstStyle>
          <a:p>
            <a:pPr lvl="0"/>
            <a:r>
              <a:rPr lang="en-US"/>
              <a:t>Click to edit Master text styles</a:t>
            </a:r>
          </a:p>
        </p:txBody>
      </p:sp>
    </p:spTree>
    <p:extLst>
      <p:ext uri="{BB962C8B-B14F-4D97-AF65-F5344CB8AC3E}">
        <p14:creationId xmlns:p14="http://schemas.microsoft.com/office/powerpoint/2010/main" val="34212383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92484650-781A-4B48-B44A-B7E8BF0C06D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5094" y="1"/>
            <a:ext cx="1034237" cy="424019"/>
          </a:xfrm>
          <a:prstGeom prst="rect">
            <a:avLst/>
          </a:prstGeom>
        </p:spPr>
      </p:pic>
      <p:sp>
        <p:nvSpPr>
          <p:cNvPr id="2" name="Title 1"/>
          <p:cNvSpPr>
            <a:spLocks noGrp="1"/>
          </p:cNvSpPr>
          <p:nvPr>
            <p:ph type="ctrTitle"/>
            <p:custDataLst>
              <p:tags r:id="rId1"/>
            </p:custDataLst>
          </p:nvPr>
        </p:nvSpPr>
        <p:spPr>
          <a:xfrm>
            <a:off x="404557" y="1514901"/>
            <a:ext cx="8334375" cy="763455"/>
          </a:xfrm>
        </p:spPr>
        <p:txBody>
          <a:bodyPr anchor="t">
            <a:spAutoFit/>
          </a:bodyPr>
          <a:lstStyle>
            <a:lvl1pPr algn="l">
              <a:defRPr sz="3600" b="0">
                <a:solidFill>
                  <a:schemeClr val="bg1"/>
                </a:solidFill>
              </a:defRPr>
            </a:lvl1pPr>
            <a:lvl2pPr>
              <a:lnSpc>
                <a:spcPct val="90000"/>
              </a:lnSpc>
              <a:defRPr sz="3600">
                <a:latin typeface="+mj-lt"/>
              </a:defRPr>
            </a:lvl2pPr>
          </a:lstStyle>
          <a:p>
            <a:pPr lvl="0"/>
            <a:r>
              <a:rPr lang="en-US" noProof="0"/>
              <a:t>Click to edit Master title style</a:t>
            </a:r>
            <a:endParaRPr lang="en-GB" noProof="0" dirty="0"/>
          </a:p>
        </p:txBody>
      </p:sp>
      <p:sp>
        <p:nvSpPr>
          <p:cNvPr id="3" name="Subtitle 2"/>
          <p:cNvSpPr>
            <a:spLocks noGrp="1"/>
          </p:cNvSpPr>
          <p:nvPr>
            <p:ph type="subTitle" idx="1"/>
          </p:nvPr>
        </p:nvSpPr>
        <p:spPr>
          <a:xfrm>
            <a:off x="404557" y="2284849"/>
            <a:ext cx="8334375" cy="297386"/>
          </a:xfrm>
        </p:spPr>
        <p:txBody>
          <a:bodyPr tIns="0" bIns="65574">
            <a:noAutofit/>
          </a:bodyPr>
          <a:lstStyle>
            <a:lvl1pPr marL="0" indent="0" algn="l">
              <a:spcBef>
                <a:spcPts val="0"/>
              </a:spcBef>
              <a:spcAft>
                <a:spcPts val="365"/>
              </a:spcAft>
              <a:buNone/>
              <a:defRPr sz="1800">
                <a:solidFill>
                  <a:schemeClr val="bg1"/>
                </a:solidFill>
              </a:defRPr>
            </a:lvl1pPr>
            <a:lvl2pPr marL="0" indent="0" algn="l">
              <a:spcBef>
                <a:spcPts val="0"/>
              </a:spcBef>
              <a:spcAft>
                <a:spcPts val="365"/>
              </a:spcAft>
              <a:buNone/>
              <a:defRPr sz="1800"/>
            </a:lvl2pPr>
            <a:lvl3pPr marL="685325" indent="0" algn="ctr">
              <a:buNone/>
              <a:defRPr sz="1300"/>
            </a:lvl3pPr>
            <a:lvl4pPr marL="1027986" indent="0" algn="ctr">
              <a:buNone/>
              <a:defRPr sz="1200"/>
            </a:lvl4pPr>
            <a:lvl5pPr marL="1370646" indent="0" algn="ctr">
              <a:buNone/>
              <a:defRPr sz="1200"/>
            </a:lvl5pPr>
            <a:lvl6pPr marL="1713309" indent="0" algn="ctr">
              <a:buNone/>
              <a:defRPr sz="1200"/>
            </a:lvl6pPr>
            <a:lvl7pPr marL="2055971" indent="0" algn="ctr">
              <a:buNone/>
              <a:defRPr sz="1200"/>
            </a:lvl7pPr>
            <a:lvl8pPr marL="2398634" indent="0" algn="ctr">
              <a:buNone/>
              <a:defRPr sz="1200"/>
            </a:lvl8pPr>
            <a:lvl9pPr marL="2741293" indent="0" algn="ctr">
              <a:buNone/>
              <a:defRPr sz="1200"/>
            </a:lvl9pPr>
          </a:lstStyle>
          <a:p>
            <a:pPr lvl="0"/>
            <a:r>
              <a:rPr lang="en-US" noProof="0"/>
              <a:t>Click to edit Master subtitle style</a:t>
            </a:r>
            <a:endParaRPr lang="en-GB" noProof="0" dirty="0"/>
          </a:p>
        </p:txBody>
      </p:sp>
      <p:sp>
        <p:nvSpPr>
          <p:cNvPr id="5" name="Footer Placeholder 4"/>
          <p:cNvSpPr>
            <a:spLocks noGrp="1"/>
          </p:cNvSpPr>
          <p:nvPr>
            <p:ph type="ftr" sz="quarter" idx="11"/>
          </p:nvPr>
        </p:nvSpPr>
        <p:spPr/>
        <p:txBody>
          <a:bodyPr/>
          <a:lstStyle>
            <a:lvl1pPr>
              <a:defRPr>
                <a:solidFill>
                  <a:schemeClr val="bg1"/>
                </a:solidFill>
              </a:defRPr>
            </a:lvl1pPr>
            <a:lvl2pPr>
              <a:defRPr>
                <a:solidFill>
                  <a:schemeClr val="tx1"/>
                </a:solidFill>
              </a:defRPr>
            </a:lvl2pPr>
          </a:lstStyle>
          <a:p>
            <a:r>
              <a:rPr lang="en-US" dirty="0">
                <a:solidFill>
                  <a:prstClr val="white"/>
                </a:solidFill>
              </a:rPr>
              <a:t>© Lloyd’s</a:t>
            </a:r>
          </a:p>
        </p:txBody>
      </p:sp>
      <p:cxnSp>
        <p:nvCxnSpPr>
          <p:cNvPr id="7" name="Straight Connector 6"/>
          <p:cNvCxnSpPr/>
          <p:nvPr/>
        </p:nvCxnSpPr>
        <p:spPr>
          <a:xfrm>
            <a:off x="404550" y="1512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04999" y="6318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4550" y="1512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04999" y="6318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404550" y="1512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04999" y="6318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66202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s">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3235505" y="1692008"/>
            <a:ext cx="2673000" cy="4428001"/>
          </a:xfrm>
        </p:spPr>
        <p:txBody>
          <a:bodyPr vert="horz" tIns="65574"/>
          <a:lstStyle>
            <a:lvl1pPr>
              <a:spcBef>
                <a:spcPts val="225"/>
              </a:spcBef>
              <a:spcAft>
                <a:spcPts val="225"/>
              </a:spcAft>
              <a:tabLst>
                <a:tab pos="2615177" algn="r"/>
              </a:tabLst>
              <a:defRPr>
                <a:solidFill>
                  <a:schemeClr val="accent1"/>
                </a:solidFill>
              </a:defRPr>
            </a:lvl1pPr>
            <a:lvl2pPr>
              <a:spcBef>
                <a:spcPts val="225"/>
              </a:spcBef>
              <a:spcAft>
                <a:spcPts val="225"/>
              </a:spcAft>
              <a:tabLst>
                <a:tab pos="2627075" algn="r"/>
              </a:tabLst>
              <a:defRPr/>
            </a:lvl2pPr>
            <a:lvl3pPr>
              <a:tabLst>
                <a:tab pos="2627075" algn="r"/>
              </a:tabLst>
              <a:defRPr/>
            </a:lvl3pPr>
            <a:lvl4pPr>
              <a:tabLst>
                <a:tab pos="2627075" algn="r"/>
              </a:tabLst>
              <a:defRPr/>
            </a:lvl4pPr>
            <a:lvl5pPr>
              <a:tabLst>
                <a:tab pos="2627075" algn="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p>
            <a:endParaRPr dirty="0">
              <a:solidFill>
                <a:srgbClr val="1E35BF"/>
              </a:solidFill>
            </a:endParaRPr>
          </a:p>
        </p:txBody>
      </p:sp>
      <p:sp>
        <p:nvSpPr>
          <p:cNvPr id="5" name="Footer Placeholder 4"/>
          <p:cNvSpPr>
            <a:spLocks noGrp="1"/>
          </p:cNvSpPr>
          <p:nvPr>
            <p:ph type="ftr" sz="quarter" idx="15"/>
          </p:nvPr>
        </p:nvSpPr>
        <p:spPr/>
        <p:txBody>
          <a:bodyPr/>
          <a:lstStyle/>
          <a:p>
            <a:r>
              <a:rPr>
                <a:solidFill>
                  <a:srgbClr val="1E35BF"/>
                </a:solidFill>
              </a:rPr>
              <a:t>© Lloyd’s</a:t>
            </a:r>
            <a:endParaRPr dirty="0">
              <a:solidFill>
                <a:srgbClr val="1E35BF"/>
              </a:solidFill>
            </a:endParaRPr>
          </a:p>
        </p:txBody>
      </p:sp>
      <p:sp>
        <p:nvSpPr>
          <p:cNvPr id="9" name="Content Placeholder 2"/>
          <p:cNvSpPr>
            <a:spLocks noGrp="1"/>
          </p:cNvSpPr>
          <p:nvPr>
            <p:ph idx="16"/>
            <p:custDataLst>
              <p:tags r:id="rId2"/>
            </p:custDataLst>
          </p:nvPr>
        </p:nvSpPr>
        <p:spPr>
          <a:xfrm>
            <a:off x="6066453" y="1692008"/>
            <a:ext cx="2673000" cy="4428001"/>
          </a:xfrm>
        </p:spPr>
        <p:txBody>
          <a:bodyPr vert="horz" tIns="65574"/>
          <a:lstStyle>
            <a:lvl1pPr>
              <a:spcBef>
                <a:spcPts val="225"/>
              </a:spcBef>
              <a:spcAft>
                <a:spcPts val="225"/>
              </a:spcAft>
              <a:tabLst>
                <a:tab pos="2615177" algn="r"/>
              </a:tabLst>
              <a:defRPr>
                <a:solidFill>
                  <a:schemeClr val="accent1"/>
                </a:solidFill>
              </a:defRPr>
            </a:lvl1pPr>
            <a:lvl2pPr>
              <a:spcBef>
                <a:spcPts val="225"/>
              </a:spcBef>
              <a:spcAft>
                <a:spcPts val="225"/>
              </a:spcAft>
              <a:tabLst>
                <a:tab pos="2615177" algn="r"/>
              </a:tabLst>
              <a:defRPr/>
            </a:lvl2pPr>
            <a:lvl3pPr>
              <a:tabLst>
                <a:tab pos="2615177" algn="r"/>
              </a:tabLst>
              <a:defRPr/>
            </a:lvl3pPr>
            <a:lvl4pPr>
              <a:tabLst>
                <a:tab pos="2615177" algn="r"/>
              </a:tabLst>
              <a:defRPr/>
            </a:lvl4pPr>
            <a:lvl5pPr>
              <a:tabLst>
                <a:tab pos="2615177" algn="r"/>
              </a:tabLs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2" name="Title 1"/>
          <p:cNvSpPr txBox="1">
            <a:spLocks/>
          </p:cNvSpPr>
          <p:nvPr>
            <p:custDataLst>
              <p:tags r:id="rId3"/>
            </p:custDataLst>
          </p:nvPr>
        </p:nvSpPr>
        <p:spPr>
          <a:xfrm>
            <a:off x="404550" y="1692008"/>
            <a:ext cx="2673000" cy="4428001"/>
          </a:xfrm>
          <a:prstGeom prst="rect">
            <a:avLst/>
          </a:prstGeom>
        </p:spPr>
        <p:txBody>
          <a:bodyPr vert="horz" lIns="0" tIns="53962" rIns="0" bIns="53962"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n-GB" dirty="0">
                <a:solidFill>
                  <a:srgbClr val="1E35BF"/>
                </a:solidFill>
              </a:rPr>
              <a:t>Contents</a:t>
            </a:r>
          </a:p>
        </p:txBody>
      </p:sp>
      <p:sp>
        <p:nvSpPr>
          <p:cNvPr id="7" name="Title 1"/>
          <p:cNvSpPr txBox="1">
            <a:spLocks/>
          </p:cNvSpPr>
          <p:nvPr>
            <p:custDataLst>
              <p:tags r:id="rId4"/>
            </p:custDataLst>
          </p:nvPr>
        </p:nvSpPr>
        <p:spPr>
          <a:xfrm>
            <a:off x="404550" y="1692008"/>
            <a:ext cx="2673000" cy="4428001"/>
          </a:xfrm>
          <a:prstGeom prst="rect">
            <a:avLst/>
          </a:prstGeom>
        </p:spPr>
        <p:txBody>
          <a:bodyPr vert="horz" lIns="0" tIns="53962" rIns="0" bIns="53962"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n-GB" dirty="0">
                <a:solidFill>
                  <a:srgbClr val="1E35BF"/>
                </a:solidFill>
              </a:rPr>
              <a:t>Contents</a:t>
            </a:r>
          </a:p>
        </p:txBody>
      </p:sp>
      <p:sp>
        <p:nvSpPr>
          <p:cNvPr id="8" name="Title 1"/>
          <p:cNvSpPr txBox="1">
            <a:spLocks/>
          </p:cNvSpPr>
          <p:nvPr userDrawn="1">
            <p:custDataLst>
              <p:tags r:id="rId5"/>
            </p:custDataLst>
          </p:nvPr>
        </p:nvSpPr>
        <p:spPr>
          <a:xfrm>
            <a:off x="404550" y="1692008"/>
            <a:ext cx="2673000" cy="4428001"/>
          </a:xfrm>
          <a:prstGeom prst="rect">
            <a:avLst/>
          </a:prstGeom>
        </p:spPr>
        <p:txBody>
          <a:bodyPr vert="horz" lIns="0" tIns="53962" rIns="0" bIns="53962" rtlCol="0" anchor="t">
            <a:noAutofit/>
          </a:bodyPr>
          <a:lstStyle>
            <a:lvl1pPr algn="l" defTabSz="914400" rtl="0" eaLnBrk="1" latinLnBrk="0" hangingPunct="1">
              <a:lnSpc>
                <a:spcPct val="90000"/>
              </a:lnSpc>
              <a:spcBef>
                <a:spcPct val="0"/>
              </a:spcBef>
              <a:buNone/>
              <a:defRPr sz="4000" kern="1200">
                <a:solidFill>
                  <a:schemeClr val="accent1"/>
                </a:solidFill>
                <a:latin typeface="+mj-lt"/>
                <a:ea typeface="+mj-ea"/>
                <a:cs typeface="+mj-cs"/>
              </a:defRPr>
            </a:lvl1pPr>
          </a:lstStyle>
          <a:p>
            <a:r>
              <a:rPr lang="en-GB" dirty="0">
                <a:solidFill>
                  <a:srgbClr val="1E35BF"/>
                </a:solidFill>
              </a:rPr>
              <a:t>Contents</a:t>
            </a:r>
          </a:p>
        </p:txBody>
      </p:sp>
    </p:spTree>
    <p:extLst>
      <p:ext uri="{BB962C8B-B14F-4D97-AF65-F5344CB8AC3E}">
        <p14:creationId xmlns:p14="http://schemas.microsoft.com/office/powerpoint/2010/main" val="3254812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04557" y="1514901"/>
            <a:ext cx="8334375" cy="763455"/>
          </a:xfrm>
        </p:spPr>
        <p:txBody>
          <a:bodyPr vert="horz" anchor="t" anchorCtr="0">
            <a:spAutoFit/>
          </a:bodyPr>
          <a:lstStyle>
            <a:lvl1pPr>
              <a:defRPr sz="3600"/>
            </a:lvl1pPr>
            <a:lvl2pPr>
              <a:lnSpc>
                <a:spcPct val="90000"/>
              </a:lnSpc>
              <a:defRPr sz="3600">
                <a:solidFill>
                  <a:schemeClr val="bg1"/>
                </a:solidFill>
                <a:latin typeface="+mj-lt"/>
              </a:defRPr>
            </a:lvl2pPr>
          </a:lstStyle>
          <a:p>
            <a:pPr lvl="0"/>
            <a:r>
              <a:rPr lang="en-US" noProof="0"/>
              <a:t>Click to edit Master title style</a:t>
            </a:r>
            <a:endParaRPr lang="en-GB" noProof="0" dirty="0"/>
          </a:p>
        </p:txBody>
      </p:sp>
      <p:sp>
        <p:nvSpPr>
          <p:cNvPr id="3" name="Text Placeholder 2"/>
          <p:cNvSpPr>
            <a:spLocks noGrp="1"/>
          </p:cNvSpPr>
          <p:nvPr>
            <p:ph type="body" idx="1"/>
          </p:nvPr>
        </p:nvSpPr>
        <p:spPr>
          <a:xfrm>
            <a:off x="404557" y="2284847"/>
            <a:ext cx="8334375" cy="276999"/>
          </a:xfrm>
        </p:spPr>
        <p:txBody>
          <a:bodyPr>
            <a:spAutoFit/>
          </a:bodyPr>
          <a:lstStyle>
            <a:lvl1pPr marL="0" indent="0">
              <a:buNone/>
              <a:defRPr sz="1800">
                <a:solidFill>
                  <a:schemeClr val="tx1"/>
                </a:solidFill>
              </a:defRPr>
            </a:lvl1pPr>
            <a:lvl2pPr marL="0" indent="0">
              <a:spcBef>
                <a:spcPts val="909"/>
              </a:spcBef>
              <a:buNone/>
              <a:defRPr sz="1800">
                <a:solidFill>
                  <a:schemeClr val="bg1"/>
                </a:solidFill>
              </a:defRPr>
            </a:lvl2pPr>
            <a:lvl3pPr marL="685325" indent="0">
              <a:buNone/>
              <a:defRPr sz="1300">
                <a:solidFill>
                  <a:schemeClr val="tx1">
                    <a:tint val="75000"/>
                  </a:schemeClr>
                </a:solidFill>
              </a:defRPr>
            </a:lvl3pPr>
            <a:lvl4pPr marL="1027986" indent="0">
              <a:buNone/>
              <a:defRPr sz="1200">
                <a:solidFill>
                  <a:schemeClr val="tx1">
                    <a:tint val="75000"/>
                  </a:schemeClr>
                </a:solidFill>
              </a:defRPr>
            </a:lvl4pPr>
            <a:lvl5pPr marL="1370646" indent="0">
              <a:buNone/>
              <a:defRPr sz="1200">
                <a:solidFill>
                  <a:schemeClr val="tx1">
                    <a:tint val="75000"/>
                  </a:schemeClr>
                </a:solidFill>
              </a:defRPr>
            </a:lvl5pPr>
            <a:lvl6pPr marL="1713309" indent="0">
              <a:buNone/>
              <a:defRPr sz="1200">
                <a:solidFill>
                  <a:schemeClr val="tx1">
                    <a:tint val="75000"/>
                  </a:schemeClr>
                </a:solidFill>
              </a:defRPr>
            </a:lvl6pPr>
            <a:lvl7pPr marL="2055971" indent="0">
              <a:buNone/>
              <a:defRPr sz="1200">
                <a:solidFill>
                  <a:schemeClr val="tx1">
                    <a:tint val="75000"/>
                  </a:schemeClr>
                </a:solidFill>
              </a:defRPr>
            </a:lvl7pPr>
            <a:lvl8pPr marL="2398634" indent="0">
              <a:buNone/>
              <a:defRPr sz="1200">
                <a:solidFill>
                  <a:schemeClr val="tx1">
                    <a:tint val="75000"/>
                  </a:schemeClr>
                </a:solidFill>
              </a:defRPr>
            </a:lvl8pPr>
            <a:lvl9pPr marL="2741293" indent="0">
              <a:buNone/>
              <a:defRPr sz="1200">
                <a:solidFill>
                  <a:schemeClr val="tx1">
                    <a:tint val="75000"/>
                  </a:schemeClr>
                </a:solidFill>
              </a:defRPr>
            </a:lvl9pPr>
          </a:lstStyle>
          <a:p>
            <a:pPr lvl="0"/>
            <a:r>
              <a:rPr lang="en-US" noProof="0"/>
              <a:t>Click to edit Master text styles</a:t>
            </a:r>
          </a:p>
        </p:txBody>
      </p:sp>
      <p:sp>
        <p:nvSpPr>
          <p:cNvPr id="4" name="Date Placeholder 3"/>
          <p:cNvSpPr>
            <a:spLocks noGrp="1"/>
          </p:cNvSpPr>
          <p:nvPr>
            <p:ph type="dt" sz="half" idx="10"/>
          </p:nvPr>
        </p:nvSpPr>
        <p:spPr>
          <a:xfrm>
            <a:off x="4058105" y="6419746"/>
            <a:ext cx="2057400" cy="207204"/>
          </a:xfrm>
        </p:spPr>
        <p:txBody>
          <a:bodyPr/>
          <a:lstStyle/>
          <a:p>
            <a:endParaRPr lang="en-US" dirty="0">
              <a:solidFill>
                <a:srgbClr val="1E35BF"/>
              </a:solidFill>
            </a:endParaRPr>
          </a:p>
        </p:txBody>
      </p:sp>
      <p:sp>
        <p:nvSpPr>
          <p:cNvPr id="5" name="Footer Placeholder 4"/>
          <p:cNvSpPr>
            <a:spLocks noGrp="1"/>
          </p:cNvSpPr>
          <p:nvPr>
            <p:ph type="ftr" sz="quarter" idx="11"/>
          </p:nvPr>
        </p:nvSpPr>
        <p:spPr/>
        <p:txBody>
          <a:bodyPr/>
          <a:lstStyle/>
          <a:p>
            <a:r>
              <a:rPr lang="en-US" dirty="0">
                <a:solidFill>
                  <a:srgbClr val="1E35BF"/>
                </a:solidFill>
              </a:rPr>
              <a:t>© Lloyd’s</a:t>
            </a:r>
          </a:p>
        </p:txBody>
      </p:sp>
    </p:spTree>
    <p:extLst>
      <p:ext uri="{BB962C8B-B14F-4D97-AF65-F5344CB8AC3E}">
        <p14:creationId xmlns:p14="http://schemas.microsoft.com/office/powerpoint/2010/main" val="304625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41529" name="think-cell Slide" r:id="rId4" imgW="499" imgH="499" progId="TCLayout.ActiveDocument.1">
                  <p:embed/>
                </p:oleObj>
              </mc:Choice>
              <mc:Fallback>
                <p:oleObj name="think-cell Slide" r:id="rId4" imgW="499" imgH="499" progId="TCLayout.ActiveDocument.1">
                  <p:embed/>
                  <p:pic>
                    <p:nvPicPr>
                      <p:cNvPr id="5" name="Objekt 4" hidden="1"/>
                      <p:cNvPicPr/>
                      <p:nvPr/>
                    </p:nvPicPr>
                    <p:blipFill>
                      <a:blip r:embed="rId5"/>
                      <a:stretch>
                        <a:fillRect/>
                      </a:stretch>
                    </p:blipFill>
                    <p:spPr>
                      <a:xfrm>
                        <a:off x="1591" y="1593"/>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59"/>
            <a:ext cx="7605776" cy="276999"/>
          </a:xfrm>
        </p:spPr>
        <p:txBody>
          <a:bodyPr/>
          <a:lstStyle>
            <a:lvl1pPr>
              <a:defRPr>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pPr/>
              <a:t>‹#›</a:t>
            </a:fld>
            <a:endParaRPr lang="en-GB" dirty="0"/>
          </a:p>
        </p:txBody>
      </p:sp>
      <p:sp>
        <p:nvSpPr>
          <p:cNvPr id="6" name="Textplatzhalter 5"/>
          <p:cNvSpPr>
            <a:spLocks noGrp="1"/>
          </p:cNvSpPr>
          <p:nvPr>
            <p:ph type="body" sz="quarter" idx="12"/>
          </p:nvPr>
        </p:nvSpPr>
        <p:spPr>
          <a:xfrm>
            <a:off x="323852" y="934722"/>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7" name="Textplatzhalter 5"/>
          <p:cNvSpPr>
            <a:spLocks noGrp="1"/>
          </p:cNvSpPr>
          <p:nvPr>
            <p:ph type="body" sz="quarter" idx="13"/>
          </p:nvPr>
        </p:nvSpPr>
        <p:spPr>
          <a:xfrm>
            <a:off x="4716067" y="908056"/>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8"/>
          <p:cNvSpPr>
            <a:spLocks noGrp="1"/>
          </p:cNvSpPr>
          <p:nvPr>
            <p:ph type="body" sz="quarter" idx="14"/>
          </p:nvPr>
        </p:nvSpPr>
        <p:spPr>
          <a:xfrm>
            <a:off x="325120" y="441261"/>
            <a:ext cx="7605776" cy="276998"/>
          </a:xfrm>
        </p:spPr>
        <p:txBody>
          <a:bodyPr wrap="square" lIns="0" tIns="0" rIns="71983" bIns="0" anchor="t" anchorCtr="0">
            <a:noAutofit/>
          </a:bodyPr>
          <a:lstStyle>
            <a:lvl1pPr marL="0" indent="0" algn="l">
              <a:lnSpc>
                <a:spcPct val="100000"/>
              </a:lnSpc>
              <a:spcBef>
                <a:spcPts val="0"/>
              </a:spcBef>
              <a:spcAft>
                <a:spcPts val="0"/>
              </a:spcAft>
              <a:buFontTx/>
              <a:buNone/>
              <a:defRPr sz="14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34148728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756451EA-236C-42AC-9D82-9A652259A1B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4557" y="1"/>
            <a:ext cx="1034237" cy="424019"/>
          </a:xfrm>
          <a:prstGeom prst="rect">
            <a:avLst/>
          </a:prstGeom>
        </p:spPr>
      </p:pic>
      <p:sp>
        <p:nvSpPr>
          <p:cNvPr id="2" name="Title 1"/>
          <p:cNvSpPr>
            <a:spLocks noGrp="1"/>
          </p:cNvSpPr>
          <p:nvPr>
            <p:ph type="title"/>
          </p:nvPr>
        </p:nvSpPr>
        <p:spPr>
          <a:xfrm>
            <a:off x="404999" y="540000"/>
            <a:ext cx="8334900" cy="972000"/>
          </a:xfrm>
        </p:spPr>
        <p:txBody>
          <a:bodyPr>
            <a:noAutofit/>
          </a:bodyPr>
          <a:lstStyle/>
          <a:p>
            <a:r>
              <a:rPr lang="en-US" noProof="0"/>
              <a:t>Click to edit Master title style</a:t>
            </a:r>
            <a:endParaRPr lang="en-GB" noProof="0" dirty="0"/>
          </a:p>
        </p:txBody>
      </p:sp>
      <p:sp>
        <p:nvSpPr>
          <p:cNvPr id="3" name="Content Placeholder 2"/>
          <p:cNvSpPr>
            <a:spLocks noGrp="1"/>
          </p:cNvSpPr>
          <p:nvPr>
            <p:ph idx="1"/>
            <p:custDataLst>
              <p:tags r:id="rId1"/>
            </p:custDataLst>
          </p:nvPr>
        </p:nvSpPr>
        <p:spPr>
          <a:xfrm>
            <a:off x="404550" y="1692008"/>
            <a:ext cx="8334900" cy="4428001"/>
          </a:xfrm>
        </p:spPr>
        <p:txBody>
          <a:bodyPr vert="horz"/>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p>
            <a:endParaRPr dirty="0">
              <a:solidFill>
                <a:srgbClr val="1E35BF"/>
              </a:solidFill>
            </a:endParaRPr>
          </a:p>
        </p:txBody>
      </p:sp>
      <p:sp>
        <p:nvSpPr>
          <p:cNvPr id="5" name="Footer Placeholder 4"/>
          <p:cNvSpPr>
            <a:spLocks noGrp="1"/>
          </p:cNvSpPr>
          <p:nvPr>
            <p:ph type="ftr" sz="quarter" idx="15"/>
          </p:nvPr>
        </p:nvSpPr>
        <p:spPr/>
        <p:txBody>
          <a:bodyPr/>
          <a:lstStyle/>
          <a:p>
            <a:r>
              <a:rPr>
                <a:solidFill>
                  <a:srgbClr val="1E35BF"/>
                </a:solidFill>
              </a:rPr>
              <a:t>© Lloyd’s</a:t>
            </a:r>
            <a:endParaRPr dirty="0">
              <a:solidFill>
                <a:srgbClr val="1E35BF"/>
              </a:solidFill>
            </a:endParaRPr>
          </a:p>
        </p:txBody>
      </p:sp>
      <p:sp>
        <p:nvSpPr>
          <p:cNvPr id="8" name="Text Placeholder 7"/>
          <p:cNvSpPr>
            <a:spLocks noGrp="1"/>
          </p:cNvSpPr>
          <p:nvPr>
            <p:ph type="body" sz="quarter" idx="13"/>
            <p:custDataLst>
              <p:tags r:id="rId2"/>
            </p:custDataLst>
          </p:nvPr>
        </p:nvSpPr>
        <p:spPr>
          <a:xfrm>
            <a:off x="404999" y="1089601"/>
            <a:ext cx="8334900" cy="422405"/>
          </a:xfrm>
        </p:spPr>
        <p:txBody>
          <a:bodyPr tIns="32787" bIns="0">
            <a:noAutofit/>
          </a:bodyPr>
          <a:lstStyle>
            <a:lvl1pPr>
              <a:defRPr sz="1500">
                <a:solidFill>
                  <a:schemeClr val="tx1"/>
                </a:solidFill>
              </a:defRPr>
            </a:lvl1pPr>
          </a:lstStyle>
          <a:p>
            <a:pPr lvl="0"/>
            <a:r>
              <a:rPr lang="en-US" noProof="0"/>
              <a:t>Click to edit Master text styles</a:t>
            </a:r>
          </a:p>
        </p:txBody>
      </p:sp>
    </p:spTree>
    <p:extLst>
      <p:ext uri="{BB962C8B-B14F-4D97-AF65-F5344CB8AC3E}">
        <p14:creationId xmlns:p14="http://schemas.microsoft.com/office/powerpoint/2010/main" val="3850765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p:custDataLst>
              <p:tags r:id="rId1"/>
            </p:custDataLst>
          </p:nvPr>
        </p:nvSpPr>
        <p:spPr>
          <a:xfrm>
            <a:off x="405002" y="1692008"/>
            <a:ext cx="4032460" cy="4428001"/>
          </a:xfrm>
        </p:spPr>
        <p:txBody>
          <a:bodyPr vert="horz">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custDataLst>
              <p:tags r:id="rId2"/>
            </p:custDataLst>
          </p:nvPr>
        </p:nvSpPr>
        <p:spPr>
          <a:xfrm>
            <a:off x="4706542" y="1692008"/>
            <a:ext cx="4033358" cy="4428001"/>
          </a:xfrm>
        </p:spPr>
        <p:txBody>
          <a:bodyPr vert="horz">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endParaRPr dirty="0">
              <a:solidFill>
                <a:srgbClr val="1E35BF"/>
              </a:solidFill>
            </a:endParaRPr>
          </a:p>
        </p:txBody>
      </p:sp>
      <p:sp>
        <p:nvSpPr>
          <p:cNvPr id="6" name="Footer Placeholder 5"/>
          <p:cNvSpPr>
            <a:spLocks noGrp="1"/>
          </p:cNvSpPr>
          <p:nvPr>
            <p:ph type="ftr" sz="quarter" idx="11"/>
          </p:nvPr>
        </p:nvSpPr>
        <p:spPr/>
        <p:txBody>
          <a:bodyPr/>
          <a:lstStyle/>
          <a:p>
            <a:r>
              <a:rPr>
                <a:solidFill>
                  <a:srgbClr val="1E35BF"/>
                </a:solidFill>
              </a:rPr>
              <a:t>© Lloyd’s</a:t>
            </a:r>
            <a:endParaRPr dirty="0">
              <a:solidFill>
                <a:srgbClr val="1E35BF"/>
              </a:solidFill>
            </a:endParaRPr>
          </a:p>
        </p:txBody>
      </p:sp>
      <p:sp>
        <p:nvSpPr>
          <p:cNvPr id="8" name="Text Placeholder 7"/>
          <p:cNvSpPr>
            <a:spLocks noGrp="1"/>
          </p:cNvSpPr>
          <p:nvPr>
            <p:ph type="body" sz="quarter" idx="13"/>
            <p:custDataLst>
              <p:tags r:id="rId3"/>
            </p:custDataLst>
          </p:nvPr>
        </p:nvSpPr>
        <p:spPr bwMode="auto">
          <a:xfrm>
            <a:off x="404999" y="1089601"/>
            <a:ext cx="8334900" cy="422405"/>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2787" rIns="0" bIns="0" anchor="t" anchorCtr="0">
            <a:noAutofit/>
          </a:bodyPr>
          <a:lstStyle>
            <a:lvl1pPr marL="0" indent="0" algn="l">
              <a:lnSpc>
                <a:spcPct val="100000"/>
              </a:lnSpc>
              <a:spcBef>
                <a:spcPts val="909"/>
              </a:spcBef>
              <a:spcAft>
                <a:spcPts val="364"/>
              </a:spcAft>
              <a:defRPr kumimoji="0" sz="1500"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786247355"/>
      </p:ext>
    </p:extLst>
  </p:cSld>
  <p:clrMapOvr>
    <a:masterClrMapping/>
  </p:clrMapOvr>
  <p:extLst mod="1">
    <p:ext uri="{DCECCB84-F9BA-43D5-87BE-67443E8EF086}">
      <p15:sldGuideLst xmlns:p15="http://schemas.microsoft.com/office/powerpoint/2012/main" xmlns="">
        <p15:guide id="0" pos="3067" userDrawn="1">
          <p15:clr>
            <a:srgbClr val="FBAE40"/>
          </p15:clr>
        </p15:guide>
        <p15:guide id="1" pos="325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Date Placeholder 2"/>
          <p:cNvSpPr>
            <a:spLocks noGrp="1"/>
          </p:cNvSpPr>
          <p:nvPr>
            <p:ph type="dt" sz="half" idx="10"/>
          </p:nvPr>
        </p:nvSpPr>
        <p:spPr/>
        <p:txBody>
          <a:bodyPr/>
          <a:lstStyle/>
          <a:p>
            <a:endParaRPr dirty="0">
              <a:solidFill>
                <a:srgbClr val="1E35BF"/>
              </a:solidFill>
            </a:endParaRPr>
          </a:p>
        </p:txBody>
      </p:sp>
      <p:sp>
        <p:nvSpPr>
          <p:cNvPr id="4" name="Footer Placeholder 3"/>
          <p:cNvSpPr>
            <a:spLocks noGrp="1"/>
          </p:cNvSpPr>
          <p:nvPr>
            <p:ph type="ftr" sz="quarter" idx="11"/>
          </p:nvPr>
        </p:nvSpPr>
        <p:spPr/>
        <p:txBody>
          <a:bodyPr/>
          <a:lstStyle/>
          <a:p>
            <a:r>
              <a:rPr>
                <a:solidFill>
                  <a:srgbClr val="1E35BF"/>
                </a:solidFill>
              </a:rPr>
              <a:t>© Lloyd’s</a:t>
            </a:r>
            <a:endParaRPr dirty="0">
              <a:solidFill>
                <a:srgbClr val="1E35BF"/>
              </a:solidFill>
            </a:endParaRPr>
          </a:p>
        </p:txBody>
      </p:sp>
      <p:sp>
        <p:nvSpPr>
          <p:cNvPr id="6" name="Text Placeholder 7"/>
          <p:cNvSpPr>
            <a:spLocks noGrp="1"/>
          </p:cNvSpPr>
          <p:nvPr>
            <p:ph type="body" sz="quarter" idx="13"/>
            <p:custDataLst>
              <p:tags r:id="rId1"/>
            </p:custDataLst>
          </p:nvPr>
        </p:nvSpPr>
        <p:spPr bwMode="auto">
          <a:xfrm>
            <a:off x="404999" y="1089601"/>
            <a:ext cx="8334900" cy="422405"/>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2787" rIns="0" bIns="0" anchor="t" anchorCtr="0">
            <a:noAutofit/>
          </a:bodyPr>
          <a:lstStyle>
            <a:lvl1pPr marL="0" indent="0" algn="l">
              <a:lnSpc>
                <a:spcPct val="100000"/>
              </a:lnSpc>
              <a:spcBef>
                <a:spcPts val="909"/>
              </a:spcBef>
              <a:spcAft>
                <a:spcPts val="364"/>
              </a:spcAft>
              <a:defRPr kumimoji="0" sz="1500"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8130526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dirty="0">
              <a:solidFill>
                <a:srgbClr val="1E35BF"/>
              </a:solidFill>
            </a:endParaRPr>
          </a:p>
        </p:txBody>
      </p:sp>
      <p:sp>
        <p:nvSpPr>
          <p:cNvPr id="3" name="Footer Placeholder 2"/>
          <p:cNvSpPr>
            <a:spLocks noGrp="1"/>
          </p:cNvSpPr>
          <p:nvPr>
            <p:ph type="ftr" sz="quarter" idx="11"/>
          </p:nvPr>
        </p:nvSpPr>
        <p:spPr/>
        <p:txBody>
          <a:bodyPr/>
          <a:lstStyle/>
          <a:p>
            <a:r>
              <a:rPr>
                <a:solidFill>
                  <a:srgbClr val="1E35BF"/>
                </a:solidFill>
              </a:rPr>
              <a:t>© Lloyd’s</a:t>
            </a:r>
            <a:endParaRPr dirty="0">
              <a:solidFill>
                <a:srgbClr val="1E35BF"/>
              </a:solidFill>
            </a:endParaRPr>
          </a:p>
        </p:txBody>
      </p:sp>
      <p:sp>
        <p:nvSpPr>
          <p:cNvPr id="8" name="TextBox 7"/>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mtClean="0">
                <a:solidFill>
                  <a:srgbClr val="1E35BF"/>
                </a:solidFill>
              </a:rPr>
              <a:pPr defTabSz="832785"/>
              <a:t>‹#›</a:t>
            </a:fld>
            <a:endParaRPr lang="en-GB" dirty="0">
              <a:solidFill>
                <a:srgbClr val="1E35BF"/>
              </a:solidFill>
            </a:endParaRPr>
          </a:p>
        </p:txBody>
      </p:sp>
      <p:sp>
        <p:nvSpPr>
          <p:cNvPr id="12" name="TextBox 11"/>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mtClean="0">
                <a:solidFill>
                  <a:srgbClr val="1E35BF"/>
                </a:solidFill>
              </a:rPr>
              <a:pPr defTabSz="832785"/>
              <a:t>‹#›</a:t>
            </a:fld>
            <a:endParaRPr lang="en-GB" dirty="0">
              <a:solidFill>
                <a:srgbClr val="1E35BF"/>
              </a:solidFill>
            </a:endParaRPr>
          </a:p>
        </p:txBody>
      </p:sp>
      <p:sp>
        <p:nvSpPr>
          <p:cNvPr id="16" name="TextBox 15"/>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mtClean="0">
                <a:solidFill>
                  <a:srgbClr val="1E35BF"/>
                </a:solidFill>
              </a:rPr>
              <a:pPr defTabSz="832785"/>
              <a:t>‹#›</a:t>
            </a:fld>
            <a:endParaRPr lang="en-GB" dirty="0">
              <a:solidFill>
                <a:srgbClr val="1E35BF"/>
              </a:solidFill>
            </a:endParaRPr>
          </a:p>
        </p:txBody>
      </p:sp>
      <p:sp>
        <p:nvSpPr>
          <p:cNvPr id="4" name="Rectangle 3"/>
          <p:cNvSpPr/>
          <p:nvPr/>
        </p:nvSpPr>
        <p:spPr>
          <a:xfrm>
            <a:off x="0" y="1350648"/>
            <a:ext cx="9144000" cy="40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73" tIns="41587" rIns="83173" bIns="41587" numCol="1" spcCol="0" rtlCol="0" fromWordArt="0" anchor="ctr" anchorCtr="0" forceAA="0" compatLnSpc="1">
            <a:prstTxWarp prst="textNoShape">
              <a:avLst/>
            </a:prstTxWarp>
            <a:noAutofit/>
          </a:bodyPr>
          <a:lstStyle/>
          <a:p>
            <a:pPr algn="ctr" defTabSz="832785"/>
            <a:endParaRPr lang="en-GB" sz="1600" dirty="0">
              <a:solidFill>
                <a:prstClr val="white"/>
              </a:solidFill>
            </a:endParaRPr>
          </a:p>
        </p:txBody>
      </p:sp>
      <p:sp>
        <p:nvSpPr>
          <p:cNvPr id="9" name="TextBox 8"/>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mtClean="0">
                <a:solidFill>
                  <a:srgbClr val="1E35BF"/>
                </a:solidFill>
              </a:rPr>
              <a:pPr defTabSz="832785"/>
              <a:t>‹#›</a:t>
            </a:fld>
            <a:endParaRPr lang="en-GB" dirty="0">
              <a:solidFill>
                <a:srgbClr val="1E35BF"/>
              </a:solidFill>
            </a:endParaRPr>
          </a:p>
        </p:txBody>
      </p:sp>
      <p:sp>
        <p:nvSpPr>
          <p:cNvPr id="10" name="Rectangle 9"/>
          <p:cNvSpPr/>
          <p:nvPr/>
        </p:nvSpPr>
        <p:spPr>
          <a:xfrm>
            <a:off x="0" y="1350648"/>
            <a:ext cx="9144000" cy="40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73" tIns="41587" rIns="83173" bIns="41587" numCol="1" spcCol="0" rtlCol="0" fromWordArt="0" anchor="ctr" anchorCtr="0" forceAA="0" compatLnSpc="1">
            <a:prstTxWarp prst="textNoShape">
              <a:avLst/>
            </a:prstTxWarp>
            <a:noAutofit/>
          </a:bodyPr>
          <a:lstStyle/>
          <a:p>
            <a:pPr algn="ctr" defTabSz="832785"/>
            <a:endParaRPr lang="en-GB" sz="1600" dirty="0">
              <a:solidFill>
                <a:prstClr val="white"/>
              </a:solidFill>
            </a:endParaRPr>
          </a:p>
        </p:txBody>
      </p:sp>
      <p:sp>
        <p:nvSpPr>
          <p:cNvPr id="11" name="TextBox 10"/>
          <p:cNvSpPr txBox="1">
            <a:spLocks/>
          </p:cNvSpPr>
          <p:nvPr userDrawn="1"/>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mtClean="0">
                <a:solidFill>
                  <a:srgbClr val="1E35BF"/>
                </a:solidFill>
              </a:rPr>
              <a:pPr defTabSz="832785"/>
              <a:t>‹#›</a:t>
            </a:fld>
            <a:endParaRPr lang="en-GB" dirty="0">
              <a:solidFill>
                <a:srgbClr val="1E35BF"/>
              </a:solidFill>
            </a:endParaRPr>
          </a:p>
        </p:txBody>
      </p:sp>
      <p:sp>
        <p:nvSpPr>
          <p:cNvPr id="13" name="Rectangle 12"/>
          <p:cNvSpPr/>
          <p:nvPr userDrawn="1"/>
        </p:nvSpPr>
        <p:spPr>
          <a:xfrm>
            <a:off x="0" y="1350648"/>
            <a:ext cx="9144000" cy="4023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3173" tIns="41587" rIns="83173" bIns="41587" numCol="1" spcCol="0" rtlCol="0" fromWordArt="0" anchor="ctr" anchorCtr="0" forceAA="0" compatLnSpc="1">
            <a:prstTxWarp prst="textNoShape">
              <a:avLst/>
            </a:prstTxWarp>
            <a:noAutofit/>
          </a:bodyPr>
          <a:lstStyle/>
          <a:p>
            <a:pPr algn="ctr" defTabSz="832785"/>
            <a:endParaRPr lang="en-GB" sz="1600" dirty="0">
              <a:solidFill>
                <a:prstClr val="white"/>
              </a:solidFill>
            </a:endParaRPr>
          </a:p>
        </p:txBody>
      </p:sp>
    </p:spTree>
    <p:extLst>
      <p:ext uri="{BB962C8B-B14F-4D97-AF65-F5344CB8AC3E}">
        <p14:creationId xmlns:p14="http://schemas.microsoft.com/office/powerpoint/2010/main" val="2128793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ext Style 1">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899"/>
              </a:spcBef>
              <a:defRPr sz="2200"/>
            </a:lvl1pPr>
            <a:lvl2pPr>
              <a:spcBef>
                <a:spcPts val="449"/>
              </a:spcBef>
              <a:defRPr sz="2200"/>
            </a:lvl2pPr>
            <a:lvl3pPr marL="377737" indent="-377737">
              <a:spcBef>
                <a:spcPts val="0"/>
              </a:spcBef>
              <a:defRPr sz="1600"/>
            </a:lvl3pPr>
            <a:lvl4pPr marL="755474" indent="-377737">
              <a:spcBef>
                <a:spcPts val="0"/>
              </a:spcBef>
              <a:defRPr sz="1600"/>
            </a:lvl4pPr>
            <a:lvl5pPr marL="1133212" indent="-377737">
              <a:spcBef>
                <a:spcPts val="0"/>
              </a:spcBef>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p>
            <a:endParaRPr dirty="0">
              <a:solidFill>
                <a:srgbClr val="1E35BF"/>
              </a:solidFill>
            </a:endParaRPr>
          </a:p>
        </p:txBody>
      </p:sp>
      <p:sp>
        <p:nvSpPr>
          <p:cNvPr id="5" name="Footer Placeholder 4"/>
          <p:cNvSpPr>
            <a:spLocks noGrp="1"/>
          </p:cNvSpPr>
          <p:nvPr>
            <p:ph type="ftr" sz="quarter" idx="15"/>
          </p:nvPr>
        </p:nvSpPr>
        <p:spPr/>
        <p:txBody>
          <a:bodyPr/>
          <a:lstStyle/>
          <a:p>
            <a:r>
              <a:rPr>
                <a:solidFill>
                  <a:srgbClr val="1E35BF"/>
                </a:solidFill>
              </a:rPr>
              <a:t>© Lloyd’s</a:t>
            </a:r>
            <a:endParaRPr dirty="0">
              <a:solidFill>
                <a:srgbClr val="1E35BF"/>
              </a:solidFill>
            </a:endParaRPr>
          </a:p>
        </p:txBody>
      </p:sp>
      <p:sp>
        <p:nvSpPr>
          <p:cNvPr id="6" name="Title 5"/>
          <p:cNvSpPr>
            <a:spLocks noGrp="1"/>
          </p:cNvSpPr>
          <p:nvPr>
            <p:ph type="title"/>
          </p:nvPr>
        </p:nvSpPr>
        <p:spPr/>
        <p:txBody>
          <a:bodyPr/>
          <a:lstStyle/>
          <a:p>
            <a:r>
              <a:rPr lang="en-US" noProof="0"/>
              <a:t>Click to edit Master title style</a:t>
            </a:r>
            <a:endParaRPr lang="en-GB" noProof="0" dirty="0"/>
          </a:p>
        </p:txBody>
      </p:sp>
      <p:sp>
        <p:nvSpPr>
          <p:cNvPr id="8" name="Text Placeholder 7"/>
          <p:cNvSpPr>
            <a:spLocks noGrp="1"/>
          </p:cNvSpPr>
          <p:nvPr>
            <p:ph type="body" sz="quarter" idx="13"/>
            <p:custDataLst>
              <p:tags r:id="rId1"/>
            </p:custDataLst>
          </p:nvPr>
        </p:nvSpPr>
        <p:spPr bwMode="auto">
          <a:xfrm>
            <a:off x="404999" y="1089601"/>
            <a:ext cx="8334900" cy="422405"/>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2787" rIns="0" bIns="0" anchor="t" anchorCtr="0">
            <a:noAutofit/>
          </a:bodyPr>
          <a:lstStyle>
            <a:lvl1pPr marL="0" indent="0" algn="l">
              <a:lnSpc>
                <a:spcPct val="100000"/>
              </a:lnSpc>
              <a:spcBef>
                <a:spcPts val="909"/>
              </a:spcBef>
              <a:spcAft>
                <a:spcPts val="364"/>
              </a:spcAft>
              <a:defRPr kumimoji="0" sz="1500"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2657175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Text Style 1 + Bright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4999" y="540000"/>
            <a:ext cx="8334900" cy="972000"/>
          </a:xfrm>
        </p:spPr>
        <p:txBody>
          <a:bodyPr>
            <a:noAutofit/>
          </a:bodyPr>
          <a:lstStyle>
            <a:lvl1pPr>
              <a:defRPr>
                <a:solidFill>
                  <a:schemeClr val="bg1"/>
                </a:solidFill>
              </a:defRPr>
            </a:lvl1pPr>
          </a:lstStyle>
          <a:p>
            <a:r>
              <a:rPr lang="en-US" noProof="0"/>
              <a:t>Click to edit Master title style</a:t>
            </a:r>
            <a:endParaRPr lang="en-GB" noProof="0" dirty="0"/>
          </a:p>
        </p:txBody>
      </p:sp>
      <p:sp>
        <p:nvSpPr>
          <p:cNvPr id="3" name="Content Placeholder 2"/>
          <p:cNvSpPr>
            <a:spLocks noGrp="1"/>
          </p:cNvSpPr>
          <p:nvPr>
            <p:ph idx="1"/>
          </p:nvPr>
        </p:nvSpPr>
        <p:spPr/>
        <p:txBody>
          <a:bodyPr>
            <a:noAutofit/>
          </a:bodyPr>
          <a:lstStyle>
            <a:lvl1pPr>
              <a:spcBef>
                <a:spcPts val="899"/>
              </a:spcBef>
              <a:defRPr sz="2200">
                <a:solidFill>
                  <a:schemeClr val="bg1"/>
                </a:solidFill>
              </a:defRPr>
            </a:lvl1pPr>
            <a:lvl2pPr>
              <a:spcBef>
                <a:spcPts val="449"/>
              </a:spcBef>
              <a:defRPr sz="2200">
                <a:solidFill>
                  <a:schemeClr val="bg1"/>
                </a:solidFill>
              </a:defRPr>
            </a:lvl2pPr>
            <a:lvl3pPr marL="377737" indent="-377737">
              <a:spcBef>
                <a:spcPts val="0"/>
              </a:spcBef>
              <a:defRPr sz="1600">
                <a:solidFill>
                  <a:schemeClr val="bg1"/>
                </a:solidFill>
              </a:defRPr>
            </a:lvl3pPr>
            <a:lvl4pPr marL="755474" indent="-377737">
              <a:spcBef>
                <a:spcPts val="0"/>
              </a:spcBef>
              <a:defRPr sz="1600">
                <a:solidFill>
                  <a:schemeClr val="bg1"/>
                </a:solidFill>
              </a:defRPr>
            </a:lvl4pPr>
            <a:lvl5pPr marL="1133212" indent="-377737">
              <a:spcBef>
                <a:spcPts val="0"/>
              </a:spcBef>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lvl1pPr>
              <a:defRPr>
                <a:solidFill>
                  <a:schemeClr val="bg1"/>
                </a:solidFill>
              </a:defRPr>
            </a:lvl1pPr>
          </a:lstStyle>
          <a:p>
            <a:endParaRPr dirty="0">
              <a:solidFill>
                <a:prstClr val="white"/>
              </a:solidFill>
            </a:endParaRPr>
          </a:p>
        </p:txBody>
      </p:sp>
      <p:sp>
        <p:nvSpPr>
          <p:cNvPr id="5" name="Footer Placeholder 4"/>
          <p:cNvSpPr>
            <a:spLocks noGrp="1"/>
          </p:cNvSpPr>
          <p:nvPr>
            <p:ph type="ftr" sz="quarter" idx="15"/>
          </p:nvPr>
        </p:nvSpPr>
        <p:spPr/>
        <p:txBody>
          <a:bodyPr/>
          <a:lstStyle>
            <a:lvl1pPr>
              <a:defRPr>
                <a:solidFill>
                  <a:schemeClr val="bg1"/>
                </a:solidFill>
              </a:defRPr>
            </a:lvl1pPr>
          </a:lstStyle>
          <a:p>
            <a:r>
              <a:rPr>
                <a:solidFill>
                  <a:prstClr val="white"/>
                </a:solidFill>
              </a:rPr>
              <a:t>© Lloyd’s</a:t>
            </a:r>
            <a:endParaRPr dirty="0">
              <a:solidFill>
                <a:prstClr val="white"/>
              </a:solidFill>
            </a:endParaRPr>
          </a:p>
        </p:txBody>
      </p:sp>
      <p:sp>
        <p:nvSpPr>
          <p:cNvPr id="22" name="TextBox 21"/>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25" name="Straight Connector 24"/>
          <p:cNvCxnSpPr/>
          <p:nvPr/>
        </p:nvCxnSpPr>
        <p:spPr>
          <a:xfrm>
            <a:off x="404999" y="6318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4550" y="1512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4550" y="540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
        <p:nvSpPr>
          <p:cNvPr id="8" name="Text Placeholder 7"/>
          <p:cNvSpPr>
            <a:spLocks noGrp="1"/>
          </p:cNvSpPr>
          <p:nvPr>
            <p:ph type="body" sz="quarter" idx="13"/>
          </p:nvPr>
        </p:nvSpPr>
        <p:spPr>
          <a:xfrm>
            <a:off x="404999" y="1089601"/>
            <a:ext cx="8334900" cy="422405"/>
          </a:xfrm>
        </p:spPr>
        <p:txBody>
          <a:bodyPr tIns="32787" bIns="0">
            <a:noAutofit/>
          </a:bodyPr>
          <a:lstStyle>
            <a:lvl1pPr>
              <a:defRPr sz="1500">
                <a:solidFill>
                  <a:schemeClr val="bg1"/>
                </a:solidFill>
              </a:defRPr>
            </a:lvl1pPr>
          </a:lstStyle>
          <a:p>
            <a:pPr lvl="0"/>
            <a:r>
              <a:rPr lang="en-US" noProof="0"/>
              <a:t>Click to edit Master text styles</a:t>
            </a:r>
          </a:p>
        </p:txBody>
      </p:sp>
      <p:sp>
        <p:nvSpPr>
          <p:cNvPr id="12" name="TextBox 11"/>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13" name="Straight Connector 12"/>
          <p:cNvCxnSpPr/>
          <p:nvPr/>
        </p:nvCxnSpPr>
        <p:spPr>
          <a:xfrm>
            <a:off x="404999" y="6318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4550" y="1512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4550" y="540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
        <p:nvSpPr>
          <p:cNvPr id="17" name="TextBox 16"/>
          <p:cNvSpPr txBox="1">
            <a:spLocks/>
          </p:cNvSpPr>
          <p:nvPr userDrawn="1"/>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18" name="Straight Connector 17"/>
          <p:cNvCxnSpPr/>
          <p:nvPr userDrawn="1"/>
        </p:nvCxnSpPr>
        <p:spPr>
          <a:xfrm>
            <a:off x="404999" y="6318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userDrawn="1"/>
        </p:nvCxnSpPr>
        <p:spPr>
          <a:xfrm>
            <a:off x="404550" y="1512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04550" y="540000"/>
            <a:ext cx="83349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Tree>
    <p:extLst>
      <p:ext uri="{BB962C8B-B14F-4D97-AF65-F5344CB8AC3E}">
        <p14:creationId xmlns:p14="http://schemas.microsoft.com/office/powerpoint/2010/main" val="36581768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ext Style 1 + Dark Blu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4999" y="540000"/>
            <a:ext cx="8334900" cy="972000"/>
          </a:xfrm>
        </p:spPr>
        <p:txBody>
          <a:bodyPr>
            <a:noAutofit/>
          </a:bodyPr>
          <a:lstStyle>
            <a:lvl1pPr>
              <a:defRPr>
                <a:solidFill>
                  <a:schemeClr val="tx1"/>
                </a:solidFill>
              </a:defRPr>
            </a:lvl1pPr>
          </a:lstStyle>
          <a:p>
            <a:r>
              <a:rPr lang="en-US" noProof="0"/>
              <a:t>Click to edit Master title style</a:t>
            </a:r>
            <a:endParaRPr lang="en-GB" noProof="0" dirty="0"/>
          </a:p>
        </p:txBody>
      </p:sp>
      <p:sp>
        <p:nvSpPr>
          <p:cNvPr id="3" name="Content Placeholder 2"/>
          <p:cNvSpPr>
            <a:spLocks noGrp="1"/>
          </p:cNvSpPr>
          <p:nvPr>
            <p:ph idx="1"/>
          </p:nvPr>
        </p:nvSpPr>
        <p:spPr/>
        <p:txBody>
          <a:bodyPr>
            <a:noAutofit/>
          </a:bodyPr>
          <a:lstStyle>
            <a:lvl1pPr>
              <a:spcBef>
                <a:spcPts val="899"/>
              </a:spcBef>
              <a:defRPr sz="2200">
                <a:solidFill>
                  <a:schemeClr val="tx1"/>
                </a:solidFill>
              </a:defRPr>
            </a:lvl1pPr>
            <a:lvl2pPr>
              <a:spcBef>
                <a:spcPts val="449"/>
              </a:spcBef>
              <a:defRPr sz="2200">
                <a:solidFill>
                  <a:schemeClr val="tx1"/>
                </a:solidFill>
              </a:defRPr>
            </a:lvl2pPr>
            <a:lvl3pPr marL="377737" indent="-377737">
              <a:spcBef>
                <a:spcPts val="0"/>
              </a:spcBef>
              <a:defRPr sz="1600">
                <a:solidFill>
                  <a:schemeClr val="tx1"/>
                </a:solidFill>
              </a:defRPr>
            </a:lvl3pPr>
            <a:lvl4pPr marL="755474" indent="-377737">
              <a:spcBef>
                <a:spcPts val="0"/>
              </a:spcBef>
              <a:defRPr sz="1600">
                <a:solidFill>
                  <a:schemeClr val="tx1"/>
                </a:solidFill>
              </a:defRPr>
            </a:lvl4pPr>
            <a:lvl5pPr marL="1133212" indent="-377737">
              <a:spcBef>
                <a:spcPts val="0"/>
              </a:spcBef>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Date Placeholder 3"/>
          <p:cNvSpPr>
            <a:spLocks noGrp="1"/>
          </p:cNvSpPr>
          <p:nvPr>
            <p:ph type="dt" sz="half" idx="14"/>
          </p:nvPr>
        </p:nvSpPr>
        <p:spPr/>
        <p:txBody>
          <a:bodyPr/>
          <a:lstStyle>
            <a:lvl1pPr>
              <a:defRPr>
                <a:solidFill>
                  <a:schemeClr val="tx1"/>
                </a:solidFill>
              </a:defRPr>
            </a:lvl1pPr>
          </a:lstStyle>
          <a:p>
            <a:endParaRPr dirty="0">
              <a:solidFill>
                <a:prstClr val="white"/>
              </a:solidFill>
            </a:endParaRPr>
          </a:p>
        </p:txBody>
      </p:sp>
      <p:sp>
        <p:nvSpPr>
          <p:cNvPr id="5" name="Footer Placeholder 4"/>
          <p:cNvSpPr>
            <a:spLocks noGrp="1"/>
          </p:cNvSpPr>
          <p:nvPr>
            <p:ph type="ftr" sz="quarter" idx="15"/>
          </p:nvPr>
        </p:nvSpPr>
        <p:spPr/>
        <p:txBody>
          <a:bodyPr/>
          <a:lstStyle>
            <a:lvl1pPr>
              <a:defRPr>
                <a:solidFill>
                  <a:schemeClr val="tx1"/>
                </a:solidFill>
              </a:defRPr>
            </a:lvl1pPr>
          </a:lstStyle>
          <a:p>
            <a:r>
              <a:rPr>
                <a:solidFill>
                  <a:prstClr val="white"/>
                </a:solidFill>
              </a:rPr>
              <a:t>© Lloyd’s</a:t>
            </a:r>
            <a:endParaRPr dirty="0">
              <a:solidFill>
                <a:prstClr val="white"/>
              </a:solidFill>
            </a:endParaRPr>
          </a:p>
        </p:txBody>
      </p:sp>
      <p:sp>
        <p:nvSpPr>
          <p:cNvPr id="12" name="TextBox 11"/>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25" name="Straight Connector 24"/>
          <p:cNvCxnSpPr/>
          <p:nvPr/>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
        <p:nvSpPr>
          <p:cNvPr id="8" name="Text Placeholder 7"/>
          <p:cNvSpPr>
            <a:spLocks noGrp="1"/>
          </p:cNvSpPr>
          <p:nvPr>
            <p:ph type="body" sz="quarter" idx="13"/>
          </p:nvPr>
        </p:nvSpPr>
        <p:spPr>
          <a:xfrm>
            <a:off x="404999" y="1089601"/>
            <a:ext cx="8334900" cy="422405"/>
          </a:xfrm>
        </p:spPr>
        <p:txBody>
          <a:bodyPr tIns="32787" bIns="0">
            <a:noAutofit/>
          </a:bodyPr>
          <a:lstStyle>
            <a:lvl1pPr>
              <a:defRPr sz="1500">
                <a:solidFill>
                  <a:schemeClr val="tx1"/>
                </a:solidFill>
              </a:defRPr>
            </a:lvl1pPr>
          </a:lstStyle>
          <a:p>
            <a:pPr lvl="0"/>
            <a:r>
              <a:rPr lang="en-US" noProof="0"/>
              <a:t>Click to edit Master text styles</a:t>
            </a:r>
          </a:p>
        </p:txBody>
      </p:sp>
      <p:sp>
        <p:nvSpPr>
          <p:cNvPr id="13" name="TextBox 12"/>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14" name="Straight Connector 13"/>
          <p:cNvCxnSpPr/>
          <p:nvPr/>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
        <p:nvSpPr>
          <p:cNvPr id="18" name="TextBox 17"/>
          <p:cNvSpPr txBox="1">
            <a:spLocks/>
          </p:cNvSpPr>
          <p:nvPr userDrawn="1"/>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19" name="Straight Connector 18"/>
          <p:cNvCxnSpPr/>
          <p:nvPr userDrawn="1"/>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Tree>
    <p:extLst>
      <p:ext uri="{BB962C8B-B14F-4D97-AF65-F5344CB8AC3E}">
        <p14:creationId xmlns:p14="http://schemas.microsoft.com/office/powerpoint/2010/main" val="428363585"/>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ext Style 2 +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3" name="Content Placeholder 2"/>
          <p:cNvSpPr>
            <a:spLocks noGrp="1"/>
          </p:cNvSpPr>
          <p:nvPr>
            <p:ph sz="half" idx="1"/>
          </p:nvPr>
        </p:nvSpPr>
        <p:spPr>
          <a:xfrm>
            <a:off x="405000" y="1692000"/>
            <a:ext cx="3969000" cy="4428000"/>
          </a:xfrm>
        </p:spPr>
        <p:txBody>
          <a:bodyPr>
            <a:noAutofit/>
          </a:bodyPr>
          <a:lstStyle>
            <a:lvl1pPr>
              <a:spcAft>
                <a:spcPts val="449"/>
              </a:spcAft>
              <a:defRPr sz="2200"/>
            </a:lvl1pPr>
            <a:lvl2pPr>
              <a:spcAft>
                <a:spcPts val="449"/>
              </a:spcAft>
              <a:defRPr sz="2200"/>
            </a:lvl2pPr>
            <a:lvl3pPr marL="323775" indent="-323775">
              <a:spcAft>
                <a:spcPts val="449"/>
              </a:spcAft>
              <a:defRPr sz="1600"/>
            </a:lvl3pPr>
            <a:lvl4pPr marL="647548" indent="-323775">
              <a:spcAft>
                <a:spcPts val="449"/>
              </a:spcAft>
              <a:defRPr sz="1600"/>
            </a:lvl4pPr>
            <a:lvl5pPr marL="971326" indent="-323775">
              <a:spcAft>
                <a:spcPts val="449"/>
              </a:spcAft>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770900" y="1692000"/>
            <a:ext cx="3969000" cy="4428000"/>
          </a:xfrm>
        </p:spPr>
        <p:txBody>
          <a:bodyPr>
            <a:noAutofit/>
          </a:bodyPr>
          <a:lstStyle>
            <a:lvl1pPr>
              <a:spcAft>
                <a:spcPts val="449"/>
              </a:spcAft>
              <a:defRPr sz="2200"/>
            </a:lvl1pPr>
            <a:lvl2pPr>
              <a:spcAft>
                <a:spcPts val="449"/>
              </a:spcAft>
              <a:defRPr sz="2200"/>
            </a:lvl2pPr>
            <a:lvl3pPr marL="242832" indent="-242832">
              <a:spcAft>
                <a:spcPts val="449"/>
              </a:spcAft>
              <a:defRPr sz="1600"/>
            </a:lvl3pPr>
            <a:lvl4pPr marL="485663" indent="-242832">
              <a:spcAft>
                <a:spcPts val="449"/>
              </a:spcAft>
              <a:defRPr sz="1600"/>
            </a:lvl4pPr>
            <a:lvl5pPr marL="728494" indent="-242832">
              <a:spcAft>
                <a:spcPts val="449"/>
              </a:spcAft>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endParaRPr dirty="0">
              <a:solidFill>
                <a:srgbClr val="1E35BF"/>
              </a:solidFill>
            </a:endParaRPr>
          </a:p>
        </p:txBody>
      </p:sp>
      <p:sp>
        <p:nvSpPr>
          <p:cNvPr id="6" name="Footer Placeholder 5"/>
          <p:cNvSpPr>
            <a:spLocks noGrp="1"/>
          </p:cNvSpPr>
          <p:nvPr>
            <p:ph type="ftr" sz="quarter" idx="11"/>
          </p:nvPr>
        </p:nvSpPr>
        <p:spPr/>
        <p:txBody>
          <a:bodyPr/>
          <a:lstStyle/>
          <a:p>
            <a:r>
              <a:rPr>
                <a:solidFill>
                  <a:srgbClr val="1E35BF"/>
                </a:solidFill>
              </a:rPr>
              <a:t>© Lloyd’s</a:t>
            </a:r>
            <a:endParaRPr dirty="0">
              <a:solidFill>
                <a:srgbClr val="1E35BF"/>
              </a:solidFill>
            </a:endParaRPr>
          </a:p>
        </p:txBody>
      </p:sp>
      <p:sp>
        <p:nvSpPr>
          <p:cNvPr id="8" name="Text Placeholder 7"/>
          <p:cNvSpPr>
            <a:spLocks noGrp="1"/>
          </p:cNvSpPr>
          <p:nvPr>
            <p:ph type="body" sz="quarter" idx="13"/>
            <p:custDataLst>
              <p:tags r:id="rId1"/>
            </p:custDataLst>
          </p:nvPr>
        </p:nvSpPr>
        <p:spPr bwMode="auto">
          <a:xfrm>
            <a:off x="404999" y="1089601"/>
            <a:ext cx="8334900" cy="422405"/>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2787" rIns="0" bIns="0" anchor="t" anchorCtr="0">
            <a:noAutofit/>
          </a:bodyPr>
          <a:lstStyle>
            <a:lvl1pPr marL="0" indent="0" algn="l">
              <a:lnSpc>
                <a:spcPct val="100000"/>
              </a:lnSpc>
              <a:spcBef>
                <a:spcPts val="909"/>
              </a:spcBef>
              <a:spcAft>
                <a:spcPts val="364"/>
              </a:spcAft>
              <a:defRPr kumimoji="0" sz="1500"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29628198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Styl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endParaRPr dirty="0">
              <a:solidFill>
                <a:srgbClr val="1E35BF"/>
              </a:solidFill>
            </a:endParaRPr>
          </a:p>
        </p:txBody>
      </p:sp>
      <p:sp>
        <p:nvSpPr>
          <p:cNvPr id="6" name="Footer Placeholder 5"/>
          <p:cNvSpPr>
            <a:spLocks noGrp="1"/>
          </p:cNvSpPr>
          <p:nvPr>
            <p:ph type="ftr" sz="quarter" idx="11"/>
          </p:nvPr>
        </p:nvSpPr>
        <p:spPr/>
        <p:txBody>
          <a:bodyPr/>
          <a:lstStyle/>
          <a:p>
            <a:r>
              <a:rPr>
                <a:solidFill>
                  <a:srgbClr val="1E35BF"/>
                </a:solidFill>
              </a:rPr>
              <a:t>© Lloyd’s</a:t>
            </a:r>
            <a:endParaRPr dirty="0">
              <a:solidFill>
                <a:srgbClr val="1E35BF"/>
              </a:solidFill>
            </a:endParaRPr>
          </a:p>
        </p:txBody>
      </p:sp>
      <p:sp>
        <p:nvSpPr>
          <p:cNvPr id="9" name="Content Placeholder 8"/>
          <p:cNvSpPr>
            <a:spLocks noGrp="1"/>
          </p:cNvSpPr>
          <p:nvPr>
            <p:ph sz="quarter" idx="14"/>
          </p:nvPr>
        </p:nvSpPr>
        <p:spPr>
          <a:xfrm>
            <a:off x="405000" y="1692000"/>
            <a:ext cx="3969000" cy="4428000"/>
          </a:xfrm>
        </p:spPr>
        <p:txBody>
          <a:bodyPr>
            <a:noAutofit/>
          </a:bodyPr>
          <a:lstStyle>
            <a:lvl1pPr>
              <a:defRPr sz="1600"/>
            </a:lvl1pPr>
            <a:lvl2pPr>
              <a:defRPr sz="1600"/>
            </a:lvl2pPr>
            <a:lvl3pPr>
              <a:defRPr sz="13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10"/>
          <p:cNvSpPr>
            <a:spLocks noGrp="1"/>
          </p:cNvSpPr>
          <p:nvPr>
            <p:ph sz="quarter" idx="15"/>
          </p:nvPr>
        </p:nvSpPr>
        <p:spPr>
          <a:xfrm>
            <a:off x="4770900" y="1692000"/>
            <a:ext cx="3969000" cy="4428000"/>
          </a:xfrm>
        </p:spPr>
        <p:txBody>
          <a:bodyPr>
            <a:noAutofit/>
          </a:bodyPr>
          <a:lstStyle>
            <a:lvl1pPr>
              <a:defRPr sz="1600"/>
            </a:lvl1pPr>
            <a:lvl2pPr>
              <a:defRPr sz="1600"/>
            </a:lvl2pPr>
            <a:lvl3pPr>
              <a:defRPr sz="1300"/>
            </a:lvl3pPr>
            <a:lvl4pPr>
              <a:defRPr sz="1300"/>
            </a:lvl4pPr>
            <a:lvl5pPr>
              <a:defRPr sz="13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04999" y="1089601"/>
            <a:ext cx="8334900" cy="422405"/>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2787" rIns="0" bIns="0" anchor="t" anchorCtr="0">
            <a:noAutofit/>
          </a:bodyPr>
          <a:lstStyle>
            <a:lvl1pPr marL="0" indent="0" algn="l">
              <a:lnSpc>
                <a:spcPct val="100000"/>
              </a:lnSpc>
              <a:spcBef>
                <a:spcPts val="909"/>
              </a:spcBef>
              <a:spcAft>
                <a:spcPts val="364"/>
              </a:spcAft>
              <a:defRPr kumimoji="0" sz="1500"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5074587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Styl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endParaRPr dirty="0">
              <a:solidFill>
                <a:srgbClr val="1E35BF"/>
              </a:solidFill>
            </a:endParaRPr>
          </a:p>
        </p:txBody>
      </p:sp>
      <p:sp>
        <p:nvSpPr>
          <p:cNvPr id="6" name="Footer Placeholder 5"/>
          <p:cNvSpPr>
            <a:spLocks noGrp="1"/>
          </p:cNvSpPr>
          <p:nvPr>
            <p:ph type="ftr" sz="quarter" idx="11"/>
          </p:nvPr>
        </p:nvSpPr>
        <p:spPr/>
        <p:txBody>
          <a:bodyPr/>
          <a:lstStyle/>
          <a:p>
            <a:r>
              <a:rPr>
                <a:solidFill>
                  <a:srgbClr val="1E35BF"/>
                </a:solidFill>
              </a:rPr>
              <a:t>© Lloyd’s</a:t>
            </a:r>
            <a:endParaRPr dirty="0">
              <a:solidFill>
                <a:srgbClr val="1E35BF"/>
              </a:solidFill>
            </a:endParaRPr>
          </a:p>
        </p:txBody>
      </p:sp>
      <p:sp>
        <p:nvSpPr>
          <p:cNvPr id="10" name="Content Placeholder 9"/>
          <p:cNvSpPr>
            <a:spLocks noGrp="1"/>
          </p:cNvSpPr>
          <p:nvPr>
            <p:ph sz="quarter" idx="15"/>
          </p:nvPr>
        </p:nvSpPr>
        <p:spPr>
          <a:xfrm>
            <a:off x="405000" y="1692000"/>
            <a:ext cx="26730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Content Placeholder 13"/>
          <p:cNvSpPr>
            <a:spLocks noGrp="1"/>
          </p:cNvSpPr>
          <p:nvPr>
            <p:ph sz="quarter" idx="16"/>
          </p:nvPr>
        </p:nvSpPr>
        <p:spPr>
          <a:xfrm>
            <a:off x="3235950" y="1692000"/>
            <a:ext cx="26730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Content Placeholder 15"/>
          <p:cNvSpPr>
            <a:spLocks noGrp="1"/>
          </p:cNvSpPr>
          <p:nvPr>
            <p:ph sz="quarter" idx="17"/>
          </p:nvPr>
        </p:nvSpPr>
        <p:spPr>
          <a:xfrm>
            <a:off x="6066905" y="1692000"/>
            <a:ext cx="26730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04999" y="1089601"/>
            <a:ext cx="8334900" cy="422405"/>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2787" rIns="0" bIns="0" anchor="t" anchorCtr="0">
            <a:noAutofit/>
          </a:bodyPr>
          <a:lstStyle>
            <a:lvl1pPr marL="0" indent="0" algn="l">
              <a:lnSpc>
                <a:spcPct val="100000"/>
              </a:lnSpc>
              <a:spcBef>
                <a:spcPts val="909"/>
              </a:spcBef>
              <a:spcAft>
                <a:spcPts val="364"/>
              </a:spcAft>
              <a:defRPr kumimoji="0" sz="1500"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383840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ext uri="{D42A27DB-BD31-4B8C-83A1-F6EECF244321}">
                <p14:modId xmlns:p14="http://schemas.microsoft.com/office/powerpoint/2010/main" val="2162797222"/>
              </p:ext>
            </p:extLst>
          </p:nvPr>
        </p:nvGraphicFramePr>
        <p:xfrm>
          <a:off x="1192" y="1593"/>
          <a:ext cx="1190" cy="1586"/>
        </p:xfrm>
        <a:graphic>
          <a:graphicData uri="http://schemas.openxmlformats.org/presentationml/2006/ole">
            <mc:AlternateContent xmlns:mc="http://schemas.openxmlformats.org/markup-compatibility/2006">
              <mc:Choice xmlns:v="urn:schemas-microsoft-com:vml" Requires="v">
                <p:oleObj spid="_x0000_s42555" name="think-cell Slide" r:id="rId4" imgW="499" imgH="499" progId="TCLayout.ActiveDocument.1">
                  <p:embed/>
                </p:oleObj>
              </mc:Choice>
              <mc:Fallback>
                <p:oleObj name="think-cell Slide" r:id="rId4" imgW="499" imgH="499" progId="TCLayout.ActiveDocument.1">
                  <p:embed/>
                  <p:pic>
                    <p:nvPicPr>
                      <p:cNvPr id="5" name="Objekt 4" hidden="1"/>
                      <p:cNvPicPr/>
                      <p:nvPr/>
                    </p:nvPicPr>
                    <p:blipFill>
                      <a:blip r:embed="rId5"/>
                      <a:stretch>
                        <a:fillRect/>
                      </a:stretch>
                    </p:blipFill>
                    <p:spPr>
                      <a:xfrm>
                        <a:off x="1192" y="1593"/>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59"/>
            <a:ext cx="8495030" cy="276999"/>
          </a:xfrm>
        </p:spPr>
        <p:txBody>
          <a:bodyPr/>
          <a:lstStyle>
            <a:lvl1pPr>
              <a:defRPr>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pPr/>
              <a:t>‹#›</a:t>
            </a:fld>
            <a:endParaRPr lang="en-GB" dirty="0"/>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8"/>
          <p:cNvSpPr>
            <a:spLocks noGrp="1"/>
          </p:cNvSpPr>
          <p:nvPr>
            <p:ph type="body" sz="quarter" idx="14"/>
          </p:nvPr>
        </p:nvSpPr>
        <p:spPr>
          <a:xfrm>
            <a:off x="325120" y="441261"/>
            <a:ext cx="7605776" cy="276998"/>
          </a:xfrm>
        </p:spPr>
        <p:txBody>
          <a:bodyPr wrap="square" lIns="0" tIns="0" rIns="71983" bIns="0" anchor="t" anchorCtr="0">
            <a:noAutofit/>
          </a:bodyPr>
          <a:lstStyle>
            <a:lvl1pPr marL="0" indent="0" algn="l">
              <a:lnSpc>
                <a:spcPct val="100000"/>
              </a:lnSpc>
              <a:spcBef>
                <a:spcPts val="0"/>
              </a:spcBef>
              <a:spcAft>
                <a:spcPts val="0"/>
              </a:spcAft>
              <a:buFontTx/>
              <a:buNone/>
              <a:defRPr sz="14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1672648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Text Style 5 + Blue">
    <p:bg>
      <p:bgPr>
        <a:solidFill>
          <a:schemeClr val="accent1"/>
        </a:solidFill>
        <a:effectLst/>
      </p:bgPr>
    </p:bg>
    <p:spTree>
      <p:nvGrpSpPr>
        <p:cNvPr id="1" name=""/>
        <p:cNvGrpSpPr/>
        <p:nvPr/>
      </p:nvGrpSpPr>
      <p:grpSpPr>
        <a:xfrm>
          <a:off x="0" y="0"/>
          <a:ext cx="0" cy="0"/>
          <a:chOff x="0" y="0"/>
          <a:chExt cx="0" cy="0"/>
        </a:xfrm>
      </p:grpSpPr>
      <p:cxnSp>
        <p:nvCxnSpPr>
          <p:cNvPr id="17" name="Straight Connector 16"/>
          <p:cNvCxnSpPr/>
          <p:nvPr/>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lvl1pPr>
              <a:defRPr>
                <a:solidFill>
                  <a:schemeClr val="tx1"/>
                </a:solidFill>
              </a:defRPr>
            </a:lvl1pPr>
          </a:lstStyle>
          <a:p>
            <a:endParaRPr dirty="0">
              <a:solidFill>
                <a:prstClr val="white"/>
              </a:solidFill>
            </a:endParaRPr>
          </a:p>
        </p:txBody>
      </p:sp>
      <p:sp>
        <p:nvSpPr>
          <p:cNvPr id="6" name="Footer Placeholder 5"/>
          <p:cNvSpPr>
            <a:spLocks noGrp="1"/>
          </p:cNvSpPr>
          <p:nvPr>
            <p:ph type="ftr" sz="quarter" idx="11"/>
          </p:nvPr>
        </p:nvSpPr>
        <p:spPr/>
        <p:txBody>
          <a:bodyPr/>
          <a:lstStyle>
            <a:lvl1pPr>
              <a:defRPr>
                <a:solidFill>
                  <a:schemeClr val="tx1"/>
                </a:solidFill>
              </a:defRPr>
            </a:lvl1pPr>
          </a:lstStyle>
          <a:p>
            <a:r>
              <a:rPr>
                <a:solidFill>
                  <a:prstClr val="white"/>
                </a:solidFill>
              </a:rPr>
              <a:t>© Lloyd’s</a:t>
            </a:r>
            <a:endParaRPr dirty="0">
              <a:solidFill>
                <a:prstClr val="white"/>
              </a:solidFill>
            </a:endParaRPr>
          </a:p>
        </p:txBody>
      </p:sp>
      <p:sp>
        <p:nvSpPr>
          <p:cNvPr id="10" name="TextBox 9"/>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sp>
        <p:nvSpPr>
          <p:cNvPr id="23" name="Content Placeholder 22"/>
          <p:cNvSpPr>
            <a:spLocks noGrp="1"/>
          </p:cNvSpPr>
          <p:nvPr>
            <p:ph sz="quarter" idx="15"/>
          </p:nvPr>
        </p:nvSpPr>
        <p:spPr>
          <a:xfrm>
            <a:off x="405000" y="1692000"/>
            <a:ext cx="2673000" cy="44280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Content Placeholder 24"/>
          <p:cNvSpPr>
            <a:spLocks noGrp="1"/>
          </p:cNvSpPr>
          <p:nvPr>
            <p:ph sz="quarter" idx="16"/>
          </p:nvPr>
        </p:nvSpPr>
        <p:spPr>
          <a:xfrm>
            <a:off x="3235950" y="1692000"/>
            <a:ext cx="2673000" cy="44280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7" name="Content Placeholder 26"/>
          <p:cNvSpPr>
            <a:spLocks noGrp="1"/>
          </p:cNvSpPr>
          <p:nvPr>
            <p:ph sz="quarter" idx="17"/>
          </p:nvPr>
        </p:nvSpPr>
        <p:spPr>
          <a:xfrm>
            <a:off x="6066905" y="1692000"/>
            <a:ext cx="2673000" cy="44280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8" name="Straight Connector 27"/>
          <p:cNvCxnSpPr/>
          <p:nvPr/>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
        <p:nvSpPr>
          <p:cNvPr id="8" name="Text Placeholder 7"/>
          <p:cNvSpPr>
            <a:spLocks noGrp="1"/>
          </p:cNvSpPr>
          <p:nvPr>
            <p:ph type="body" sz="quarter" idx="13"/>
          </p:nvPr>
        </p:nvSpPr>
        <p:spPr>
          <a:xfrm>
            <a:off x="404999" y="1089601"/>
            <a:ext cx="8334900" cy="422405"/>
          </a:xfrm>
        </p:spPr>
        <p:txBody>
          <a:bodyPr tIns="32787" bIns="0">
            <a:noAutofit/>
          </a:bodyPr>
          <a:lstStyle>
            <a:lvl1pPr>
              <a:defRPr sz="1500">
                <a:solidFill>
                  <a:schemeClr val="tx1"/>
                </a:solidFill>
              </a:defRPr>
            </a:lvl1pPr>
          </a:lstStyle>
          <a:p>
            <a:pPr lvl="0"/>
            <a:r>
              <a:rPr lang="en-US" noProof="0"/>
              <a:t>Click to edit Master text styles</a:t>
            </a:r>
          </a:p>
        </p:txBody>
      </p:sp>
      <p:sp>
        <p:nvSpPr>
          <p:cNvPr id="13" name="TextBox 12"/>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14" name="Straight Connector 13"/>
          <p:cNvCxnSpPr/>
          <p:nvPr/>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cxnSp>
        <p:nvCxnSpPr>
          <p:cNvPr id="19" name="Straight Connector 18"/>
          <p:cNvCxnSpPr/>
          <p:nvPr userDrawn="1"/>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p:cNvSpPr>
          <p:nvPr userDrawn="1"/>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22" name="Straight Connector 21"/>
          <p:cNvCxnSpPr/>
          <p:nvPr userDrawn="1"/>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Tree>
    <p:extLst>
      <p:ext uri="{BB962C8B-B14F-4D97-AF65-F5344CB8AC3E}">
        <p14:creationId xmlns:p14="http://schemas.microsoft.com/office/powerpoint/2010/main" val="654539099"/>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ext Style 5 + Dark Blue">
    <p:bg>
      <p:bgPr>
        <a:solidFill>
          <a:schemeClr val="tx2"/>
        </a:solidFill>
        <a:effectLst/>
      </p:bgPr>
    </p:bg>
    <p:spTree>
      <p:nvGrpSpPr>
        <p:cNvPr id="1" name=""/>
        <p:cNvGrpSpPr/>
        <p:nvPr/>
      </p:nvGrpSpPr>
      <p:grpSpPr>
        <a:xfrm>
          <a:off x="0" y="0"/>
          <a:ext cx="0" cy="0"/>
          <a:chOff x="0" y="0"/>
          <a:chExt cx="0" cy="0"/>
        </a:xfrm>
      </p:grpSpPr>
      <p:cxnSp>
        <p:nvCxnSpPr>
          <p:cNvPr id="17" name="Straight Connector 16"/>
          <p:cNvCxnSpPr/>
          <p:nvPr/>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lvl1pPr>
              <a:defRPr>
                <a:solidFill>
                  <a:schemeClr val="tx1"/>
                </a:solidFill>
              </a:defRPr>
            </a:lvl1pPr>
          </a:lstStyle>
          <a:p>
            <a:endParaRPr dirty="0">
              <a:solidFill>
                <a:prstClr val="white"/>
              </a:solidFill>
            </a:endParaRPr>
          </a:p>
        </p:txBody>
      </p:sp>
      <p:sp>
        <p:nvSpPr>
          <p:cNvPr id="6" name="Footer Placeholder 5"/>
          <p:cNvSpPr>
            <a:spLocks noGrp="1"/>
          </p:cNvSpPr>
          <p:nvPr>
            <p:ph type="ftr" sz="quarter" idx="11"/>
          </p:nvPr>
        </p:nvSpPr>
        <p:spPr/>
        <p:txBody>
          <a:bodyPr/>
          <a:lstStyle>
            <a:lvl1pPr>
              <a:defRPr>
                <a:solidFill>
                  <a:schemeClr val="tx1"/>
                </a:solidFill>
              </a:defRPr>
            </a:lvl1pPr>
          </a:lstStyle>
          <a:p>
            <a:r>
              <a:rPr>
                <a:solidFill>
                  <a:prstClr val="white"/>
                </a:solidFill>
              </a:rPr>
              <a:t>© Lloyd’s</a:t>
            </a:r>
            <a:endParaRPr dirty="0">
              <a:solidFill>
                <a:prstClr val="white"/>
              </a:solidFill>
            </a:endParaRPr>
          </a:p>
        </p:txBody>
      </p:sp>
      <p:sp>
        <p:nvSpPr>
          <p:cNvPr id="10" name="TextBox 9"/>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sp>
        <p:nvSpPr>
          <p:cNvPr id="23" name="Content Placeholder 22"/>
          <p:cNvSpPr>
            <a:spLocks noGrp="1"/>
          </p:cNvSpPr>
          <p:nvPr>
            <p:ph sz="quarter" idx="15"/>
          </p:nvPr>
        </p:nvSpPr>
        <p:spPr>
          <a:xfrm>
            <a:off x="405000" y="1692000"/>
            <a:ext cx="2673000" cy="44280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5" name="Content Placeholder 24"/>
          <p:cNvSpPr>
            <a:spLocks noGrp="1"/>
          </p:cNvSpPr>
          <p:nvPr>
            <p:ph sz="quarter" idx="16"/>
          </p:nvPr>
        </p:nvSpPr>
        <p:spPr>
          <a:xfrm>
            <a:off x="3235950" y="1692000"/>
            <a:ext cx="2673000" cy="44280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27" name="Content Placeholder 26"/>
          <p:cNvSpPr>
            <a:spLocks noGrp="1"/>
          </p:cNvSpPr>
          <p:nvPr>
            <p:ph sz="quarter" idx="17"/>
          </p:nvPr>
        </p:nvSpPr>
        <p:spPr>
          <a:xfrm>
            <a:off x="6066905" y="1692000"/>
            <a:ext cx="2673000" cy="4428000"/>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cxnSp>
        <p:nvCxnSpPr>
          <p:cNvPr id="28" name="Straight Connector 27"/>
          <p:cNvCxnSpPr/>
          <p:nvPr/>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
        <p:nvSpPr>
          <p:cNvPr id="8" name="Text Placeholder 7"/>
          <p:cNvSpPr>
            <a:spLocks noGrp="1"/>
          </p:cNvSpPr>
          <p:nvPr>
            <p:ph type="body" sz="quarter" idx="13"/>
          </p:nvPr>
        </p:nvSpPr>
        <p:spPr>
          <a:xfrm>
            <a:off x="404999" y="1089601"/>
            <a:ext cx="8334900" cy="422405"/>
          </a:xfrm>
        </p:spPr>
        <p:txBody>
          <a:bodyPr tIns="32787" bIns="0">
            <a:noAutofit/>
          </a:bodyPr>
          <a:lstStyle>
            <a:lvl1pPr>
              <a:defRPr sz="1500">
                <a:solidFill>
                  <a:schemeClr val="tx1"/>
                </a:solidFill>
              </a:defRPr>
            </a:lvl1pPr>
          </a:lstStyle>
          <a:p>
            <a:pPr lvl="0"/>
            <a:r>
              <a:rPr lang="en-US" noProof="0"/>
              <a:t>Click to edit Master text styles</a:t>
            </a:r>
          </a:p>
        </p:txBody>
      </p:sp>
      <p:sp>
        <p:nvSpPr>
          <p:cNvPr id="13" name="TextBox 12"/>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14" name="Straight Connector 13"/>
          <p:cNvCxnSpPr/>
          <p:nvPr/>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cxnSp>
        <p:nvCxnSpPr>
          <p:cNvPr id="19" name="Straight Connector 18"/>
          <p:cNvCxnSpPr/>
          <p:nvPr userDrawn="1"/>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a:spLocks/>
          </p:cNvSpPr>
          <p:nvPr userDrawn="1"/>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z="800" smtClean="0">
                <a:solidFill>
                  <a:prstClr val="white"/>
                </a:solidFill>
              </a:rPr>
              <a:pPr defTabSz="832785"/>
              <a:t>‹#›</a:t>
            </a:fld>
            <a:endParaRPr lang="en-GB" sz="800" dirty="0">
              <a:solidFill>
                <a:prstClr val="white"/>
              </a:solidFill>
            </a:endParaRPr>
          </a:p>
        </p:txBody>
      </p:sp>
      <p:cxnSp>
        <p:nvCxnSpPr>
          <p:cNvPr id="22" name="Straight Connector 21"/>
          <p:cNvCxnSpPr/>
          <p:nvPr userDrawn="1"/>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5000" y="1"/>
            <a:ext cx="1021366" cy="410470"/>
          </a:xfrm>
          <a:prstGeom prst="rect">
            <a:avLst/>
          </a:prstGeom>
        </p:spPr>
      </p:pic>
    </p:spTree>
    <p:extLst>
      <p:ext uri="{BB962C8B-B14F-4D97-AF65-F5344CB8AC3E}">
        <p14:creationId xmlns:p14="http://schemas.microsoft.com/office/powerpoint/2010/main" val="2364041000"/>
      </p:ext>
    </p:extLst>
  </p:cSld>
  <p:clrMapOvr>
    <a:overrideClrMapping bg1="dk1" tx1="lt1" bg2="dk2" tx2="lt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 Content, Half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4" name="Content Placeholder 3"/>
          <p:cNvSpPr>
            <a:spLocks noGrp="1"/>
          </p:cNvSpPr>
          <p:nvPr>
            <p:ph sz="half" idx="2"/>
          </p:nvPr>
        </p:nvSpPr>
        <p:spPr>
          <a:xfrm>
            <a:off x="4638150" y="1692000"/>
            <a:ext cx="4101300" cy="2124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Date Placeholder 4"/>
          <p:cNvSpPr>
            <a:spLocks noGrp="1"/>
          </p:cNvSpPr>
          <p:nvPr>
            <p:ph type="dt" sz="half" idx="10"/>
          </p:nvPr>
        </p:nvSpPr>
        <p:spPr/>
        <p:txBody>
          <a:bodyPr/>
          <a:lstStyle/>
          <a:p>
            <a:endParaRPr dirty="0">
              <a:solidFill>
                <a:srgbClr val="1E35BF"/>
              </a:solidFill>
            </a:endParaRPr>
          </a:p>
        </p:txBody>
      </p:sp>
      <p:sp>
        <p:nvSpPr>
          <p:cNvPr id="6" name="Footer Placeholder 5"/>
          <p:cNvSpPr>
            <a:spLocks noGrp="1"/>
          </p:cNvSpPr>
          <p:nvPr>
            <p:ph type="ftr" sz="quarter" idx="11"/>
          </p:nvPr>
        </p:nvSpPr>
        <p:spPr/>
        <p:txBody>
          <a:bodyPr/>
          <a:lstStyle/>
          <a:p>
            <a:r>
              <a:rPr>
                <a:solidFill>
                  <a:srgbClr val="1E35BF"/>
                </a:solidFill>
              </a:rPr>
              <a:t>© Lloyd’s</a:t>
            </a:r>
            <a:endParaRPr dirty="0">
              <a:solidFill>
                <a:srgbClr val="1E35BF"/>
              </a:solidFill>
            </a:endParaRPr>
          </a:p>
        </p:txBody>
      </p:sp>
      <p:sp>
        <p:nvSpPr>
          <p:cNvPr id="9" name="Content Placeholder 3"/>
          <p:cNvSpPr>
            <a:spLocks noGrp="1"/>
          </p:cNvSpPr>
          <p:nvPr>
            <p:ph sz="half" idx="14"/>
          </p:nvPr>
        </p:nvSpPr>
        <p:spPr>
          <a:xfrm>
            <a:off x="4638150" y="3996000"/>
            <a:ext cx="4101300" cy="2124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9"/>
          <p:cNvSpPr>
            <a:spLocks noGrp="1"/>
          </p:cNvSpPr>
          <p:nvPr>
            <p:ph sz="quarter" idx="15"/>
          </p:nvPr>
        </p:nvSpPr>
        <p:spPr>
          <a:xfrm>
            <a:off x="404999" y="1692000"/>
            <a:ext cx="41013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04999" y="1089601"/>
            <a:ext cx="8334900" cy="422405"/>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2787" rIns="0" bIns="0" anchor="t" anchorCtr="0">
            <a:noAutofit/>
          </a:bodyPr>
          <a:lstStyle>
            <a:lvl1pPr marL="0" indent="0" algn="l">
              <a:lnSpc>
                <a:spcPct val="100000"/>
              </a:lnSpc>
              <a:spcBef>
                <a:spcPts val="909"/>
              </a:spcBef>
              <a:spcAft>
                <a:spcPts val="364"/>
              </a:spcAft>
              <a:defRPr kumimoji="0" sz="1500"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33799941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 Content,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endParaRPr dirty="0">
              <a:solidFill>
                <a:srgbClr val="1E35BF"/>
              </a:solidFill>
            </a:endParaRPr>
          </a:p>
        </p:txBody>
      </p:sp>
      <p:sp>
        <p:nvSpPr>
          <p:cNvPr id="6" name="Footer Placeholder 5"/>
          <p:cNvSpPr>
            <a:spLocks noGrp="1"/>
          </p:cNvSpPr>
          <p:nvPr>
            <p:ph type="ftr" sz="quarter" idx="11"/>
          </p:nvPr>
        </p:nvSpPr>
        <p:spPr/>
        <p:txBody>
          <a:bodyPr/>
          <a:lstStyle/>
          <a:p>
            <a:r>
              <a:rPr>
                <a:solidFill>
                  <a:srgbClr val="1E35BF"/>
                </a:solidFill>
              </a:rPr>
              <a:t>© Lloyd’s</a:t>
            </a:r>
            <a:endParaRPr dirty="0">
              <a:solidFill>
                <a:srgbClr val="1E35BF"/>
              </a:solidFill>
            </a:endParaRPr>
          </a:p>
        </p:txBody>
      </p:sp>
      <p:sp>
        <p:nvSpPr>
          <p:cNvPr id="9" name="Content Placeholder 8"/>
          <p:cNvSpPr>
            <a:spLocks noGrp="1"/>
          </p:cNvSpPr>
          <p:nvPr>
            <p:ph sz="quarter" idx="14"/>
          </p:nvPr>
        </p:nvSpPr>
        <p:spPr>
          <a:xfrm>
            <a:off x="405000" y="1692000"/>
            <a:ext cx="26730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10"/>
          <p:cNvSpPr>
            <a:spLocks noGrp="1"/>
          </p:cNvSpPr>
          <p:nvPr>
            <p:ph sz="quarter" idx="15"/>
          </p:nvPr>
        </p:nvSpPr>
        <p:spPr>
          <a:xfrm>
            <a:off x="3235955" y="1692000"/>
            <a:ext cx="5503951"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ext Placeholder 7"/>
          <p:cNvSpPr>
            <a:spLocks noGrp="1"/>
          </p:cNvSpPr>
          <p:nvPr>
            <p:ph type="body" sz="quarter" idx="13"/>
            <p:custDataLst>
              <p:tags r:id="rId1"/>
            </p:custDataLst>
          </p:nvPr>
        </p:nvSpPr>
        <p:spPr bwMode="auto">
          <a:xfrm>
            <a:off x="404999" y="1089601"/>
            <a:ext cx="8334900" cy="422405"/>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2787" rIns="0" bIns="0" anchor="t" anchorCtr="0">
            <a:noAutofit/>
          </a:bodyPr>
          <a:lstStyle>
            <a:lvl1pPr marL="0" indent="0" algn="l">
              <a:lnSpc>
                <a:spcPct val="100000"/>
              </a:lnSpc>
              <a:spcBef>
                <a:spcPts val="909"/>
              </a:spcBef>
              <a:spcAft>
                <a:spcPts val="364"/>
              </a:spcAft>
              <a:defRPr kumimoji="0" sz="1500" b="0" i="0" u="none" baseline="0">
                <a:solidFill>
                  <a:srgbClr val="000000"/>
                </a:solidFill>
                <a:latin typeface="Arial" panose="020B0604020202020204" pitchFamily="34" charset="0"/>
              </a:defRPr>
            </a:lvl1pPr>
          </a:lstStyle>
          <a:p>
            <a:pPr lvl="0"/>
            <a:r>
              <a:rPr lang="en-US" noProof="0"/>
              <a:t>Click to edit Master text styles</a:t>
            </a:r>
          </a:p>
        </p:txBody>
      </p:sp>
    </p:spTree>
    <p:extLst>
      <p:ext uri="{BB962C8B-B14F-4D97-AF65-F5344CB8AC3E}">
        <p14:creationId xmlns:p14="http://schemas.microsoft.com/office/powerpoint/2010/main" val="1223766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 Content, Third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dirty="0"/>
          </a:p>
        </p:txBody>
      </p:sp>
      <p:sp>
        <p:nvSpPr>
          <p:cNvPr id="5" name="Date Placeholder 4"/>
          <p:cNvSpPr>
            <a:spLocks noGrp="1"/>
          </p:cNvSpPr>
          <p:nvPr>
            <p:ph type="dt" sz="half" idx="10"/>
          </p:nvPr>
        </p:nvSpPr>
        <p:spPr/>
        <p:txBody>
          <a:bodyPr/>
          <a:lstStyle/>
          <a:p>
            <a:endParaRPr dirty="0">
              <a:solidFill>
                <a:srgbClr val="1E35BF"/>
              </a:solidFill>
            </a:endParaRPr>
          </a:p>
        </p:txBody>
      </p:sp>
      <p:sp>
        <p:nvSpPr>
          <p:cNvPr id="6" name="Footer Placeholder 5"/>
          <p:cNvSpPr>
            <a:spLocks noGrp="1"/>
          </p:cNvSpPr>
          <p:nvPr>
            <p:ph type="ftr" sz="quarter" idx="11"/>
          </p:nvPr>
        </p:nvSpPr>
        <p:spPr/>
        <p:txBody>
          <a:bodyPr/>
          <a:lstStyle/>
          <a:p>
            <a:r>
              <a:rPr>
                <a:solidFill>
                  <a:srgbClr val="1E35BF"/>
                </a:solidFill>
              </a:rPr>
              <a:t>© Lloyd’s</a:t>
            </a:r>
            <a:endParaRPr dirty="0">
              <a:solidFill>
                <a:srgbClr val="1E35BF"/>
              </a:solidFill>
            </a:endParaRPr>
          </a:p>
        </p:txBody>
      </p:sp>
      <p:sp>
        <p:nvSpPr>
          <p:cNvPr id="8" name="Text Placeholder 7"/>
          <p:cNvSpPr>
            <a:spLocks noGrp="1"/>
          </p:cNvSpPr>
          <p:nvPr>
            <p:ph type="body" sz="quarter" idx="13"/>
            <p:custDataLst>
              <p:tags r:id="rId1"/>
            </p:custDataLst>
          </p:nvPr>
        </p:nvSpPr>
        <p:spPr bwMode="auto">
          <a:xfrm>
            <a:off x="404999" y="1089601"/>
            <a:ext cx="8334900" cy="422405"/>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53640926-AAD7-44D8-BBD7-CCE9431645EC}">
              <a14:shadowObscured xmlns:a14="http://schemas.microsoft.com/office/drawing/2010/main"/>
            </a:ext>
          </a:extLst>
        </p:spPr>
        <p:txBody>
          <a:bodyPr vert="horz" wrap="square" lIns="0" tIns="32787" rIns="0" bIns="0" anchor="t" anchorCtr="0">
            <a:noAutofit/>
          </a:bodyPr>
          <a:lstStyle>
            <a:lvl1pPr marL="0" indent="0" algn="l">
              <a:lnSpc>
                <a:spcPct val="100000"/>
              </a:lnSpc>
              <a:spcBef>
                <a:spcPts val="909"/>
              </a:spcBef>
              <a:spcAft>
                <a:spcPts val="364"/>
              </a:spcAft>
              <a:defRPr kumimoji="0" sz="1500" b="0" i="0" u="none" baseline="0">
                <a:solidFill>
                  <a:srgbClr val="000000"/>
                </a:solidFill>
                <a:latin typeface="Arial" panose="020B0604020202020204" pitchFamily="34" charset="0"/>
              </a:defRPr>
            </a:lvl1pPr>
          </a:lstStyle>
          <a:p>
            <a:pPr lvl="0"/>
            <a:r>
              <a:rPr lang="en-US" noProof="0"/>
              <a:t>Click to edit Master text styles</a:t>
            </a:r>
          </a:p>
        </p:txBody>
      </p:sp>
      <p:sp>
        <p:nvSpPr>
          <p:cNvPr id="10" name="Content Placeholder 9"/>
          <p:cNvSpPr>
            <a:spLocks noGrp="1"/>
          </p:cNvSpPr>
          <p:nvPr>
            <p:ph sz="quarter" idx="15"/>
          </p:nvPr>
        </p:nvSpPr>
        <p:spPr>
          <a:xfrm>
            <a:off x="405000" y="1692000"/>
            <a:ext cx="2673000" cy="4428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2" name="Content Placeholder 11"/>
          <p:cNvSpPr>
            <a:spLocks noGrp="1"/>
          </p:cNvSpPr>
          <p:nvPr>
            <p:ph sz="quarter" idx="16"/>
          </p:nvPr>
        </p:nvSpPr>
        <p:spPr>
          <a:xfrm>
            <a:off x="3235955" y="1692000"/>
            <a:ext cx="5503951" cy="2124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4" name="Content Placeholder 13"/>
          <p:cNvSpPr>
            <a:spLocks noGrp="1"/>
          </p:cNvSpPr>
          <p:nvPr>
            <p:ph sz="quarter" idx="17"/>
          </p:nvPr>
        </p:nvSpPr>
        <p:spPr>
          <a:xfrm>
            <a:off x="3235955" y="3996000"/>
            <a:ext cx="5503951" cy="2124000"/>
          </a:xfrm>
        </p:spPr>
        <p:txBody>
          <a:bodyPr>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24551388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Disclaim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4999" y="540000"/>
            <a:ext cx="8334900" cy="972000"/>
          </a:xfrm>
        </p:spPr>
        <p:txBody>
          <a:bodyPr>
            <a:noAutofit/>
          </a:bodyPr>
          <a:lstStyle>
            <a:lvl1pPr>
              <a:defRPr/>
            </a:lvl1pPr>
          </a:lstStyle>
          <a:p>
            <a:r>
              <a:rPr lang="en-GB" noProof="0" dirty="0"/>
              <a:t>Disclaimer</a:t>
            </a:r>
          </a:p>
        </p:txBody>
      </p:sp>
      <p:sp>
        <p:nvSpPr>
          <p:cNvPr id="4" name="Date Placeholder 3"/>
          <p:cNvSpPr>
            <a:spLocks noGrp="1"/>
          </p:cNvSpPr>
          <p:nvPr>
            <p:ph type="dt" sz="half" idx="14"/>
          </p:nvPr>
        </p:nvSpPr>
        <p:spPr/>
        <p:txBody>
          <a:bodyPr/>
          <a:lstStyle/>
          <a:p>
            <a:endParaRPr dirty="0">
              <a:solidFill>
                <a:srgbClr val="1E35BF"/>
              </a:solidFill>
            </a:endParaRPr>
          </a:p>
        </p:txBody>
      </p:sp>
      <p:sp>
        <p:nvSpPr>
          <p:cNvPr id="5" name="Footer Placeholder 4"/>
          <p:cNvSpPr>
            <a:spLocks noGrp="1"/>
          </p:cNvSpPr>
          <p:nvPr>
            <p:ph type="ftr" sz="quarter" idx="15"/>
          </p:nvPr>
        </p:nvSpPr>
        <p:spPr/>
        <p:txBody>
          <a:bodyPr/>
          <a:lstStyle/>
          <a:p>
            <a:r>
              <a:rPr>
                <a:solidFill>
                  <a:srgbClr val="1E35BF"/>
                </a:solidFill>
              </a:rPr>
              <a:t>© Lloyd’s</a:t>
            </a:r>
            <a:endParaRPr dirty="0">
              <a:solidFill>
                <a:srgbClr val="1E35BF"/>
              </a:solidFill>
            </a:endParaRPr>
          </a:p>
        </p:txBody>
      </p:sp>
      <p:sp>
        <p:nvSpPr>
          <p:cNvPr id="6" name="Rectangle 5"/>
          <p:cNvSpPr/>
          <p:nvPr>
            <p:custDataLst>
              <p:tags r:id="rId1"/>
            </p:custDataLst>
          </p:nvPr>
        </p:nvSpPr>
        <p:spPr>
          <a:xfrm>
            <a:off x="404999" y="1692008"/>
            <a:ext cx="8334900" cy="442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defTabSz="832785">
              <a:spcBef>
                <a:spcPts val="449"/>
              </a:spcBef>
              <a:spcAft>
                <a:spcPts val="449"/>
              </a:spcAft>
            </a:pPr>
            <a:r>
              <a:rPr lang="en-GB" sz="1300" dirty="0">
                <a:solidFill>
                  <a:prstClr val="black"/>
                </a:solidFill>
              </a:rPr>
              <a:t>This information is not intended for distribution to, or use by, any person or entity in any jurisdiction or country where such distribution or use would be contrary to local law or regulation. It is the responsibility of any person publishing or communicating the contents of this document or communication, or any part thereof, to ensure compliance with all applicable legal and regulatory requirements.</a:t>
            </a:r>
          </a:p>
          <a:p>
            <a:pPr defTabSz="832785">
              <a:spcBef>
                <a:spcPts val="449"/>
              </a:spcBef>
              <a:spcAft>
                <a:spcPts val="449"/>
              </a:spcAft>
            </a:pPr>
            <a:r>
              <a:rPr lang="en-GB" sz="1300" dirty="0">
                <a:solidFill>
                  <a:prstClr val="black"/>
                </a:solidFill>
              </a:rPr>
              <a:t>The content of this presentation does not represent a prospectus or invitation in connection with any solicitation of capital. Nor does it constitute an offer to sell securities or insurance, a solicitation or an offer to buy securities or insurance, or a distribution of securities in the United States or to a U.S. person, or in any other jurisdiction where it is contrary to local law. Such persons should inform themselves about and observe any applicable legal requirement.</a:t>
            </a:r>
          </a:p>
        </p:txBody>
      </p:sp>
    </p:spTree>
    <p:extLst>
      <p:ext uri="{BB962C8B-B14F-4D97-AF65-F5344CB8AC3E}">
        <p14:creationId xmlns:p14="http://schemas.microsoft.com/office/powerpoint/2010/main" val="15011319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En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2833" y="2685855"/>
            <a:ext cx="3698344" cy="1486298"/>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22833" y="2685855"/>
            <a:ext cx="3698344" cy="1486298"/>
          </a:xfrm>
          <a:prstGeom prst="rect">
            <a:avLst/>
          </a:prstGeom>
        </p:spPr>
      </p:pic>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722833" y="2685855"/>
            <a:ext cx="3698344" cy="1486298"/>
          </a:xfrm>
          <a:prstGeom prst="rect">
            <a:avLst/>
          </a:prstGeom>
        </p:spPr>
      </p:pic>
    </p:spTree>
    <p:extLst>
      <p:ext uri="{BB962C8B-B14F-4D97-AF65-F5344CB8AC3E}">
        <p14:creationId xmlns:p14="http://schemas.microsoft.com/office/powerpoint/2010/main" val="16173216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and Content (Stripe 2)">
    <p:spTree>
      <p:nvGrpSpPr>
        <p:cNvPr id="1" name=""/>
        <p:cNvGrpSpPr/>
        <p:nvPr/>
      </p:nvGrpSpPr>
      <p:grpSpPr>
        <a:xfrm>
          <a:off x="0" y="0"/>
          <a:ext cx="0" cy="0"/>
          <a:chOff x="0" y="0"/>
          <a:chExt cx="0" cy="0"/>
        </a:xfrm>
      </p:grpSpPr>
      <p:sp>
        <p:nvSpPr>
          <p:cNvPr id="2" name="Title 1"/>
          <p:cNvSpPr>
            <a:spLocks noGrp="1"/>
          </p:cNvSpPr>
          <p:nvPr>
            <p:ph type="title"/>
          </p:nvPr>
        </p:nvSpPr>
        <p:spPr>
          <a:xfrm>
            <a:off x="450000" y="332656"/>
            <a:ext cx="7470000" cy="792000"/>
          </a:xfrm>
        </p:spPr>
        <p:txBody>
          <a:bodyPr>
            <a:normAutofit/>
          </a:bodyPr>
          <a:lstStyle>
            <a:lvl1pPr>
              <a:lnSpc>
                <a:spcPct val="80000"/>
              </a:lnSpc>
              <a:defRPr sz="2800">
                <a:solidFill>
                  <a:schemeClr val="tx2"/>
                </a:solidFill>
              </a:defRPr>
            </a:lvl1pPr>
          </a:lstStyle>
          <a:p>
            <a:r>
              <a:rPr lang="en-US"/>
              <a:t>Click to edit Master title style</a:t>
            </a:r>
            <a:endParaRPr lang="en-GB" dirty="0"/>
          </a:p>
        </p:txBody>
      </p:sp>
      <p:sp>
        <p:nvSpPr>
          <p:cNvPr id="10" name="Content Placeholder 2"/>
          <p:cNvSpPr>
            <a:spLocks noGrp="1"/>
          </p:cNvSpPr>
          <p:nvPr>
            <p:ph idx="1"/>
          </p:nvPr>
        </p:nvSpPr>
        <p:spPr>
          <a:xfrm>
            <a:off x="450000" y="1259999"/>
            <a:ext cx="7470000" cy="4932000"/>
          </a:xfrm>
        </p:spPr>
        <p:txBody>
          <a:bodyPr/>
          <a:lstStyle>
            <a:lvl1pPr>
              <a:lnSpc>
                <a:spcPct val="100000"/>
              </a:lnSpc>
              <a:spcBef>
                <a:spcPts val="0"/>
              </a:spcBef>
              <a:spcAft>
                <a:spcPts val="1146"/>
              </a:spcAft>
              <a:defRPr/>
            </a:lvl1pPr>
            <a:lvl2pPr>
              <a:lnSpc>
                <a:spcPct val="100000"/>
              </a:lnSpc>
              <a:spcBef>
                <a:spcPts val="0"/>
              </a:spcBef>
              <a:spcAft>
                <a:spcPts val="1146"/>
              </a:spcAft>
              <a:defRPr/>
            </a:lvl2pPr>
            <a:lvl3pPr>
              <a:lnSpc>
                <a:spcPct val="100000"/>
              </a:lnSpc>
              <a:spcBef>
                <a:spcPts val="0"/>
              </a:spcBef>
              <a:spcAft>
                <a:spcPts val="1146"/>
              </a:spcAft>
              <a:defRPr/>
            </a:lvl3pPr>
            <a:lvl4pPr>
              <a:lnSpc>
                <a:spcPct val="100000"/>
              </a:lnSpc>
              <a:spcBef>
                <a:spcPts val="0"/>
              </a:spcBef>
              <a:spcAft>
                <a:spcPts val="1146"/>
              </a:spcAft>
              <a:defRPr/>
            </a:lvl4pPr>
            <a:lvl5pPr>
              <a:lnSpc>
                <a:spcPct val="100000"/>
              </a:lnSpc>
              <a:spcBef>
                <a:spcPts val="0"/>
              </a:spcBef>
              <a:spcAft>
                <a:spcPts val="1146"/>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654798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userDrawn="1">
  <p:cSld name="1_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grpSp>
        <p:nvGrpSpPr>
          <p:cNvPr id="3" name="Group 2"/>
          <p:cNvGrpSpPr/>
          <p:nvPr userDrawn="1"/>
        </p:nvGrpSpPr>
        <p:grpSpPr>
          <a:xfrm>
            <a:off x="1237134" y="215155"/>
            <a:ext cx="2038726" cy="391628"/>
            <a:chOff x="1237130" y="215155"/>
            <a:chExt cx="2038726" cy="391628"/>
          </a:xfrm>
        </p:grpSpPr>
        <p:sp>
          <p:nvSpPr>
            <p:cNvPr id="4" name="TextBox 3"/>
            <p:cNvSpPr txBox="1"/>
            <p:nvPr userDrawn="1"/>
          </p:nvSpPr>
          <p:spPr>
            <a:xfrm>
              <a:off x="1237130" y="215155"/>
              <a:ext cx="1514371" cy="391628"/>
            </a:xfrm>
            <a:prstGeom prst="rect">
              <a:avLst/>
            </a:prstGeom>
            <a:noFill/>
          </p:spPr>
          <p:txBody>
            <a:bodyPr wrap="none" lIns="72000" tIns="72000" rIns="72000" bIns="72000" rtlCol="0">
              <a:spAutoFit/>
            </a:bodyPr>
            <a:lstStyle/>
            <a:p>
              <a:pPr defTabSz="457089"/>
              <a:r>
                <a:rPr lang="en-GB" sz="1600" dirty="0">
                  <a:solidFill>
                    <a:prstClr val="white"/>
                  </a:solidFill>
                </a:rPr>
                <a:t>London Market</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12794" y="308599"/>
              <a:ext cx="563062" cy="198000"/>
            </a:xfrm>
            <a:prstGeom prst="rect">
              <a:avLst/>
            </a:prstGeom>
          </p:spPr>
        </p:pic>
      </p:grpSp>
      <p:cxnSp>
        <p:nvCxnSpPr>
          <p:cNvPr id="6" name="Straight Connector 5"/>
          <p:cNvCxnSpPr>
            <a:cxnSpLocks/>
          </p:cNvCxnSpPr>
          <p:nvPr userDrawn="1"/>
        </p:nvCxnSpPr>
        <p:spPr>
          <a:xfrm flipH="1">
            <a:off x="1150939" y="6547015"/>
            <a:ext cx="7993062" cy="0"/>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17389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14545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3"/>
                        <a:ext cx="1587" cy="1586"/>
                      </a:xfrm>
                      <a:prstGeom prst="rect">
                        <a:avLst/>
                      </a:prstGeom>
                    </p:spPr>
                  </p:pic>
                </p:oleObj>
              </mc:Fallback>
            </mc:AlternateContent>
          </a:graphicData>
        </a:graphic>
      </p:graphicFrame>
      <p:pic>
        <p:nvPicPr>
          <p:cNvPr id="9" name="Grafik 8"/>
          <p:cNvPicPr>
            <a:picLocks noChangeAspect="1"/>
          </p:cNvPicPr>
          <p:nvPr userDrawn="1"/>
        </p:nvPicPr>
        <p:blipFill rotWithShape="1">
          <a:blip r:embed="rId6"/>
          <a:srcRect r="398" b="660"/>
          <a:stretch/>
        </p:blipFill>
        <p:spPr>
          <a:xfrm>
            <a:off x="-6096" y="-26389"/>
            <a:ext cx="9150096" cy="6884393"/>
          </a:xfrm>
          <a:prstGeom prst="rect">
            <a:avLst/>
          </a:prstGeom>
          <a:ln>
            <a:noFill/>
          </a:ln>
        </p:spPr>
      </p:pic>
      <p:pic>
        <p:nvPicPr>
          <p:cNvPr id="5" name="Grafik 4"/>
          <p:cNvPicPr>
            <a:picLocks noChangeAspect="1"/>
          </p:cNvPicPr>
          <p:nvPr userDrawn="1"/>
        </p:nvPicPr>
        <p:blipFill rotWithShape="1">
          <a:blip r:embed="rId7"/>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53"/>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a:lnSpc>
                <a:spcPct val="80000"/>
              </a:lnSpc>
            </a:pPr>
            <a:endParaRPr lang="en-GB" sz="2400" kern="0" dirty="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2" y="3775205"/>
            <a:ext cx="8496300" cy="369332"/>
          </a:xfrm>
          <a:noFill/>
        </p:spPr>
        <p:txBody>
          <a:bodyPr wrap="square" lIns="0" rIns="0">
            <a:spAutoFit/>
          </a:bodyPr>
          <a:lstStyle>
            <a:lvl1pPr>
              <a:defRPr sz="2400" b="1">
                <a:solidFill>
                  <a:schemeClr val="tx2"/>
                </a:solidFill>
                <a:latin typeface="Calibri" panose="020F0502020204030204" pitchFamily="34" charset="0"/>
                <a:sym typeface="Calibri" panose="020F0502020204030204" pitchFamily="34" charset="0"/>
              </a:defRPr>
            </a:lvl1pPr>
          </a:lstStyle>
          <a:p>
            <a:r>
              <a:rPr lang="en-GB" dirty="0"/>
              <a:t>Document Title</a:t>
            </a:r>
          </a:p>
        </p:txBody>
      </p:sp>
      <p:sp>
        <p:nvSpPr>
          <p:cNvPr id="17" name="Textplatzhalter 3"/>
          <p:cNvSpPr>
            <a:spLocks noGrp="1"/>
          </p:cNvSpPr>
          <p:nvPr>
            <p:ph type="body" sz="quarter" idx="11" hasCustomPrompt="1"/>
          </p:nvPr>
        </p:nvSpPr>
        <p:spPr>
          <a:xfrm>
            <a:off x="335282" y="4166744"/>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4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Short Description</a:t>
            </a:r>
          </a:p>
        </p:txBody>
      </p:sp>
      <p:sp>
        <p:nvSpPr>
          <p:cNvPr id="18" name="Textplatzhalter 3"/>
          <p:cNvSpPr>
            <a:spLocks noGrp="1"/>
          </p:cNvSpPr>
          <p:nvPr>
            <p:ph type="body" sz="quarter" idx="12" hasCustomPrompt="1"/>
          </p:nvPr>
        </p:nvSpPr>
        <p:spPr>
          <a:xfrm>
            <a:off x="335282"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4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Author</a:t>
            </a:r>
          </a:p>
        </p:txBody>
      </p:sp>
      <p:sp>
        <p:nvSpPr>
          <p:cNvPr id="19" name="Textplatzhalter 3"/>
          <p:cNvSpPr>
            <a:spLocks noGrp="1"/>
          </p:cNvSpPr>
          <p:nvPr>
            <p:ph type="body" sz="quarter" idx="13" hasCustomPrompt="1"/>
          </p:nvPr>
        </p:nvSpPr>
        <p:spPr>
          <a:xfrm>
            <a:off x="335282"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4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a:t>Place, Date</a:t>
            </a:r>
          </a:p>
        </p:txBody>
      </p:sp>
      <p:grpSp>
        <p:nvGrpSpPr>
          <p:cNvPr id="40" name="Gruppieren 39"/>
          <p:cNvGrpSpPr/>
          <p:nvPr userDrawn="1"/>
        </p:nvGrpSpPr>
        <p:grpSpPr>
          <a:xfrm>
            <a:off x="327661" y="6194743"/>
            <a:ext cx="3348674" cy="413954"/>
            <a:chOff x="327660" y="6194734"/>
            <a:chExt cx="3348674" cy="413955"/>
          </a:xfrm>
        </p:grpSpPr>
        <p:pic>
          <p:nvPicPr>
            <p:cNvPr id="10" name="Grafik 9"/>
            <p:cNvPicPr>
              <a:picLocks noChangeAspect="1"/>
            </p:cNvPicPr>
            <p:nvPr userDrawn="1"/>
          </p:nvPicPr>
          <p:blipFill>
            <a:blip r:embed="rId8">
              <a:clrChange>
                <a:clrFrom>
                  <a:srgbClr val="FFFEFD"/>
                </a:clrFrom>
                <a:clrTo>
                  <a:srgbClr val="FFFEFD">
                    <a:alpha val="0"/>
                  </a:srgbClr>
                </a:clrTo>
              </a:clrChange>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59510325"/>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2880">
          <p15:clr>
            <a:srgbClr val="FBAE40"/>
          </p15:clr>
        </p15:guide>
        <p15:guide id="5" pos="4211">
          <p15:clr>
            <a:srgbClr val="FBAE40"/>
          </p15:clr>
        </p15:guide>
        <p15:guide id="6" pos="482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43579" name="think-cell Slide" r:id="rId4" imgW="499" imgH="499" progId="TCLayout.ActiveDocument.1">
                  <p:embed/>
                </p:oleObj>
              </mc:Choice>
              <mc:Fallback>
                <p:oleObj name="think-cell Slide" r:id="rId4" imgW="499" imgH="499" progId="TCLayout.ActiveDocument.1">
                  <p:embed/>
                  <p:pic>
                    <p:nvPicPr>
                      <p:cNvPr id="5" name="Objekt 4" hidden="1"/>
                      <p:cNvPicPr/>
                      <p:nvPr/>
                    </p:nvPicPr>
                    <p:blipFill>
                      <a:blip r:embed="rId5"/>
                      <a:stretch>
                        <a:fillRect/>
                      </a:stretch>
                    </p:blipFill>
                    <p:spPr>
                      <a:xfrm>
                        <a:off x="1591" y="1593"/>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59"/>
            <a:ext cx="8495030" cy="276999"/>
          </a:xfrm>
        </p:spPr>
        <p:txBody>
          <a:bodyPr/>
          <a:lstStyle>
            <a:lvl1pPr>
              <a:defRPr>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pPr/>
              <a:t>‹#›</a:t>
            </a:fld>
            <a:endParaRPr lang="en-GB" dirty="0"/>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10" name="Textplatzhalter 8"/>
          <p:cNvSpPr>
            <a:spLocks noGrp="1"/>
          </p:cNvSpPr>
          <p:nvPr>
            <p:ph type="body" sz="quarter" idx="16"/>
          </p:nvPr>
        </p:nvSpPr>
        <p:spPr>
          <a:xfrm>
            <a:off x="325120" y="441261"/>
            <a:ext cx="7605776" cy="276998"/>
          </a:xfrm>
        </p:spPr>
        <p:txBody>
          <a:bodyPr wrap="square" lIns="0" tIns="0" rIns="71983" bIns="0" anchor="t" anchorCtr="0">
            <a:noAutofit/>
          </a:bodyPr>
          <a:lstStyle>
            <a:lvl1pPr marL="0" indent="0" algn="l">
              <a:lnSpc>
                <a:spcPct val="100000"/>
              </a:lnSpc>
              <a:spcBef>
                <a:spcPts val="0"/>
              </a:spcBef>
              <a:spcAft>
                <a:spcPts val="0"/>
              </a:spcAft>
              <a:buFontTx/>
              <a:buNone/>
              <a:defRPr sz="14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1253626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146480"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3"/>
                        <a:ext cx="1587" cy="1586"/>
                      </a:xfrm>
                      <a:prstGeom prst="rect">
                        <a:avLst/>
                      </a:prstGeom>
                    </p:spPr>
                  </p:pic>
                </p:oleObj>
              </mc:Fallback>
            </mc:AlternateContent>
          </a:graphicData>
        </a:graphic>
      </p:graphicFrame>
      <p:pic>
        <p:nvPicPr>
          <p:cNvPr id="20" name="Grafik 19"/>
          <p:cNvPicPr>
            <a:picLocks noChangeAspect="1"/>
          </p:cNvPicPr>
          <p:nvPr userDrawn="1"/>
        </p:nvPicPr>
        <p:blipFill rotWithShape="1">
          <a:blip r:embed="rId6"/>
          <a:srcRect l="-1" r="398" b="660"/>
          <a:stretch/>
        </p:blipFill>
        <p:spPr>
          <a:xfrm>
            <a:off x="3177" y="-19396"/>
            <a:ext cx="9140824" cy="6877399"/>
          </a:xfrm>
          <a:prstGeom prst="rect">
            <a:avLst/>
          </a:prstGeom>
        </p:spPr>
      </p:pic>
      <p:pic>
        <p:nvPicPr>
          <p:cNvPr id="13" name="Grafik 12"/>
          <p:cNvPicPr>
            <a:picLocks noChangeAspect="1"/>
          </p:cNvPicPr>
          <p:nvPr userDrawn="1"/>
        </p:nvPicPr>
        <p:blipFill rotWithShape="1">
          <a:blip r:embed="rId7"/>
          <a:srcRect r="22940" b="24033"/>
          <a:stretch/>
        </p:blipFill>
        <p:spPr>
          <a:xfrm>
            <a:off x="3567057" y="1331741"/>
            <a:ext cx="5600747" cy="5526263"/>
          </a:xfrm>
          <a:prstGeom prst="rect">
            <a:avLst/>
          </a:prstGeom>
        </p:spPr>
      </p:pic>
      <p:sp>
        <p:nvSpPr>
          <p:cNvPr id="10" name="Rechteck 9"/>
          <p:cNvSpPr/>
          <p:nvPr userDrawn="1"/>
        </p:nvSpPr>
        <p:spPr>
          <a:xfrm>
            <a:off x="3178" y="4017328"/>
            <a:ext cx="9164624" cy="2840672"/>
          </a:xfrm>
          <a:prstGeom prst="rect">
            <a:avLst/>
          </a:prstGeom>
          <a:gradFill flip="none" rotWithShape="1">
            <a:gsLst>
              <a:gs pos="0">
                <a:schemeClr val="bg1">
                  <a:alpha val="82000"/>
                </a:schemeClr>
              </a:gs>
              <a:gs pos="72000">
                <a:schemeClr val="bg1">
                  <a:alpha val="7400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175" y="2889568"/>
            <a:ext cx="9164625" cy="1127760"/>
          </a:xfrm>
          <a:prstGeom prst="rect">
            <a:avLst/>
          </a:prstGeom>
          <a:solidFill>
            <a:schemeClr val="accent2">
              <a:alpha val="76000"/>
            </a:scheme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a:lnSpc>
                <a:spcPct val="80000"/>
              </a:lnSpc>
            </a:pPr>
            <a:endParaRPr lang="en-GB" sz="2400" kern="0"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325120" y="3268783"/>
            <a:ext cx="8495030" cy="369332"/>
          </a:xfrm>
        </p:spPr>
        <p:txBody>
          <a:bodyPr rIns="0">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12" name="Rechteck 11"/>
          <p:cNvSpPr/>
          <p:nvPr userDrawn="1"/>
        </p:nvSpPr>
        <p:spPr>
          <a:xfrm>
            <a:off x="3175" y="0"/>
            <a:ext cx="9164625" cy="2889568"/>
          </a:xfrm>
          <a:prstGeom prst="rect">
            <a:avLst/>
          </a:prstGeom>
          <a:solidFill>
            <a:schemeClr val="bg1">
              <a:alpha val="64000"/>
            </a:schemeClr>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pSp>
        <p:nvGrpSpPr>
          <p:cNvPr id="15" name="Gruppieren 14"/>
          <p:cNvGrpSpPr/>
          <p:nvPr userDrawn="1"/>
        </p:nvGrpSpPr>
        <p:grpSpPr>
          <a:xfrm>
            <a:off x="327661" y="6194743"/>
            <a:ext cx="3348674" cy="413954"/>
            <a:chOff x="327660" y="6194734"/>
            <a:chExt cx="3348674" cy="413955"/>
          </a:xfrm>
        </p:grpSpPr>
        <p:pic>
          <p:nvPicPr>
            <p:cNvPr id="16" name="Grafik 15"/>
            <p:cNvPicPr>
              <a:picLocks noChangeAspect="1"/>
            </p:cNvPicPr>
            <p:nvPr userDrawn="1"/>
          </p:nvPicPr>
          <p:blipFill>
            <a:blip r:embed="rId8">
              <a:clrChange>
                <a:clrFrom>
                  <a:srgbClr val="FFFEFD"/>
                </a:clrFrom>
                <a:clrTo>
                  <a:srgbClr val="FFFEFD">
                    <a:alpha val="0"/>
                  </a:srgbClr>
                </a:clrTo>
              </a:clrChange>
            </a:blip>
            <a:stretch>
              <a:fillRect/>
            </a:stretch>
          </p:blipFill>
          <p:spPr>
            <a:xfrm>
              <a:off x="327660" y="6194734"/>
              <a:ext cx="3348674" cy="413955"/>
            </a:xfrm>
            <a:prstGeom prst="rect">
              <a:avLst/>
            </a:prstGeom>
          </p:spPr>
        </p:pic>
        <p:cxnSp>
          <p:nvCxnSpPr>
            <p:cNvPr id="17" name="Gerader Verbinder 16"/>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93181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593"/>
          <a:ext cx="1190" cy="1586"/>
        </p:xfrm>
        <a:graphic>
          <a:graphicData uri="http://schemas.openxmlformats.org/presentationml/2006/ole">
            <mc:AlternateContent xmlns:mc="http://schemas.openxmlformats.org/markup-compatibility/2006">
              <mc:Choice xmlns:v="urn:schemas-microsoft-com:vml" Requires="v">
                <p:oleObj spid="_x0000_s147504"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593"/>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59"/>
            <a:ext cx="7605776" cy="276999"/>
          </a:xfrm>
        </p:spPr>
        <p:txBody>
          <a:bodyPr/>
          <a:lstStyle>
            <a:lvl1pPr>
              <a:defRPr>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6" name="Textplatzhalter 5"/>
          <p:cNvSpPr>
            <a:spLocks noGrp="1"/>
          </p:cNvSpPr>
          <p:nvPr>
            <p:ph type="body" sz="quarter" idx="12"/>
          </p:nvPr>
        </p:nvSpPr>
        <p:spPr>
          <a:xfrm>
            <a:off x="325120" y="934722"/>
            <a:ext cx="8495030" cy="5374006"/>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9" name="Textplatzhalter 8"/>
          <p:cNvSpPr>
            <a:spLocks noGrp="1"/>
          </p:cNvSpPr>
          <p:nvPr>
            <p:ph type="body" sz="quarter" idx="13"/>
          </p:nvPr>
        </p:nvSpPr>
        <p:spPr>
          <a:xfrm>
            <a:off x="325120" y="441261"/>
            <a:ext cx="7605776" cy="276998"/>
          </a:xfrm>
        </p:spPr>
        <p:txBody>
          <a:bodyPr wrap="square" lIns="0" tIns="0" rIns="71983" bIns="0" anchor="t" anchorCtr="0">
            <a:noAutofit/>
          </a:bodyPr>
          <a:lstStyle>
            <a:lvl1pPr marL="0" indent="0" algn="l">
              <a:lnSpc>
                <a:spcPct val="100000"/>
              </a:lnSpc>
              <a:spcBef>
                <a:spcPts val="0"/>
              </a:spcBef>
              <a:spcAft>
                <a:spcPts val="0"/>
              </a:spcAft>
              <a:buFontTx/>
              <a:buNone/>
              <a:defRPr sz="14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33752936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148528"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3"/>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59"/>
            <a:ext cx="7605776" cy="276999"/>
          </a:xfrm>
        </p:spPr>
        <p:txBody>
          <a:bodyPr/>
          <a:lstStyle>
            <a:lvl1pPr>
              <a:defRPr>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6" name="Textplatzhalter 5"/>
          <p:cNvSpPr>
            <a:spLocks noGrp="1"/>
          </p:cNvSpPr>
          <p:nvPr>
            <p:ph type="body" sz="quarter" idx="12"/>
          </p:nvPr>
        </p:nvSpPr>
        <p:spPr>
          <a:xfrm>
            <a:off x="323852" y="934722"/>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7" name="Textplatzhalter 5"/>
          <p:cNvSpPr>
            <a:spLocks noGrp="1"/>
          </p:cNvSpPr>
          <p:nvPr>
            <p:ph type="body" sz="quarter" idx="13"/>
          </p:nvPr>
        </p:nvSpPr>
        <p:spPr>
          <a:xfrm>
            <a:off x="4716067" y="908056"/>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8"/>
          <p:cNvSpPr>
            <a:spLocks noGrp="1"/>
          </p:cNvSpPr>
          <p:nvPr>
            <p:ph type="body" sz="quarter" idx="14"/>
          </p:nvPr>
        </p:nvSpPr>
        <p:spPr>
          <a:xfrm>
            <a:off x="325120" y="441261"/>
            <a:ext cx="7605776" cy="276998"/>
          </a:xfrm>
        </p:spPr>
        <p:txBody>
          <a:bodyPr wrap="square" lIns="0" tIns="0" rIns="71983" bIns="0" anchor="t" anchorCtr="0">
            <a:noAutofit/>
          </a:bodyPr>
          <a:lstStyle>
            <a:lvl1pPr marL="0" indent="0" algn="l">
              <a:lnSpc>
                <a:spcPct val="100000"/>
              </a:lnSpc>
              <a:spcBef>
                <a:spcPts val="0"/>
              </a:spcBef>
              <a:spcAft>
                <a:spcPts val="0"/>
              </a:spcAft>
              <a:buFontTx/>
              <a:buNone/>
              <a:defRPr sz="14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19602620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593"/>
          <a:ext cx="1190" cy="1586"/>
        </p:xfrm>
        <a:graphic>
          <a:graphicData uri="http://schemas.openxmlformats.org/presentationml/2006/ole">
            <mc:AlternateContent xmlns:mc="http://schemas.openxmlformats.org/markup-compatibility/2006">
              <mc:Choice xmlns:v="urn:schemas-microsoft-com:vml" Requires="v">
                <p:oleObj spid="_x0000_s149552"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593"/>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59"/>
            <a:ext cx="8495030" cy="276999"/>
          </a:xfrm>
        </p:spPr>
        <p:txBody>
          <a:bodyPr/>
          <a:lstStyle>
            <a:lvl1pPr>
              <a:defRPr>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1">
                <a:solidFill>
                  <a:schemeClr val="accent3"/>
                </a:solidFill>
                <a:latin typeface="Calibri" panose="020F0502020204030204" pitchFamily="34" charset="0"/>
                <a:sym typeface="Calibri" panose="020F0502020204030204" pitchFamily="34" charset="0"/>
              </a:defRPr>
            </a:lvl1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8"/>
          <p:cNvSpPr>
            <a:spLocks noGrp="1"/>
          </p:cNvSpPr>
          <p:nvPr>
            <p:ph type="body" sz="quarter" idx="14"/>
          </p:nvPr>
        </p:nvSpPr>
        <p:spPr>
          <a:xfrm>
            <a:off x="325120" y="441261"/>
            <a:ext cx="7605776" cy="276998"/>
          </a:xfrm>
        </p:spPr>
        <p:txBody>
          <a:bodyPr wrap="square" lIns="0" tIns="0" rIns="71983" bIns="0" anchor="t" anchorCtr="0">
            <a:noAutofit/>
          </a:bodyPr>
          <a:lstStyle>
            <a:lvl1pPr marL="0" indent="0" algn="l">
              <a:lnSpc>
                <a:spcPct val="100000"/>
              </a:lnSpc>
              <a:spcBef>
                <a:spcPts val="0"/>
              </a:spcBef>
              <a:spcAft>
                <a:spcPts val="0"/>
              </a:spcAft>
              <a:buFontTx/>
              <a:buNone/>
              <a:defRPr sz="14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18990923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150576"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3"/>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59"/>
            <a:ext cx="8495030" cy="276999"/>
          </a:xfrm>
        </p:spPr>
        <p:txBody>
          <a:bodyPr/>
          <a:lstStyle>
            <a:lvl1pPr>
              <a:defRPr>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1">
                <a:solidFill>
                  <a:schemeClr val="accent3"/>
                </a:solidFill>
                <a:latin typeface="Calibri" panose="020F0502020204030204" pitchFamily="34" charset="0"/>
                <a:sym typeface="Calibri" panose="020F0502020204030204" pitchFamily="34" charset="0"/>
              </a:defRPr>
            </a:lvl1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1">
                <a:solidFill>
                  <a:schemeClr val="accent3"/>
                </a:solidFill>
                <a:latin typeface="Calibri" panose="020F0502020204030204" pitchFamily="34" charset="0"/>
                <a:sym typeface="Calibri" panose="020F0502020204030204" pitchFamily="34" charset="0"/>
              </a:defRPr>
            </a:lvl1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
        <p:nvSpPr>
          <p:cNvPr id="10" name="Textplatzhalter 8"/>
          <p:cNvSpPr>
            <a:spLocks noGrp="1"/>
          </p:cNvSpPr>
          <p:nvPr>
            <p:ph type="body" sz="quarter" idx="16"/>
          </p:nvPr>
        </p:nvSpPr>
        <p:spPr>
          <a:xfrm>
            <a:off x="325120" y="441261"/>
            <a:ext cx="7605776" cy="276998"/>
          </a:xfrm>
        </p:spPr>
        <p:txBody>
          <a:bodyPr wrap="square" lIns="0" tIns="0" rIns="71983" bIns="0" anchor="t" anchorCtr="0">
            <a:noAutofit/>
          </a:bodyPr>
          <a:lstStyle>
            <a:lvl1pPr marL="0" indent="0" algn="l">
              <a:lnSpc>
                <a:spcPct val="100000"/>
              </a:lnSpc>
              <a:spcBef>
                <a:spcPts val="0"/>
              </a:spcBef>
              <a:spcAft>
                <a:spcPts val="0"/>
              </a:spcAft>
              <a:buFontTx/>
              <a:buNone/>
              <a:defRPr sz="14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dirty="0" err="1"/>
              <a:t>Formatvorlagen</a:t>
            </a:r>
            <a:r>
              <a:rPr lang="en-GB" dirty="0"/>
              <a:t> des </a:t>
            </a:r>
            <a:r>
              <a:rPr lang="en-GB" dirty="0" err="1"/>
              <a:t>Textmasters</a:t>
            </a:r>
            <a:r>
              <a:rPr lang="en-GB" dirty="0"/>
              <a:t> </a:t>
            </a:r>
            <a:r>
              <a:rPr lang="en-GB" dirty="0" err="1"/>
              <a:t>bearbeiten</a:t>
            </a:r>
            <a:endParaRPr lang="en-GB" dirty="0"/>
          </a:p>
        </p:txBody>
      </p:sp>
    </p:spTree>
    <p:extLst>
      <p:ext uri="{BB962C8B-B14F-4D97-AF65-F5344CB8AC3E}">
        <p14:creationId xmlns:p14="http://schemas.microsoft.com/office/powerpoint/2010/main" val="2230024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19" name="Objekt 18" hidden="1"/>
          <p:cNvGraphicFramePr>
            <a:graphicFrameLocks noChangeAspect="1"/>
          </p:cNvGraphicFramePr>
          <p:nvPr userDrawn="1">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15160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1" y="1593"/>
                        <a:ext cx="1587" cy="1586"/>
                      </a:xfrm>
                      <a:prstGeom prst="rect">
                        <a:avLst/>
                      </a:prstGeom>
                    </p:spPr>
                  </p:pic>
                </p:oleObj>
              </mc:Fallback>
            </mc:AlternateContent>
          </a:graphicData>
        </a:graphic>
      </p:graphicFrame>
      <p:sp>
        <p:nvSpPr>
          <p:cNvPr id="2" name="Titel 1"/>
          <p:cNvSpPr>
            <a:spLocks noGrp="1"/>
          </p:cNvSpPr>
          <p:nvPr>
            <p:ph type="title"/>
          </p:nvPr>
        </p:nvSpPr>
        <p:spPr/>
        <p:txBody>
          <a:bodyPr/>
          <a:lstStyle>
            <a:lvl1pPr>
              <a:defRPr>
                <a:latin typeface="Calibri" panose="020F0502020204030204" pitchFamily="34" charset="0"/>
                <a:sym typeface="Calibri" panose="020F0502020204030204" pitchFamily="34" charset="0"/>
              </a:defRPr>
            </a:lvl1p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4" name="Fußzeilenplatzhalter 3"/>
          <p:cNvSpPr>
            <a:spLocks noGrp="1"/>
          </p:cNvSpPr>
          <p:nvPr>
            <p:ph type="ftr" sz="quarter" idx="11"/>
          </p:nvPr>
        </p:nvSpPr>
        <p:spPr>
          <a:xfrm>
            <a:off x="3028950" y="6449937"/>
            <a:ext cx="3086100" cy="276073"/>
          </a:xfrm>
          <a:prstGeom prst="rect">
            <a:avLst/>
          </a:prstGeom>
        </p:spPr>
        <p:txBody>
          <a:bodyPr lIns="91418" tIns="45708" rIns="91418" bIns="45708"/>
          <a:lstStyle>
            <a:lvl1pPr>
              <a:defRPr>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r>
              <a:rPr lang="en-GB" smtClean="0">
                <a:solidFill>
                  <a:prstClr val="black"/>
                </a:solidFill>
              </a:rPr>
              <a:t>© Lloyd’s</a:t>
            </a:r>
            <a:endParaRPr lang="en-GB" dirty="0">
              <a:solidFill>
                <a:prstClr val="black"/>
              </a:solidFill>
            </a:endParaRPr>
          </a:p>
        </p:txBody>
      </p:sp>
      <p:grpSp>
        <p:nvGrpSpPr>
          <p:cNvPr id="18" name="Gruppieren 17"/>
          <p:cNvGrpSpPr/>
          <p:nvPr userDrawn="1"/>
        </p:nvGrpSpPr>
        <p:grpSpPr>
          <a:xfrm>
            <a:off x="3105772" y="1265434"/>
            <a:ext cx="4971542" cy="4971542"/>
            <a:chOff x="2922779" y="-241014"/>
            <a:chExt cx="4971542" cy="4971542"/>
          </a:xfrm>
        </p:grpSpPr>
        <p:grpSp>
          <p:nvGrpSpPr>
            <p:cNvPr id="5" name="Gruppieren 4"/>
            <p:cNvGrpSpPr/>
            <p:nvPr userDrawn="1"/>
          </p:nvGrpSpPr>
          <p:grpSpPr>
            <a:xfrm>
              <a:off x="2922779" y="-241014"/>
              <a:ext cx="4971542" cy="4971542"/>
              <a:chOff x="6816080" y="398116"/>
              <a:chExt cx="3312368" cy="3300125"/>
            </a:xfrm>
          </p:grpSpPr>
          <p:sp>
            <p:nvSpPr>
              <p:cNvPr id="6" name="Ellipse 5"/>
              <p:cNvSpPr/>
              <p:nvPr userDrawn="1"/>
            </p:nvSpPr>
            <p:spPr>
              <a:xfrm>
                <a:off x="8142118" y="1718032"/>
                <a:ext cx="660293" cy="660293"/>
              </a:xfrm>
              <a:prstGeom prst="ellipse">
                <a:avLst/>
              </a:prstGeom>
              <a:noFill/>
              <a:ln w="1270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7" name="Ellipse 6"/>
              <p:cNvSpPr/>
              <p:nvPr userDrawn="1"/>
            </p:nvSpPr>
            <p:spPr>
              <a:xfrm>
                <a:off x="7811864" y="1387778"/>
                <a:ext cx="1320800" cy="1320800"/>
              </a:xfrm>
              <a:prstGeom prst="ellipse">
                <a:avLst/>
              </a:prstGeom>
              <a:noFill/>
              <a:ln w="1016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Ellipse 7"/>
              <p:cNvSpPr/>
              <p:nvPr userDrawn="1"/>
            </p:nvSpPr>
            <p:spPr>
              <a:xfrm>
                <a:off x="7660988" y="1236902"/>
                <a:ext cx="1622552" cy="1622552"/>
              </a:xfrm>
              <a:prstGeom prst="ellipse">
                <a:avLst/>
              </a:prstGeom>
              <a:noFill/>
              <a:ln w="889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9" name="Ellipse 8"/>
              <p:cNvSpPr/>
              <p:nvPr userDrawn="1"/>
            </p:nvSpPr>
            <p:spPr>
              <a:xfrm>
                <a:off x="7526876" y="1102790"/>
                <a:ext cx="1890776" cy="1890776"/>
              </a:xfrm>
              <a:prstGeom prst="ellipse">
                <a:avLst/>
              </a:prstGeom>
              <a:noFill/>
              <a:ln w="762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10" name="Ellipse 9"/>
              <p:cNvSpPr/>
              <p:nvPr userDrawn="1"/>
            </p:nvSpPr>
            <p:spPr>
              <a:xfrm>
                <a:off x="7392764" y="968678"/>
                <a:ext cx="2159000" cy="2159000"/>
              </a:xfrm>
              <a:prstGeom prst="ellipse">
                <a:avLst/>
              </a:prstGeom>
              <a:noFill/>
              <a:ln w="635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11" name="Ellipse 10"/>
              <p:cNvSpPr/>
              <p:nvPr userDrawn="1"/>
            </p:nvSpPr>
            <p:spPr>
              <a:xfrm>
                <a:off x="7276940" y="852854"/>
                <a:ext cx="2390648" cy="2390648"/>
              </a:xfrm>
              <a:prstGeom prst="ellipse">
                <a:avLst/>
              </a:prstGeom>
              <a:noFill/>
              <a:ln w="508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12" name="Ellipse 11"/>
              <p:cNvSpPr/>
              <p:nvPr userDrawn="1"/>
            </p:nvSpPr>
            <p:spPr>
              <a:xfrm>
                <a:off x="7179404" y="755318"/>
                <a:ext cx="2585720" cy="2585720"/>
              </a:xfrm>
              <a:prstGeom prst="ellipse">
                <a:avLst/>
              </a:prstGeom>
              <a:noFill/>
              <a:ln w="381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13" name="Ellipse 12"/>
              <p:cNvSpPr/>
              <p:nvPr userDrawn="1"/>
            </p:nvSpPr>
            <p:spPr>
              <a:xfrm>
                <a:off x="7073232" y="649146"/>
                <a:ext cx="2798064" cy="2798064"/>
              </a:xfrm>
              <a:prstGeom prst="ellipse">
                <a:avLst/>
              </a:prstGeom>
              <a:no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14" name="Ellipse 13"/>
              <p:cNvSpPr/>
              <p:nvPr userDrawn="1"/>
            </p:nvSpPr>
            <p:spPr>
              <a:xfrm>
                <a:off x="6960456" y="541958"/>
                <a:ext cx="3023616" cy="3012440"/>
              </a:xfrm>
              <a:prstGeom prst="ellipse">
                <a:avLst/>
              </a:prstGeom>
              <a:noFill/>
              <a:ln w="127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15" name="Ellipse 14"/>
              <p:cNvSpPr/>
              <p:nvPr userDrawn="1"/>
            </p:nvSpPr>
            <p:spPr>
              <a:xfrm>
                <a:off x="6816080" y="398116"/>
                <a:ext cx="3312368" cy="3300125"/>
              </a:xfrm>
              <a:prstGeom prst="ellipse">
                <a:avLst/>
              </a:prstGeom>
              <a:noFill/>
              <a:ln w="635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16" name="Ellipse 15"/>
              <p:cNvSpPr/>
              <p:nvPr userDrawn="1"/>
            </p:nvSpPr>
            <p:spPr>
              <a:xfrm>
                <a:off x="7981456" y="1557370"/>
                <a:ext cx="981616" cy="981616"/>
              </a:xfrm>
              <a:prstGeom prst="ellipse">
                <a:avLst/>
              </a:prstGeom>
              <a:noFill/>
              <a:ln w="114300">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pSp>
        <p:sp>
          <p:nvSpPr>
            <p:cNvPr id="17" name="Ellipse 16"/>
            <p:cNvSpPr/>
            <p:nvPr userDrawn="1"/>
          </p:nvSpPr>
          <p:spPr>
            <a:xfrm>
              <a:off x="5090235" y="1925261"/>
              <a:ext cx="636631" cy="638992"/>
            </a:xfrm>
            <a:prstGeom prst="ellipse">
              <a:avLst/>
            </a:prstGeom>
            <a:solidFill>
              <a:schemeClr val="accent5"/>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pSp>
      <p:pic>
        <p:nvPicPr>
          <p:cNvPr id="20" name="Picture 30" descr="PPL.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00456" y="5346866"/>
            <a:ext cx="447736" cy="447736"/>
          </a:xfrm>
          <a:prstGeom prst="rect">
            <a:avLst/>
          </a:prstGeom>
          <a:ln>
            <a:noFill/>
          </a:ln>
          <a:effectLst>
            <a:outerShdw blurRad="44450" dist="27940" dir="5400000" algn="ctr">
              <a:srgbClr val="000000">
                <a:alpha val="32000"/>
              </a:srgbClr>
            </a:outerShdw>
          </a:effectLst>
        </p:spPr>
      </p:pic>
      <p:pic>
        <p:nvPicPr>
          <p:cNvPr id="21" name="Picture 39" descr="CSRP.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00464" y="4691368"/>
            <a:ext cx="456181" cy="456181"/>
          </a:xfrm>
          <a:prstGeom prst="rect">
            <a:avLst/>
          </a:prstGeom>
          <a:noFill/>
          <a:ln>
            <a:noFill/>
          </a:ln>
          <a:effectLst>
            <a:outerShdw blurRad="44450" dist="27940" dir="5400000" algn="ctr">
              <a:srgbClr val="000000">
                <a:alpha val="32000"/>
              </a:srgbClr>
            </a:outerShdw>
          </a:effectLst>
        </p:spPr>
      </p:pic>
      <p:pic>
        <p:nvPicPr>
          <p:cNvPr id="22" name="Picture 64" descr="DA-audit and compliance_02.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494754" y="4705072"/>
            <a:ext cx="456181" cy="456181"/>
          </a:xfrm>
          <a:prstGeom prst="rect">
            <a:avLst/>
          </a:prstGeom>
          <a:noFill/>
          <a:ln>
            <a:noFill/>
          </a:ln>
          <a:effectLst>
            <a:outerShdw blurRad="44450" dist="27940" dir="5400000" algn="ctr">
              <a:srgbClr val="000000">
                <a:alpha val="32000"/>
              </a:srgbClr>
            </a:outerShdw>
          </a:effectLst>
        </p:spPr>
      </p:pic>
      <p:pic>
        <p:nvPicPr>
          <p:cNvPr id="23" name="Picture 69" descr="Data.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476578" y="5312765"/>
            <a:ext cx="448482" cy="448483"/>
          </a:xfrm>
          <a:prstGeom prst="rect">
            <a:avLst/>
          </a:prstGeom>
          <a:noFill/>
          <a:effectLst>
            <a:outerShdw blurRad="50800" dist="63500" dir="3600000" algn="tl" rotWithShape="0">
              <a:srgbClr val="000000">
                <a:alpha val="25000"/>
              </a:srgbClr>
            </a:outerShdw>
          </a:effectLst>
        </p:spPr>
      </p:pic>
      <p:pic>
        <p:nvPicPr>
          <p:cNvPr id="24" name="Picture 23" descr="Data.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23855" y="4668879"/>
            <a:ext cx="440205" cy="440206"/>
          </a:xfrm>
          <a:prstGeom prst="rect">
            <a:avLst/>
          </a:prstGeom>
          <a:noFill/>
          <a:effectLst>
            <a:outerShdw blurRad="50800" dist="63500" dir="3600000" algn="tl" rotWithShape="0">
              <a:srgbClr val="000000">
                <a:alpha val="25000"/>
              </a:srgbClr>
            </a:outerShdw>
          </a:effectLst>
        </p:spPr>
      </p:pic>
      <p:pic>
        <p:nvPicPr>
          <p:cNvPr id="25" name="Picture 24" descr="Innovation.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13586" y="4691371"/>
            <a:ext cx="431639" cy="431639"/>
          </a:xfrm>
          <a:prstGeom prst="rect">
            <a:avLst/>
          </a:prstGeom>
          <a:noFill/>
          <a:effectLst>
            <a:outerShdw blurRad="50800" dist="63500" dir="3600000" algn="tl" rotWithShape="0">
              <a:srgbClr val="000000">
                <a:alpha val="25000"/>
              </a:srgbClr>
            </a:outerShdw>
          </a:effectLst>
        </p:spPr>
      </p:pic>
      <p:pic>
        <p:nvPicPr>
          <p:cNvPr id="26" name="Picture 25" descr="KeyDat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06308" y="5353313"/>
            <a:ext cx="450552" cy="450552"/>
          </a:xfrm>
          <a:prstGeom prst="rect">
            <a:avLst/>
          </a:prstGeom>
        </p:spPr>
      </p:pic>
      <p:pic>
        <p:nvPicPr>
          <p:cNvPr id="27" name="Picture 26" descr="KeyMessag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0794" y="5322250"/>
            <a:ext cx="450553" cy="448759"/>
          </a:xfrm>
          <a:prstGeom prst="rect">
            <a:avLst/>
          </a:prstGeom>
          <a:effectLst>
            <a:outerShdw blurRad="50800" dist="63500" dir="3600000" algn="tl" rotWithShape="0">
              <a:srgbClr val="000000">
                <a:alpha val="25000"/>
              </a:srgbClr>
            </a:outerShdw>
          </a:effectLst>
        </p:spPr>
      </p:pic>
    </p:spTree>
    <p:extLst>
      <p:ext uri="{BB962C8B-B14F-4D97-AF65-F5344CB8AC3E}">
        <p14:creationId xmlns:p14="http://schemas.microsoft.com/office/powerpoint/2010/main" val="28291846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60"/>
            <a:ext cx="2133600" cy="365125"/>
          </a:xfrm>
          <a:prstGeom prst="rect">
            <a:avLst/>
          </a:prstGeom>
        </p:spPr>
        <p:txBody>
          <a:bodyPr lIns="91418" tIns="45708" rIns="91418" bIns="45708"/>
          <a:lstStyle/>
          <a:p>
            <a:endParaRPr lang="en-US">
              <a:solidFill>
                <a:prstClr val="black"/>
              </a:solidFill>
            </a:endParaRPr>
          </a:p>
        </p:txBody>
      </p:sp>
      <p:sp>
        <p:nvSpPr>
          <p:cNvPr id="5" name="Footer Placeholder 4"/>
          <p:cNvSpPr>
            <a:spLocks noGrp="1"/>
          </p:cNvSpPr>
          <p:nvPr>
            <p:ph type="ftr" sz="quarter" idx="11"/>
          </p:nvPr>
        </p:nvSpPr>
        <p:spPr>
          <a:xfrm>
            <a:off x="3124202" y="6356360"/>
            <a:ext cx="2895600" cy="365125"/>
          </a:xfrm>
          <a:prstGeom prst="rect">
            <a:avLst/>
          </a:prstGeom>
        </p:spPr>
        <p:txBody>
          <a:bodyPr lIns="91418" tIns="45708" rIns="91418" bIns="45708"/>
          <a:lstStyle/>
          <a:p>
            <a:r>
              <a:rPr lang="en-US" smtClean="0">
                <a:solidFill>
                  <a:prstClr val="black"/>
                </a:solidFill>
              </a:rPr>
              <a:t>© Lloyd’s</a:t>
            </a:r>
            <a:endParaRPr lang="en-US">
              <a:solidFill>
                <a:prstClr val="black"/>
              </a:solidFill>
            </a:endParaRPr>
          </a:p>
        </p:txBody>
      </p:sp>
      <p:sp>
        <p:nvSpPr>
          <p:cNvPr id="6" name="Slide Number Placeholder 5"/>
          <p:cNvSpPr>
            <a:spLocks noGrp="1"/>
          </p:cNvSpPr>
          <p:nvPr>
            <p:ph type="sldNum" sz="quarter" idx="12"/>
          </p:nvPr>
        </p:nvSpPr>
        <p:spPr>
          <a:xfrm>
            <a:off x="6553202" y="6356360"/>
            <a:ext cx="2133600" cy="365125"/>
          </a:xfrm>
          <a:prstGeom prst="rect">
            <a:avLst/>
          </a:prstGeom>
        </p:spPr>
        <p:txBody>
          <a:bodyPr/>
          <a:lstStyle/>
          <a:p>
            <a:fld id="{2863EEAB-8095-2744-A40C-4410ED28BFD1}" type="slidenum">
              <a:rPr lang="en-US">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662255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5466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28855969"/>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5568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64134016"/>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5671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28666393"/>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cSld name="Text Style 1 + Dark Blue">
    <p:bg>
      <p:bgPr>
        <a:solidFill>
          <a:schemeClr val="tx2"/>
        </a:solidFill>
        <a:effectLst/>
      </p:bgPr>
    </p:bg>
    <p:spTree>
      <p:nvGrpSpPr>
        <p:cNvPr id="1" name=""/>
        <p:cNvGrpSpPr/>
        <p:nvPr/>
      </p:nvGrpSpPr>
      <p:grpSpPr>
        <a:xfrm>
          <a:off x="0" y="0"/>
          <a:ext cx="0" cy="0"/>
          <a:chOff x="0" y="0"/>
          <a:chExt cx="0" cy="0"/>
        </a:xfrm>
      </p:grpSpPr>
      <p:sp>
        <p:nvSpPr>
          <p:cNvPr id="4" name="Rectangle 3"/>
          <p:cNvSpPr/>
          <p:nvPr userDrawn="1"/>
        </p:nvSpPr>
        <p:spPr>
          <a:xfrm>
            <a:off x="0" y="3"/>
            <a:ext cx="9245600" cy="6968066"/>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dirty="0"/>
          </a:p>
        </p:txBody>
      </p:sp>
      <p:sp>
        <p:nvSpPr>
          <p:cNvPr id="2" name="Title 1"/>
          <p:cNvSpPr>
            <a:spLocks noGrp="1"/>
          </p:cNvSpPr>
          <p:nvPr>
            <p:ph type="title"/>
          </p:nvPr>
        </p:nvSpPr>
        <p:spPr>
          <a:xfrm>
            <a:off x="404999" y="540000"/>
            <a:ext cx="8334900" cy="972000"/>
          </a:xfrm>
        </p:spPr>
        <p:txBody>
          <a:bodyPr>
            <a:noAutofit/>
          </a:bodyPr>
          <a:lstStyle>
            <a:lvl1pPr>
              <a:defRPr>
                <a:solidFill>
                  <a:schemeClr val="tx1"/>
                </a:solidFill>
              </a:defRPr>
            </a:lvl1pPr>
          </a:lstStyle>
          <a:p>
            <a:r>
              <a:rPr lang="en-US" noProof="0"/>
              <a:t>Click to edit Master title style</a:t>
            </a:r>
            <a:endParaRPr lang="en-GB" noProof="0" dirty="0"/>
          </a:p>
        </p:txBody>
      </p:sp>
      <p:sp>
        <p:nvSpPr>
          <p:cNvPr id="3" name="Content Placeholder 2"/>
          <p:cNvSpPr>
            <a:spLocks noGrp="1"/>
          </p:cNvSpPr>
          <p:nvPr>
            <p:ph idx="1"/>
          </p:nvPr>
        </p:nvSpPr>
        <p:spPr>
          <a:xfrm>
            <a:off x="323852" y="1594243"/>
            <a:ext cx="8496300" cy="4529702"/>
          </a:xfrm>
        </p:spPr>
        <p:txBody>
          <a:bodyPr>
            <a:noAutofit/>
          </a:bodyPr>
          <a:lstStyle>
            <a:lvl1pPr>
              <a:spcBef>
                <a:spcPts val="899"/>
              </a:spcBef>
              <a:defRPr sz="2200">
                <a:solidFill>
                  <a:schemeClr val="tx1"/>
                </a:solidFill>
              </a:defRPr>
            </a:lvl1pPr>
            <a:lvl2pPr>
              <a:spcBef>
                <a:spcPts val="449"/>
              </a:spcBef>
              <a:defRPr sz="2200">
                <a:solidFill>
                  <a:schemeClr val="tx1"/>
                </a:solidFill>
              </a:defRPr>
            </a:lvl2pPr>
            <a:lvl3pPr marL="377687" indent="-377687">
              <a:spcBef>
                <a:spcPts val="0"/>
              </a:spcBef>
              <a:defRPr sz="1600">
                <a:solidFill>
                  <a:schemeClr val="tx1"/>
                </a:solidFill>
              </a:defRPr>
            </a:lvl3pPr>
            <a:lvl4pPr marL="755373" indent="-377687">
              <a:spcBef>
                <a:spcPts val="0"/>
              </a:spcBef>
              <a:defRPr sz="1600">
                <a:solidFill>
                  <a:schemeClr val="tx1"/>
                </a:solidFill>
              </a:defRPr>
            </a:lvl4pPr>
            <a:lvl5pPr marL="1133060" indent="-377687">
              <a:spcBef>
                <a:spcPts val="0"/>
              </a:spcBef>
              <a:defRPr sz="16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8" name="Text Placeholder 7"/>
          <p:cNvSpPr>
            <a:spLocks noGrp="1"/>
          </p:cNvSpPr>
          <p:nvPr>
            <p:ph type="body" sz="quarter" idx="13"/>
          </p:nvPr>
        </p:nvSpPr>
        <p:spPr>
          <a:xfrm>
            <a:off x="404999" y="1089601"/>
            <a:ext cx="8334900" cy="422405"/>
          </a:xfrm>
        </p:spPr>
        <p:txBody>
          <a:bodyPr tIns="35970" bIns="0">
            <a:noAutofit/>
          </a:bodyPr>
          <a:lstStyle>
            <a:lvl1pPr marL="0" indent="0">
              <a:buNone/>
              <a:defRPr sz="1500">
                <a:solidFill>
                  <a:schemeClr val="tx1"/>
                </a:solidFill>
              </a:defRPr>
            </a:lvl1pPr>
          </a:lstStyle>
          <a:p>
            <a:pPr lvl="0"/>
            <a:r>
              <a:rPr lang="en-US" noProof="0" dirty="0"/>
              <a:t>Click to edit Master text styles</a:t>
            </a:r>
          </a:p>
        </p:txBody>
      </p:sp>
      <p:sp>
        <p:nvSpPr>
          <p:cNvPr id="18" name="TextBox 17"/>
          <p:cNvSpPr txBox="1">
            <a:spLocks/>
          </p:cNvSpPr>
          <p:nvPr userDrawn="1"/>
        </p:nvSpPr>
        <p:spPr>
          <a:xfrm>
            <a:off x="6682505" y="6400253"/>
            <a:ext cx="2057400" cy="246221"/>
          </a:xfrm>
          <a:prstGeom prst="rect">
            <a:avLst/>
          </a:prstGeom>
        </p:spPr>
        <p:txBody>
          <a:bodyPr vert="horz" lIns="0" tIns="34259" rIns="0" bIns="34259" rtlCol="0" anchor="ctr">
            <a:noAutofit/>
          </a:bodyPr>
          <a:lstStyle>
            <a:defPPr>
              <a:defRPr lang="en-US"/>
            </a:defPPr>
            <a:lvl1pPr algn="r">
              <a:defRPr sz="1000">
                <a:solidFill>
                  <a:schemeClr val="accent1"/>
                </a:solidFill>
              </a:defRPr>
            </a:lvl1pPr>
          </a:lstStyle>
          <a:p>
            <a:pPr defTabSz="832675"/>
            <a:fld id="{377EB79C-4237-4EDF-B16A-CF67A8C936B9}" type="slidenum">
              <a:rPr lang="en-GB" sz="800" smtClean="0">
                <a:solidFill>
                  <a:prstClr val="white"/>
                </a:solidFill>
              </a:rPr>
              <a:pPr defTabSz="832675"/>
              <a:t>‹#›</a:t>
            </a:fld>
            <a:endParaRPr lang="en-GB" sz="800" dirty="0">
              <a:solidFill>
                <a:prstClr val="white"/>
              </a:solidFill>
            </a:endParaRPr>
          </a:p>
        </p:txBody>
      </p:sp>
      <p:cxnSp>
        <p:nvCxnSpPr>
          <p:cNvPr id="19" name="Straight Connector 18"/>
          <p:cNvCxnSpPr/>
          <p:nvPr userDrawn="1"/>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6753783"/>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5773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4120177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5876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36626579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5978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4285218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6080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346801151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6183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42274994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6285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4736298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6388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406535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84576348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6592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61625316"/>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6695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29871774"/>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593"/>
          <a:ext cx="1190" cy="1586"/>
        </p:xfrm>
        <a:graphic>
          <a:graphicData uri="http://schemas.openxmlformats.org/presentationml/2006/ole">
            <mc:AlternateContent xmlns:mc="http://schemas.openxmlformats.org/markup-compatibility/2006">
              <mc:Choice xmlns:v="urn:schemas-microsoft-com:vml" Requires="v">
                <p:oleObj spid="_x0000_s131181" name="think-cell Slide" r:id="rId4" imgW="499" imgH="499" progId="TCLayout.ActiveDocument.1">
                  <p:embed/>
                </p:oleObj>
              </mc:Choice>
              <mc:Fallback>
                <p:oleObj name="think-cell Slide" r:id="rId4" imgW="499" imgH="499" progId="TCLayout.ActiveDocument.1">
                  <p:embed/>
                  <p:pic>
                    <p:nvPicPr>
                      <p:cNvPr id="0" name=""/>
                      <p:cNvPicPr/>
                      <p:nvPr/>
                    </p:nvPicPr>
                    <p:blipFill>
                      <a:blip r:embed="rId5"/>
                      <a:stretch>
                        <a:fillRect/>
                      </a:stretch>
                    </p:blipFill>
                    <p:spPr>
                      <a:xfrm>
                        <a:off x="1192" y="1593"/>
                        <a:ext cx="1190" cy="1586"/>
                      </a:xfrm>
                      <a:prstGeom prst="rect">
                        <a:avLst/>
                      </a:prstGeom>
                    </p:spPr>
                  </p:pic>
                </p:oleObj>
              </mc:Fallback>
            </mc:AlternateContent>
          </a:graphicData>
        </a:graphic>
      </p:graphicFrame>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sp>
        <p:nvSpPr>
          <p:cNvPr id="6" name="Textplatzhalter 5"/>
          <p:cNvSpPr>
            <a:spLocks noGrp="1"/>
          </p:cNvSpPr>
          <p:nvPr>
            <p:ph type="body" sz="quarter" idx="12"/>
          </p:nvPr>
        </p:nvSpPr>
        <p:spPr>
          <a:xfrm>
            <a:off x="325120" y="934722"/>
            <a:ext cx="8495030" cy="5374006"/>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p:txBody>
      </p:sp>
    </p:spTree>
    <p:extLst>
      <p:ext uri="{BB962C8B-B14F-4D97-AF65-F5344CB8AC3E}">
        <p14:creationId xmlns:p14="http://schemas.microsoft.com/office/powerpoint/2010/main" val="100569828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6797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47752820"/>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6900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14323935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7002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737502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7104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024218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7207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5046793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7309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42474144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7412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8241789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7514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0279360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41851951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7719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pic>
        <p:nvPicPr>
          <p:cNvPr id="5" name="Grafik 4"/>
          <p:cNvPicPr>
            <a:picLocks noChangeAspect="1"/>
          </p:cNvPicPr>
          <p:nvPr userDrawn="1"/>
        </p:nvPicPr>
        <p:blipFill rotWithShape="1">
          <a:blip r:embed="rId7">
            <a:extLst>
              <a:ext uri="{28A0092B-C50C-407E-A947-70E740481C1C}">
                <a14:useLocalDpi xmlns:a14="http://schemas.microsoft.com/office/drawing/2010/main" val="0"/>
              </a:ext>
            </a:extLst>
          </a:blip>
          <a:srcRect r="22940" b="24033"/>
          <a:stretch/>
        </p:blipFill>
        <p:spPr>
          <a:xfrm>
            <a:off x="3548337" y="1331741"/>
            <a:ext cx="5600747" cy="5526263"/>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302803334"/>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Disclaim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4999" y="540000"/>
            <a:ext cx="8334900" cy="972000"/>
          </a:xfrm>
        </p:spPr>
        <p:txBody>
          <a:bodyPr>
            <a:noAutofit/>
          </a:bodyPr>
          <a:lstStyle>
            <a:lvl1pPr>
              <a:defRPr/>
            </a:lvl1pPr>
          </a:lstStyle>
          <a:p>
            <a:r>
              <a:rPr lang="en-GB" noProof="0" dirty="0"/>
              <a:t>Disclaimer</a:t>
            </a:r>
          </a:p>
        </p:txBody>
      </p:sp>
      <p:sp>
        <p:nvSpPr>
          <p:cNvPr id="4" name="Date Placeholder 3"/>
          <p:cNvSpPr>
            <a:spLocks noGrp="1"/>
          </p:cNvSpPr>
          <p:nvPr>
            <p:ph type="dt" sz="half" idx="14"/>
          </p:nvPr>
        </p:nvSpPr>
        <p:spPr>
          <a:xfrm>
            <a:off x="4058103" y="6418168"/>
            <a:ext cx="2057400" cy="210379"/>
          </a:xfrm>
          <a:prstGeom prst="rect">
            <a:avLst/>
          </a:prstGeom>
        </p:spPr>
        <p:txBody>
          <a:bodyPr lIns="83309" tIns="41655" rIns="83309" bIns="41655"/>
          <a:lstStyle/>
          <a:p>
            <a:endParaRPr lang="en-GB" noProof="0" dirty="0"/>
          </a:p>
        </p:txBody>
      </p:sp>
      <p:sp>
        <p:nvSpPr>
          <p:cNvPr id="5" name="Footer Placeholder 4"/>
          <p:cNvSpPr>
            <a:spLocks noGrp="1"/>
          </p:cNvSpPr>
          <p:nvPr>
            <p:ph type="ftr" sz="quarter" idx="15"/>
          </p:nvPr>
        </p:nvSpPr>
        <p:spPr>
          <a:xfrm>
            <a:off x="404999" y="6418168"/>
            <a:ext cx="3086100" cy="210379"/>
          </a:xfrm>
          <a:prstGeom prst="rect">
            <a:avLst/>
          </a:prstGeom>
        </p:spPr>
        <p:txBody>
          <a:bodyPr lIns="83309" tIns="41655" rIns="83309" bIns="41655"/>
          <a:lstStyle/>
          <a:p>
            <a:r>
              <a:rPr lang="en-GB" noProof="0"/>
              <a:t>© Lloyd’s</a:t>
            </a:r>
            <a:endParaRPr lang="en-GB" noProof="0" dirty="0"/>
          </a:p>
        </p:txBody>
      </p:sp>
      <p:sp>
        <p:nvSpPr>
          <p:cNvPr id="6" name="Rectangle 5"/>
          <p:cNvSpPr/>
          <p:nvPr>
            <p:custDataLst>
              <p:tags r:id="rId1"/>
            </p:custDataLst>
          </p:nvPr>
        </p:nvSpPr>
        <p:spPr>
          <a:xfrm>
            <a:off x="404999" y="1692008"/>
            <a:ext cx="8334900" cy="442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l">
              <a:spcBef>
                <a:spcPts val="449"/>
              </a:spcBef>
              <a:spcAft>
                <a:spcPts val="449"/>
              </a:spcAft>
            </a:pPr>
            <a:r>
              <a:rPr lang="en-GB" sz="1300" noProof="0" dirty="0">
                <a:solidFill>
                  <a:schemeClr val="tx1"/>
                </a:solidFill>
              </a:rPr>
              <a:t>This information is not intended for distribution to, or use by, any person or entity in any jurisdiction or country where such distribution or use would be contrary to local law or regulation. It is the responsibility of any person publishing or communicating the contents of this document or communication, or any part thereof, to ensure compliance with all applicable legal and regulatory requirements.</a:t>
            </a:r>
          </a:p>
          <a:p>
            <a:pPr algn="l">
              <a:spcBef>
                <a:spcPts val="449"/>
              </a:spcBef>
              <a:spcAft>
                <a:spcPts val="449"/>
              </a:spcAft>
            </a:pPr>
            <a:r>
              <a:rPr lang="en-GB" sz="1300" noProof="0" dirty="0">
                <a:solidFill>
                  <a:schemeClr val="tx1"/>
                </a:solidFill>
              </a:rPr>
              <a:t>The content of this presentation does not represent a prospectus or invitation in connection with any solicitation of capital. Nor does it constitute an offer to sell securities or insurance, a solicitation or an offer to buy securities or insurance, or a distribution of securities in the United States or to a U.S. person, or in any other jurisdiction where it is contrary to local law. Such persons should inform themselves about and observe any applicable legal requirement.</a:t>
            </a:r>
          </a:p>
        </p:txBody>
      </p:sp>
    </p:spTree>
    <p:extLst>
      <p:ext uri="{BB962C8B-B14F-4D97-AF65-F5344CB8AC3E}">
        <p14:creationId xmlns:p14="http://schemas.microsoft.com/office/powerpoint/2010/main" val="1287514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Benutzerdefiniertes Layout">
    <p:spTree>
      <p:nvGrpSpPr>
        <p:cNvPr id="1" name=""/>
        <p:cNvGrpSpPr/>
        <p:nvPr/>
      </p:nvGrpSpPr>
      <p:grpSpPr>
        <a:xfrm>
          <a:off x="0" y="0"/>
          <a:ext cx="0" cy="0"/>
          <a:chOff x="0" y="0"/>
          <a:chExt cx="0" cy="0"/>
        </a:xfrm>
      </p:grpSpPr>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7821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a:blip r:embed="rId6"/>
          <a:stretch>
            <a:fillRect/>
          </a:stretch>
        </p:blipFill>
        <p:spPr>
          <a:xfrm>
            <a:off x="-936" y="-17837"/>
            <a:ext cx="9144941" cy="6875839"/>
          </a:xfrm>
          <a:prstGeom prst="rect">
            <a:avLst/>
          </a:prstGeom>
        </p:spPr>
      </p:pic>
      <p:sp>
        <p:nvSpPr>
          <p:cNvPr id="2" name="Rechteck 1"/>
          <p:cNvSpPr/>
          <p:nvPr userDrawn="1"/>
        </p:nvSpPr>
        <p:spPr>
          <a:xfrm>
            <a:off x="-936" y="3429000"/>
            <a:ext cx="9144941" cy="3429000"/>
          </a:xfrm>
          <a:prstGeom prst="rect">
            <a:avLst/>
          </a:prstGeom>
          <a:solidFill>
            <a:schemeClr val="bg1">
              <a:alpha val="82000"/>
            </a:schemeClr>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40" name="Gruppieren 39"/>
          <p:cNvGrpSpPr/>
          <p:nvPr userDrawn="1"/>
        </p:nvGrpSpPr>
        <p:grpSpPr>
          <a:xfrm>
            <a:off x="327661" y="6194747"/>
            <a:ext cx="3348674" cy="413954"/>
            <a:chOff x="327660" y="6194734"/>
            <a:chExt cx="3348674" cy="413955"/>
          </a:xfrm>
        </p:grpSpPr>
        <p:pic>
          <p:nvPicPr>
            <p:cNvPr id="10"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550265628"/>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45">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9" name="Rechteck 1"/>
          <p:cNvSpPr/>
          <p:nvPr userDrawn="1"/>
        </p:nvSpPr>
        <p:spPr>
          <a:xfrm>
            <a:off x="-936" y="3443267"/>
            <a:ext cx="9144941" cy="34290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7924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3" name="Grafik 2"/>
          <p:cNvPicPr>
            <a:picLocks noChangeAspect="1"/>
          </p:cNvPicPr>
          <p:nvPr userDrawn="1"/>
        </p:nvPicPr>
        <p:blipFill rotWithShape="1">
          <a:blip r:embed="rId6"/>
          <a:srcRect b="47976"/>
          <a:stretch/>
        </p:blipFill>
        <p:spPr>
          <a:xfrm>
            <a:off x="-936" y="-17834"/>
            <a:ext cx="9144941" cy="3577052"/>
          </a:xfrm>
          <a:prstGeom prst="rect">
            <a:avLst/>
          </a:prstGeom>
        </p:spPr>
      </p:pic>
      <p:sp>
        <p:nvSpPr>
          <p:cNvPr id="8" name="Rechteck 7"/>
          <p:cNvSpPr/>
          <p:nvPr userDrawn="1"/>
        </p:nvSpPr>
        <p:spPr>
          <a:xfrm>
            <a:off x="324057" y="3961164"/>
            <a:ext cx="6480195" cy="73633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71983" rIns="71983" bIns="71983" rtlCol="0" anchor="ctr">
            <a:noAutofit/>
          </a:bodyPr>
          <a:lstStyle/>
          <a:p>
            <a:pPr defTabSz="833182">
              <a:lnSpc>
                <a:spcPct val="80000"/>
              </a:lnSpc>
            </a:pPr>
            <a:endParaRPr lang="en-GB" sz="2400" kern="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
        <p:nvSpPr>
          <p:cNvPr id="16" name="Titel 1"/>
          <p:cNvSpPr>
            <a:spLocks noGrp="1"/>
          </p:cNvSpPr>
          <p:nvPr>
            <p:ph type="title" hasCustomPrompt="1"/>
          </p:nvPr>
        </p:nvSpPr>
        <p:spPr>
          <a:xfrm>
            <a:off x="335283" y="3775213"/>
            <a:ext cx="8496300" cy="492418"/>
          </a:xfrm>
          <a:prstGeom prst="rect">
            <a:avLst/>
          </a:prstGeom>
          <a:noFill/>
        </p:spPr>
        <p:txBody>
          <a:bodyPr wrap="square" lIns="0" tIns="45708" rIns="0" bIns="45708">
            <a:spAutoFit/>
          </a:bodyPr>
          <a:lstStyle>
            <a:lvl1pPr>
              <a:defRPr sz="2600" b="1">
                <a:solidFill>
                  <a:schemeClr val="tx2"/>
                </a:solidFill>
                <a:latin typeface="Calibri" panose="020F0502020204030204" pitchFamily="34" charset="0"/>
                <a:sym typeface="Calibri" panose="020F0502020204030204" pitchFamily="34" charset="0"/>
              </a:defRPr>
            </a:lvl1pPr>
          </a:lstStyle>
          <a:p>
            <a:r>
              <a:rPr lang="en-GB"/>
              <a:t>Document Title</a:t>
            </a:r>
          </a:p>
        </p:txBody>
      </p:sp>
      <p:sp>
        <p:nvSpPr>
          <p:cNvPr id="17" name="Textplatzhalter 3"/>
          <p:cNvSpPr>
            <a:spLocks noGrp="1"/>
          </p:cNvSpPr>
          <p:nvPr>
            <p:ph type="body" sz="quarter" idx="11" hasCustomPrompt="1"/>
          </p:nvPr>
        </p:nvSpPr>
        <p:spPr>
          <a:xfrm>
            <a:off x="335283" y="4166745"/>
            <a:ext cx="8496300" cy="422405"/>
          </a:xfrm>
          <a:noFill/>
        </p:spPr>
        <p:txBody>
          <a:bodyPr wrap="square" lIns="0" tIns="71983" rIns="0" bIns="71983" anchor="ctr" anchorCtr="0">
            <a:noAutofit/>
          </a:bodyPr>
          <a:lstStyle>
            <a:lvl1pPr marL="0" indent="0" algn="l">
              <a:lnSpc>
                <a:spcPct val="100000"/>
              </a:lnSpc>
              <a:spcBef>
                <a:spcPts val="0"/>
              </a:spcBef>
              <a:spcAft>
                <a:spcPts val="0"/>
              </a:spcAft>
              <a:buFontTx/>
              <a:buNone/>
              <a:defRPr sz="2200" b="0" i="0">
                <a:solidFill>
                  <a:schemeClr val="accent5"/>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Short Description</a:t>
            </a:r>
          </a:p>
        </p:txBody>
      </p:sp>
      <p:sp>
        <p:nvSpPr>
          <p:cNvPr id="18" name="Textplatzhalter 3"/>
          <p:cNvSpPr>
            <a:spLocks noGrp="1"/>
          </p:cNvSpPr>
          <p:nvPr>
            <p:ph type="body" sz="quarter" idx="12" hasCustomPrompt="1"/>
          </p:nvPr>
        </p:nvSpPr>
        <p:spPr>
          <a:xfrm>
            <a:off x="335283" y="4977344"/>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Author</a:t>
            </a:r>
          </a:p>
        </p:txBody>
      </p:sp>
      <p:sp>
        <p:nvSpPr>
          <p:cNvPr id="19" name="Textplatzhalter 3"/>
          <p:cNvSpPr>
            <a:spLocks noGrp="1"/>
          </p:cNvSpPr>
          <p:nvPr>
            <p:ph type="body" sz="quarter" idx="13" hasCustomPrompt="1"/>
          </p:nvPr>
        </p:nvSpPr>
        <p:spPr>
          <a:xfrm>
            <a:off x="335283" y="5338196"/>
            <a:ext cx="8496300" cy="360851"/>
          </a:xfrm>
          <a:noFill/>
        </p:spPr>
        <p:txBody>
          <a:bodyPr wrap="square" lIns="0" tIns="71983" rIns="0" bIns="71983" anchor="ctr" anchorCtr="0">
            <a:noAutofit/>
          </a:bodyPr>
          <a:lstStyle>
            <a:lvl1pPr marL="0" indent="0" algn="l">
              <a:lnSpc>
                <a:spcPct val="100000"/>
              </a:lnSpc>
              <a:spcBef>
                <a:spcPts val="0"/>
              </a:spcBef>
              <a:spcAft>
                <a:spcPts val="0"/>
              </a:spcAft>
              <a:buFontTx/>
              <a:buNone/>
              <a:defRPr sz="1500" b="0" i="0">
                <a:solidFill>
                  <a:schemeClr val="tx2"/>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a:t>Place, Date</a:t>
            </a:r>
          </a:p>
        </p:txBody>
      </p:sp>
      <p:grpSp>
        <p:nvGrpSpPr>
          <p:cNvPr id="14" name="Gruppieren 39"/>
          <p:cNvGrpSpPr/>
          <p:nvPr userDrawn="1"/>
        </p:nvGrpSpPr>
        <p:grpSpPr>
          <a:xfrm>
            <a:off x="327661" y="6194747"/>
            <a:ext cx="3348674" cy="413954"/>
            <a:chOff x="327660" y="6194734"/>
            <a:chExt cx="3348674" cy="413955"/>
          </a:xfrm>
        </p:grpSpPr>
        <p:pic>
          <p:nvPicPr>
            <p:cNvPr id="15" name="Grafik 9"/>
            <p:cNvPicPr>
              <a:picLocks noChangeAspect="1"/>
            </p:cNvPicPr>
            <p:nvPr userDrawn="1"/>
          </p:nvPicPr>
          <p:blipFill>
            <a:blip r:embed="rId7"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20"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01365237"/>
      </p:ext>
    </p:extLst>
  </p:cSld>
  <p:clrMapOvr>
    <a:masterClrMapping/>
  </p:clrMapOvr>
  <p:extLst mod="1">
    <p:ext uri="{DCECCB84-F9BA-43D5-87BE-67443E8EF086}">
      <p15:sldGuideLst xmlns:p15="http://schemas.microsoft.com/office/powerpoint/2012/main" xmlns="">
        <p15:guide id="1" orient="horz" pos="2160">
          <p15:clr>
            <a:srgbClr val="FBAE40"/>
          </p15:clr>
        </p15:guide>
        <p15:guide id="2" orient="horz" pos="828">
          <p15:clr>
            <a:srgbClr val="FBAE40"/>
          </p15:clr>
        </p15:guide>
        <p15:guide id="3" orient="horz" pos="2842">
          <p15:clr>
            <a:srgbClr val="FBAE40"/>
          </p15:clr>
        </p15:guide>
        <p15:guide id="4" pos="3120">
          <p15:clr>
            <a:srgbClr val="FBAE40"/>
          </p15:clr>
        </p15:guide>
        <p15:guide id="5" pos="4562">
          <p15:clr>
            <a:srgbClr val="FBAE40"/>
          </p15:clr>
        </p15:guide>
        <p15:guide id="6" pos="5228">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0_Benutzerdefiniertes Layout">
    <p:spTree>
      <p:nvGrpSpPr>
        <p:cNvPr id="1" name=""/>
        <p:cNvGrpSpPr/>
        <p:nvPr/>
      </p:nvGrpSpPr>
      <p:grpSpPr>
        <a:xfrm>
          <a:off x="0" y="0"/>
          <a:ext cx="0" cy="0"/>
          <a:chOff x="0" y="0"/>
          <a:chExt cx="0" cy="0"/>
        </a:xfrm>
      </p:grpSpPr>
      <p:sp>
        <p:nvSpPr>
          <p:cNvPr id="8" name="Rechteck 7"/>
          <p:cNvSpPr/>
          <p:nvPr userDrawn="1"/>
        </p:nvSpPr>
        <p:spPr>
          <a:xfrm>
            <a:off x="-13320" y="2823314"/>
            <a:ext cx="9171917" cy="1127760"/>
          </a:xfrm>
          <a:prstGeom prst="rect">
            <a:avLst/>
          </a:prstGeom>
          <a:solidFill>
            <a:srgbClr val="002060">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lIns="431894" tIns="71983" rIns="71983" bIns="71983" rtlCol="0" anchor="ctr">
            <a:noAutofit/>
          </a:bodyPr>
          <a:lstStyle/>
          <a:p>
            <a:pPr defTabSz="833182">
              <a:lnSpc>
                <a:spcPct val="80000"/>
              </a:lnSpc>
            </a:pPr>
            <a:endParaRPr lang="en-GB" sz="2400" kern="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el 1"/>
          <p:cNvSpPr>
            <a:spLocks noGrp="1"/>
          </p:cNvSpPr>
          <p:nvPr>
            <p:ph type="title"/>
          </p:nvPr>
        </p:nvSpPr>
        <p:spPr>
          <a:xfrm>
            <a:off x="917032" y="3201450"/>
            <a:ext cx="7869448" cy="461641"/>
          </a:xfrm>
          <a:prstGeom prst="rect">
            <a:avLst/>
          </a:prstGeom>
          <a:ln>
            <a:noFill/>
          </a:ln>
        </p:spPr>
        <p:txBody>
          <a:bodyPr wrap="square" lIns="91418" tIns="45708" rIns="0" bIns="45708">
            <a:spAutoFit/>
          </a:bodyPr>
          <a:lstStyle>
            <a:lvl1pPr>
              <a:defRPr sz="2400">
                <a:solidFill>
                  <a:schemeClr val="bg1"/>
                </a:solidFill>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graphicFrame>
        <p:nvGraphicFramePr>
          <p:cNvPr id="7" name="Objekt 6"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8026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pic>
        <p:nvPicPr>
          <p:cNvPr id="9" name="Grafik 16"/>
          <p:cNvPicPr>
            <a:picLocks noChangeAspect="1"/>
          </p:cNvPicPr>
          <p:nvPr userDrawn="1"/>
        </p:nvPicPr>
        <p:blipFill rotWithShape="1">
          <a:blip r:embed="rId6">
            <a:biLevel thresh="25000"/>
            <a:extLst>
              <a:ext uri="{28A0092B-C50C-407E-A947-70E740481C1C}">
                <a14:useLocalDpi xmlns:a14="http://schemas.microsoft.com/office/drawing/2010/main" val="0"/>
              </a:ext>
            </a:extLst>
          </a:blip>
          <a:srcRect l="22974"/>
          <a:stretch/>
        </p:blipFill>
        <p:spPr>
          <a:xfrm>
            <a:off x="0" y="3101732"/>
            <a:ext cx="848478" cy="57785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0" name="Ellipse 17"/>
          <p:cNvSpPr/>
          <p:nvPr userDrawn="1"/>
        </p:nvSpPr>
        <p:spPr>
          <a:xfrm>
            <a:off x="319443" y="3157598"/>
            <a:ext cx="466151" cy="466151"/>
          </a:xfrm>
          <a:prstGeom prst="ellipse">
            <a:avLst/>
          </a:prstGeom>
          <a:noFill/>
          <a:ln w="12700">
            <a:solidFill>
              <a:schemeClr val="tx2"/>
            </a:solid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700">
              <a:solidFill>
                <a:srgbClr val="1D2C4F"/>
              </a:solidFill>
              <a:ea typeface="Lato" panose="020F0502020204030203" pitchFamily="34" charset="0"/>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37891755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8128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34724"/>
            <a:ext cx="8495030" cy="5374006"/>
          </a:xfrm>
        </p:spPr>
        <p:txBody>
          <a:bodyPr/>
          <a:lstStyle>
            <a:lvl1pPr>
              <a:defRPr sz="1500">
                <a:latin typeface="Calibri" panose="020F0502020204030204" pitchFamily="34" charset="0"/>
                <a:sym typeface="Calibri" panose="020F0502020204030204" pitchFamily="34" charset="0"/>
              </a:defRPr>
            </a:lvl1pPr>
            <a:lvl2pPr>
              <a:defRPr sz="1500">
                <a:latin typeface="Calibri" panose="020F0502020204030204" pitchFamily="34" charset="0"/>
                <a:sym typeface="Calibri" panose="020F0502020204030204" pitchFamily="34" charset="0"/>
              </a:defRPr>
            </a:lvl2pPr>
            <a:lvl3pPr>
              <a:defRPr sz="1500">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9" name="Textplatzhalter 8"/>
          <p:cNvSpPr>
            <a:spLocks noGrp="1"/>
          </p:cNvSpPr>
          <p:nvPr>
            <p:ph type="body" sz="quarter" idx="13" hasCustomPrompt="1"/>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bbeiten</a:t>
            </a:r>
            <a:endParaRPr lang="en-GB"/>
          </a:p>
        </p:txBody>
      </p:sp>
    </p:spTree>
    <p:extLst>
      <p:ext uri="{BB962C8B-B14F-4D97-AF65-F5344CB8AC3E}">
        <p14:creationId xmlns:p14="http://schemas.microsoft.com/office/powerpoint/2010/main" val="3595540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82313"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674104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1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83337"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9" name="Textplatzhalter 8"/>
          <p:cNvSpPr>
            <a:spLocks noGrp="1"/>
          </p:cNvSpPr>
          <p:nvPr>
            <p:ph type="body" sz="quarter" idx="13"/>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
        <p:nvSpPr>
          <p:cNvPr id="6" name="Content Placeholder 28"/>
          <p:cNvSpPr>
            <a:spLocks noGrp="1"/>
          </p:cNvSpPr>
          <p:nvPr>
            <p:ph sz="quarter" idx="14"/>
          </p:nvPr>
        </p:nvSpPr>
        <p:spPr>
          <a:xfrm>
            <a:off x="325121" y="1111256"/>
            <a:ext cx="8495030" cy="1528753"/>
          </a:xfrm>
          <a:noFill/>
          <a:ln w="9525">
            <a:noFill/>
            <a:miter lim="800000"/>
            <a:headEnd/>
            <a:tailEnd/>
          </a:ln>
        </p:spPr>
        <p:txBody>
          <a:bodyPr vert="horz" wrap="square" lIns="0" tIns="0" rIns="0" bIns="0" numCol="1" anchor="t" anchorCtr="0" compatLnSpc="1">
            <a:prstTxWarp prst="textNoShape">
              <a:avLst/>
            </a:prstTxWarp>
          </a:bodyPr>
          <a:lstStyle>
            <a:lvl1pPr marL="166660" marR="0" indent="-166660" algn="l" defTabSz="457070" rtl="0" eaLnBrk="1" fontAlgn="auto" latinLnBrk="0" hangingPunct="1">
              <a:lnSpc>
                <a:spcPct val="100000"/>
              </a:lnSpc>
              <a:spcBef>
                <a:spcPts val="0"/>
              </a:spcBef>
              <a:spcAft>
                <a:spcPts val="284"/>
              </a:spcAft>
              <a:buClr>
                <a:schemeClr val="accent5"/>
              </a:buClr>
              <a:buSzTx/>
              <a:buFont typeface="Arial" panose="020B0604020202020204" pitchFamily="34" charset="0"/>
              <a:buChar char="•"/>
              <a:tabLst/>
              <a:defRPr lang="en-US" sz="1500" b="1" smtClean="0">
                <a:solidFill>
                  <a:schemeClr val="tx1"/>
                </a:solidFill>
                <a:latin typeface="+mn-lt"/>
              </a:defRPr>
            </a:lvl1pPr>
            <a:lvl2pPr>
              <a:defRPr lang="en-US" sz="1500" smtClean="0">
                <a:solidFill>
                  <a:schemeClr val="tx1"/>
                </a:solidFill>
                <a:latin typeface="+mn-lt"/>
              </a:defRPr>
            </a:lvl2pPr>
            <a:lvl3pPr>
              <a:defRPr lang="en-US" sz="1500" smtClean="0">
                <a:solidFill>
                  <a:schemeClr val="tx1"/>
                </a:solidFill>
                <a:latin typeface="+mn-lt"/>
              </a:defRPr>
            </a:lvl3pPr>
            <a:lvl4pPr>
              <a:defRPr lang="en-US" sz="1500" smtClean="0">
                <a:solidFill>
                  <a:schemeClr val="tx1"/>
                </a:solidFill>
                <a:latin typeface="+mn-lt"/>
              </a:defRPr>
            </a:lvl4pPr>
            <a:lvl5pPr>
              <a:defRPr lang="en-GB" sz="1500">
                <a:solidFill>
                  <a:schemeClr val="tx1"/>
                </a:solidFill>
                <a:latin typeface="+mn-lt"/>
              </a:defRPr>
            </a:lvl5pPr>
          </a:lstStyle>
          <a:p>
            <a:pPr marL="166660" lvl="0" indent="-166660">
              <a:lnSpc>
                <a:spcPct val="100000"/>
              </a:lnSpc>
              <a:spcBef>
                <a:spcPts val="0"/>
              </a:spcBef>
              <a:spcAft>
                <a:spcPts val="284"/>
              </a:spcAft>
            </a:pPr>
            <a:r>
              <a:rPr lang="en-US"/>
              <a:t>Click to edit Master text styles</a:t>
            </a:r>
          </a:p>
          <a:p>
            <a:pPr marL="340829" lvl="1" indent="-165159">
              <a:lnSpc>
                <a:spcPct val="100000"/>
              </a:lnSpc>
              <a:spcBef>
                <a:spcPts val="0"/>
              </a:spcBef>
              <a:spcAft>
                <a:spcPts val="284"/>
              </a:spcAft>
            </a:pPr>
            <a:r>
              <a:rPr lang="en-US"/>
              <a:t>Second level</a:t>
            </a:r>
          </a:p>
          <a:p>
            <a:pPr marL="507488" lvl="2" indent="-166660">
              <a:lnSpc>
                <a:spcPct val="100000"/>
              </a:lnSpc>
              <a:spcBef>
                <a:spcPts val="0"/>
              </a:spcBef>
              <a:spcAft>
                <a:spcPts val="284"/>
              </a:spcAft>
            </a:pPr>
            <a:r>
              <a:rPr lang="en-US"/>
              <a:t>Third level</a:t>
            </a:r>
          </a:p>
          <a:p>
            <a:pPr marL="681657" lvl="3" indent="-174168">
              <a:lnSpc>
                <a:spcPct val="100000"/>
              </a:lnSpc>
              <a:spcBef>
                <a:spcPts val="0"/>
              </a:spcBef>
              <a:spcAft>
                <a:spcPts val="284"/>
              </a:spcAft>
            </a:pPr>
            <a:r>
              <a:rPr lang="en-US"/>
              <a:t>Fourth level</a:t>
            </a:r>
          </a:p>
          <a:p>
            <a:pPr marL="848316" lvl="4" indent="-174168">
              <a:lnSpc>
                <a:spcPct val="100000"/>
              </a:lnSpc>
              <a:spcBef>
                <a:spcPts val="0"/>
              </a:spcBef>
              <a:spcAft>
                <a:spcPts val="284"/>
              </a:spcAft>
            </a:pPr>
            <a:r>
              <a:rPr lang="en-US"/>
              <a:t>Fifth level</a:t>
            </a:r>
            <a:endParaRPr lang="en-GB"/>
          </a:p>
        </p:txBody>
      </p:sp>
    </p:spTree>
    <p:extLst>
      <p:ext uri="{BB962C8B-B14F-4D97-AF65-F5344CB8AC3E}">
        <p14:creationId xmlns:p14="http://schemas.microsoft.com/office/powerpoint/2010/main" val="19780425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Benutzerdefiniertes Layout">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84361"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7605777"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3857" y="934724"/>
            <a:ext cx="4104085" cy="5374006"/>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7" name="Textplatzhalter 5"/>
          <p:cNvSpPr>
            <a:spLocks noGrp="1"/>
          </p:cNvSpPr>
          <p:nvPr>
            <p:ph type="body" sz="quarter" idx="13"/>
          </p:nvPr>
        </p:nvSpPr>
        <p:spPr>
          <a:xfrm>
            <a:off x="4716068" y="908058"/>
            <a:ext cx="4104084" cy="5400674"/>
          </a:xfrm>
        </p:spPr>
        <p:txBody>
          <a:bodyPr/>
          <a:lstStyle>
            <a:lvl1pPr>
              <a:defRPr>
                <a:solidFill>
                  <a:schemeClr val="tx1"/>
                </a:solidFill>
                <a:latin typeface="Calibri" panose="020F0502020204030204" pitchFamily="34" charset="0"/>
                <a:sym typeface="Calibri" panose="020F0502020204030204" pitchFamily="34" charset="0"/>
              </a:defRPr>
            </a:lvl1pPr>
            <a:lvl2pPr>
              <a:defRPr>
                <a:solidFill>
                  <a:schemeClr val="tx1"/>
                </a:solidFill>
                <a:latin typeface="Calibri" panose="020F0502020204030204" pitchFamily="34" charset="0"/>
                <a:sym typeface="Calibri" panose="020F0502020204030204" pitchFamily="34" charset="0"/>
              </a:defRPr>
            </a:lvl2pPr>
            <a:lvl3pPr>
              <a:defRPr>
                <a:solidFill>
                  <a:schemeClr val="tx1"/>
                </a:solidFill>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40968207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192" y="1600"/>
          <a:ext cx="1190" cy="1586"/>
        </p:xfrm>
        <a:graphic>
          <a:graphicData uri="http://schemas.openxmlformats.org/presentationml/2006/ole">
            <mc:AlternateContent xmlns:mc="http://schemas.openxmlformats.org/markup-compatibility/2006">
              <mc:Choice xmlns:v="urn:schemas-microsoft-com:vml" Requires="v">
                <p:oleObj spid="_x0000_s185385"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192" y="1600"/>
                        <a:ext cx="1190"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0" y="919876"/>
            <a:ext cx="8495030"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0" y="1412248"/>
            <a:ext cx="8495030"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8"/>
          <p:cNvSpPr>
            <a:spLocks noGrp="1"/>
          </p:cNvSpPr>
          <p:nvPr>
            <p:ph type="body" sz="quarter" idx="14"/>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34748194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Benutzerdefiniertes Layout">
    <p:bg>
      <p:bgPr>
        <a:solidFill>
          <a:schemeClr val="bg1"/>
        </a:solidFill>
        <a:effectLst/>
      </p:bgPr>
    </p:bg>
    <p:spTree>
      <p:nvGrpSpPr>
        <p:cNvPr id="1" name=""/>
        <p:cNvGrpSpPr/>
        <p:nvPr/>
      </p:nvGrpSpPr>
      <p:grpSpPr>
        <a:xfrm>
          <a:off x="0" y="0"/>
          <a:ext cx="0" cy="0"/>
          <a:chOff x="0" y="0"/>
          <a:chExt cx="0" cy="0"/>
        </a:xfrm>
      </p:grpSpPr>
      <p:graphicFrame>
        <p:nvGraphicFramePr>
          <p:cNvPr id="5" name="Objekt 4" hidden="1"/>
          <p:cNvGraphicFramePr>
            <a:graphicFrameLocks noChangeAspect="1"/>
          </p:cNvGraphicFramePr>
          <p:nvPr userDrawn="1">
            <p:custDataLst>
              <p:tags r:id="rId2"/>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86409" name="think-cell Folie" r:id="rId4" imgW="499" imgH="499" progId="TCLayout.ActiveDocument.1">
                  <p:embed/>
                </p:oleObj>
              </mc:Choice>
              <mc:Fallback>
                <p:oleObj name="think-cell Folie" r:id="rId4" imgW="499" imgH="499" progId="TCLayout.ActiveDocument.1">
                  <p:embed/>
                  <p:pic>
                    <p:nvPicPr>
                      <p:cNvPr id="0" name=""/>
                      <p:cNvPicPr/>
                      <p:nvPr/>
                    </p:nvPicPr>
                    <p:blipFill>
                      <a:blip r:embed="rId5"/>
                      <a:stretch>
                        <a:fillRect/>
                      </a:stretch>
                    </p:blipFill>
                    <p:spPr>
                      <a:xfrm>
                        <a:off x="1598" y="1600"/>
                        <a:ext cx="1587" cy="1586"/>
                      </a:xfrm>
                      <a:prstGeom prst="rect">
                        <a:avLst/>
                      </a:prstGeom>
                    </p:spPr>
                  </p:pic>
                </p:oleObj>
              </mc:Fallback>
            </mc:AlternateContent>
          </a:graphicData>
        </a:graphic>
      </p:graphicFrame>
      <p:sp>
        <p:nvSpPr>
          <p:cNvPr id="2" name="Titel 1"/>
          <p:cNvSpPr>
            <a:spLocks noGrp="1"/>
          </p:cNvSpPr>
          <p:nvPr>
            <p:ph type="title"/>
          </p:nvPr>
        </p:nvSpPr>
        <p:spPr>
          <a:xfrm>
            <a:off x="325120" y="164261"/>
            <a:ext cx="8495030" cy="276998"/>
          </a:xfrm>
          <a:prstGeom prst="rect">
            <a:avLst/>
          </a:prstGeom>
        </p:spPr>
        <p:txBody>
          <a:bodyPr lIns="0" tIns="45708" rIns="91418" bIns="45708"/>
          <a:lstStyle>
            <a:lvl1pPr>
              <a:defRPr sz="1800">
                <a:latin typeface="Calibri" panose="020F0502020204030204" pitchFamily="34" charset="0"/>
                <a:sym typeface="Calibri" panose="020F0502020204030204" pitchFamily="34" charset="0"/>
              </a:defRPr>
            </a:lvl1pPr>
          </a:lstStyle>
          <a:p>
            <a:r>
              <a:rPr lang="en-GB" err="1"/>
              <a:t>Titelmasterformat</a:t>
            </a:r>
            <a:r>
              <a:rPr lang="en-GB"/>
              <a:t> </a:t>
            </a:r>
            <a:r>
              <a:rPr lang="en-GB" err="1"/>
              <a:t>durch</a:t>
            </a:r>
            <a:r>
              <a:rPr lang="en-GB"/>
              <a:t> </a:t>
            </a:r>
            <a:r>
              <a:rPr lang="en-GB" err="1"/>
              <a:t>Klicken</a:t>
            </a:r>
            <a:r>
              <a:rPr lang="en-GB"/>
              <a:t> </a:t>
            </a:r>
            <a:r>
              <a:rPr lang="en-GB" err="1"/>
              <a:t>bearbeiten</a:t>
            </a:r>
            <a:endParaRPr lang="en-GB"/>
          </a:p>
        </p:txBody>
      </p:sp>
      <p:sp>
        <p:nvSpPr>
          <p:cNvPr id="3" name="Foliennummernplatzhalter 2"/>
          <p:cNvSpPr>
            <a:spLocks noGrp="1"/>
          </p:cNvSpPr>
          <p:nvPr>
            <p:ph type="sldNum" sz="quarter" idx="10"/>
          </p:nvPr>
        </p:nvSpPr>
        <p:spPr/>
        <p:txBody>
          <a:bodyPr/>
          <a:lstStyle>
            <a:lvl1pPr>
              <a:defRPr>
                <a:latin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a:solidFill>
                <a:prstClr val="black"/>
              </a:solidFill>
            </a:endParaRPr>
          </a:p>
        </p:txBody>
      </p:sp>
      <p:sp>
        <p:nvSpPr>
          <p:cNvPr id="6" name="Textplatzhalter 5"/>
          <p:cNvSpPr>
            <a:spLocks noGrp="1"/>
          </p:cNvSpPr>
          <p:nvPr>
            <p:ph type="body" sz="quarter" idx="12"/>
          </p:nvPr>
        </p:nvSpPr>
        <p:spPr>
          <a:xfrm>
            <a:off x="325123" y="919876"/>
            <a:ext cx="4102814"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7" name="Textplatzhalter 5"/>
          <p:cNvSpPr>
            <a:spLocks noGrp="1"/>
          </p:cNvSpPr>
          <p:nvPr>
            <p:ph type="body" sz="quarter" idx="13"/>
          </p:nvPr>
        </p:nvSpPr>
        <p:spPr>
          <a:xfrm>
            <a:off x="325123" y="1412248"/>
            <a:ext cx="4102814"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8" name="Textplatzhalter 5"/>
          <p:cNvSpPr>
            <a:spLocks noGrp="1"/>
          </p:cNvSpPr>
          <p:nvPr>
            <p:ph type="body" sz="quarter" idx="14"/>
          </p:nvPr>
        </p:nvSpPr>
        <p:spPr>
          <a:xfrm>
            <a:off x="4716069" y="919876"/>
            <a:ext cx="4102815" cy="318924"/>
          </a:xfrm>
        </p:spPr>
        <p:txBody>
          <a:bodyPr>
            <a:noAutofit/>
          </a:bodyPr>
          <a:lstStyle>
            <a:lvl1pPr marL="0" indent="0">
              <a:buNone/>
              <a:defRPr sz="1400" b="0">
                <a:solidFill>
                  <a:schemeClr val="accent3"/>
                </a:solidFill>
                <a:latin typeface="Calibri" panose="020F0502020204030204" pitchFamily="34" charset="0"/>
                <a:sym typeface="Calibri" panose="020F0502020204030204" pitchFamily="34" charset="0"/>
              </a:defRPr>
            </a:lvl1pPr>
          </a:lstStyle>
          <a:p>
            <a:pPr lvl="0"/>
            <a:r>
              <a:rPr lang="en-GB" err="1"/>
              <a:t>Formatvorlagen</a:t>
            </a:r>
            <a:r>
              <a:rPr lang="en-GB"/>
              <a:t> des </a:t>
            </a:r>
            <a:r>
              <a:rPr lang="en-GB" err="1"/>
              <a:t>Textmasters</a:t>
            </a:r>
            <a:r>
              <a:rPr lang="en-GB"/>
              <a:t> </a:t>
            </a:r>
            <a:r>
              <a:rPr lang="en-GB" err="1"/>
              <a:t>bearbeiten</a:t>
            </a:r>
            <a:endParaRPr lang="en-GB"/>
          </a:p>
        </p:txBody>
      </p:sp>
      <p:sp>
        <p:nvSpPr>
          <p:cNvPr id="9" name="Textplatzhalter 5"/>
          <p:cNvSpPr>
            <a:spLocks noGrp="1"/>
          </p:cNvSpPr>
          <p:nvPr>
            <p:ph type="body" sz="quarter" idx="15"/>
          </p:nvPr>
        </p:nvSpPr>
        <p:spPr>
          <a:xfrm>
            <a:off x="4716069" y="1412248"/>
            <a:ext cx="4102815" cy="4722505"/>
          </a:xfrm>
        </p:spPr>
        <p:txBody>
          <a:bodyPr/>
          <a:lstStyle>
            <a:lvl1pPr>
              <a:defRPr>
                <a:latin typeface="Calibri" panose="020F0502020204030204" pitchFamily="34" charset="0"/>
                <a:sym typeface="Calibri" panose="020F0502020204030204" pitchFamily="34" charset="0"/>
              </a:defRPr>
            </a:lvl1pPr>
            <a:lvl2pPr>
              <a:defRPr>
                <a:latin typeface="Calibri" panose="020F0502020204030204" pitchFamily="34" charset="0"/>
                <a:sym typeface="Calibri" panose="020F0502020204030204" pitchFamily="34" charset="0"/>
              </a:defRPr>
            </a:lvl2pPr>
            <a:lvl3pPr>
              <a:defRPr>
                <a:latin typeface="Calibri" panose="020F0502020204030204" pitchFamily="34" charset="0"/>
                <a:sym typeface="Calibri" panose="020F0502020204030204" pitchFamily="34" charset="0"/>
              </a:defRPr>
            </a:lvl3pPr>
          </a:lstStyle>
          <a:p>
            <a:pPr lvl="0"/>
            <a:r>
              <a:rPr lang="en-GB" err="1"/>
              <a:t>Formatvorlagen</a:t>
            </a:r>
            <a:r>
              <a:rPr lang="en-GB"/>
              <a:t> des </a:t>
            </a:r>
            <a:r>
              <a:rPr lang="en-GB" err="1"/>
              <a:t>Textmasters</a:t>
            </a:r>
            <a:r>
              <a:rPr lang="en-GB"/>
              <a:t> </a:t>
            </a:r>
            <a:r>
              <a:rPr lang="en-GB" err="1"/>
              <a:t>bearbeiten</a:t>
            </a:r>
            <a:endParaRPr lang="en-GB"/>
          </a:p>
          <a:p>
            <a:pPr lvl="1"/>
            <a:r>
              <a:rPr lang="en-GB" err="1"/>
              <a:t>Zweite</a:t>
            </a:r>
            <a:r>
              <a:rPr lang="en-GB"/>
              <a:t> </a:t>
            </a:r>
            <a:r>
              <a:rPr lang="en-GB" err="1"/>
              <a:t>Ebene</a:t>
            </a:r>
            <a:endParaRPr lang="en-GB"/>
          </a:p>
          <a:p>
            <a:pPr lvl="2"/>
            <a:r>
              <a:rPr lang="en-GB" err="1"/>
              <a:t>Dritte</a:t>
            </a:r>
            <a:r>
              <a:rPr lang="en-GB"/>
              <a:t> </a:t>
            </a:r>
            <a:r>
              <a:rPr lang="en-GB" err="1"/>
              <a:t>Ebene</a:t>
            </a:r>
            <a:endParaRPr lang="en-GB"/>
          </a:p>
        </p:txBody>
      </p:sp>
      <p:sp>
        <p:nvSpPr>
          <p:cNvPr id="10" name="Textplatzhalter 8"/>
          <p:cNvSpPr>
            <a:spLocks noGrp="1"/>
          </p:cNvSpPr>
          <p:nvPr>
            <p:ph type="body" sz="quarter" idx="16"/>
          </p:nvPr>
        </p:nvSpPr>
        <p:spPr>
          <a:xfrm>
            <a:off x="325120" y="441265"/>
            <a:ext cx="7605777" cy="276998"/>
          </a:xfrm>
        </p:spPr>
        <p:txBody>
          <a:bodyPr wrap="square" lIns="0" tIns="0" rIns="71983" bIns="0" anchor="t" anchorCtr="0">
            <a:noAutofit/>
          </a:bodyPr>
          <a:lstStyle>
            <a:lvl1pPr marL="0" indent="0" algn="l">
              <a:lnSpc>
                <a:spcPct val="100000"/>
              </a:lnSpc>
              <a:spcBef>
                <a:spcPts val="0"/>
              </a:spcBef>
              <a:spcAft>
                <a:spcPts val="0"/>
              </a:spcAft>
              <a:buFontTx/>
              <a:buNone/>
              <a:defRPr sz="1500" b="1" i="0">
                <a:solidFill>
                  <a:schemeClr val="accent5"/>
                </a:solidFill>
                <a:latin typeface="Calibri" panose="020F0502020204030204" pitchFamily="34" charset="0"/>
                <a:sym typeface="Calibri" panose="020F0502020204030204" pitchFamily="34" charset="0"/>
              </a:defRPr>
            </a:lvl1pPr>
            <a:lvl2pPr marL="0" indent="0" algn="l">
              <a:lnSpc>
                <a:spcPct val="100000"/>
              </a:lnSpc>
              <a:spcBef>
                <a:spcPts val="0"/>
              </a:spcBef>
              <a:spcAft>
                <a:spcPts val="0"/>
              </a:spcAft>
              <a:buFontTx/>
              <a:buNone/>
              <a:defRPr b="0" i="0">
                <a:solidFill>
                  <a:srgbClr val="000000"/>
                </a:solidFill>
                <a:latin typeface=""/>
              </a:defRPr>
            </a:lvl2pPr>
            <a:lvl3pPr marL="0" indent="0" algn="l">
              <a:lnSpc>
                <a:spcPct val="100000"/>
              </a:lnSpc>
              <a:spcBef>
                <a:spcPts val="0"/>
              </a:spcBef>
              <a:spcAft>
                <a:spcPts val="0"/>
              </a:spcAft>
              <a:buFontTx/>
              <a:buNone/>
              <a:defRPr b="0" i="0">
                <a:solidFill>
                  <a:srgbClr val="000000"/>
                </a:solidFill>
                <a:latin typeface=""/>
              </a:defRPr>
            </a:lvl3pPr>
            <a:lvl4pPr marL="0" indent="0" algn="l">
              <a:lnSpc>
                <a:spcPct val="100000"/>
              </a:lnSpc>
              <a:spcBef>
                <a:spcPts val="0"/>
              </a:spcBef>
              <a:spcAft>
                <a:spcPts val="0"/>
              </a:spcAft>
              <a:buFontTx/>
              <a:buNone/>
              <a:defRPr b="0" i="0">
                <a:solidFill>
                  <a:srgbClr val="000000"/>
                </a:solidFill>
                <a:latin typeface=""/>
              </a:defRPr>
            </a:lvl4pPr>
            <a:lvl5pPr marL="0" indent="0" algn="l">
              <a:lnSpc>
                <a:spcPct val="100000"/>
              </a:lnSpc>
              <a:spcBef>
                <a:spcPts val="0"/>
              </a:spcBef>
              <a:spcAft>
                <a:spcPts val="0"/>
              </a:spcAft>
              <a:buFontTx/>
              <a:buNone/>
              <a:defRPr b="0" i="0">
                <a:solidFill>
                  <a:srgbClr val="000000"/>
                </a:solidFill>
                <a:latin typeface=""/>
              </a:defRPr>
            </a:lvl5pPr>
          </a:lstStyle>
          <a:p>
            <a:pPr lvl="0"/>
            <a:r>
              <a:rPr lang="en-GB" err="1"/>
              <a:t>Formatvorlagen</a:t>
            </a:r>
            <a:r>
              <a:rPr lang="en-GB"/>
              <a:t> des </a:t>
            </a:r>
            <a:r>
              <a:rPr lang="en-GB" err="1"/>
              <a:t>Textmasters</a:t>
            </a:r>
            <a:r>
              <a:rPr lang="en-GB"/>
              <a:t> </a:t>
            </a:r>
            <a:r>
              <a:rPr lang="en-GB" err="1"/>
              <a:t>bearbeiten</a:t>
            </a:r>
            <a:endParaRPr lang="en-GB"/>
          </a:p>
        </p:txBody>
      </p:sp>
    </p:spTree>
    <p:extLst>
      <p:ext uri="{BB962C8B-B14F-4D97-AF65-F5344CB8AC3E}">
        <p14:creationId xmlns:p14="http://schemas.microsoft.com/office/powerpoint/2010/main" val="11786676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p:cNvSpPr/>
          <p:nvPr userDrawn="1"/>
        </p:nvSpPr>
        <p:spPr>
          <a:xfrm>
            <a:off x="0" y="-11816"/>
            <a:ext cx="9142914" cy="6852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defTabSz="833182"/>
            <a:endParaRPr lang="en-GB" sz="1500">
              <a:solidFill>
                <a:prstClr val="white"/>
              </a:solidFill>
            </a:endParaRPr>
          </a:p>
        </p:txBody>
      </p:sp>
      <p:sp>
        <p:nvSpPr>
          <p:cNvPr id="8" name="object 3"/>
          <p:cNvSpPr/>
          <p:nvPr userDrawn="1"/>
        </p:nvSpPr>
        <p:spPr>
          <a:xfrm>
            <a:off x="0" y="2753058"/>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200">
              <a:solidFill>
                <a:prstClr val="black"/>
              </a:solidFill>
            </a:endParaRPr>
          </a:p>
        </p:txBody>
      </p:sp>
      <p:sp>
        <p:nvSpPr>
          <p:cNvPr id="10" name="object 7"/>
          <p:cNvSpPr txBox="1"/>
          <p:nvPr userDrawn="1"/>
        </p:nvSpPr>
        <p:spPr>
          <a:xfrm>
            <a:off x="1073426" y="3198675"/>
            <a:ext cx="456657" cy="353943"/>
          </a:xfrm>
          <a:prstGeom prst="rect">
            <a:avLst/>
          </a:prstGeom>
        </p:spPr>
        <p:txBody>
          <a:bodyPr vert="horz" wrap="square" lIns="0" tIns="0" rIns="0" bIns="0" rtlCol="0">
            <a:spAutoFit/>
          </a:bodyPr>
          <a:lstStyle/>
          <a:p>
            <a:pPr marL="8142" defTabSz="833182"/>
            <a:r>
              <a:rPr sz="2300" spc="-3">
                <a:solidFill>
                  <a:srgbClr val="FFFFFF"/>
                </a:solidFill>
                <a:latin typeface="Arial"/>
                <a:cs typeface="Arial"/>
              </a:rPr>
              <a:t>02</a:t>
            </a:r>
            <a:endParaRPr sz="2300">
              <a:solidFill>
                <a:prstClr val="black"/>
              </a:solidFill>
              <a:latin typeface="Arial"/>
              <a:cs typeface="Arial"/>
            </a:endParaRPr>
          </a:p>
        </p:txBody>
      </p:sp>
      <p:sp>
        <p:nvSpPr>
          <p:cNvPr id="12" name="object 3"/>
          <p:cNvSpPr/>
          <p:nvPr userDrawn="1"/>
        </p:nvSpPr>
        <p:spPr>
          <a:xfrm>
            <a:off x="0" y="2749879"/>
            <a:ext cx="9142914" cy="1349719"/>
          </a:xfrm>
          <a:custGeom>
            <a:avLst/>
            <a:gdLst/>
            <a:ahLst/>
            <a:cxnLst/>
            <a:rect l="l" t="t" r="r" b="b"/>
            <a:pathLst>
              <a:path w="10692130" h="1488439">
                <a:moveTo>
                  <a:pt x="0" y="1488008"/>
                </a:moveTo>
                <a:lnTo>
                  <a:pt x="10692003" y="1488008"/>
                </a:lnTo>
                <a:lnTo>
                  <a:pt x="10692003" y="0"/>
                </a:lnTo>
                <a:lnTo>
                  <a:pt x="0" y="0"/>
                </a:lnTo>
                <a:lnTo>
                  <a:pt x="0" y="1488008"/>
                </a:lnTo>
                <a:close/>
              </a:path>
            </a:pathLst>
          </a:custGeom>
          <a:solidFill>
            <a:srgbClr val="FFFFFF"/>
          </a:solidFill>
        </p:spPr>
        <p:txBody>
          <a:bodyPr wrap="square" lIns="0" tIns="0" rIns="0" bIns="0" rtlCol="0"/>
          <a:lstStyle/>
          <a:p>
            <a:pPr defTabSz="833182"/>
            <a:endParaRPr sz="1600">
              <a:solidFill>
                <a:prstClr val="black"/>
              </a:solidFill>
            </a:endParaRPr>
          </a:p>
        </p:txBody>
      </p:sp>
      <p:sp>
        <p:nvSpPr>
          <p:cNvPr id="17" name="Holder 2"/>
          <p:cNvSpPr txBox="1">
            <a:spLocks/>
          </p:cNvSpPr>
          <p:nvPr userDrawn="1"/>
        </p:nvSpPr>
        <p:spPr>
          <a:xfrm>
            <a:off x="2039038" y="3036383"/>
            <a:ext cx="6572832" cy="369332"/>
          </a:xfrm>
          <a:prstGeom prst="rect">
            <a:avLst/>
          </a:prstGeom>
        </p:spPr>
        <p:txBody>
          <a:bodyPr wrap="square" lIns="0" tIns="0" rIns="0" bIns="0">
            <a:spAutoFit/>
          </a:bodyPr>
          <a:lstStyle>
            <a:lvl1pPr>
              <a:defRPr sz="2800">
                <a:solidFill>
                  <a:srgbClr val="EF7926"/>
                </a:solidFill>
                <a:latin typeface="Calibri Light" panose="020F0302020204030204" pitchFamily="34" charset="0"/>
                <a:ea typeface="+mj-ea"/>
                <a:cs typeface="+mj-cs"/>
              </a:defRPr>
            </a:lvl1pPr>
          </a:lstStyle>
          <a:p>
            <a:pPr defTabSz="833182"/>
            <a:endParaRPr lang="en-GB" sz="2400" kern="0"/>
          </a:p>
        </p:txBody>
      </p:sp>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t="47878" r="217"/>
          <a:stretch/>
        </p:blipFill>
        <p:spPr>
          <a:xfrm>
            <a:off x="483109" y="132628"/>
            <a:ext cx="8176700" cy="3062868"/>
          </a:xfrm>
          <a:prstGeom prst="rect">
            <a:avLst/>
          </a:prstGeom>
          <a:effectLst>
            <a:outerShdw blurRad="50800" dist="50800" dir="5400000" algn="ctr" rotWithShape="0">
              <a:schemeClr val="bg1"/>
            </a:outerShdw>
          </a:effectLst>
        </p:spPr>
      </p:pic>
      <p:sp>
        <p:nvSpPr>
          <p:cNvPr id="9" name="Titel 1"/>
          <p:cNvSpPr>
            <a:spLocks noGrp="1"/>
          </p:cNvSpPr>
          <p:nvPr>
            <p:ph type="title" hasCustomPrompt="1"/>
          </p:nvPr>
        </p:nvSpPr>
        <p:spPr>
          <a:xfrm>
            <a:off x="483108" y="3563130"/>
            <a:ext cx="7506802" cy="430863"/>
          </a:xfrm>
          <a:prstGeom prst="rect">
            <a:avLst/>
          </a:prstGeom>
          <a:noFill/>
        </p:spPr>
        <p:txBody>
          <a:bodyPr wrap="square" lIns="0" tIns="45708" rIns="0" bIns="45708">
            <a:spAutoFit/>
          </a:bodyPr>
          <a:lstStyle>
            <a:lvl1pPr>
              <a:defRPr sz="2200" b="1" baseline="0">
                <a:solidFill>
                  <a:schemeClr val="tx2"/>
                </a:solidFill>
                <a:latin typeface="Calibri" panose="020F0502020204030204" pitchFamily="34" charset="0"/>
                <a:sym typeface="Calibri" panose="020F0502020204030204" pitchFamily="34" charset="0"/>
              </a:defRPr>
            </a:lvl1pPr>
          </a:lstStyle>
          <a:p>
            <a:r>
              <a:rPr lang="en-GB"/>
              <a:t>Heading Calibri 24 bold; RGB colour 29:44:79</a:t>
            </a:r>
          </a:p>
        </p:txBody>
      </p:sp>
    </p:spTree>
    <p:extLst>
      <p:ext uri="{BB962C8B-B14F-4D97-AF65-F5344CB8AC3E}">
        <p14:creationId xmlns:p14="http://schemas.microsoft.com/office/powerpoint/2010/main" val="861571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vmlDrawing" Target="../drawings/vmlDrawing1.v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vmlDrawing" Target="../drawings/vmlDrawing73.vml"/><Relationship Id="rId18" Type="http://schemas.openxmlformats.org/officeDocument/2006/relationships/image" Target="../media/image4.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17" Type="http://schemas.openxmlformats.org/officeDocument/2006/relationships/image" Target="../media/image3.jpeg"/><Relationship Id="rId2" Type="http://schemas.openxmlformats.org/officeDocument/2006/relationships/slideLayout" Target="../slideLayouts/slideLayout112.xml"/><Relationship Id="rId16" Type="http://schemas.openxmlformats.org/officeDocument/2006/relationships/image" Target="../media/image1.emf"/><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oleObject" Target="../embeddings/oleObject73.bin"/><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tags" Target="../tags/tag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vmlDrawing" Target="../drawings/vmlDrawing84.vml"/><Relationship Id="rId18" Type="http://schemas.openxmlformats.org/officeDocument/2006/relationships/image" Target="../media/image4.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17" Type="http://schemas.openxmlformats.org/officeDocument/2006/relationships/image" Target="../media/image3.jpeg"/><Relationship Id="rId2" Type="http://schemas.openxmlformats.org/officeDocument/2006/relationships/slideLayout" Target="../slideLayouts/slideLayout123.xml"/><Relationship Id="rId16" Type="http://schemas.openxmlformats.org/officeDocument/2006/relationships/image" Target="../media/image1.emf"/><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oleObject" Target="../embeddings/oleObject84.bin"/><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tags" Target="../tags/tag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vmlDrawing" Target="../drawings/vmlDrawing95.vml"/><Relationship Id="rId18" Type="http://schemas.openxmlformats.org/officeDocument/2006/relationships/image" Target="../media/image4.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2.xml"/><Relationship Id="rId17" Type="http://schemas.openxmlformats.org/officeDocument/2006/relationships/image" Target="../media/image3.jpeg"/><Relationship Id="rId2" Type="http://schemas.openxmlformats.org/officeDocument/2006/relationships/slideLayout" Target="../slideLayouts/slideLayout134.xml"/><Relationship Id="rId16" Type="http://schemas.openxmlformats.org/officeDocument/2006/relationships/image" Target="../media/image1.emf"/><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oleObject" Target="../embeddings/oleObject95.bin"/><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ags" Target="../tags/tag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vmlDrawing" Target="../drawings/vmlDrawing106.vml"/><Relationship Id="rId18" Type="http://schemas.openxmlformats.org/officeDocument/2006/relationships/image" Target="../media/image4.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17" Type="http://schemas.openxmlformats.org/officeDocument/2006/relationships/image" Target="../media/image3.jpeg"/><Relationship Id="rId2" Type="http://schemas.openxmlformats.org/officeDocument/2006/relationships/slideLayout" Target="../slideLayouts/slideLayout145.xml"/><Relationship Id="rId16" Type="http://schemas.openxmlformats.org/officeDocument/2006/relationships/image" Target="../media/image1.emf"/><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oleObject" Target="../embeddings/oleObject106.bin"/><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ags" Target="../tags/tag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vmlDrawing" Target="../drawings/vmlDrawing117.vml"/><Relationship Id="rId18" Type="http://schemas.openxmlformats.org/officeDocument/2006/relationships/image" Target="../media/image4.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17" Type="http://schemas.openxmlformats.org/officeDocument/2006/relationships/image" Target="../media/image3.jpeg"/><Relationship Id="rId2" Type="http://schemas.openxmlformats.org/officeDocument/2006/relationships/slideLayout" Target="../slideLayouts/slideLayout156.xml"/><Relationship Id="rId16" Type="http://schemas.openxmlformats.org/officeDocument/2006/relationships/image" Target="../media/image1.emf"/><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oleObject" Target="../embeddings/oleObject117.bin"/><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tags" Target="../tags/tag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vmlDrawing" Target="../drawings/vmlDrawing128.vml"/><Relationship Id="rId18" Type="http://schemas.openxmlformats.org/officeDocument/2006/relationships/image" Target="../media/image4.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17" Type="http://schemas.openxmlformats.org/officeDocument/2006/relationships/image" Target="../media/image3.jpeg"/><Relationship Id="rId2" Type="http://schemas.openxmlformats.org/officeDocument/2006/relationships/slideLayout" Target="../slideLayouts/slideLayout167.xml"/><Relationship Id="rId16" Type="http://schemas.openxmlformats.org/officeDocument/2006/relationships/image" Target="../media/image1.emf"/><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oleObject" Target="../embeddings/oleObject128.bin"/><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ags" Target="../tags/tag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vmlDrawing" Target="../drawings/vmlDrawing139.vml"/><Relationship Id="rId18" Type="http://schemas.openxmlformats.org/officeDocument/2006/relationships/image" Target="../media/image4.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17" Type="http://schemas.openxmlformats.org/officeDocument/2006/relationships/image" Target="../media/image3.jpeg"/><Relationship Id="rId2" Type="http://schemas.openxmlformats.org/officeDocument/2006/relationships/slideLayout" Target="../slideLayouts/slideLayout178.xml"/><Relationship Id="rId16" Type="http://schemas.openxmlformats.org/officeDocument/2006/relationships/image" Target="../media/image1.emf"/><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oleObject" Target="../embeddings/oleObject139.bin"/><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tags" Target="../tags/tag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slideLayout" Target="../slideLayouts/slideLayout200.xml"/><Relationship Id="rId18" Type="http://schemas.openxmlformats.org/officeDocument/2006/relationships/slideLayout" Target="../slideLayouts/slideLayout205.xml"/><Relationship Id="rId26" Type="http://schemas.openxmlformats.org/officeDocument/2006/relationships/tags" Target="../tags/tag179.xml"/><Relationship Id="rId3" Type="http://schemas.openxmlformats.org/officeDocument/2006/relationships/slideLayout" Target="../slideLayouts/slideLayout190.xml"/><Relationship Id="rId21" Type="http://schemas.openxmlformats.org/officeDocument/2006/relationships/slideLayout" Target="../slideLayouts/slideLayout208.xml"/><Relationship Id="rId7" Type="http://schemas.openxmlformats.org/officeDocument/2006/relationships/slideLayout" Target="../slideLayouts/slideLayout194.xml"/><Relationship Id="rId12" Type="http://schemas.openxmlformats.org/officeDocument/2006/relationships/slideLayout" Target="../slideLayouts/slideLayout199.xml"/><Relationship Id="rId17" Type="http://schemas.openxmlformats.org/officeDocument/2006/relationships/slideLayout" Target="../slideLayouts/slideLayout204.xml"/><Relationship Id="rId25" Type="http://schemas.openxmlformats.org/officeDocument/2006/relationships/tags" Target="../tags/tag178.xml"/><Relationship Id="rId2" Type="http://schemas.openxmlformats.org/officeDocument/2006/relationships/slideLayout" Target="../slideLayouts/slideLayout189.xml"/><Relationship Id="rId16" Type="http://schemas.openxmlformats.org/officeDocument/2006/relationships/slideLayout" Target="../slideLayouts/slideLayout203.xml"/><Relationship Id="rId20" Type="http://schemas.openxmlformats.org/officeDocument/2006/relationships/slideLayout" Target="../slideLayouts/slideLayout207.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24" Type="http://schemas.openxmlformats.org/officeDocument/2006/relationships/tags" Target="../tags/tag177.xml"/><Relationship Id="rId5" Type="http://schemas.openxmlformats.org/officeDocument/2006/relationships/slideLayout" Target="../slideLayouts/slideLayout192.xml"/><Relationship Id="rId15" Type="http://schemas.openxmlformats.org/officeDocument/2006/relationships/slideLayout" Target="../slideLayouts/slideLayout202.xml"/><Relationship Id="rId23" Type="http://schemas.openxmlformats.org/officeDocument/2006/relationships/theme" Target="../theme/theme17.xml"/><Relationship Id="rId28" Type="http://schemas.openxmlformats.org/officeDocument/2006/relationships/image" Target="../media/image8.emf"/><Relationship Id="rId10" Type="http://schemas.openxmlformats.org/officeDocument/2006/relationships/slideLayout" Target="../slideLayouts/slideLayout197.xml"/><Relationship Id="rId19" Type="http://schemas.openxmlformats.org/officeDocument/2006/relationships/slideLayout" Target="../slideLayouts/slideLayout206.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slideLayout" Target="../slideLayouts/slideLayout201.xml"/><Relationship Id="rId22" Type="http://schemas.openxmlformats.org/officeDocument/2006/relationships/slideLayout" Target="../slideLayouts/slideLayout209.xml"/><Relationship Id="rId27" Type="http://schemas.openxmlformats.org/officeDocument/2006/relationships/tags" Target="../tags/tag18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vmlDrawing" Target="../drawings/vmlDrawing150.vml"/><Relationship Id="rId18" Type="http://schemas.openxmlformats.org/officeDocument/2006/relationships/image" Target="../media/image4.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18.xml"/><Relationship Id="rId17" Type="http://schemas.openxmlformats.org/officeDocument/2006/relationships/image" Target="../media/image3.jpeg"/><Relationship Id="rId2" Type="http://schemas.openxmlformats.org/officeDocument/2006/relationships/slideLayout" Target="../slideLayouts/slideLayout211.xml"/><Relationship Id="rId16" Type="http://schemas.openxmlformats.org/officeDocument/2006/relationships/image" Target="../media/image1.emf"/><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oleObject" Target="../embeddings/oleObject150.bin"/><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ags" Target="../tags/tag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 Target="../slides/slide15.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image" Target="../media/image10.png"/><Relationship Id="rId2" Type="http://schemas.openxmlformats.org/officeDocument/2006/relationships/slideLayout" Target="../slideLayouts/slideLayout12.xml"/><Relationship Id="rId16" Type="http://schemas.openxmlformats.org/officeDocument/2006/relationships/image" Target="../media/image9.jpg"/><Relationship Id="rId20" Type="http://schemas.openxmlformats.org/officeDocument/2006/relationships/slide" Target="../slides/slide14.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 Target="../slides/slide16.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18" Type="http://schemas.openxmlformats.org/officeDocument/2006/relationships/image" Target="../media/image3.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emf"/><Relationship Id="rId2" Type="http://schemas.openxmlformats.org/officeDocument/2006/relationships/slideLayout" Target="../slideLayouts/slideLayout26.xml"/><Relationship Id="rId16" Type="http://schemas.openxmlformats.org/officeDocument/2006/relationships/oleObject" Target="../embeddings/oleObject10.bin"/><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ags" Target="../tags/tag12.xml"/><Relationship Id="rId10" Type="http://schemas.openxmlformats.org/officeDocument/2006/relationships/slideLayout" Target="../slideLayouts/slideLayout34.xml"/><Relationship Id="rId19" Type="http://schemas.openxmlformats.org/officeDocument/2006/relationships/image" Target="../media/image4.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vmlDrawing" Target="../drawings/vmlDrawing10.v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ags" Target="../tags/tag25.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ags" Target="../tags/tag24.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tags" Target="../tags/tag23.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theme" Target="../theme/theme4.xml"/><Relationship Id="rId28" Type="http://schemas.openxmlformats.org/officeDocument/2006/relationships/image" Target="../media/image47.emf"/><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tags" Target="../tags/tag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emf"/><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oleObject" Target="../embeddings/oleObject21.bin"/><Relationship Id="rId17" Type="http://schemas.openxmlformats.org/officeDocument/2006/relationships/image" Target="../media/image44.png"/><Relationship Id="rId2" Type="http://schemas.openxmlformats.org/officeDocument/2006/relationships/slideLayout" Target="../slideLayouts/slideLayout60.xml"/><Relationship Id="rId16" Type="http://schemas.openxmlformats.org/officeDocument/2006/relationships/image" Target="file://localhost/Volumes/OBServer/Client%20Folders/TOM/2543.%20TOM%20Leadership%20Email/Concepts/Stage%2007%20-%20Word%20Version/Stage%2002/LMG%20TOM%20Image.jpg" TargetMode="Externa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ags" Target="../tags/tag48.xml"/><Relationship Id="rId5" Type="http://schemas.openxmlformats.org/officeDocument/2006/relationships/slideLayout" Target="../slideLayouts/slideLayout63.xml"/><Relationship Id="rId15" Type="http://schemas.openxmlformats.org/officeDocument/2006/relationships/image" Target="../media/image49.jpg"/><Relationship Id="rId10" Type="http://schemas.openxmlformats.org/officeDocument/2006/relationships/vmlDrawing" Target="../drawings/vmlDrawing21.vml"/><Relationship Id="rId4" Type="http://schemas.openxmlformats.org/officeDocument/2006/relationships/slideLayout" Target="../slideLayouts/slideLayout62.xml"/><Relationship Id="rId9" Type="http://schemas.openxmlformats.org/officeDocument/2006/relationships/theme" Target="../theme/theme5.xml"/><Relationship Id="rId14" Type="http://schemas.openxmlformats.org/officeDocument/2006/relationships/image" Target="../media/image4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vmlDrawing" Target="../drawings/vmlDrawing29.vml"/><Relationship Id="rId18" Type="http://schemas.openxmlformats.org/officeDocument/2006/relationships/image" Target="../media/image4.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17" Type="http://schemas.openxmlformats.org/officeDocument/2006/relationships/image" Target="../media/image3.jpeg"/><Relationship Id="rId2" Type="http://schemas.openxmlformats.org/officeDocument/2006/relationships/slideLayout" Target="../slideLayouts/slideLayout68.xml"/><Relationship Id="rId16" Type="http://schemas.openxmlformats.org/officeDocument/2006/relationships/image" Target="../media/image1.emf"/><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oleObject" Target="../embeddings/oleObject29.bin"/><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ags" Target="../tags/tag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vmlDrawing" Target="../drawings/vmlDrawing40.vml"/><Relationship Id="rId18" Type="http://schemas.openxmlformats.org/officeDocument/2006/relationships/image" Target="../media/image4.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17" Type="http://schemas.openxmlformats.org/officeDocument/2006/relationships/image" Target="../media/image3.jpeg"/><Relationship Id="rId2" Type="http://schemas.openxmlformats.org/officeDocument/2006/relationships/slideLayout" Target="../slideLayouts/slideLayout79.xml"/><Relationship Id="rId16" Type="http://schemas.openxmlformats.org/officeDocument/2006/relationships/image" Target="../media/image1.emf"/><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oleObject" Target="../embeddings/oleObject40.bin"/><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ags" Target="../tags/tag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vmlDrawing" Target="../drawings/vmlDrawing51.vml"/><Relationship Id="rId18" Type="http://schemas.openxmlformats.org/officeDocument/2006/relationships/image" Target="../media/image4.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17" Type="http://schemas.openxmlformats.org/officeDocument/2006/relationships/image" Target="../media/image3.jpeg"/><Relationship Id="rId2" Type="http://schemas.openxmlformats.org/officeDocument/2006/relationships/slideLayout" Target="../slideLayouts/slideLayout90.xml"/><Relationship Id="rId16" Type="http://schemas.openxmlformats.org/officeDocument/2006/relationships/image" Target="../media/image1.emf"/><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oleObject" Target="../embeddings/oleObject51.bin"/><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ags" Target="../tags/tag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vmlDrawing" Target="../drawings/vmlDrawing62.vml"/><Relationship Id="rId18" Type="http://schemas.openxmlformats.org/officeDocument/2006/relationships/image" Target="../media/image4.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9.xml"/><Relationship Id="rId17" Type="http://schemas.openxmlformats.org/officeDocument/2006/relationships/image" Target="../media/image3.jpeg"/><Relationship Id="rId2" Type="http://schemas.openxmlformats.org/officeDocument/2006/relationships/slideLayout" Target="../slideLayouts/slideLayout101.xml"/><Relationship Id="rId16" Type="http://schemas.openxmlformats.org/officeDocument/2006/relationships/image" Target="../media/image1.emf"/><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oleObject" Target="../embeddings/oleObject62.bin"/><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ags" Target="../tags/tag8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3"/>
            </p:custDataLst>
            <p:extLst>
              <p:ext uri="{D42A27DB-BD31-4B8C-83A1-F6EECF244321}">
                <p14:modId xmlns:p14="http://schemas.microsoft.com/office/powerpoint/2010/main" val="2680470435"/>
              </p:ex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37441" name="think-cell Slide" r:id="rId14" imgW="499" imgH="499" progId="TCLayout.ActiveDocument.1">
                  <p:embed/>
                </p:oleObj>
              </mc:Choice>
              <mc:Fallback>
                <p:oleObj name="think-cell Slide" r:id="rId14" imgW="499" imgH="499" progId="TCLayout.ActiveDocument.1">
                  <p:embed/>
                  <p:pic>
                    <p:nvPicPr>
                      <p:cNvPr id="21" name="Objekt 20" hidden="1"/>
                      <p:cNvPicPr/>
                      <p:nvPr/>
                    </p:nvPicPr>
                    <p:blipFill>
                      <a:blip r:embed="rId15"/>
                      <a:stretch>
                        <a:fillRect/>
                      </a:stretch>
                    </p:blipFill>
                    <p:spPr>
                      <a:xfrm>
                        <a:off x="1591" y="1593"/>
                        <a:ext cx="1587" cy="1586"/>
                      </a:xfrm>
                      <a:prstGeom prst="rect">
                        <a:avLst/>
                      </a:prstGeom>
                    </p:spPr>
                  </p:pic>
                </p:oleObj>
              </mc:Fallback>
            </mc:AlternateContent>
          </a:graphicData>
        </a:graphic>
      </p:graphicFrame>
      <p:pic>
        <p:nvPicPr>
          <p:cNvPr id="7" name="Grafik 6"/>
          <p:cNvPicPr>
            <a:picLocks noChangeAspect="1"/>
          </p:cNvPicPr>
          <p:nvPr userDrawn="1"/>
        </p:nvPicPr>
        <p:blipFill>
          <a:blip r:embed="rId16"/>
          <a:stretch>
            <a:fillRect/>
          </a:stretch>
        </p:blipFill>
        <p:spPr>
          <a:xfrm>
            <a:off x="2092610" y="1279521"/>
            <a:ext cx="7065876" cy="5584420"/>
          </a:xfrm>
          <a:prstGeom prst="rect">
            <a:avLst/>
          </a:prstGeom>
        </p:spPr>
      </p:pic>
      <p:sp>
        <p:nvSpPr>
          <p:cNvPr id="4" name="Rechteck 3"/>
          <p:cNvSpPr/>
          <p:nvPr userDrawn="1"/>
        </p:nvSpPr>
        <p:spPr>
          <a:xfrm>
            <a:off x="1" y="-20319"/>
            <a:ext cx="9151620" cy="6884260"/>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sz="1800" dirty="0">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endParaRPr>
          </a:p>
        </p:txBody>
      </p:sp>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2"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sz="1800" dirty="0">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endParaRPr>
          </a:p>
        </p:txBody>
      </p:sp>
      <p:sp>
        <p:nvSpPr>
          <p:cNvPr id="2" name="Title Placeholder 1"/>
          <p:cNvSpPr>
            <a:spLocks noGrp="1"/>
          </p:cNvSpPr>
          <p:nvPr>
            <p:ph type="title"/>
          </p:nvPr>
        </p:nvSpPr>
        <p:spPr>
          <a:xfrm>
            <a:off x="325120" y="116635"/>
            <a:ext cx="7605776" cy="276999"/>
          </a:xfrm>
          <a:prstGeom prst="rect">
            <a:avLst/>
          </a:prstGeom>
          <a:noFill/>
        </p:spPr>
        <p:txBody>
          <a:bodyPr vert="horz" wrap="square" lIns="0" tIns="0" rIns="71983" bIns="0" rtlCol="0" anchor="t" anchorCtr="0">
            <a:spAutoFit/>
          </a:bodyPr>
          <a:lstStyle/>
          <a:p>
            <a:r>
              <a:rPr lang="en-GB" dirty="0"/>
              <a:t>Click to edit Master title style</a:t>
            </a:r>
          </a:p>
        </p:txBody>
      </p:sp>
      <p:sp>
        <p:nvSpPr>
          <p:cNvPr id="3" name="Text Placeholder 2"/>
          <p:cNvSpPr>
            <a:spLocks noGrp="1"/>
          </p:cNvSpPr>
          <p:nvPr>
            <p:ph type="body" idx="1"/>
          </p:nvPr>
        </p:nvSpPr>
        <p:spPr>
          <a:xfrm>
            <a:off x="323852" y="940907"/>
            <a:ext cx="8496300" cy="5183039"/>
          </a:xfrm>
          <a:prstGeom prst="rect">
            <a:avLst/>
          </a:prstGeom>
        </p:spPr>
        <p:txBody>
          <a:bodyPr vert="horz" lIns="0" tIns="35991" rIns="179956" bIns="35991" rtlCol="0" anchor="t" anchorCtr="0">
            <a:noAutofit/>
          </a:bodyPr>
          <a:lstStyle/>
          <a:p>
            <a:pPr lvl="0"/>
            <a:r>
              <a:rPr lang="en-GB" dirty="0"/>
              <a:t>Click to edit Master text styles</a:t>
            </a:r>
          </a:p>
          <a:p>
            <a:pPr lvl="1"/>
            <a:r>
              <a:rPr lang="en-GB" dirty="0"/>
              <a:t>Second level</a:t>
            </a:r>
          </a:p>
          <a:p>
            <a:pPr lvl="2"/>
            <a:r>
              <a:rPr lang="en-GB" dirty="0"/>
              <a:t>Third level</a:t>
            </a:r>
          </a:p>
        </p:txBody>
      </p:sp>
      <p:cxnSp>
        <p:nvCxnSpPr>
          <p:cNvPr id="5" name="Straight Connector 4"/>
          <p:cNvCxnSpPr>
            <a:cxnSpLocks/>
          </p:cNvCxnSpPr>
          <p:nvPr userDrawn="1"/>
        </p:nvCxnSpPr>
        <p:spPr>
          <a:xfrm>
            <a:off x="325120"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37"/>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fld id="{08D30BF7-7F79-47A2-82C9-5A679D6A5C3D}" type="slidenum">
              <a:rPr lang="en-GB" smtClean="0"/>
              <a:pPr/>
              <a:t>‹#›</a:t>
            </a:fld>
            <a:endParaRPr lang="en-GB" dirty="0"/>
          </a:p>
        </p:txBody>
      </p:sp>
      <p:cxnSp>
        <p:nvCxnSpPr>
          <p:cNvPr id="11" name="Straight Connector 4"/>
          <p:cNvCxnSpPr>
            <a:cxnSpLocks/>
          </p:cNvCxnSpPr>
          <p:nvPr userDrawn="1"/>
        </p:nvCxnSpPr>
        <p:spPr>
          <a:xfrm>
            <a:off x="324678"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0"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229292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703" r:id="rId7"/>
    <p:sldLayoutId id="2147483704" r:id="rId8"/>
    <p:sldLayoutId id="2147483898" r:id="rId9"/>
    <p:sldLayoutId id="2147483899" r:id="rId10"/>
  </p:sldLayoutIdLst>
  <p:hf hdr="0" dt="0"/>
  <p:txStyles>
    <p:titleStyle>
      <a:lvl1pPr marL="0" indent="0" algn="l" defTabSz="457089"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9" indent="-182519" algn="l" defTabSz="457089"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101" indent="-177756" algn="l" defTabSz="457089"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45" indent="-179345" algn="l" defTabSz="457089"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810" indent="-228544" algn="l" defTabSz="457089"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99" indent="-228544" algn="l" defTabSz="457089"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988" indent="-228544" algn="l" defTabSz="457089" rtl="0" eaLnBrk="1" latinLnBrk="0" hangingPunct="1">
        <a:spcBef>
          <a:spcPct val="20000"/>
        </a:spcBef>
        <a:buFont typeface="Arial"/>
        <a:buChar char="•"/>
        <a:defRPr sz="2000" kern="1200">
          <a:solidFill>
            <a:schemeClr val="tx1"/>
          </a:solidFill>
          <a:latin typeface="+mn-lt"/>
          <a:ea typeface="+mn-ea"/>
          <a:cs typeface="+mn-cs"/>
        </a:defRPr>
      </a:lvl6pPr>
      <a:lvl7pPr marL="2971078" indent="-228544" algn="l" defTabSz="457089" rtl="0" eaLnBrk="1" latinLnBrk="0" hangingPunct="1">
        <a:spcBef>
          <a:spcPct val="20000"/>
        </a:spcBef>
        <a:buFont typeface="Arial"/>
        <a:buChar char="•"/>
        <a:defRPr sz="2000" kern="1200">
          <a:solidFill>
            <a:schemeClr val="tx1"/>
          </a:solidFill>
          <a:latin typeface="+mn-lt"/>
          <a:ea typeface="+mn-ea"/>
          <a:cs typeface="+mn-cs"/>
        </a:defRPr>
      </a:lvl7pPr>
      <a:lvl8pPr marL="3428166" indent="-228544" algn="l" defTabSz="457089" rtl="0" eaLnBrk="1" latinLnBrk="0" hangingPunct="1">
        <a:spcBef>
          <a:spcPct val="20000"/>
        </a:spcBef>
        <a:buFont typeface="Arial"/>
        <a:buChar char="•"/>
        <a:defRPr sz="2000" kern="1200">
          <a:solidFill>
            <a:schemeClr val="tx1"/>
          </a:solidFill>
          <a:latin typeface="+mn-lt"/>
          <a:ea typeface="+mn-ea"/>
          <a:cs typeface="+mn-cs"/>
        </a:defRPr>
      </a:lvl8pPr>
      <a:lvl9pPr marL="3885256" indent="-228544" algn="l" defTabSz="4570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9" rtl="0" eaLnBrk="1" latinLnBrk="0" hangingPunct="1">
        <a:defRPr sz="1800" kern="1200">
          <a:solidFill>
            <a:schemeClr val="tx1"/>
          </a:solidFill>
          <a:latin typeface="+mn-lt"/>
          <a:ea typeface="+mn-ea"/>
          <a:cs typeface="+mn-cs"/>
        </a:defRPr>
      </a:lvl1pPr>
      <a:lvl2pPr marL="457089" algn="l" defTabSz="457089" rtl="0" eaLnBrk="1" latinLnBrk="0" hangingPunct="1">
        <a:defRPr sz="1800" kern="1200">
          <a:solidFill>
            <a:schemeClr val="tx1"/>
          </a:solidFill>
          <a:latin typeface="+mn-lt"/>
          <a:ea typeface="+mn-ea"/>
          <a:cs typeface="+mn-cs"/>
        </a:defRPr>
      </a:lvl2pPr>
      <a:lvl3pPr marL="914178" algn="l" defTabSz="457089" rtl="0" eaLnBrk="1" latinLnBrk="0" hangingPunct="1">
        <a:defRPr sz="1800" kern="1200">
          <a:solidFill>
            <a:schemeClr val="tx1"/>
          </a:solidFill>
          <a:latin typeface="+mn-lt"/>
          <a:ea typeface="+mn-ea"/>
          <a:cs typeface="+mn-cs"/>
        </a:defRPr>
      </a:lvl3pPr>
      <a:lvl4pPr marL="1371267" algn="l" defTabSz="457089" rtl="0" eaLnBrk="1" latinLnBrk="0" hangingPunct="1">
        <a:defRPr sz="1800" kern="1200">
          <a:solidFill>
            <a:schemeClr val="tx1"/>
          </a:solidFill>
          <a:latin typeface="+mn-lt"/>
          <a:ea typeface="+mn-ea"/>
          <a:cs typeface="+mn-cs"/>
        </a:defRPr>
      </a:lvl4pPr>
      <a:lvl5pPr marL="1828355" algn="l" defTabSz="457089" rtl="0" eaLnBrk="1" latinLnBrk="0" hangingPunct="1">
        <a:defRPr sz="1800" kern="1200">
          <a:solidFill>
            <a:schemeClr val="tx1"/>
          </a:solidFill>
          <a:latin typeface="+mn-lt"/>
          <a:ea typeface="+mn-ea"/>
          <a:cs typeface="+mn-cs"/>
        </a:defRPr>
      </a:lvl5pPr>
      <a:lvl6pPr marL="2285444" algn="l" defTabSz="457089" rtl="0" eaLnBrk="1" latinLnBrk="0" hangingPunct="1">
        <a:defRPr sz="1800" kern="1200">
          <a:solidFill>
            <a:schemeClr val="tx1"/>
          </a:solidFill>
          <a:latin typeface="+mn-lt"/>
          <a:ea typeface="+mn-ea"/>
          <a:cs typeface="+mn-cs"/>
        </a:defRPr>
      </a:lvl6pPr>
      <a:lvl7pPr marL="2742533" algn="l" defTabSz="457089" rtl="0" eaLnBrk="1" latinLnBrk="0" hangingPunct="1">
        <a:defRPr sz="1800" kern="1200">
          <a:solidFill>
            <a:schemeClr val="tx1"/>
          </a:solidFill>
          <a:latin typeface="+mn-lt"/>
          <a:ea typeface="+mn-ea"/>
          <a:cs typeface="+mn-cs"/>
        </a:defRPr>
      </a:lvl7pPr>
      <a:lvl8pPr marL="3199622" algn="l" defTabSz="457089" rtl="0" eaLnBrk="1" latinLnBrk="0" hangingPunct="1">
        <a:defRPr sz="1800" kern="1200">
          <a:solidFill>
            <a:schemeClr val="tx1"/>
          </a:solidFill>
          <a:latin typeface="+mn-lt"/>
          <a:ea typeface="+mn-ea"/>
          <a:cs typeface="+mn-cs"/>
        </a:defRPr>
      </a:lvl8pPr>
      <a:lvl9pPr marL="3656710" algn="l" defTabSz="4570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0">
          <p15:clr>
            <a:srgbClr val="F26B43"/>
          </p15:clr>
        </p15:guide>
        <p15:guide id="2" orient="horz" pos="634">
          <p15:clr>
            <a:srgbClr val="F26B43"/>
          </p15:clr>
        </p15:guide>
        <p15:guide id="3" pos="204">
          <p15:clr>
            <a:srgbClr val="F26B43"/>
          </p15:clr>
        </p15:guide>
        <p15:guide id="4" pos="5556">
          <p15:clr>
            <a:srgbClr val="F26B43"/>
          </p15:clr>
        </p15:guide>
        <p15:guide id="5" pos="2789">
          <p15:clr>
            <a:srgbClr val="F26B43"/>
          </p15:clr>
        </p15:guide>
        <p15:guide id="6" pos="2971">
          <p15:clr>
            <a:srgbClr val="F26B43"/>
          </p15:clr>
        </p15:guide>
        <p15:guide id="7" orient="horz" pos="935">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98699"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72994627"/>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09962"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890214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21226"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7871515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32490"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34837371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43754"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01907066"/>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55018"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0678677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266282"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50739809"/>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5004" y="540000"/>
            <a:ext cx="8334901" cy="972000"/>
          </a:xfrm>
          <a:prstGeom prst="rect">
            <a:avLst/>
          </a:prstGeom>
        </p:spPr>
        <p:txBody>
          <a:bodyPr vert="horz" lIns="0" tIns="72000" rIns="0" bIns="72000" rtlCol="0" anchor="t">
            <a:noAutofit/>
          </a:bodyPr>
          <a:lstStyle/>
          <a:p>
            <a:r>
              <a:rPr lang="en-US" dirty="0"/>
              <a:t>Click </a:t>
            </a:r>
            <a:r>
              <a:rPr lang="en-US"/>
              <a:t>to edit </a:t>
            </a:r>
            <a:r>
              <a:rPr lang="en-US" dirty="0"/>
              <a:t>Master title style</a:t>
            </a:r>
            <a:endParaRPr lang="en-GB" dirty="0"/>
          </a:p>
        </p:txBody>
      </p:sp>
      <p:sp>
        <p:nvSpPr>
          <p:cNvPr id="3" name="Text Placeholder 2"/>
          <p:cNvSpPr>
            <a:spLocks noGrp="1"/>
          </p:cNvSpPr>
          <p:nvPr>
            <p:ph type="body" idx="1"/>
            <p:custDataLst>
              <p:tags r:id="rId24"/>
            </p:custDataLst>
          </p:nvPr>
        </p:nvSpPr>
        <p:spPr>
          <a:xfrm>
            <a:off x="405004" y="1692000"/>
            <a:ext cx="8334901" cy="44280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Box 16"/>
          <p:cNvSpPr txBox="1">
            <a:spLocks/>
          </p:cNvSpPr>
          <p:nvPr userDrawn="1"/>
        </p:nvSpPr>
        <p:spPr>
          <a:xfrm>
            <a:off x="6682052" y="6418217"/>
            <a:ext cx="2057400" cy="210379"/>
          </a:xfrm>
          <a:prstGeom prst="rect">
            <a:avLst/>
          </a:prstGeom>
        </p:spPr>
        <p:txBody>
          <a:bodyPr vert="horz" lIns="0" tIns="37623" rIns="0" bIns="37623" rtlCol="0" anchor="ctr">
            <a:noAutofit/>
          </a:bodyPr>
          <a:lstStyle>
            <a:defPPr>
              <a:defRPr lang="en-US"/>
            </a:defPPr>
            <a:lvl1pPr algn="r">
              <a:defRPr sz="1000">
                <a:solidFill>
                  <a:schemeClr val="accent1"/>
                </a:solidFill>
              </a:defRPr>
            </a:lvl1pPr>
          </a:lstStyle>
          <a:p>
            <a:pPr defTabSz="833192"/>
            <a:fld id="{377EB79C-4237-4EDF-B16A-CF67A8C936B9}" type="slidenum">
              <a:rPr lang="en-GB" sz="1200" smtClean="0">
                <a:solidFill>
                  <a:srgbClr val="1E35BF"/>
                </a:solidFill>
              </a:rPr>
              <a:pPr defTabSz="833192"/>
              <a:t>‹#›</a:t>
            </a:fld>
            <a:endParaRPr lang="en-GB" sz="1200" dirty="0">
              <a:solidFill>
                <a:srgbClr val="1E35BF"/>
              </a:solidFill>
            </a:endParaRPr>
          </a:p>
        </p:txBody>
      </p:sp>
      <p:pic>
        <p:nvPicPr>
          <p:cNvPr id="24" name="Picture 23"/>
          <p:cNvPicPr>
            <a:picLocks/>
          </p:cNvPicPr>
          <p:nvPr/>
        </p:nvPicPr>
        <p:blipFill>
          <a:blip r:embed="rId28" cstate="print">
            <a:extLst>
              <a:ext uri="{28A0092B-C50C-407E-A947-70E740481C1C}">
                <a14:useLocalDpi xmlns:a14="http://schemas.microsoft.com/office/drawing/2010/main"/>
              </a:ext>
            </a:extLst>
          </a:blip>
          <a:stretch>
            <a:fillRect/>
          </a:stretch>
        </p:blipFill>
        <p:spPr>
          <a:xfrm>
            <a:off x="405051" y="0"/>
            <a:ext cx="683101" cy="367200"/>
          </a:xfrm>
          <a:prstGeom prst="rect">
            <a:avLst/>
          </a:prstGeom>
        </p:spPr>
      </p:pic>
      <p:cxnSp>
        <p:nvCxnSpPr>
          <p:cNvPr id="26" name="Straight Connector 25"/>
          <p:cNvCxnSpPr/>
          <p:nvPr userDrawn="1"/>
        </p:nvCxnSpPr>
        <p:spPr>
          <a:xfrm>
            <a:off x="405004" y="540000"/>
            <a:ext cx="83349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405004" y="1512000"/>
            <a:ext cx="83349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405004" y="6318000"/>
            <a:ext cx="8334901"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mpower - DO NOT DELETE!!!" hidden="1"/>
          <p:cNvSpPr/>
          <p:nvPr>
            <p:custDataLst>
              <p:tags r:id="rId25"/>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sz="1801" dirty="0" err="1">
              <a:solidFill>
                <a:prstClr val="white"/>
              </a:solidFill>
            </a:endParaRPr>
          </a:p>
        </p:txBody>
      </p:sp>
      <p:sp>
        <p:nvSpPr>
          <p:cNvPr id="18" name="empower - DO NOT DELETE!!!" hidden="1"/>
          <p:cNvSpPr/>
          <p:nvPr>
            <p:custDataLst>
              <p:tags r:id="rId26"/>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sz="1801" dirty="0" err="1">
              <a:solidFill>
                <a:prstClr val="white"/>
              </a:solidFill>
            </a:endParaRPr>
          </a:p>
        </p:txBody>
      </p:sp>
      <p:sp>
        <p:nvSpPr>
          <p:cNvPr id="25" name="empower - DO NOT DELETE!!!" hidden="1"/>
          <p:cNvSpPr/>
          <p:nvPr userDrawn="1">
            <p:custDataLst>
              <p:tags r:id="rId27"/>
            </p:custDataLst>
          </p:nvPr>
        </p:nvSpPr>
        <p:spPr>
          <a:xfrm>
            <a:off x="0" y="0"/>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sz="1801" dirty="0" err="1">
              <a:solidFill>
                <a:prstClr val="white"/>
              </a:solidFill>
            </a:endParaRPr>
          </a:p>
        </p:txBody>
      </p:sp>
      <p:sp>
        <p:nvSpPr>
          <p:cNvPr id="7" name="Rectangle 6"/>
          <p:cNvSpPr>
            <a:spLocks/>
          </p:cNvSpPr>
          <p:nvPr userDrawn="1"/>
        </p:nvSpPr>
        <p:spPr>
          <a:xfrm>
            <a:off x="404549" y="6418217"/>
            <a:ext cx="3086101" cy="210379"/>
          </a:xfrm>
          <a:prstGeom prst="rect">
            <a:avLst/>
          </a:prstGeom>
        </p:spPr>
        <p:txBody>
          <a:bodyPr vert="horz" lIns="0" tIns="45720" rIns="0" bIns="45720" rtlCol="0" anchor="ctr">
            <a:noAutofit/>
          </a:bodyPr>
          <a:lstStyle/>
          <a:p>
            <a:pPr defTabSz="833192"/>
            <a:r>
              <a:rPr lang="en-GB" sz="1200" dirty="0">
                <a:solidFill>
                  <a:srgbClr val="1E35BF"/>
                </a:solidFill>
              </a:rPr>
              <a:t>© Lloyd’s</a:t>
            </a:r>
          </a:p>
        </p:txBody>
      </p:sp>
    </p:spTree>
    <p:extLst>
      <p:ext uri="{BB962C8B-B14F-4D97-AF65-F5344CB8AC3E}">
        <p14:creationId xmlns:p14="http://schemas.microsoft.com/office/powerpoint/2010/main" val="178169271"/>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 id="2147483943" r:id="rId19"/>
    <p:sldLayoutId id="2147483944" r:id="rId20"/>
    <p:sldLayoutId id="2147483945" r:id="rId21"/>
    <p:sldLayoutId id="2147483946" r:id="rId22"/>
  </p:sldLayoutIdLst>
  <p:hf hdr="0" dt="0"/>
  <p:txStyles>
    <p:titleStyle>
      <a:lvl1pPr algn="l" defTabSz="752546" rtl="0" eaLnBrk="1" latinLnBrk="0" hangingPunct="1">
        <a:lnSpc>
          <a:spcPct val="100000"/>
        </a:lnSpc>
        <a:spcBef>
          <a:spcPct val="0"/>
        </a:spcBef>
        <a:buNone/>
        <a:defRPr sz="2800" kern="1200">
          <a:solidFill>
            <a:schemeClr val="accent1"/>
          </a:solidFill>
          <a:latin typeface="+mj-lt"/>
          <a:ea typeface="+mj-ea"/>
          <a:cs typeface="+mj-cs"/>
        </a:defRPr>
      </a:lvl1pPr>
    </p:titleStyle>
    <p:bodyStyle>
      <a:lvl1pPr marL="0" indent="0" algn="l" defTabSz="752546" rtl="0" eaLnBrk="1" latinLnBrk="0" hangingPunct="1">
        <a:lnSpc>
          <a:spcPct val="100000"/>
        </a:lnSpc>
        <a:spcBef>
          <a:spcPts val="1200"/>
        </a:spcBef>
        <a:spcAft>
          <a:spcPts val="600"/>
        </a:spcAft>
        <a:buFontTx/>
        <a:buNone/>
        <a:defRPr sz="2000" kern="1200">
          <a:solidFill>
            <a:schemeClr val="accent1"/>
          </a:solidFill>
          <a:latin typeface="+mn-lt"/>
          <a:ea typeface="+mn-ea"/>
          <a:cs typeface="+mn-cs"/>
        </a:defRPr>
      </a:lvl1pPr>
      <a:lvl2pPr marL="0" indent="0" algn="l" defTabSz="752546" rtl="0" eaLnBrk="1" latinLnBrk="0" hangingPunct="1">
        <a:lnSpc>
          <a:spcPct val="100000"/>
        </a:lnSpc>
        <a:spcBef>
          <a:spcPts val="600"/>
        </a:spcBef>
        <a:spcAft>
          <a:spcPts val="600"/>
        </a:spcAft>
        <a:buFontTx/>
        <a:buNone/>
        <a:defRPr sz="2000" kern="1200">
          <a:solidFill>
            <a:schemeClr val="tx1"/>
          </a:solidFill>
          <a:latin typeface="+mn-lt"/>
          <a:ea typeface="+mn-ea"/>
          <a:cs typeface="+mn-cs"/>
        </a:defRPr>
      </a:lvl2pPr>
      <a:lvl3pPr marL="432000" indent="-432000" algn="l" defTabSz="752546"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3pPr>
      <a:lvl4pPr marL="720000" indent="-288000" algn="l" defTabSz="752546"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1008000" indent="-288000" algn="l" defTabSz="752546"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069500" indent="-188135" algn="l" defTabSz="752546" rtl="0" eaLnBrk="1" latinLnBrk="0" hangingPunct="1">
        <a:lnSpc>
          <a:spcPct val="90000"/>
        </a:lnSpc>
        <a:spcBef>
          <a:spcPts val="411"/>
        </a:spcBef>
        <a:buFont typeface="Arial" panose="020B0604020202020204" pitchFamily="34" charset="0"/>
        <a:buChar char="•"/>
        <a:defRPr sz="1481" kern="1200">
          <a:solidFill>
            <a:schemeClr val="tx1"/>
          </a:solidFill>
          <a:latin typeface="+mn-lt"/>
          <a:ea typeface="+mn-ea"/>
          <a:cs typeface="+mn-cs"/>
        </a:defRPr>
      </a:lvl6pPr>
      <a:lvl7pPr marL="2445774" indent="-188135" algn="l" defTabSz="752546" rtl="0" eaLnBrk="1" latinLnBrk="0" hangingPunct="1">
        <a:lnSpc>
          <a:spcPct val="90000"/>
        </a:lnSpc>
        <a:spcBef>
          <a:spcPts val="411"/>
        </a:spcBef>
        <a:buFont typeface="Arial" panose="020B0604020202020204" pitchFamily="34" charset="0"/>
        <a:buChar char="•"/>
        <a:defRPr sz="1481" kern="1200">
          <a:solidFill>
            <a:schemeClr val="tx1"/>
          </a:solidFill>
          <a:latin typeface="+mn-lt"/>
          <a:ea typeface="+mn-ea"/>
          <a:cs typeface="+mn-cs"/>
        </a:defRPr>
      </a:lvl7pPr>
      <a:lvl8pPr marL="2822046" indent="-188135" algn="l" defTabSz="752546" rtl="0" eaLnBrk="1" latinLnBrk="0" hangingPunct="1">
        <a:lnSpc>
          <a:spcPct val="90000"/>
        </a:lnSpc>
        <a:spcBef>
          <a:spcPts val="411"/>
        </a:spcBef>
        <a:buFont typeface="Arial" panose="020B0604020202020204" pitchFamily="34" charset="0"/>
        <a:buChar char="•"/>
        <a:defRPr sz="1481" kern="1200">
          <a:solidFill>
            <a:schemeClr val="tx1"/>
          </a:solidFill>
          <a:latin typeface="+mn-lt"/>
          <a:ea typeface="+mn-ea"/>
          <a:cs typeface="+mn-cs"/>
        </a:defRPr>
      </a:lvl8pPr>
      <a:lvl9pPr marL="3198319" indent="-188135" algn="l" defTabSz="752546" rtl="0" eaLnBrk="1" latinLnBrk="0" hangingPunct="1">
        <a:lnSpc>
          <a:spcPct val="90000"/>
        </a:lnSpc>
        <a:spcBef>
          <a:spcPts val="411"/>
        </a:spcBef>
        <a:buFont typeface="Arial" panose="020B0604020202020204" pitchFamily="34" charset="0"/>
        <a:buChar char="•"/>
        <a:defRPr sz="1481" kern="1200">
          <a:solidFill>
            <a:schemeClr val="tx1"/>
          </a:solidFill>
          <a:latin typeface="+mn-lt"/>
          <a:ea typeface="+mn-ea"/>
          <a:cs typeface="+mn-cs"/>
        </a:defRPr>
      </a:lvl9pPr>
    </p:bodyStyle>
    <p:otherStyle>
      <a:defPPr>
        <a:defRPr lang="en-US"/>
      </a:defPPr>
      <a:lvl1pPr marL="0" algn="l" defTabSz="752546" rtl="0" eaLnBrk="1" latinLnBrk="0" hangingPunct="1">
        <a:defRPr sz="1481" kern="1200">
          <a:solidFill>
            <a:schemeClr val="tx1"/>
          </a:solidFill>
          <a:latin typeface="+mn-lt"/>
          <a:ea typeface="+mn-ea"/>
          <a:cs typeface="+mn-cs"/>
        </a:defRPr>
      </a:lvl1pPr>
      <a:lvl2pPr marL="376273" algn="l" defTabSz="752546" rtl="0" eaLnBrk="1" latinLnBrk="0" hangingPunct="1">
        <a:defRPr sz="1481" kern="1200">
          <a:solidFill>
            <a:schemeClr val="tx1"/>
          </a:solidFill>
          <a:latin typeface="+mn-lt"/>
          <a:ea typeface="+mn-ea"/>
          <a:cs typeface="+mn-cs"/>
        </a:defRPr>
      </a:lvl2pPr>
      <a:lvl3pPr marL="752546" algn="l" defTabSz="752546" rtl="0" eaLnBrk="1" latinLnBrk="0" hangingPunct="1">
        <a:defRPr sz="1481" kern="1200">
          <a:solidFill>
            <a:schemeClr val="tx1"/>
          </a:solidFill>
          <a:latin typeface="+mn-lt"/>
          <a:ea typeface="+mn-ea"/>
          <a:cs typeface="+mn-cs"/>
        </a:defRPr>
      </a:lvl3pPr>
      <a:lvl4pPr marL="1128819" algn="l" defTabSz="752546" rtl="0" eaLnBrk="1" latinLnBrk="0" hangingPunct="1">
        <a:defRPr sz="1481" kern="1200">
          <a:solidFill>
            <a:schemeClr val="tx1"/>
          </a:solidFill>
          <a:latin typeface="+mn-lt"/>
          <a:ea typeface="+mn-ea"/>
          <a:cs typeface="+mn-cs"/>
        </a:defRPr>
      </a:lvl4pPr>
      <a:lvl5pPr marL="1505091" algn="l" defTabSz="752546" rtl="0" eaLnBrk="1" latinLnBrk="0" hangingPunct="1">
        <a:defRPr sz="1481" kern="1200">
          <a:solidFill>
            <a:schemeClr val="tx1"/>
          </a:solidFill>
          <a:latin typeface="+mn-lt"/>
          <a:ea typeface="+mn-ea"/>
          <a:cs typeface="+mn-cs"/>
        </a:defRPr>
      </a:lvl5pPr>
      <a:lvl6pPr marL="1881364" algn="l" defTabSz="752546" rtl="0" eaLnBrk="1" latinLnBrk="0" hangingPunct="1">
        <a:defRPr sz="1481" kern="1200">
          <a:solidFill>
            <a:schemeClr val="tx1"/>
          </a:solidFill>
          <a:latin typeface="+mn-lt"/>
          <a:ea typeface="+mn-ea"/>
          <a:cs typeface="+mn-cs"/>
        </a:defRPr>
      </a:lvl6pPr>
      <a:lvl7pPr marL="2257637" algn="l" defTabSz="752546" rtl="0" eaLnBrk="1" latinLnBrk="0" hangingPunct="1">
        <a:defRPr sz="1481" kern="1200">
          <a:solidFill>
            <a:schemeClr val="tx1"/>
          </a:solidFill>
          <a:latin typeface="+mn-lt"/>
          <a:ea typeface="+mn-ea"/>
          <a:cs typeface="+mn-cs"/>
        </a:defRPr>
      </a:lvl7pPr>
      <a:lvl8pPr marL="2633911" algn="l" defTabSz="752546" rtl="0" eaLnBrk="1" latinLnBrk="0" hangingPunct="1">
        <a:defRPr sz="1481" kern="1200">
          <a:solidFill>
            <a:schemeClr val="tx1"/>
          </a:solidFill>
          <a:latin typeface="+mn-lt"/>
          <a:ea typeface="+mn-ea"/>
          <a:cs typeface="+mn-cs"/>
        </a:defRPr>
      </a:lvl8pPr>
      <a:lvl9pPr marL="3010182" algn="l" defTabSz="752546" rtl="0" eaLnBrk="1" latinLnBrk="0" hangingPunct="1">
        <a:defRPr sz="1481"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065" userDrawn="1">
          <p15:clr>
            <a:srgbClr val="F26B43"/>
          </p15:clr>
        </p15:guide>
        <p15:guide id="2" pos="3840" userDrawn="1">
          <p15:clr>
            <a:srgbClr val="F26B43"/>
          </p15:clr>
        </p15:guide>
        <p15:guide id="3" orient="horz" pos="341" userDrawn="1">
          <p15:clr>
            <a:srgbClr val="F26B43"/>
          </p15:clr>
        </p15:guide>
        <p15:guide id="4" orient="horz" pos="954" userDrawn="1">
          <p15:clr>
            <a:srgbClr val="F26B43"/>
          </p15:clr>
        </p15:guide>
        <p15:guide id="5" pos="340" userDrawn="1">
          <p15:clr>
            <a:srgbClr val="F26B43"/>
          </p15:clr>
        </p15:guide>
        <p15:guide id="6" pos="7340" userDrawn="1">
          <p15:clr>
            <a:srgbClr val="F26B43"/>
          </p15:clr>
        </p15:guide>
        <p15:guide id="7" orient="horz" pos="3855" userDrawn="1">
          <p15:clr>
            <a:srgbClr val="F26B43"/>
          </p15:clr>
        </p15:guide>
        <p15:guide id="8" orient="horz" pos="3980" userDrawn="1">
          <p15:clr>
            <a:srgbClr val="F26B43"/>
          </p15:clr>
        </p15:guide>
        <p15:guide id="9" pos="121" userDrawn="1">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1" y="1599"/>
          <a:ext cx="1587" cy="1586"/>
        </p:xfrm>
        <a:graphic>
          <a:graphicData uri="http://schemas.openxmlformats.org/presentationml/2006/ole">
            <mc:AlternateContent xmlns:mc="http://schemas.openxmlformats.org/markup-compatibility/2006">
              <mc:Choice xmlns:v="urn:schemas-microsoft-com:vml" Requires="v">
                <p:oleObj spid="_x0000_s285717"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1" y="1599"/>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1"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833384"/>
            <a:endParaRPr lang="en-GB">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76"/>
            <a:ext cx="8496300" cy="5183039"/>
          </a:xfrm>
          <a:prstGeom prst="rect">
            <a:avLst/>
          </a:prstGeom>
        </p:spPr>
        <p:txBody>
          <a:bodyPr vert="horz" lIns="0" tIns="36000" rIns="180000" bIns="36000"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37"/>
            <a:ext cx="1151806" cy="276073"/>
          </a:xfrm>
          <a:prstGeom prst="rect">
            <a:avLst/>
          </a:prstGeom>
          <a:ln>
            <a:noFill/>
          </a:ln>
        </p:spPr>
        <p:txBody>
          <a:bodyPr vert="horz" lIns="0" tIns="45720" rIns="0" bIns="45720"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384"/>
            <a:fld id="{08D30BF7-7F79-47A2-82C9-5A679D6A5C3D}" type="slidenum">
              <a:rPr lang="en-GB" smtClean="0">
                <a:solidFill>
                  <a:prstClr val="black"/>
                </a:solidFill>
              </a:rPr>
              <a:pPr defTabSz="833384"/>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588189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dt="0"/>
  <p:txStyles>
    <p:titleStyle>
      <a:lvl1pPr marL="0" indent="0" algn="l" defTabSz="457181"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54" indent="-182554" algn="l" defTabSz="457181"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173" indent="-177792" algn="l" defTabSz="457181"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552" indent="-179380" algn="l" defTabSz="457181"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600132" indent="-228590" algn="l" defTabSz="457181"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7311" indent="-228590" algn="l" defTabSz="457181"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4492" indent="-228590" algn="l" defTabSz="457181" rtl="0" eaLnBrk="1" latinLnBrk="0" hangingPunct="1">
        <a:spcBef>
          <a:spcPct val="20000"/>
        </a:spcBef>
        <a:buFont typeface="Arial"/>
        <a:buChar char="•"/>
        <a:defRPr sz="2001" kern="1200">
          <a:solidFill>
            <a:schemeClr val="tx1"/>
          </a:solidFill>
          <a:latin typeface="+mn-lt"/>
          <a:ea typeface="+mn-ea"/>
          <a:cs typeface="+mn-cs"/>
        </a:defRPr>
      </a:lvl6pPr>
      <a:lvl7pPr marL="2971673" indent="-228590" algn="l" defTabSz="457181" rtl="0" eaLnBrk="1" latinLnBrk="0" hangingPunct="1">
        <a:spcBef>
          <a:spcPct val="20000"/>
        </a:spcBef>
        <a:buFont typeface="Arial"/>
        <a:buChar char="•"/>
        <a:defRPr sz="2001" kern="1200">
          <a:solidFill>
            <a:schemeClr val="tx1"/>
          </a:solidFill>
          <a:latin typeface="+mn-lt"/>
          <a:ea typeface="+mn-ea"/>
          <a:cs typeface="+mn-cs"/>
        </a:defRPr>
      </a:lvl7pPr>
      <a:lvl8pPr marL="3428854" indent="-228590" algn="l" defTabSz="457181" rtl="0" eaLnBrk="1" latinLnBrk="0" hangingPunct="1">
        <a:spcBef>
          <a:spcPct val="20000"/>
        </a:spcBef>
        <a:buFont typeface="Arial"/>
        <a:buChar char="•"/>
        <a:defRPr sz="2001" kern="1200">
          <a:solidFill>
            <a:schemeClr val="tx1"/>
          </a:solidFill>
          <a:latin typeface="+mn-lt"/>
          <a:ea typeface="+mn-ea"/>
          <a:cs typeface="+mn-cs"/>
        </a:defRPr>
      </a:lvl8pPr>
      <a:lvl9pPr marL="3886034" indent="-228590" algn="l" defTabSz="457181" rtl="0" eaLnBrk="1" latinLnBrk="0" hangingPunct="1">
        <a:spcBef>
          <a:spcPct val="20000"/>
        </a:spcBef>
        <a:buFont typeface="Arial"/>
        <a:buChar char="•"/>
        <a:defRPr sz="2001" kern="1200">
          <a:solidFill>
            <a:schemeClr val="tx1"/>
          </a:solidFill>
          <a:latin typeface="+mn-lt"/>
          <a:ea typeface="+mn-ea"/>
          <a:cs typeface="+mn-cs"/>
        </a:defRPr>
      </a:lvl9pPr>
    </p:bodyStyle>
    <p:other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1" algn="l" defTabSz="457181" rtl="0" eaLnBrk="1" latinLnBrk="0" hangingPunct="1">
        <a:defRPr sz="1800" kern="1200">
          <a:solidFill>
            <a:schemeClr val="tx1"/>
          </a:solidFill>
          <a:latin typeface="+mn-lt"/>
          <a:ea typeface="+mn-ea"/>
          <a:cs typeface="+mn-cs"/>
        </a:defRPr>
      </a:lvl3pPr>
      <a:lvl4pPr marL="1371541" algn="l" defTabSz="457181" rtl="0" eaLnBrk="1" latinLnBrk="0" hangingPunct="1">
        <a:defRPr sz="1800" kern="1200">
          <a:solidFill>
            <a:schemeClr val="tx1"/>
          </a:solidFill>
          <a:latin typeface="+mn-lt"/>
          <a:ea typeface="+mn-ea"/>
          <a:cs typeface="+mn-cs"/>
        </a:defRPr>
      </a:lvl4pPr>
      <a:lvl5pPr marL="1828722" algn="l" defTabSz="457181" rtl="0" eaLnBrk="1" latinLnBrk="0" hangingPunct="1">
        <a:defRPr sz="1800" kern="1200">
          <a:solidFill>
            <a:schemeClr val="tx1"/>
          </a:solidFill>
          <a:latin typeface="+mn-lt"/>
          <a:ea typeface="+mn-ea"/>
          <a:cs typeface="+mn-cs"/>
        </a:defRPr>
      </a:lvl5pPr>
      <a:lvl6pPr marL="2285902" algn="l" defTabSz="457181" rtl="0" eaLnBrk="1" latinLnBrk="0" hangingPunct="1">
        <a:defRPr sz="1800" kern="1200">
          <a:solidFill>
            <a:schemeClr val="tx1"/>
          </a:solidFill>
          <a:latin typeface="+mn-lt"/>
          <a:ea typeface="+mn-ea"/>
          <a:cs typeface="+mn-cs"/>
        </a:defRPr>
      </a:lvl6pPr>
      <a:lvl7pPr marL="2743083" algn="l" defTabSz="457181" rtl="0" eaLnBrk="1" latinLnBrk="0" hangingPunct="1">
        <a:defRPr sz="1800" kern="1200">
          <a:solidFill>
            <a:schemeClr val="tx1"/>
          </a:solidFill>
          <a:latin typeface="+mn-lt"/>
          <a:ea typeface="+mn-ea"/>
          <a:cs typeface="+mn-cs"/>
        </a:defRPr>
      </a:lvl7pPr>
      <a:lvl8pPr marL="3200264" algn="l" defTabSz="457181" rtl="0" eaLnBrk="1" latinLnBrk="0" hangingPunct="1">
        <a:defRPr sz="1800" kern="1200">
          <a:solidFill>
            <a:schemeClr val="tx1"/>
          </a:solidFill>
          <a:latin typeface="+mn-lt"/>
          <a:ea typeface="+mn-ea"/>
          <a:cs typeface="+mn-cs"/>
        </a:defRPr>
      </a:lvl8pPr>
      <a:lvl9pPr marL="3657444" algn="l" defTabSz="457181"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userDrawn="1"/>
        </p:nvGrpSpPr>
        <p:grpSpPr>
          <a:xfrm>
            <a:off x="1237134" y="215155"/>
            <a:ext cx="2038726" cy="391628"/>
            <a:chOff x="1237130" y="215155"/>
            <a:chExt cx="2038726" cy="391628"/>
          </a:xfrm>
        </p:grpSpPr>
        <p:sp>
          <p:nvSpPr>
            <p:cNvPr id="11" name="TextBox 10"/>
            <p:cNvSpPr txBox="1"/>
            <p:nvPr userDrawn="1"/>
          </p:nvSpPr>
          <p:spPr>
            <a:xfrm>
              <a:off x="1237130" y="215155"/>
              <a:ext cx="1514371" cy="391628"/>
            </a:xfrm>
            <a:prstGeom prst="rect">
              <a:avLst/>
            </a:prstGeom>
            <a:noFill/>
          </p:spPr>
          <p:txBody>
            <a:bodyPr wrap="none" lIns="72000" tIns="72000" rIns="72000" bIns="72000" rtlCol="0">
              <a:spAutoFit/>
            </a:bodyPr>
            <a:lstStyle/>
            <a:p>
              <a:r>
                <a:rPr lang="en-GB" sz="1600" dirty="0">
                  <a:solidFill>
                    <a:prstClr val="white"/>
                  </a:solidFill>
                </a:rPr>
                <a:t>London Market</a:t>
              </a:r>
            </a:p>
          </p:txBody>
        </p:sp>
        <p:pic>
          <p:nvPicPr>
            <p:cNvPr id="10" name="Picture 9"/>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712794" y="308599"/>
              <a:ext cx="563062" cy="198000"/>
            </a:xfrm>
            <a:prstGeom prst="rect">
              <a:avLst/>
            </a:prstGeom>
          </p:spPr>
        </p:pic>
      </p:grpSp>
      <p:sp>
        <p:nvSpPr>
          <p:cNvPr id="22" name="Title Placeholder 21"/>
          <p:cNvSpPr>
            <a:spLocks noGrp="1"/>
          </p:cNvSpPr>
          <p:nvPr userDrawn="1">
            <p:ph type="title"/>
          </p:nvPr>
        </p:nvSpPr>
        <p:spPr>
          <a:xfrm>
            <a:off x="1237131" y="736847"/>
            <a:ext cx="7583020" cy="366971"/>
          </a:xfrm>
          <a:prstGeom prst="rect">
            <a:avLst/>
          </a:prstGeom>
        </p:spPr>
        <p:txBody>
          <a:bodyPr vert="horz" wrap="square" lIns="71983" tIns="71983" rIns="71983" bIns="71983" rtlCol="0" anchor="ctr">
            <a:spAutoFit/>
          </a:bodyPr>
          <a:lstStyle/>
          <a:p>
            <a:r>
              <a:rPr lang="en-US"/>
              <a:t>Click to edit Master title style</a:t>
            </a:r>
            <a:endParaRPr lang="en-GB"/>
          </a:p>
        </p:txBody>
      </p:sp>
      <p:cxnSp>
        <p:nvCxnSpPr>
          <p:cNvPr id="31" name="Straight Connector 30"/>
          <p:cNvCxnSpPr>
            <a:cxnSpLocks/>
          </p:cNvCxnSpPr>
          <p:nvPr userDrawn="1"/>
        </p:nvCxnSpPr>
        <p:spPr>
          <a:xfrm flipH="1">
            <a:off x="1150939" y="6547015"/>
            <a:ext cx="7993062" cy="0"/>
          </a:xfrm>
          <a:prstGeom prst="line">
            <a:avLst/>
          </a:prstGeom>
          <a:ln w="12700">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32" name="Rectangle: Single Corner Snipped 31">
            <a:hlinkClick r:id="rId18" action="ppaction://hlinksldjump"/>
          </p:cNvPr>
          <p:cNvSpPr/>
          <p:nvPr userDrawn="1"/>
        </p:nvSpPr>
        <p:spPr>
          <a:xfrm>
            <a:off x="1148799" y="6642000"/>
            <a:ext cx="1152000" cy="216000"/>
          </a:xfrm>
          <a:prstGeom prst="snip1Rect">
            <a:avLst>
              <a:gd name="adj" fmla="val 476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srgbClr val="1C2B4F"/>
                </a:solidFill>
              </a:rPr>
              <a:t>LM TOM Vision</a:t>
            </a:r>
          </a:p>
        </p:txBody>
      </p:sp>
      <p:sp>
        <p:nvSpPr>
          <p:cNvPr id="33" name="Rectangle: Single Corner Snipped 32">
            <a:hlinkClick r:id="rId19" action="ppaction://hlinksldjump"/>
          </p:cNvPr>
          <p:cNvSpPr/>
          <p:nvPr userDrawn="1"/>
        </p:nvSpPr>
        <p:spPr>
          <a:xfrm>
            <a:off x="2350590" y="6642000"/>
            <a:ext cx="1152000" cy="216000"/>
          </a:xfrm>
          <a:prstGeom prst="snip1Rect">
            <a:avLst>
              <a:gd name="adj" fmla="val 476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srgbClr val="1C2B4F"/>
                </a:solidFill>
              </a:rPr>
              <a:t>Features &amp; Benefits</a:t>
            </a:r>
          </a:p>
        </p:txBody>
      </p:sp>
      <p:sp>
        <p:nvSpPr>
          <p:cNvPr id="34" name="Rectangle: Single Corner Snipped 33">
            <a:hlinkClick r:id="" action="ppaction://noaction"/>
          </p:cNvPr>
          <p:cNvSpPr/>
          <p:nvPr userDrawn="1"/>
        </p:nvSpPr>
        <p:spPr>
          <a:xfrm>
            <a:off x="3552381" y="6642000"/>
            <a:ext cx="1152000" cy="216000"/>
          </a:xfrm>
          <a:prstGeom prst="snip1Rect">
            <a:avLst>
              <a:gd name="adj" fmla="val 476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srgbClr val="1C2B4F"/>
                </a:solidFill>
              </a:rPr>
              <a:t>Phases</a:t>
            </a:r>
          </a:p>
        </p:txBody>
      </p:sp>
      <p:sp>
        <p:nvSpPr>
          <p:cNvPr id="35" name="Rectangle: Single Corner Snipped 34">
            <a:hlinkClick r:id="" action="ppaction://noaction"/>
          </p:cNvPr>
          <p:cNvSpPr/>
          <p:nvPr userDrawn="1"/>
        </p:nvSpPr>
        <p:spPr>
          <a:xfrm>
            <a:off x="4754172" y="6642000"/>
            <a:ext cx="1152000" cy="216000"/>
          </a:xfrm>
          <a:prstGeom prst="snip1Rect">
            <a:avLst>
              <a:gd name="adj" fmla="val 476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srgbClr val="1C2B4F"/>
                </a:solidFill>
              </a:rPr>
              <a:t>Impact</a:t>
            </a:r>
          </a:p>
        </p:txBody>
      </p:sp>
      <p:sp>
        <p:nvSpPr>
          <p:cNvPr id="36" name="Rectangle: Single Corner Snipped 35">
            <a:hlinkClick r:id="" action="ppaction://noaction"/>
          </p:cNvPr>
          <p:cNvSpPr/>
          <p:nvPr userDrawn="1"/>
        </p:nvSpPr>
        <p:spPr>
          <a:xfrm>
            <a:off x="5955963" y="6642000"/>
            <a:ext cx="1152000" cy="216000"/>
          </a:xfrm>
          <a:prstGeom prst="snip1Rect">
            <a:avLst>
              <a:gd name="adj" fmla="val 476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srgbClr val="1C2B4F"/>
                </a:solidFill>
              </a:rPr>
              <a:t>Investment &amp; Benefits</a:t>
            </a:r>
          </a:p>
        </p:txBody>
      </p:sp>
      <p:sp>
        <p:nvSpPr>
          <p:cNvPr id="37" name="Rectangle: Single Corner Snipped 36">
            <a:hlinkClick r:id="" action="ppaction://noaction"/>
          </p:cNvPr>
          <p:cNvSpPr/>
          <p:nvPr userDrawn="1"/>
        </p:nvSpPr>
        <p:spPr>
          <a:xfrm>
            <a:off x="7157754" y="6642000"/>
            <a:ext cx="1224000" cy="216000"/>
          </a:xfrm>
          <a:prstGeom prst="snip1Rect">
            <a:avLst>
              <a:gd name="adj" fmla="val 476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srgbClr val="1C2B4F"/>
                </a:solidFill>
              </a:rPr>
              <a:t>Taking </a:t>
            </a:r>
            <a:r>
              <a:rPr lang="en-GB" sz="800" dirty="0" smtClean="0">
                <a:solidFill>
                  <a:srgbClr val="1C2B4F"/>
                </a:solidFill>
              </a:rPr>
              <a:t>LM TOM </a:t>
            </a:r>
            <a:r>
              <a:rPr lang="en-GB" sz="800" dirty="0">
                <a:solidFill>
                  <a:srgbClr val="1C2B4F"/>
                </a:solidFill>
              </a:rPr>
              <a:t>forward</a:t>
            </a:r>
          </a:p>
        </p:txBody>
      </p:sp>
      <p:sp>
        <p:nvSpPr>
          <p:cNvPr id="13" name="Rectangle: Single Corner Snipped 12">
            <a:hlinkClick r:id="rId20" action="ppaction://hlinksldjump"/>
          </p:cNvPr>
          <p:cNvSpPr/>
          <p:nvPr userDrawn="1"/>
        </p:nvSpPr>
        <p:spPr>
          <a:xfrm>
            <a:off x="8431545" y="6642000"/>
            <a:ext cx="648000" cy="216000"/>
          </a:xfrm>
          <a:prstGeom prst="snip1Rect">
            <a:avLst>
              <a:gd name="adj" fmla="val 47622"/>
            </a:avLst>
          </a:prstGeom>
          <a:solidFill>
            <a:srgbClr val="495772"/>
          </a:solidFill>
          <a:ln>
            <a:noFill/>
          </a:ln>
        </p:spPr>
        <p:style>
          <a:lnRef idx="2">
            <a:schemeClr val="accent1">
              <a:shade val="50000"/>
            </a:schemeClr>
          </a:lnRef>
          <a:fillRef idx="1">
            <a:schemeClr val="accent1"/>
          </a:fillRef>
          <a:effectRef idx="0">
            <a:schemeClr val="accent1"/>
          </a:effectRef>
          <a:fontRef idx="minor">
            <a:schemeClr val="lt1"/>
          </a:fontRef>
        </p:style>
        <p:txBody>
          <a:bodyPr lIns="35991" tIns="17995" rIns="35991" bIns="71983" rtlCol="0" anchor="ctr"/>
          <a:lstStyle/>
          <a:p>
            <a:pPr algn="ctr"/>
            <a:r>
              <a:rPr lang="en-GB" sz="800" dirty="0">
                <a:solidFill>
                  <a:srgbClr val="EBA63D"/>
                </a:solidFill>
              </a:rPr>
              <a:t>Reset</a:t>
            </a:r>
          </a:p>
        </p:txBody>
      </p:sp>
    </p:spTree>
    <p:extLst>
      <p:ext uri="{BB962C8B-B14F-4D97-AF65-F5344CB8AC3E}">
        <p14:creationId xmlns:p14="http://schemas.microsoft.com/office/powerpoint/2010/main" val="450670245"/>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Lst>
  <p:timing>
    <p:tnLst>
      <p:par>
        <p:cTn id="1" dur="indefinite" restart="never" nodeType="tmRoot"/>
      </p:par>
    </p:tnLst>
  </p:timing>
  <p:hf hdr="0" dt="0"/>
  <p:txStyles>
    <p:titleStyle>
      <a:lvl1pPr algn="l" defTabSz="914178" rtl="0" eaLnBrk="1" latinLnBrk="0" hangingPunct="1">
        <a:lnSpc>
          <a:spcPct val="90000"/>
        </a:lnSpc>
        <a:spcBef>
          <a:spcPct val="0"/>
        </a:spcBef>
        <a:buNone/>
        <a:defRPr sz="1600" b="1" kern="1200">
          <a:solidFill>
            <a:schemeClr val="bg1"/>
          </a:solidFill>
          <a:latin typeface="+mj-lt"/>
          <a:ea typeface="+mj-ea"/>
          <a:cs typeface="+mj-cs"/>
        </a:defRPr>
      </a:lvl1pPr>
    </p:titleStyle>
    <p:bodyStyle>
      <a:lvl1pPr marL="228544" indent="-228544" algn="l" defTabSz="9141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34" indent="-228544" algn="l" defTabSz="9141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22" indent="-228544" algn="l" defTabSz="9141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10" indent="-228544" algn="l" defTabSz="9141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99" indent="-228544" algn="l" defTabSz="9141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88" indent="-228544" algn="l" defTabSz="9141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78" indent="-228544" algn="l" defTabSz="9141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66" indent="-228544" algn="l" defTabSz="9141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56" indent="-228544" algn="l" defTabSz="9141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8" rtl="0" eaLnBrk="1" latinLnBrk="0" hangingPunct="1">
        <a:defRPr sz="1800" kern="1200">
          <a:solidFill>
            <a:schemeClr val="tx1"/>
          </a:solidFill>
          <a:latin typeface="+mn-lt"/>
          <a:ea typeface="+mn-ea"/>
          <a:cs typeface="+mn-cs"/>
        </a:defRPr>
      </a:lvl1pPr>
      <a:lvl2pPr marL="457089" algn="l" defTabSz="914178" rtl="0" eaLnBrk="1" latinLnBrk="0" hangingPunct="1">
        <a:defRPr sz="1800" kern="1200">
          <a:solidFill>
            <a:schemeClr val="tx1"/>
          </a:solidFill>
          <a:latin typeface="+mn-lt"/>
          <a:ea typeface="+mn-ea"/>
          <a:cs typeface="+mn-cs"/>
        </a:defRPr>
      </a:lvl2pPr>
      <a:lvl3pPr marL="914178" algn="l" defTabSz="914178" rtl="0" eaLnBrk="1" latinLnBrk="0" hangingPunct="1">
        <a:defRPr sz="1800" kern="1200">
          <a:solidFill>
            <a:schemeClr val="tx1"/>
          </a:solidFill>
          <a:latin typeface="+mn-lt"/>
          <a:ea typeface="+mn-ea"/>
          <a:cs typeface="+mn-cs"/>
        </a:defRPr>
      </a:lvl3pPr>
      <a:lvl4pPr marL="1371267" algn="l" defTabSz="914178" rtl="0" eaLnBrk="1" latinLnBrk="0" hangingPunct="1">
        <a:defRPr sz="1800" kern="1200">
          <a:solidFill>
            <a:schemeClr val="tx1"/>
          </a:solidFill>
          <a:latin typeface="+mn-lt"/>
          <a:ea typeface="+mn-ea"/>
          <a:cs typeface="+mn-cs"/>
        </a:defRPr>
      </a:lvl4pPr>
      <a:lvl5pPr marL="1828355" algn="l" defTabSz="914178" rtl="0" eaLnBrk="1" latinLnBrk="0" hangingPunct="1">
        <a:defRPr sz="1800" kern="1200">
          <a:solidFill>
            <a:schemeClr val="tx1"/>
          </a:solidFill>
          <a:latin typeface="+mn-lt"/>
          <a:ea typeface="+mn-ea"/>
          <a:cs typeface="+mn-cs"/>
        </a:defRPr>
      </a:lvl5pPr>
      <a:lvl6pPr marL="2285444" algn="l" defTabSz="914178" rtl="0" eaLnBrk="1" latinLnBrk="0" hangingPunct="1">
        <a:defRPr sz="1800" kern="1200">
          <a:solidFill>
            <a:schemeClr val="tx1"/>
          </a:solidFill>
          <a:latin typeface="+mn-lt"/>
          <a:ea typeface="+mn-ea"/>
          <a:cs typeface="+mn-cs"/>
        </a:defRPr>
      </a:lvl6pPr>
      <a:lvl7pPr marL="2742533" algn="l" defTabSz="914178" rtl="0" eaLnBrk="1" latinLnBrk="0" hangingPunct="1">
        <a:defRPr sz="1800" kern="1200">
          <a:solidFill>
            <a:schemeClr val="tx1"/>
          </a:solidFill>
          <a:latin typeface="+mn-lt"/>
          <a:ea typeface="+mn-ea"/>
          <a:cs typeface="+mn-cs"/>
        </a:defRPr>
      </a:lvl7pPr>
      <a:lvl8pPr marL="3199622" algn="l" defTabSz="914178" rtl="0" eaLnBrk="1" latinLnBrk="0" hangingPunct="1">
        <a:defRPr sz="1800" kern="1200">
          <a:solidFill>
            <a:schemeClr val="tx1"/>
          </a:solidFill>
          <a:latin typeface="+mn-lt"/>
          <a:ea typeface="+mn-ea"/>
          <a:cs typeface="+mn-cs"/>
        </a:defRPr>
      </a:lvl8pPr>
      <a:lvl9pPr marL="3656710" algn="l" defTabSz="914178"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686">
          <p15:clr>
            <a:srgbClr val="F26B43"/>
          </p15:clr>
        </p15:guide>
        <p15:guide id="2" pos="725">
          <p15:clr>
            <a:srgbClr val="F26B43"/>
          </p15:clr>
        </p15:guide>
        <p15:guide id="3" pos="771">
          <p15:clr>
            <a:srgbClr val="F26B43"/>
          </p15:clr>
        </p15:guide>
        <p15:guide id="4" pos="816">
          <p15:clr>
            <a:srgbClr val="F26B43"/>
          </p15:clr>
        </p15:guide>
        <p15:guide id="5" pos="5511">
          <p15:clr>
            <a:srgbClr val="F26B43"/>
          </p15:clr>
        </p15:guide>
        <p15:guide id="6" pos="55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5"/>
            </p:custDataLst>
            <p:extLst/>
          </p:nvPr>
        </p:nvGraphicFramePr>
        <p:xfrm>
          <a:off x="1599" y="1600"/>
          <a:ext cx="1587" cy="1586"/>
        </p:xfrm>
        <a:graphic>
          <a:graphicData uri="http://schemas.openxmlformats.org/presentationml/2006/ole">
            <mc:AlternateContent xmlns:mc="http://schemas.openxmlformats.org/markup-compatibility/2006">
              <mc:Choice xmlns:v="urn:schemas-microsoft-com:vml" Requires="v">
                <p:oleObj spid="_x0000_s133172" name="think-cell Folie" r:id="rId16" imgW="499" imgH="499" progId="TCLayout.ActiveDocument.1">
                  <p:embed/>
                </p:oleObj>
              </mc:Choice>
              <mc:Fallback>
                <p:oleObj name="think-cell Folie" r:id="rId16" imgW="499" imgH="499" progId="TCLayout.ActiveDocument.1">
                  <p:embed/>
                  <p:pic>
                    <p:nvPicPr>
                      <p:cNvPr id="0" name=""/>
                      <p:cNvPicPr/>
                      <p:nvPr/>
                    </p:nvPicPr>
                    <p:blipFill>
                      <a:blip r:embed="rId17"/>
                      <a:stretch>
                        <a:fillRect/>
                      </a:stretch>
                    </p:blipFill>
                    <p:spPr>
                      <a:xfrm>
                        <a:off x="1599"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8"/>
          <a:stretch>
            <a:fillRect/>
          </a:stretch>
        </p:blipFill>
        <p:spPr>
          <a:xfrm>
            <a:off x="7883475" y="-15240"/>
            <a:ext cx="1264920" cy="746760"/>
          </a:xfrm>
          <a:prstGeom prst="rect">
            <a:avLst/>
          </a:prstGeom>
        </p:spPr>
      </p:pic>
      <p:sp>
        <p:nvSpPr>
          <p:cNvPr id="14" name="Rechteck 13"/>
          <p:cNvSpPr/>
          <p:nvPr userDrawn="1"/>
        </p:nvSpPr>
        <p:spPr>
          <a:xfrm>
            <a:off x="7540588" y="-15234"/>
            <a:ext cx="1607821" cy="748697"/>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74385" tIns="37193" rIns="74385" bIns="37193" rtlCol="0" anchor="ctr"/>
          <a:lstStyle/>
          <a:p>
            <a:pPr algn="ctr" defTabSz="743821"/>
            <a:endParaRPr lang="en-GB" sz="1600"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82" y="948275"/>
            <a:ext cx="8496300" cy="5183040"/>
          </a:xfrm>
          <a:prstGeom prst="rect">
            <a:avLst/>
          </a:prstGeom>
        </p:spPr>
        <p:txBody>
          <a:bodyPr vert="horz" lIns="0" tIns="29285" rIns="146426" bIns="29285" rtlCol="0" anchor="t" anchorCtr="0">
            <a:noAutofit/>
          </a:bodyPr>
          <a:lstStyle/>
          <a:p>
            <a:pPr lvl="0"/>
            <a:r>
              <a:rPr lang="en-GB" dirty="0"/>
              <a:t>Click to edit Master text styles</a:t>
            </a:r>
          </a:p>
          <a:p>
            <a:pPr lvl="1"/>
            <a:r>
              <a:rPr lang="en-GB" dirty="0"/>
              <a:t>Second level</a:t>
            </a:r>
          </a:p>
          <a:p>
            <a:pPr lvl="2"/>
            <a:r>
              <a:rPr lang="en-GB" dirty="0"/>
              <a:t>Third level</a:t>
            </a:r>
          </a:p>
        </p:txBody>
      </p:sp>
      <p:cxnSp>
        <p:nvCxnSpPr>
          <p:cNvPr id="5" name="Straight Connector 4"/>
          <p:cNvCxnSpPr>
            <a:cxnSpLocks/>
          </p:cNvCxnSpPr>
          <p:nvPr userDrawn="1"/>
        </p:nvCxnSpPr>
        <p:spPr>
          <a:xfrm>
            <a:off x="325123"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58" y="6449930"/>
            <a:ext cx="1151807" cy="276072"/>
          </a:xfrm>
          <a:prstGeom prst="rect">
            <a:avLst/>
          </a:prstGeom>
          <a:ln>
            <a:noFill/>
          </a:ln>
        </p:spPr>
        <p:txBody>
          <a:bodyPr vert="horz" lIns="0" tIns="37193" rIns="0" bIns="37193" rtlCol="0" anchor="ctr"/>
          <a:lstStyle>
            <a:lvl1pPr algn="r">
              <a:defRPr sz="9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743821"/>
            <a:fld id="{08D30BF7-7F79-47A2-82C9-5A679D6A5C3D}" type="slidenum">
              <a:rPr lang="en-GB" smtClean="0">
                <a:solidFill>
                  <a:prstClr val="black"/>
                </a:solidFill>
              </a:rPr>
              <a:pPr defTabSz="743821"/>
              <a:t>‹#›</a:t>
            </a:fld>
            <a:endParaRPr lang="en-GB" dirty="0">
              <a:solidFill>
                <a:prstClr val="black"/>
              </a:solidFill>
            </a:endParaRPr>
          </a:p>
        </p:txBody>
      </p:sp>
      <p:cxnSp>
        <p:nvCxnSpPr>
          <p:cNvPr id="11" name="Straight Connector 4"/>
          <p:cNvCxnSpPr>
            <a:cxnSpLocks/>
          </p:cNvCxnSpPr>
          <p:nvPr userDrawn="1"/>
        </p:nvCxnSpPr>
        <p:spPr>
          <a:xfrm>
            <a:off x="324679" y="731077"/>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6" y="6449933"/>
            <a:ext cx="2321259" cy="286948"/>
            <a:chOff x="327660" y="6194734"/>
            <a:chExt cx="3348674" cy="413955"/>
          </a:xfrm>
        </p:grpSpPr>
        <p:pic>
          <p:nvPicPr>
            <p:cNvPr id="38" name="Grafik 37"/>
            <p:cNvPicPr>
              <a:picLocks noChangeAspect="1"/>
            </p:cNvPicPr>
            <p:nvPr userDrawn="1"/>
          </p:nvPicPr>
          <p:blipFill>
            <a:blip r:embed="rId19"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2429432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iming>
    <p:tnLst>
      <p:par>
        <p:cTn id="1" dur="indefinite" restart="never" nodeType="tmRoot"/>
      </p:par>
    </p:tnLst>
  </p:timing>
  <p:hf hdr="0" dt="0"/>
  <p:txStyles>
    <p:titleStyle>
      <a:lvl1pPr marL="0" indent="0" algn="l" defTabSz="408047" rtl="0" eaLnBrk="1" latinLnBrk="0" hangingPunct="1">
        <a:spcBef>
          <a:spcPct val="0"/>
        </a:spcBef>
        <a:buNone/>
        <a:defRPr sz="16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62935" indent="-162935" algn="l" defTabSz="408047" rtl="0" eaLnBrk="1" latinLnBrk="0" hangingPunct="1">
        <a:spcBef>
          <a:spcPts val="0"/>
        </a:spcBef>
        <a:buClr>
          <a:schemeClr val="accent5"/>
        </a:buClr>
        <a:buFont typeface="Arial" panose="020B0604020202020204" pitchFamily="34" charset="0"/>
        <a:buChar char="•"/>
        <a:defRPr sz="12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18788" indent="-158685" algn="l" defTabSz="408047" rtl="0" eaLnBrk="1" latinLnBrk="0" hangingPunct="1">
        <a:spcBef>
          <a:spcPts val="0"/>
        </a:spcBef>
        <a:buClr>
          <a:schemeClr val="accent5"/>
        </a:buClr>
        <a:buFont typeface="Symbol" panose="05050102010706020507" pitchFamily="18" charset="2"/>
        <a:buChar char="-"/>
        <a:defRPr sz="12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478888" indent="-160103" algn="l" defTabSz="408047" rtl="0" eaLnBrk="1" latinLnBrk="0" hangingPunct="1">
        <a:spcBef>
          <a:spcPts val="0"/>
        </a:spcBef>
        <a:buClr>
          <a:schemeClr val="accent5"/>
        </a:buClr>
        <a:buFont typeface="Arial" panose="020B0604020202020204" pitchFamily="34" charset="0"/>
        <a:buChar char="•"/>
        <a:defRPr sz="12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428167" indent="-204023" algn="l" defTabSz="408047" rtl="0" eaLnBrk="1" latinLnBrk="0" hangingPunct="1">
        <a:spcBef>
          <a:spcPts val="0"/>
        </a:spcBef>
        <a:buFont typeface="Arial"/>
        <a:buChar char="–"/>
        <a:defRPr sz="12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1836211" indent="-204023" algn="l" defTabSz="408047" rtl="0" eaLnBrk="1" latinLnBrk="0" hangingPunct="1">
        <a:spcBef>
          <a:spcPts val="0"/>
        </a:spcBef>
        <a:buFont typeface="Arial"/>
        <a:buChar char="»"/>
        <a:defRPr sz="12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244260" indent="-204023" algn="l" defTabSz="408047" rtl="0" eaLnBrk="1" latinLnBrk="0" hangingPunct="1">
        <a:spcBef>
          <a:spcPct val="20000"/>
        </a:spcBef>
        <a:buFont typeface="Arial"/>
        <a:buChar char="•"/>
        <a:defRPr sz="1800" kern="1200">
          <a:solidFill>
            <a:schemeClr val="tx1"/>
          </a:solidFill>
          <a:latin typeface="+mn-lt"/>
          <a:ea typeface="+mn-ea"/>
          <a:cs typeface="+mn-cs"/>
        </a:defRPr>
      </a:lvl6pPr>
      <a:lvl7pPr marL="2652307" indent="-204023" algn="l" defTabSz="408047" rtl="0" eaLnBrk="1" latinLnBrk="0" hangingPunct="1">
        <a:spcBef>
          <a:spcPct val="20000"/>
        </a:spcBef>
        <a:buFont typeface="Arial"/>
        <a:buChar char="•"/>
        <a:defRPr sz="1800" kern="1200">
          <a:solidFill>
            <a:schemeClr val="tx1"/>
          </a:solidFill>
          <a:latin typeface="+mn-lt"/>
          <a:ea typeface="+mn-ea"/>
          <a:cs typeface="+mn-cs"/>
        </a:defRPr>
      </a:lvl7pPr>
      <a:lvl8pPr marL="3060352" indent="-204023" algn="l" defTabSz="408047" rtl="0" eaLnBrk="1" latinLnBrk="0" hangingPunct="1">
        <a:spcBef>
          <a:spcPct val="20000"/>
        </a:spcBef>
        <a:buFont typeface="Arial"/>
        <a:buChar char="•"/>
        <a:defRPr sz="1800" kern="1200">
          <a:solidFill>
            <a:schemeClr val="tx1"/>
          </a:solidFill>
          <a:latin typeface="+mn-lt"/>
          <a:ea typeface="+mn-ea"/>
          <a:cs typeface="+mn-cs"/>
        </a:defRPr>
      </a:lvl8pPr>
      <a:lvl9pPr marL="3468402" indent="-204023" algn="l" defTabSz="408047"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08047" rtl="0" eaLnBrk="1" latinLnBrk="0" hangingPunct="1">
        <a:defRPr sz="1600" kern="1200">
          <a:solidFill>
            <a:schemeClr val="tx1"/>
          </a:solidFill>
          <a:latin typeface="+mn-lt"/>
          <a:ea typeface="+mn-ea"/>
          <a:cs typeface="+mn-cs"/>
        </a:defRPr>
      </a:lvl1pPr>
      <a:lvl2pPr marL="408047" algn="l" defTabSz="408047" rtl="0" eaLnBrk="1" latinLnBrk="0" hangingPunct="1">
        <a:defRPr sz="1600" kern="1200">
          <a:solidFill>
            <a:schemeClr val="tx1"/>
          </a:solidFill>
          <a:latin typeface="+mn-lt"/>
          <a:ea typeface="+mn-ea"/>
          <a:cs typeface="+mn-cs"/>
        </a:defRPr>
      </a:lvl2pPr>
      <a:lvl3pPr marL="816095" algn="l" defTabSz="408047" rtl="0" eaLnBrk="1" latinLnBrk="0" hangingPunct="1">
        <a:defRPr sz="1600" kern="1200">
          <a:solidFill>
            <a:schemeClr val="tx1"/>
          </a:solidFill>
          <a:latin typeface="+mn-lt"/>
          <a:ea typeface="+mn-ea"/>
          <a:cs typeface="+mn-cs"/>
        </a:defRPr>
      </a:lvl3pPr>
      <a:lvl4pPr marL="1224142" algn="l" defTabSz="408047" rtl="0" eaLnBrk="1" latinLnBrk="0" hangingPunct="1">
        <a:defRPr sz="1600" kern="1200">
          <a:solidFill>
            <a:schemeClr val="tx1"/>
          </a:solidFill>
          <a:latin typeface="+mn-lt"/>
          <a:ea typeface="+mn-ea"/>
          <a:cs typeface="+mn-cs"/>
        </a:defRPr>
      </a:lvl4pPr>
      <a:lvl5pPr marL="1632188" algn="l" defTabSz="408047" rtl="0" eaLnBrk="1" latinLnBrk="0" hangingPunct="1">
        <a:defRPr sz="1600" kern="1200">
          <a:solidFill>
            <a:schemeClr val="tx1"/>
          </a:solidFill>
          <a:latin typeface="+mn-lt"/>
          <a:ea typeface="+mn-ea"/>
          <a:cs typeface="+mn-cs"/>
        </a:defRPr>
      </a:lvl5pPr>
      <a:lvl6pPr marL="2040237" algn="l" defTabSz="408047" rtl="0" eaLnBrk="1" latinLnBrk="0" hangingPunct="1">
        <a:defRPr sz="1600" kern="1200">
          <a:solidFill>
            <a:schemeClr val="tx1"/>
          </a:solidFill>
          <a:latin typeface="+mn-lt"/>
          <a:ea typeface="+mn-ea"/>
          <a:cs typeface="+mn-cs"/>
        </a:defRPr>
      </a:lvl6pPr>
      <a:lvl7pPr marL="2448284" algn="l" defTabSz="408047" rtl="0" eaLnBrk="1" latinLnBrk="0" hangingPunct="1">
        <a:defRPr sz="1600" kern="1200">
          <a:solidFill>
            <a:schemeClr val="tx1"/>
          </a:solidFill>
          <a:latin typeface="+mn-lt"/>
          <a:ea typeface="+mn-ea"/>
          <a:cs typeface="+mn-cs"/>
        </a:defRPr>
      </a:lvl7pPr>
      <a:lvl8pPr marL="2856331" algn="l" defTabSz="408047" rtl="0" eaLnBrk="1" latinLnBrk="0" hangingPunct="1">
        <a:defRPr sz="1600" kern="1200">
          <a:solidFill>
            <a:schemeClr val="tx1"/>
          </a:solidFill>
          <a:latin typeface="+mn-lt"/>
          <a:ea typeface="+mn-ea"/>
          <a:cs typeface="+mn-cs"/>
        </a:defRPr>
      </a:lvl8pPr>
      <a:lvl9pPr marL="3264377" algn="l" defTabSz="408047" rtl="0" eaLnBrk="1" latinLnBrk="0" hangingPunct="1">
        <a:defRPr sz="16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EDFCCA5-23A0-4CCB-9759-E0EC5D66E16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418642" y="-1"/>
            <a:ext cx="1034237" cy="424019"/>
          </a:xfrm>
          <a:prstGeom prst="rect">
            <a:avLst/>
          </a:prstGeom>
        </p:spPr>
      </p:pic>
      <p:sp>
        <p:nvSpPr>
          <p:cNvPr id="2" name="Title Placeholder 1"/>
          <p:cNvSpPr>
            <a:spLocks noGrp="1"/>
          </p:cNvSpPr>
          <p:nvPr>
            <p:ph type="title"/>
          </p:nvPr>
        </p:nvSpPr>
        <p:spPr>
          <a:xfrm>
            <a:off x="404999" y="540000"/>
            <a:ext cx="8334900" cy="972000"/>
          </a:xfrm>
          <a:prstGeom prst="rect">
            <a:avLst/>
          </a:prstGeom>
        </p:spPr>
        <p:txBody>
          <a:bodyPr vert="horz" lIns="0" tIns="196721" rIns="0" bIns="65574" rtlCol="0" anchor="t">
            <a:noAutofit/>
          </a:bodyPr>
          <a:lstStyle/>
          <a:p>
            <a:r>
              <a:rPr lang="en-US"/>
              <a:t>Click to edit Master title style</a:t>
            </a:r>
            <a:endParaRPr lang="en-GB" dirty="0"/>
          </a:p>
        </p:txBody>
      </p:sp>
      <p:sp>
        <p:nvSpPr>
          <p:cNvPr id="3" name="Text Placeholder 2"/>
          <p:cNvSpPr>
            <a:spLocks noGrp="1"/>
          </p:cNvSpPr>
          <p:nvPr>
            <p:ph type="body" idx="1"/>
            <p:custDataLst>
              <p:tags r:id="rId24"/>
            </p:custDataLst>
          </p:nvPr>
        </p:nvSpPr>
        <p:spPr>
          <a:xfrm>
            <a:off x="404550" y="1692000"/>
            <a:ext cx="8334900" cy="442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058105" y="6419757"/>
            <a:ext cx="2057400" cy="207204"/>
          </a:xfrm>
          <a:prstGeom prst="rect">
            <a:avLst/>
          </a:prstGeom>
        </p:spPr>
        <p:txBody>
          <a:bodyPr vert="horz" lIns="0" tIns="41640" rIns="0" bIns="41640" rtlCol="0" anchor="ctr">
            <a:spAutoFit/>
          </a:bodyPr>
          <a:lstStyle>
            <a:lvl1pPr algn="ctr">
              <a:defRPr lang="en-GB" sz="800" smtClean="0">
                <a:solidFill>
                  <a:schemeClr val="accent1"/>
                </a:solidFill>
              </a:defRPr>
            </a:lvl1pPr>
            <a:lvl2pPr marL="0" algn="ctr">
              <a:defRPr sz="800">
                <a:solidFill>
                  <a:schemeClr val="bg1"/>
                </a:solidFill>
              </a:defRPr>
            </a:lvl2pPr>
          </a:lstStyle>
          <a:p>
            <a:pPr defTabSz="832785"/>
            <a:endParaRPr lang="en-US" dirty="0">
              <a:solidFill>
                <a:srgbClr val="1E35BF"/>
              </a:solidFill>
            </a:endParaRPr>
          </a:p>
        </p:txBody>
      </p:sp>
      <p:sp>
        <p:nvSpPr>
          <p:cNvPr id="5" name="Footer Placeholder 4"/>
          <p:cNvSpPr>
            <a:spLocks noGrp="1"/>
          </p:cNvSpPr>
          <p:nvPr>
            <p:ph type="ftr" sz="quarter" idx="3"/>
          </p:nvPr>
        </p:nvSpPr>
        <p:spPr>
          <a:xfrm>
            <a:off x="404999" y="6419757"/>
            <a:ext cx="3086100" cy="207204"/>
          </a:xfrm>
          <a:prstGeom prst="rect">
            <a:avLst/>
          </a:prstGeom>
        </p:spPr>
        <p:txBody>
          <a:bodyPr vert="horz" lIns="0" tIns="41640" rIns="0" bIns="41640" rtlCol="0" anchor="ctr">
            <a:spAutoFit/>
          </a:bodyPr>
          <a:lstStyle>
            <a:lvl1pPr algn="l">
              <a:defRPr lang="en-GB" sz="800">
                <a:solidFill>
                  <a:schemeClr val="accent1"/>
                </a:solidFill>
              </a:defRPr>
            </a:lvl1pPr>
            <a:lvl2pPr marL="0" algn="l">
              <a:defRPr sz="800">
                <a:solidFill>
                  <a:schemeClr val="bg1"/>
                </a:solidFill>
              </a:defRPr>
            </a:lvl2pPr>
          </a:lstStyle>
          <a:p>
            <a:pPr defTabSz="832785"/>
            <a:r>
              <a:rPr lang="en-GB" smtClean="0">
                <a:solidFill>
                  <a:srgbClr val="1E35BF"/>
                </a:solidFill>
              </a:rPr>
              <a:t>© Lloyd’s</a:t>
            </a:r>
            <a:endParaRPr lang="en-GB" dirty="0">
              <a:solidFill>
                <a:srgbClr val="1E35BF"/>
              </a:solidFill>
            </a:endParaRPr>
          </a:p>
        </p:txBody>
      </p:sp>
      <p:sp>
        <p:nvSpPr>
          <p:cNvPr id="17" name="TextBox 16"/>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mtClean="0">
                <a:solidFill>
                  <a:srgbClr val="1E35BF"/>
                </a:solidFill>
              </a:rPr>
              <a:pPr defTabSz="832785"/>
              <a:t>‹#›</a:t>
            </a:fld>
            <a:endParaRPr lang="en-GB" dirty="0">
              <a:solidFill>
                <a:srgbClr val="1E35BF"/>
              </a:solidFill>
            </a:endParaRPr>
          </a:p>
        </p:txBody>
      </p:sp>
      <p:cxnSp>
        <p:nvCxnSpPr>
          <p:cNvPr id="26" name="Straight Connector 25"/>
          <p:cNvCxnSpPr/>
          <p:nvPr/>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mpower - DO NOT DELETE!!!" hidden="1"/>
          <p:cNvSpPr/>
          <p:nvPr>
            <p:custDataLst>
              <p:tags r:id="rId25"/>
            </p:custDataLst>
          </p:nvPr>
        </p:nvSpPr>
        <p:spPr>
          <a:xfrm>
            <a:off x="-57873" y="-57874"/>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3279" tIns="41640" rIns="83279" bIns="41640" rtlCol="0" anchor="ctr"/>
          <a:lstStyle/>
          <a:p>
            <a:pPr algn="ctr" defTabSz="832785"/>
            <a:endParaRPr lang="en-GB" sz="1600" dirty="0">
              <a:solidFill>
                <a:prstClr val="white"/>
              </a:solidFill>
            </a:endParaRPr>
          </a:p>
        </p:txBody>
      </p:sp>
      <p:sp>
        <p:nvSpPr>
          <p:cNvPr id="12" name="TextBox 11"/>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mtClean="0">
                <a:solidFill>
                  <a:srgbClr val="1E35BF"/>
                </a:solidFill>
              </a:rPr>
              <a:pPr defTabSz="832785"/>
              <a:t>‹#›</a:t>
            </a:fld>
            <a:endParaRPr lang="en-GB" dirty="0">
              <a:solidFill>
                <a:srgbClr val="1E35BF"/>
              </a:solidFill>
            </a:endParaRPr>
          </a:p>
        </p:txBody>
      </p:sp>
      <p:cxnSp>
        <p:nvCxnSpPr>
          <p:cNvPr id="14" name="Straight Connector 13"/>
          <p:cNvCxnSpPr/>
          <p:nvPr/>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empower - DO NOT DELETE!!!" hidden="1"/>
          <p:cNvSpPr/>
          <p:nvPr>
            <p:custDataLst>
              <p:tags r:id="rId26"/>
            </p:custDataLst>
          </p:nvPr>
        </p:nvSpPr>
        <p:spPr>
          <a:xfrm>
            <a:off x="-57873" y="-57874"/>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3279" tIns="41640" rIns="83279" bIns="41640" rtlCol="0" anchor="ctr"/>
          <a:lstStyle/>
          <a:p>
            <a:pPr algn="ctr" defTabSz="832785"/>
            <a:endParaRPr lang="en-GB" sz="1600" dirty="0">
              <a:solidFill>
                <a:prstClr val="white"/>
              </a:solidFill>
            </a:endParaRPr>
          </a:p>
        </p:txBody>
      </p:sp>
      <p:sp>
        <p:nvSpPr>
          <p:cNvPr id="19" name="TextBox 18"/>
          <p:cNvSpPr txBox="1">
            <a:spLocks/>
          </p:cNvSpPr>
          <p:nvPr/>
        </p:nvSpPr>
        <p:spPr>
          <a:xfrm>
            <a:off x="6682505" y="6400250"/>
            <a:ext cx="2057400" cy="246221"/>
          </a:xfrm>
          <a:prstGeom prst="rect">
            <a:avLst/>
          </a:prstGeom>
        </p:spPr>
        <p:txBody>
          <a:bodyPr vert="horz" lIns="0" tIns="34265" rIns="0" bIns="34265" rtlCol="0" anchor="ctr">
            <a:noAutofit/>
          </a:bodyPr>
          <a:lstStyle>
            <a:defPPr>
              <a:defRPr lang="en-US"/>
            </a:defPPr>
            <a:lvl1pPr algn="r">
              <a:defRPr sz="1000">
                <a:solidFill>
                  <a:schemeClr val="accent1"/>
                </a:solidFill>
              </a:defRPr>
            </a:lvl1pPr>
          </a:lstStyle>
          <a:p>
            <a:pPr defTabSz="832785"/>
            <a:fld id="{377EB79C-4237-4EDF-B16A-CF67A8C936B9}" type="slidenum">
              <a:rPr lang="en-GB" smtClean="0">
                <a:solidFill>
                  <a:srgbClr val="1E35BF"/>
                </a:solidFill>
              </a:rPr>
              <a:pPr defTabSz="832785"/>
              <a:t>‹#›</a:t>
            </a:fld>
            <a:endParaRPr lang="en-GB" dirty="0">
              <a:solidFill>
                <a:srgbClr val="1E35BF"/>
              </a:solidFill>
            </a:endParaRPr>
          </a:p>
        </p:txBody>
      </p:sp>
      <p:cxnSp>
        <p:nvCxnSpPr>
          <p:cNvPr id="21" name="Straight Connector 20"/>
          <p:cNvCxnSpPr/>
          <p:nvPr/>
        </p:nvCxnSpPr>
        <p:spPr>
          <a:xfrm>
            <a:off x="404550" y="540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404550" y="1512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04999" y="6318000"/>
            <a:ext cx="83349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empower - DO NOT DELETE!!!" hidden="1"/>
          <p:cNvSpPr/>
          <p:nvPr>
            <p:custDataLst>
              <p:tags r:id="rId27"/>
            </p:custDataLst>
          </p:nvPr>
        </p:nvSpPr>
        <p:spPr>
          <a:xfrm>
            <a:off x="-57873" y="-57874"/>
            <a:ext cx="0" cy="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83279" tIns="41640" rIns="83279" bIns="41640" rtlCol="0" anchor="ctr"/>
          <a:lstStyle/>
          <a:p>
            <a:pPr algn="ctr" defTabSz="832785"/>
            <a:endParaRPr lang="en-GB" sz="1600" dirty="0">
              <a:solidFill>
                <a:prstClr val="white"/>
              </a:solidFill>
            </a:endParaRPr>
          </a:p>
        </p:txBody>
      </p:sp>
    </p:spTree>
    <p:extLst>
      <p:ext uri="{BB962C8B-B14F-4D97-AF65-F5344CB8AC3E}">
        <p14:creationId xmlns:p14="http://schemas.microsoft.com/office/powerpoint/2010/main" val="395414299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 id="2147483754" r:id="rId20"/>
    <p:sldLayoutId id="2147483755" r:id="rId21"/>
    <p:sldLayoutId id="2147483897" r:id="rId22"/>
  </p:sldLayoutIdLst>
  <p:hf hdr="0" dt="0"/>
  <p:txStyles>
    <p:titleStyle>
      <a:lvl1pPr algn="l" defTabSz="685325" rtl="0" eaLnBrk="1" latinLnBrk="0" hangingPunct="1">
        <a:lnSpc>
          <a:spcPct val="90000"/>
        </a:lnSpc>
        <a:spcBef>
          <a:spcPct val="0"/>
        </a:spcBef>
        <a:buNone/>
        <a:defRPr sz="2200" kern="1200">
          <a:solidFill>
            <a:schemeClr val="accent1"/>
          </a:solidFill>
          <a:latin typeface="+mj-lt"/>
          <a:ea typeface="+mj-ea"/>
          <a:cs typeface="+mj-cs"/>
        </a:defRPr>
      </a:lvl1pPr>
    </p:titleStyle>
    <p:bodyStyle>
      <a:lvl1pPr marL="0" indent="0" algn="l" defTabSz="685325" rtl="0" eaLnBrk="1" latinLnBrk="0" hangingPunct="1">
        <a:lnSpc>
          <a:spcPct val="100000"/>
        </a:lnSpc>
        <a:spcBef>
          <a:spcPts val="909"/>
        </a:spcBef>
        <a:spcAft>
          <a:spcPts val="364"/>
        </a:spcAft>
        <a:buFontTx/>
        <a:buNone/>
        <a:defRPr sz="1300" kern="1200">
          <a:solidFill>
            <a:schemeClr val="accent1"/>
          </a:solidFill>
          <a:latin typeface="+mn-lt"/>
          <a:ea typeface="+mn-ea"/>
          <a:cs typeface="+mn-cs"/>
        </a:defRPr>
      </a:lvl1pPr>
      <a:lvl2pPr marL="0" indent="0" algn="l" defTabSz="685325" rtl="0" eaLnBrk="1" latinLnBrk="0" hangingPunct="1">
        <a:lnSpc>
          <a:spcPct val="100000"/>
        </a:lnSpc>
        <a:spcBef>
          <a:spcPts val="364"/>
        </a:spcBef>
        <a:spcAft>
          <a:spcPts val="364"/>
        </a:spcAft>
        <a:buFontTx/>
        <a:buNone/>
        <a:defRPr sz="1300" kern="1200">
          <a:solidFill>
            <a:schemeClr val="tx1"/>
          </a:solidFill>
          <a:latin typeface="+mn-lt"/>
          <a:ea typeface="+mn-ea"/>
          <a:cs typeface="+mn-cs"/>
        </a:defRPr>
      </a:lvl2pPr>
      <a:lvl3pPr marL="245581" indent="-245581" algn="l" defTabSz="685325" rtl="0" eaLnBrk="1" latinLnBrk="0" hangingPunct="1">
        <a:lnSpc>
          <a:spcPct val="100000"/>
        </a:lnSpc>
        <a:spcBef>
          <a:spcPts val="0"/>
        </a:spcBef>
        <a:spcAft>
          <a:spcPts val="364"/>
        </a:spcAft>
        <a:buFont typeface="Arial" panose="020B0604020202020204" pitchFamily="34" charset="0"/>
        <a:buChar char="—"/>
        <a:defRPr sz="1100" kern="1200">
          <a:solidFill>
            <a:schemeClr val="tx1"/>
          </a:solidFill>
          <a:latin typeface="+mn-lt"/>
          <a:ea typeface="+mn-ea"/>
          <a:cs typeface="+mn-cs"/>
        </a:defRPr>
      </a:lvl3pPr>
      <a:lvl4pPr marL="491163" indent="-245581" algn="l" defTabSz="685325" rtl="0" eaLnBrk="1" latinLnBrk="0" hangingPunct="1">
        <a:lnSpc>
          <a:spcPct val="100000"/>
        </a:lnSpc>
        <a:spcBef>
          <a:spcPts val="0"/>
        </a:spcBef>
        <a:spcAft>
          <a:spcPts val="364"/>
        </a:spcAft>
        <a:buFont typeface="Arial" panose="020B0604020202020204" pitchFamily="34" charset="0"/>
        <a:buChar char="–"/>
        <a:defRPr sz="1100" kern="1200">
          <a:solidFill>
            <a:schemeClr val="tx1"/>
          </a:solidFill>
          <a:latin typeface="+mn-lt"/>
          <a:ea typeface="+mn-ea"/>
          <a:cs typeface="+mn-cs"/>
        </a:defRPr>
      </a:lvl4pPr>
      <a:lvl5pPr marL="736744" indent="-245581" algn="l" defTabSz="685325" rtl="0" eaLnBrk="1" latinLnBrk="0" hangingPunct="1">
        <a:lnSpc>
          <a:spcPct val="100000"/>
        </a:lnSpc>
        <a:spcBef>
          <a:spcPts val="0"/>
        </a:spcBef>
        <a:spcAft>
          <a:spcPts val="364"/>
        </a:spcAft>
        <a:buFont typeface="Arial" panose="020B0604020202020204" pitchFamily="34" charset="0"/>
        <a:buChar char="–"/>
        <a:defRPr sz="1100" kern="1200">
          <a:solidFill>
            <a:schemeClr val="tx1"/>
          </a:solidFill>
          <a:latin typeface="+mn-lt"/>
          <a:ea typeface="+mn-ea"/>
          <a:cs typeface="+mn-cs"/>
        </a:defRPr>
      </a:lvl5pPr>
      <a:lvl6pPr marL="1884639" indent="-171330" algn="l" defTabSz="68532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7301" indent="-171330" algn="l" defTabSz="68532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69964" indent="-171330" algn="l" defTabSz="68532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2626" indent="-171330" algn="l" defTabSz="685325"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325" rtl="0" eaLnBrk="1" latinLnBrk="0" hangingPunct="1">
        <a:defRPr sz="1300" kern="1200">
          <a:solidFill>
            <a:schemeClr val="tx1"/>
          </a:solidFill>
          <a:latin typeface="+mn-lt"/>
          <a:ea typeface="+mn-ea"/>
          <a:cs typeface="+mn-cs"/>
        </a:defRPr>
      </a:lvl1pPr>
      <a:lvl2pPr marL="342662" algn="l" defTabSz="685325" rtl="0" eaLnBrk="1" latinLnBrk="0" hangingPunct="1">
        <a:defRPr sz="1300" kern="1200">
          <a:solidFill>
            <a:schemeClr val="tx1"/>
          </a:solidFill>
          <a:latin typeface="+mn-lt"/>
          <a:ea typeface="+mn-ea"/>
          <a:cs typeface="+mn-cs"/>
        </a:defRPr>
      </a:lvl2pPr>
      <a:lvl3pPr marL="685325" algn="l" defTabSz="685325" rtl="0" eaLnBrk="1" latinLnBrk="0" hangingPunct="1">
        <a:defRPr sz="1300" kern="1200">
          <a:solidFill>
            <a:schemeClr val="tx1"/>
          </a:solidFill>
          <a:latin typeface="+mn-lt"/>
          <a:ea typeface="+mn-ea"/>
          <a:cs typeface="+mn-cs"/>
        </a:defRPr>
      </a:lvl3pPr>
      <a:lvl4pPr marL="1027986" algn="l" defTabSz="685325" rtl="0" eaLnBrk="1" latinLnBrk="0" hangingPunct="1">
        <a:defRPr sz="1300" kern="1200">
          <a:solidFill>
            <a:schemeClr val="tx1"/>
          </a:solidFill>
          <a:latin typeface="+mn-lt"/>
          <a:ea typeface="+mn-ea"/>
          <a:cs typeface="+mn-cs"/>
        </a:defRPr>
      </a:lvl4pPr>
      <a:lvl5pPr marL="1370646" algn="l" defTabSz="685325" rtl="0" eaLnBrk="1" latinLnBrk="0" hangingPunct="1">
        <a:defRPr sz="1300" kern="1200">
          <a:solidFill>
            <a:schemeClr val="tx1"/>
          </a:solidFill>
          <a:latin typeface="+mn-lt"/>
          <a:ea typeface="+mn-ea"/>
          <a:cs typeface="+mn-cs"/>
        </a:defRPr>
      </a:lvl5pPr>
      <a:lvl6pPr marL="1713309" algn="l" defTabSz="685325" rtl="0" eaLnBrk="1" latinLnBrk="0" hangingPunct="1">
        <a:defRPr sz="1300" kern="1200">
          <a:solidFill>
            <a:schemeClr val="tx1"/>
          </a:solidFill>
          <a:latin typeface="+mn-lt"/>
          <a:ea typeface="+mn-ea"/>
          <a:cs typeface="+mn-cs"/>
        </a:defRPr>
      </a:lvl6pPr>
      <a:lvl7pPr marL="2055971" algn="l" defTabSz="685325" rtl="0" eaLnBrk="1" latinLnBrk="0" hangingPunct="1">
        <a:defRPr sz="1300" kern="1200">
          <a:solidFill>
            <a:schemeClr val="tx1"/>
          </a:solidFill>
          <a:latin typeface="+mn-lt"/>
          <a:ea typeface="+mn-ea"/>
          <a:cs typeface="+mn-cs"/>
        </a:defRPr>
      </a:lvl7pPr>
      <a:lvl8pPr marL="2398634" algn="l" defTabSz="685325" rtl="0" eaLnBrk="1" latinLnBrk="0" hangingPunct="1">
        <a:defRPr sz="1300" kern="1200">
          <a:solidFill>
            <a:schemeClr val="tx1"/>
          </a:solidFill>
          <a:latin typeface="+mn-lt"/>
          <a:ea typeface="+mn-ea"/>
          <a:cs typeface="+mn-cs"/>
        </a:defRPr>
      </a:lvl8pPr>
      <a:lvl9pPr marL="2741293" algn="l" defTabSz="685325" rtl="0" eaLnBrk="1" latinLnBrk="0" hangingPunct="1">
        <a:defRPr sz="13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0" orient="horz" pos="1176" userDrawn="1">
          <p15:clr>
            <a:srgbClr val="F26B43"/>
          </p15:clr>
        </p15:guide>
        <p15:guide id="1" pos="268" userDrawn="1">
          <p15:clr>
            <a:srgbClr val="F26B43"/>
          </p15:clr>
        </p15:guide>
        <p15:guide id="2" orient="horz" pos="4236" userDrawn="1">
          <p15:clr>
            <a:srgbClr val="F26B43"/>
          </p15:clr>
        </p15:guide>
        <p15:guide id="3" pos="3160" userDrawn="1">
          <p15:clr>
            <a:srgbClr val="F26B43"/>
          </p15:clr>
        </p15:guide>
        <p15:guide id="4" pos="6052" userDrawn="1">
          <p15:clr>
            <a:srgbClr val="F26B43"/>
          </p15:clr>
        </p15:guide>
        <p15:guide id="5" orient="horz" pos="374" userDrawn="1">
          <p15:clr>
            <a:srgbClr val="F26B43"/>
          </p15:clr>
        </p15:guide>
        <p15:guide id="6" orient="horz" pos="1047"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1"/>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144434" name="think-cell Folie" r:id="rId12" imgW="499" imgH="499" progId="TCLayout.ActiveDocument.1">
                  <p:embed/>
                </p:oleObj>
              </mc:Choice>
              <mc:Fallback>
                <p:oleObj name="think-cell Folie" r:id="rId12" imgW="499" imgH="499" progId="TCLayout.ActiveDocument.1">
                  <p:embed/>
                  <p:pic>
                    <p:nvPicPr>
                      <p:cNvPr id="0" name=""/>
                      <p:cNvPicPr/>
                      <p:nvPr/>
                    </p:nvPicPr>
                    <p:blipFill>
                      <a:blip r:embed="rId13"/>
                      <a:stretch>
                        <a:fillRect/>
                      </a:stretch>
                    </p:blipFill>
                    <p:spPr>
                      <a:xfrm>
                        <a:off x="1591" y="1593"/>
                        <a:ext cx="1587" cy="1586"/>
                      </a:xfrm>
                      <a:prstGeom prst="rect">
                        <a:avLst/>
                      </a:prstGeom>
                    </p:spPr>
                  </p:pic>
                </p:oleObj>
              </mc:Fallback>
            </mc:AlternateContent>
          </a:graphicData>
        </a:graphic>
      </p:graphicFrame>
      <p:pic>
        <p:nvPicPr>
          <p:cNvPr id="9" name="Grafik 8"/>
          <p:cNvPicPr>
            <a:picLocks noChangeAspect="1"/>
          </p:cNvPicPr>
          <p:nvPr userDrawn="1"/>
        </p:nvPicPr>
        <p:blipFill rotWithShape="1">
          <a:blip r:embed="rId14"/>
          <a:srcRect t="-1" r="30414" b="26687"/>
          <a:stretch/>
        </p:blipFill>
        <p:spPr>
          <a:xfrm>
            <a:off x="2072643" y="1263013"/>
            <a:ext cx="7064734" cy="5584831"/>
          </a:xfrm>
          <a:prstGeom prst="rect">
            <a:avLst/>
          </a:prstGeom>
        </p:spPr>
      </p:pic>
      <p:sp>
        <p:nvSpPr>
          <p:cNvPr id="4" name="Rechteck 3"/>
          <p:cNvSpPr/>
          <p:nvPr userDrawn="1"/>
        </p:nvSpPr>
        <p:spPr>
          <a:xfrm>
            <a:off x="1" y="-20320"/>
            <a:ext cx="9144000" cy="6858000"/>
          </a:xfrm>
          <a:prstGeom prst="rect">
            <a:avLst/>
          </a:prstGeom>
          <a:solidFill>
            <a:schemeClr val="bg1">
              <a:alpha val="84000"/>
            </a:schemeClr>
          </a:soli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pic>
        <p:nvPicPr>
          <p:cNvPr id="22" name="LMG TOM Image.jpg"/>
          <p:cNvPicPr/>
          <p:nvPr userDrawn="1"/>
        </p:nvPicPr>
        <p:blipFill>
          <a:blip r:embed="rId15" r:link="rId16">
            <a:extLst>
              <a:ext uri="{28A0092B-C50C-407E-A947-70E740481C1C}">
                <a14:useLocalDpi xmlns:a14="http://schemas.microsoft.com/office/drawing/2010/main"/>
              </a:ext>
            </a:extLst>
          </a:blip>
          <a:stretch>
            <a:fillRect/>
          </a:stretch>
        </p:blipFill>
        <p:spPr>
          <a:xfrm>
            <a:off x="7890290" y="-15240"/>
            <a:ext cx="1261335" cy="748699"/>
          </a:xfrm>
          <a:prstGeom prst="rect">
            <a:avLst/>
          </a:prstGeom>
          <a:ln>
            <a:noFill/>
          </a:ln>
          <a:effectLst/>
        </p:spPr>
      </p:pic>
      <p:sp>
        <p:nvSpPr>
          <p:cNvPr id="14" name="Rechteck 13"/>
          <p:cNvSpPr/>
          <p:nvPr userDrawn="1"/>
        </p:nvSpPr>
        <p:spPr>
          <a:xfrm>
            <a:off x="7543808"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a:endParaRPr lang="en-GB" dirty="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2" name="Title Placeholder 1"/>
          <p:cNvSpPr>
            <a:spLocks noGrp="1"/>
          </p:cNvSpPr>
          <p:nvPr>
            <p:ph type="title"/>
          </p:nvPr>
        </p:nvSpPr>
        <p:spPr>
          <a:xfrm>
            <a:off x="325120" y="116635"/>
            <a:ext cx="7605776" cy="276999"/>
          </a:xfrm>
          <a:prstGeom prst="rect">
            <a:avLst/>
          </a:prstGeom>
          <a:noFill/>
        </p:spPr>
        <p:txBody>
          <a:bodyPr vert="horz" wrap="square" lIns="0" tIns="0" rIns="71983" bIns="0" rtlCol="0" anchor="t" anchorCtr="0">
            <a:spAutoFit/>
          </a:bodyPr>
          <a:lstStyle/>
          <a:p>
            <a:r>
              <a:rPr lang="en-GB" dirty="0"/>
              <a:t>Click to edit Master title style</a:t>
            </a:r>
          </a:p>
        </p:txBody>
      </p:sp>
      <p:sp>
        <p:nvSpPr>
          <p:cNvPr id="3" name="Text Placeholder 2"/>
          <p:cNvSpPr>
            <a:spLocks noGrp="1"/>
          </p:cNvSpPr>
          <p:nvPr>
            <p:ph type="body" idx="1"/>
          </p:nvPr>
        </p:nvSpPr>
        <p:spPr>
          <a:xfrm>
            <a:off x="323852" y="940907"/>
            <a:ext cx="8496300" cy="5183039"/>
          </a:xfrm>
          <a:prstGeom prst="rect">
            <a:avLst/>
          </a:prstGeom>
        </p:spPr>
        <p:txBody>
          <a:bodyPr vert="horz" lIns="0" tIns="35991" rIns="179956" bIns="35991" rtlCol="0" anchor="t" anchorCtr="0">
            <a:noAutofit/>
          </a:bodyPr>
          <a:lstStyle/>
          <a:p>
            <a:pPr lvl="0"/>
            <a:r>
              <a:rPr lang="en-GB" dirty="0"/>
              <a:t>Click to edit Master text styles</a:t>
            </a:r>
          </a:p>
          <a:p>
            <a:pPr lvl="1"/>
            <a:r>
              <a:rPr lang="en-GB" dirty="0"/>
              <a:t>Second level</a:t>
            </a:r>
          </a:p>
          <a:p>
            <a:pPr lvl="2"/>
            <a:r>
              <a:rPr lang="en-GB" dirty="0"/>
              <a:t>Third level</a:t>
            </a:r>
          </a:p>
        </p:txBody>
      </p:sp>
      <p:cxnSp>
        <p:nvCxnSpPr>
          <p:cNvPr id="5" name="Straight Connector 4"/>
          <p:cNvCxnSpPr>
            <a:cxnSpLocks/>
          </p:cNvCxnSpPr>
          <p:nvPr userDrawn="1"/>
        </p:nvCxnSpPr>
        <p:spPr>
          <a:xfrm>
            <a:off x="325120"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37"/>
            <a:ext cx="1151806" cy="276073"/>
          </a:xfrm>
          <a:prstGeom prst="rect">
            <a:avLst/>
          </a:prstGeom>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fld id="{08D30BF7-7F79-47A2-82C9-5A679D6A5C3D}" type="slidenum">
              <a:rPr lang="en-GB" smtClean="0">
                <a:solidFill>
                  <a:prstClr val="black"/>
                </a:solidFill>
              </a:rPr>
              <a:pPr/>
              <a:t>‹#›</a:t>
            </a:fld>
            <a:endParaRPr lang="en-GB" dirty="0">
              <a:solidFill>
                <a:prstClr val="black"/>
              </a:solidFill>
            </a:endParaRPr>
          </a:p>
        </p:txBody>
      </p:sp>
      <p:cxnSp>
        <p:nvCxnSpPr>
          <p:cNvPr id="11" name="Straight Connector 4"/>
          <p:cNvCxnSpPr>
            <a:cxnSpLocks/>
          </p:cNvCxnSpPr>
          <p:nvPr userDrawn="1"/>
        </p:nvCxnSpPr>
        <p:spPr>
          <a:xfrm>
            <a:off x="324678"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0" y="6449928"/>
            <a:ext cx="2321258" cy="286948"/>
            <a:chOff x="327660" y="6194734"/>
            <a:chExt cx="3348674" cy="413955"/>
          </a:xfrm>
        </p:grpSpPr>
        <p:pic>
          <p:nvPicPr>
            <p:cNvPr id="38" name="Grafik 37"/>
            <p:cNvPicPr>
              <a:picLocks noChangeAspect="1"/>
            </p:cNvPicPr>
            <p:nvPr userDrawn="1"/>
          </p:nvPicPr>
          <p:blipFill>
            <a:blip r:embed="rId17">
              <a:clrChange>
                <a:clrFrom>
                  <a:srgbClr val="FFFEFD"/>
                </a:clrFrom>
                <a:clrTo>
                  <a:srgbClr val="FFFEFD">
                    <a:alpha val="0"/>
                  </a:srgbClr>
                </a:clrTo>
              </a:clrChange>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649433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Lst>
  <p:hf hdr="0" dt="0"/>
  <p:txStyles>
    <p:titleStyle>
      <a:lvl1pPr marL="0" indent="0" algn="l" defTabSz="457089" rtl="0" eaLnBrk="1" latinLnBrk="0" hangingPunct="1">
        <a:spcBef>
          <a:spcPct val="0"/>
        </a:spcBef>
        <a:buNone/>
        <a:defRPr sz="1800" b="1"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9" indent="-182519" algn="l" defTabSz="457089"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101" indent="-177756" algn="l" defTabSz="457089"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45" indent="-179345" algn="l" defTabSz="457089"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810" indent="-228544" algn="l" defTabSz="457089"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99" indent="-228544" algn="l" defTabSz="457089"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988" indent="-228544" algn="l" defTabSz="457089" rtl="0" eaLnBrk="1" latinLnBrk="0" hangingPunct="1">
        <a:spcBef>
          <a:spcPct val="20000"/>
        </a:spcBef>
        <a:buFont typeface="Arial"/>
        <a:buChar char="•"/>
        <a:defRPr sz="2000" kern="1200">
          <a:solidFill>
            <a:schemeClr val="tx1"/>
          </a:solidFill>
          <a:latin typeface="+mn-lt"/>
          <a:ea typeface="+mn-ea"/>
          <a:cs typeface="+mn-cs"/>
        </a:defRPr>
      </a:lvl6pPr>
      <a:lvl7pPr marL="2971078" indent="-228544" algn="l" defTabSz="457089" rtl="0" eaLnBrk="1" latinLnBrk="0" hangingPunct="1">
        <a:spcBef>
          <a:spcPct val="20000"/>
        </a:spcBef>
        <a:buFont typeface="Arial"/>
        <a:buChar char="•"/>
        <a:defRPr sz="2000" kern="1200">
          <a:solidFill>
            <a:schemeClr val="tx1"/>
          </a:solidFill>
          <a:latin typeface="+mn-lt"/>
          <a:ea typeface="+mn-ea"/>
          <a:cs typeface="+mn-cs"/>
        </a:defRPr>
      </a:lvl7pPr>
      <a:lvl8pPr marL="3428166" indent="-228544" algn="l" defTabSz="457089" rtl="0" eaLnBrk="1" latinLnBrk="0" hangingPunct="1">
        <a:spcBef>
          <a:spcPct val="20000"/>
        </a:spcBef>
        <a:buFont typeface="Arial"/>
        <a:buChar char="•"/>
        <a:defRPr sz="2000" kern="1200">
          <a:solidFill>
            <a:schemeClr val="tx1"/>
          </a:solidFill>
          <a:latin typeface="+mn-lt"/>
          <a:ea typeface="+mn-ea"/>
          <a:cs typeface="+mn-cs"/>
        </a:defRPr>
      </a:lvl8pPr>
      <a:lvl9pPr marL="3885256" indent="-228544" algn="l" defTabSz="4570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89" rtl="0" eaLnBrk="1" latinLnBrk="0" hangingPunct="1">
        <a:defRPr sz="1800" kern="1200">
          <a:solidFill>
            <a:schemeClr val="tx1"/>
          </a:solidFill>
          <a:latin typeface="+mn-lt"/>
          <a:ea typeface="+mn-ea"/>
          <a:cs typeface="+mn-cs"/>
        </a:defRPr>
      </a:lvl1pPr>
      <a:lvl2pPr marL="457089" algn="l" defTabSz="457089" rtl="0" eaLnBrk="1" latinLnBrk="0" hangingPunct="1">
        <a:defRPr sz="1800" kern="1200">
          <a:solidFill>
            <a:schemeClr val="tx1"/>
          </a:solidFill>
          <a:latin typeface="+mn-lt"/>
          <a:ea typeface="+mn-ea"/>
          <a:cs typeface="+mn-cs"/>
        </a:defRPr>
      </a:lvl2pPr>
      <a:lvl3pPr marL="914178" algn="l" defTabSz="457089" rtl="0" eaLnBrk="1" latinLnBrk="0" hangingPunct="1">
        <a:defRPr sz="1800" kern="1200">
          <a:solidFill>
            <a:schemeClr val="tx1"/>
          </a:solidFill>
          <a:latin typeface="+mn-lt"/>
          <a:ea typeface="+mn-ea"/>
          <a:cs typeface="+mn-cs"/>
        </a:defRPr>
      </a:lvl3pPr>
      <a:lvl4pPr marL="1371267" algn="l" defTabSz="457089" rtl="0" eaLnBrk="1" latinLnBrk="0" hangingPunct="1">
        <a:defRPr sz="1800" kern="1200">
          <a:solidFill>
            <a:schemeClr val="tx1"/>
          </a:solidFill>
          <a:latin typeface="+mn-lt"/>
          <a:ea typeface="+mn-ea"/>
          <a:cs typeface="+mn-cs"/>
        </a:defRPr>
      </a:lvl4pPr>
      <a:lvl5pPr marL="1828355" algn="l" defTabSz="457089" rtl="0" eaLnBrk="1" latinLnBrk="0" hangingPunct="1">
        <a:defRPr sz="1800" kern="1200">
          <a:solidFill>
            <a:schemeClr val="tx1"/>
          </a:solidFill>
          <a:latin typeface="+mn-lt"/>
          <a:ea typeface="+mn-ea"/>
          <a:cs typeface="+mn-cs"/>
        </a:defRPr>
      </a:lvl5pPr>
      <a:lvl6pPr marL="2285444" algn="l" defTabSz="457089" rtl="0" eaLnBrk="1" latinLnBrk="0" hangingPunct="1">
        <a:defRPr sz="1800" kern="1200">
          <a:solidFill>
            <a:schemeClr val="tx1"/>
          </a:solidFill>
          <a:latin typeface="+mn-lt"/>
          <a:ea typeface="+mn-ea"/>
          <a:cs typeface="+mn-cs"/>
        </a:defRPr>
      </a:lvl6pPr>
      <a:lvl7pPr marL="2742533" algn="l" defTabSz="457089" rtl="0" eaLnBrk="1" latinLnBrk="0" hangingPunct="1">
        <a:defRPr sz="1800" kern="1200">
          <a:solidFill>
            <a:schemeClr val="tx1"/>
          </a:solidFill>
          <a:latin typeface="+mn-lt"/>
          <a:ea typeface="+mn-ea"/>
          <a:cs typeface="+mn-cs"/>
        </a:defRPr>
      </a:lvl7pPr>
      <a:lvl8pPr marL="3199622" algn="l" defTabSz="457089" rtl="0" eaLnBrk="1" latinLnBrk="0" hangingPunct="1">
        <a:defRPr sz="1800" kern="1200">
          <a:solidFill>
            <a:schemeClr val="tx1"/>
          </a:solidFill>
          <a:latin typeface="+mn-lt"/>
          <a:ea typeface="+mn-ea"/>
          <a:cs typeface="+mn-cs"/>
        </a:defRPr>
      </a:lvl8pPr>
      <a:lvl9pPr marL="3656710" algn="l" defTabSz="457089"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0">
          <p15:clr>
            <a:srgbClr val="F26B43"/>
          </p15:clr>
        </p15:guide>
        <p15:guide id="2" orient="horz" pos="634">
          <p15:clr>
            <a:srgbClr val="F26B43"/>
          </p15:clr>
        </p15:guide>
        <p15:guide id="3" pos="204">
          <p15:clr>
            <a:srgbClr val="F26B43"/>
          </p15:clr>
        </p15:guide>
        <p15:guide id="4" pos="5556">
          <p15:clr>
            <a:srgbClr val="F26B43"/>
          </p15:clr>
        </p15:guide>
        <p15:guide id="5" pos="2789">
          <p15:clr>
            <a:srgbClr val="F26B43"/>
          </p15:clr>
        </p15:guide>
        <p15:guide id="6" pos="2971">
          <p15:clr>
            <a:srgbClr val="F26B43"/>
          </p15:clr>
        </p15:guide>
        <p15:guide id="7" orient="horz" pos="93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53643"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3874336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64907"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36067554"/>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76171"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959199447"/>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1" name="Objekt 20" hidden="1"/>
          <p:cNvGraphicFramePr>
            <a:graphicFrameLocks noChangeAspect="1"/>
          </p:cNvGraphicFramePr>
          <p:nvPr userDrawn="1">
            <p:custDataLst>
              <p:tags r:id="rId14"/>
            </p:custDataLst>
            <p:extLst/>
          </p:nvPr>
        </p:nvGraphicFramePr>
        <p:xfrm>
          <a:off x="1598" y="1600"/>
          <a:ext cx="1587" cy="1586"/>
        </p:xfrm>
        <a:graphic>
          <a:graphicData uri="http://schemas.openxmlformats.org/presentationml/2006/ole">
            <mc:AlternateContent xmlns:mc="http://schemas.openxmlformats.org/markup-compatibility/2006">
              <mc:Choice xmlns:v="urn:schemas-microsoft-com:vml" Requires="v">
                <p:oleObj spid="_x0000_s187435" name="think-cell Folie" r:id="rId15" imgW="499" imgH="499" progId="TCLayout.ActiveDocument.1">
                  <p:embed/>
                </p:oleObj>
              </mc:Choice>
              <mc:Fallback>
                <p:oleObj name="think-cell Folie" r:id="rId15" imgW="499" imgH="499" progId="TCLayout.ActiveDocument.1">
                  <p:embed/>
                  <p:pic>
                    <p:nvPicPr>
                      <p:cNvPr id="0" name=""/>
                      <p:cNvPicPr/>
                      <p:nvPr/>
                    </p:nvPicPr>
                    <p:blipFill>
                      <a:blip r:embed="rId16"/>
                      <a:stretch>
                        <a:fillRect/>
                      </a:stretch>
                    </p:blipFill>
                    <p:spPr>
                      <a:xfrm>
                        <a:off x="1598" y="1600"/>
                        <a:ext cx="1587" cy="1586"/>
                      </a:xfrm>
                      <a:prstGeom prst="rect">
                        <a:avLst/>
                      </a:prstGeom>
                    </p:spPr>
                  </p:pic>
                </p:oleObj>
              </mc:Fallback>
            </mc:AlternateContent>
          </a:graphicData>
        </a:graphic>
      </p:graphicFrame>
      <p:pic>
        <p:nvPicPr>
          <p:cNvPr id="6" name="Grafik 5"/>
          <p:cNvPicPr>
            <a:picLocks noChangeAspect="1"/>
          </p:cNvPicPr>
          <p:nvPr userDrawn="1"/>
        </p:nvPicPr>
        <p:blipFill>
          <a:blip r:embed="rId17"/>
          <a:stretch>
            <a:fillRect/>
          </a:stretch>
        </p:blipFill>
        <p:spPr>
          <a:xfrm>
            <a:off x="7883475" y="-15240"/>
            <a:ext cx="1264920" cy="746760"/>
          </a:xfrm>
          <a:prstGeom prst="rect">
            <a:avLst/>
          </a:prstGeom>
        </p:spPr>
      </p:pic>
      <p:sp>
        <p:nvSpPr>
          <p:cNvPr id="14" name="Rechteck 13"/>
          <p:cNvSpPr/>
          <p:nvPr userDrawn="1"/>
        </p:nvSpPr>
        <p:spPr>
          <a:xfrm>
            <a:off x="7540583" y="-15240"/>
            <a:ext cx="1607821" cy="748699"/>
          </a:xfrm>
          <a:prstGeom prst="rect">
            <a:avLst/>
          </a:prstGeom>
          <a:gradFill flip="none" rotWithShape="1">
            <a:gsLst>
              <a:gs pos="73000">
                <a:schemeClr val="bg1"/>
              </a:gs>
              <a:gs pos="0">
                <a:schemeClr val="bg1">
                  <a:alpha val="0"/>
                </a:schemeClr>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lstStyle/>
          <a:p>
            <a:pPr algn="ctr" defTabSz="833182"/>
            <a:endParaRPr lang="en-GB" sz="1800">
              <a:solidFill>
                <a:prstClr val="white"/>
              </a:solidFill>
              <a:ea typeface="Lato" panose="020F0502020204030203" pitchFamily="34" charset="0"/>
              <a:cs typeface="Calibri" panose="020F0502020204030204" pitchFamily="34" charset="0"/>
              <a:sym typeface="Calibri" panose="020F0502020204030204" pitchFamily="34" charset="0"/>
            </a:endParaRPr>
          </a:p>
        </p:txBody>
      </p:sp>
      <p:sp>
        <p:nvSpPr>
          <p:cNvPr id="3" name="Text Placeholder 2"/>
          <p:cNvSpPr>
            <a:spLocks noGrp="1"/>
          </p:cNvSpPr>
          <p:nvPr>
            <p:ph type="body" idx="1"/>
          </p:nvPr>
        </p:nvSpPr>
        <p:spPr>
          <a:xfrm>
            <a:off x="482877" y="948285"/>
            <a:ext cx="8496300" cy="5183039"/>
          </a:xfrm>
          <a:prstGeom prst="rect">
            <a:avLst/>
          </a:prstGeom>
        </p:spPr>
        <p:txBody>
          <a:bodyPr vert="horz" lIns="0" tIns="35991" rIns="179956" bIns="35991" rtlCol="0" anchor="t" anchorCtr="0">
            <a:noAutofit/>
          </a:bodyPr>
          <a:lstStyle/>
          <a:p>
            <a:pPr lvl="0"/>
            <a:r>
              <a:rPr lang="en-GB"/>
              <a:t>Click to edit Master text styles</a:t>
            </a:r>
          </a:p>
          <a:p>
            <a:pPr lvl="1"/>
            <a:r>
              <a:rPr lang="en-GB"/>
              <a:t>Second level</a:t>
            </a:r>
          </a:p>
          <a:p>
            <a:pPr lvl="2"/>
            <a:r>
              <a:rPr lang="en-GB"/>
              <a:t>Third level</a:t>
            </a:r>
          </a:p>
        </p:txBody>
      </p:sp>
      <p:cxnSp>
        <p:nvCxnSpPr>
          <p:cNvPr id="5" name="Straight Connector 4"/>
          <p:cNvCxnSpPr>
            <a:cxnSpLocks/>
          </p:cNvCxnSpPr>
          <p:nvPr userDrawn="1"/>
        </p:nvCxnSpPr>
        <p:spPr>
          <a:xfrm>
            <a:off x="325121" y="6350000"/>
            <a:ext cx="8500828"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8" name="Foliennummernplatzhalter 7"/>
          <p:cNvSpPr>
            <a:spLocks noGrp="1"/>
          </p:cNvSpPr>
          <p:nvPr>
            <p:ph type="sldNum" sz="quarter" idx="4"/>
          </p:nvPr>
        </p:nvSpPr>
        <p:spPr>
          <a:xfrm>
            <a:off x="7668348" y="6449942"/>
            <a:ext cx="1151806" cy="276073"/>
          </a:xfrm>
          <a:prstGeom prst="rect">
            <a:avLst/>
          </a:prstGeom>
          <a:ln>
            <a:noFill/>
          </a:ln>
        </p:spPr>
        <p:txBody>
          <a:bodyPr vert="horz" lIns="0" tIns="45708" rIns="0" bIns="45708" rtlCol="0" anchor="ctr"/>
          <a:lstStyle>
            <a:lvl1pPr algn="r">
              <a:defRPr sz="10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stStyle>
          <a:p>
            <a:pPr defTabSz="833182"/>
            <a:fld id="{08D30BF7-7F79-47A2-82C9-5A679D6A5C3D}" type="slidenum">
              <a:rPr lang="en-GB" smtClean="0">
                <a:solidFill>
                  <a:prstClr val="black"/>
                </a:solidFill>
              </a:rPr>
              <a:pPr defTabSz="833182"/>
              <a:t>‹#›</a:t>
            </a:fld>
            <a:endParaRPr lang="en-GB">
              <a:solidFill>
                <a:prstClr val="black"/>
              </a:solidFill>
            </a:endParaRPr>
          </a:p>
        </p:txBody>
      </p:sp>
      <p:cxnSp>
        <p:nvCxnSpPr>
          <p:cNvPr id="11" name="Straight Connector 4"/>
          <p:cNvCxnSpPr>
            <a:cxnSpLocks/>
          </p:cNvCxnSpPr>
          <p:nvPr userDrawn="1"/>
        </p:nvCxnSpPr>
        <p:spPr>
          <a:xfrm>
            <a:off x="324679" y="731078"/>
            <a:ext cx="8812696" cy="0"/>
          </a:xfrm>
          <a:prstGeom prst="line">
            <a:avLst/>
          </a:prstGeom>
          <a:ln w="12700">
            <a:solidFill>
              <a:schemeClr val="accent5"/>
            </a:solidFill>
          </a:ln>
          <a:effectLst/>
        </p:spPr>
        <p:style>
          <a:lnRef idx="2">
            <a:schemeClr val="accent1"/>
          </a:lnRef>
          <a:fillRef idx="0">
            <a:schemeClr val="accent1"/>
          </a:fillRef>
          <a:effectRef idx="1">
            <a:schemeClr val="accent1"/>
          </a:effectRef>
          <a:fontRef idx="minor">
            <a:schemeClr val="tx1"/>
          </a:fontRef>
        </p:style>
      </p:cxnSp>
      <p:grpSp>
        <p:nvGrpSpPr>
          <p:cNvPr id="37" name="Gruppieren 36"/>
          <p:cNvGrpSpPr/>
          <p:nvPr userDrawn="1"/>
        </p:nvGrpSpPr>
        <p:grpSpPr>
          <a:xfrm>
            <a:off x="327661" y="6449928"/>
            <a:ext cx="2321258" cy="286948"/>
            <a:chOff x="327660" y="6194734"/>
            <a:chExt cx="3348674" cy="413955"/>
          </a:xfrm>
        </p:grpSpPr>
        <p:pic>
          <p:nvPicPr>
            <p:cNvPr id="38" name="Grafik 37"/>
            <p:cNvPicPr>
              <a:picLocks noChangeAspect="1"/>
            </p:cNvPicPr>
            <p:nvPr userDrawn="1"/>
          </p:nvPicPr>
          <p:blipFill>
            <a:blip r:embed="rId18" cstate="print">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327660" y="6194734"/>
              <a:ext cx="3348674" cy="413955"/>
            </a:xfrm>
            <a:prstGeom prst="rect">
              <a:avLst/>
            </a:prstGeom>
          </p:spPr>
        </p:pic>
        <p:cxnSp>
          <p:nvCxnSpPr>
            <p:cNvPr id="39" name="Gerader Verbinder 38"/>
            <p:cNvCxnSpPr/>
            <p:nvPr userDrawn="1"/>
          </p:nvCxnSpPr>
          <p:spPr>
            <a:xfrm>
              <a:off x="1221914" y="6194734"/>
              <a:ext cx="0" cy="396566"/>
            </a:xfrm>
            <a:prstGeom prst="line">
              <a:avLst/>
            </a:prstGeom>
            <a:ln w="6350">
              <a:solidFill>
                <a:schemeClr val="bg2"/>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15073438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hf hdr="0" dt="0"/>
  <p:txStyles>
    <p:titleStyle>
      <a:lvl1pPr marL="0" indent="0" algn="l" defTabSz="457070" rtl="0" eaLnBrk="1" latinLnBrk="0" hangingPunct="1">
        <a:spcBef>
          <a:spcPct val="0"/>
        </a:spcBef>
        <a:buNone/>
        <a:defRPr sz="1800" b="0" kern="1200">
          <a:solidFill>
            <a:schemeClr val="accent3"/>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p:titleStyle>
    <p:bodyStyle>
      <a:lvl1pPr marL="182510" indent="-182510"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086" indent="-177748" algn="l" defTabSz="45707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422" indent="-179337" algn="l" defTabSz="45707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599743"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6810" indent="-228534" algn="l" defTabSz="45707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3880" indent="-228534" algn="l" defTabSz="457070" rtl="0" eaLnBrk="1" latinLnBrk="0" hangingPunct="1">
        <a:spcBef>
          <a:spcPct val="20000"/>
        </a:spcBef>
        <a:buFont typeface="Arial"/>
        <a:buChar char="•"/>
        <a:defRPr sz="2000" kern="1200">
          <a:solidFill>
            <a:schemeClr val="tx1"/>
          </a:solidFill>
          <a:latin typeface="+mn-lt"/>
          <a:ea typeface="+mn-ea"/>
          <a:cs typeface="+mn-cs"/>
        </a:defRPr>
      </a:lvl6pPr>
      <a:lvl7pPr marL="2970951" indent="-228534" algn="l" defTabSz="457070" rtl="0" eaLnBrk="1" latinLnBrk="0" hangingPunct="1">
        <a:spcBef>
          <a:spcPct val="20000"/>
        </a:spcBef>
        <a:buFont typeface="Arial"/>
        <a:buChar char="•"/>
        <a:defRPr sz="2000" kern="1200">
          <a:solidFill>
            <a:schemeClr val="tx1"/>
          </a:solidFill>
          <a:latin typeface="+mn-lt"/>
          <a:ea typeface="+mn-ea"/>
          <a:cs typeface="+mn-cs"/>
        </a:defRPr>
      </a:lvl7pPr>
      <a:lvl8pPr marL="3428020" indent="-228534" algn="l" defTabSz="457070" rtl="0" eaLnBrk="1" latinLnBrk="0" hangingPunct="1">
        <a:spcBef>
          <a:spcPct val="20000"/>
        </a:spcBef>
        <a:buFont typeface="Arial"/>
        <a:buChar char="•"/>
        <a:defRPr sz="2000" kern="1200">
          <a:solidFill>
            <a:schemeClr val="tx1"/>
          </a:solidFill>
          <a:latin typeface="+mn-lt"/>
          <a:ea typeface="+mn-ea"/>
          <a:cs typeface="+mn-cs"/>
        </a:defRPr>
      </a:lvl8pPr>
      <a:lvl9pPr marL="3885090" indent="-228534" algn="l" defTabSz="45707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70" rtl="0" eaLnBrk="1" latinLnBrk="0" hangingPunct="1">
        <a:defRPr sz="1800" kern="1200">
          <a:solidFill>
            <a:schemeClr val="tx1"/>
          </a:solidFill>
          <a:latin typeface="+mn-lt"/>
          <a:ea typeface="+mn-ea"/>
          <a:cs typeface="+mn-cs"/>
        </a:defRPr>
      </a:lvl1pPr>
      <a:lvl2pPr marL="457070" algn="l" defTabSz="457070" rtl="0" eaLnBrk="1" latinLnBrk="0" hangingPunct="1">
        <a:defRPr sz="1800" kern="1200">
          <a:solidFill>
            <a:schemeClr val="tx1"/>
          </a:solidFill>
          <a:latin typeface="+mn-lt"/>
          <a:ea typeface="+mn-ea"/>
          <a:cs typeface="+mn-cs"/>
        </a:defRPr>
      </a:lvl2pPr>
      <a:lvl3pPr marL="914139" algn="l" defTabSz="457070" rtl="0" eaLnBrk="1" latinLnBrk="0" hangingPunct="1">
        <a:defRPr sz="1800" kern="1200">
          <a:solidFill>
            <a:schemeClr val="tx1"/>
          </a:solidFill>
          <a:latin typeface="+mn-lt"/>
          <a:ea typeface="+mn-ea"/>
          <a:cs typeface="+mn-cs"/>
        </a:defRPr>
      </a:lvl3pPr>
      <a:lvl4pPr marL="1371208" algn="l" defTabSz="457070" rtl="0" eaLnBrk="1" latinLnBrk="0" hangingPunct="1">
        <a:defRPr sz="1800" kern="1200">
          <a:solidFill>
            <a:schemeClr val="tx1"/>
          </a:solidFill>
          <a:latin typeface="+mn-lt"/>
          <a:ea typeface="+mn-ea"/>
          <a:cs typeface="+mn-cs"/>
        </a:defRPr>
      </a:lvl4pPr>
      <a:lvl5pPr marL="1828277" algn="l" defTabSz="457070" rtl="0" eaLnBrk="1" latinLnBrk="0" hangingPunct="1">
        <a:defRPr sz="1800" kern="1200">
          <a:solidFill>
            <a:schemeClr val="tx1"/>
          </a:solidFill>
          <a:latin typeface="+mn-lt"/>
          <a:ea typeface="+mn-ea"/>
          <a:cs typeface="+mn-cs"/>
        </a:defRPr>
      </a:lvl5pPr>
      <a:lvl6pPr marL="2285346" algn="l" defTabSz="457070" rtl="0" eaLnBrk="1" latinLnBrk="0" hangingPunct="1">
        <a:defRPr sz="1800" kern="1200">
          <a:solidFill>
            <a:schemeClr val="tx1"/>
          </a:solidFill>
          <a:latin typeface="+mn-lt"/>
          <a:ea typeface="+mn-ea"/>
          <a:cs typeface="+mn-cs"/>
        </a:defRPr>
      </a:lvl6pPr>
      <a:lvl7pPr marL="2742416" algn="l" defTabSz="457070" rtl="0" eaLnBrk="1" latinLnBrk="0" hangingPunct="1">
        <a:defRPr sz="1800" kern="1200">
          <a:solidFill>
            <a:schemeClr val="tx1"/>
          </a:solidFill>
          <a:latin typeface="+mn-lt"/>
          <a:ea typeface="+mn-ea"/>
          <a:cs typeface="+mn-cs"/>
        </a:defRPr>
      </a:lvl7pPr>
      <a:lvl8pPr marL="3199486" algn="l" defTabSz="457070" rtl="0" eaLnBrk="1" latinLnBrk="0" hangingPunct="1">
        <a:defRPr sz="1800" kern="1200">
          <a:solidFill>
            <a:schemeClr val="tx1"/>
          </a:solidFill>
          <a:latin typeface="+mn-lt"/>
          <a:ea typeface="+mn-ea"/>
          <a:cs typeface="+mn-cs"/>
        </a:defRPr>
      </a:lvl8pPr>
      <a:lvl9pPr marL="3656555" algn="l" defTabSz="45707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3120">
          <p15:clr>
            <a:srgbClr val="F26B43"/>
          </p15:clr>
        </p15:guide>
        <p15:guide id="2" orient="horz" pos="634">
          <p15:clr>
            <a:srgbClr val="F26B43"/>
          </p15:clr>
        </p15:guide>
        <p15:guide id="3" pos="221">
          <p15:clr>
            <a:srgbClr val="F26B43"/>
          </p15:clr>
        </p15:guide>
        <p15:guide id="4" pos="6019">
          <p15:clr>
            <a:srgbClr val="F26B43"/>
          </p15:clr>
        </p15:guide>
        <p15:guide id="5" pos="3021">
          <p15:clr>
            <a:srgbClr val="F26B43"/>
          </p15:clr>
        </p15:guide>
        <p15:guide id="6" pos="3219">
          <p15:clr>
            <a:srgbClr val="F26B43"/>
          </p15:clr>
        </p15:guide>
        <p15:guide id="7" orient="horz" pos="93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43.xml"/><Relationship Id="rId4" Type="http://schemas.openxmlformats.org/officeDocument/2006/relationships/image" Target="../media/image66.png"/></Relationships>
</file>

<file path=ppt/slides/_rels/slide11.xml.rels><?xml version="1.0" encoding="UTF-8" standalone="yes"?>
<Relationships xmlns="http://schemas.openxmlformats.org/package/2006/relationships"><Relationship Id="rId3" Type="http://schemas.openxmlformats.org/officeDocument/2006/relationships/hyperlink" Target="https://urldefense.proofpoint.com/v2/url?u=https-3A__www.londonmarketgroup.co.uk_lmg-2Doverview&amp;d=DwMFAg&amp;c=ZnH9XQkNJ63hboBolvM4BvMHpqa6cbGvlWggJ5lnW8w&amp;r=aZJBPfPBV2oXH-Ph3MFVVy9fvktAlDDmuKS0kKZ9Hs8&amp;m=iQODSiTJ-J6ciVnDpkGGEwUT1J8cVuc1PNicbx2jnqU&amp;s=0F-Tkfo_oJ_CvvP0QWSx5i9dV0KR8L0LLQRrwikG-v4&amp;e=" TargetMode="External"/><Relationship Id="rId2" Type="http://schemas.openxmlformats.org/officeDocument/2006/relationships/notesSlide" Target="../notesSlides/notesSlide11.xml"/><Relationship Id="rId1" Type="http://schemas.openxmlformats.org/officeDocument/2006/relationships/slideLayout" Target="../slideLayouts/slideLayout58.xml"/><Relationship Id="rId5" Type="http://schemas.openxmlformats.org/officeDocument/2006/relationships/image" Target="../media/image63.jpeg"/><Relationship Id="rId4" Type="http://schemas.openxmlformats.org/officeDocument/2006/relationships/hyperlink" Target="https://www.londonmarketgroup.co.uk/lm-2017"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tags" Target="../tags/tag220.xml"/><Relationship Id="rId1" Type="http://schemas.openxmlformats.org/officeDocument/2006/relationships/vmlDrawing" Target="../drawings/vmlDrawing162.vml"/><Relationship Id="rId6" Type="http://schemas.openxmlformats.org/officeDocument/2006/relationships/image" Target="../media/image1.emf"/><Relationship Id="rId5" Type="http://schemas.openxmlformats.org/officeDocument/2006/relationships/oleObject" Target="../embeddings/oleObject162.bin"/><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69.png"/><Relationship Id="rId18" Type="http://schemas.openxmlformats.org/officeDocument/2006/relationships/image" Target="../media/image26.png"/><Relationship Id="rId26" Type="http://schemas.openxmlformats.org/officeDocument/2006/relationships/image" Target="../media/image33.png"/><Relationship Id="rId3" Type="http://schemas.openxmlformats.org/officeDocument/2006/relationships/image" Target="../media/image37.png"/><Relationship Id="rId21" Type="http://schemas.openxmlformats.org/officeDocument/2006/relationships/image" Target="../media/image73.png"/><Relationship Id="rId7" Type="http://schemas.openxmlformats.org/officeDocument/2006/relationships/image" Target="../media/image67.png"/><Relationship Id="rId12" Type="http://schemas.openxmlformats.org/officeDocument/2006/relationships/image" Target="../media/image21.png"/><Relationship Id="rId17" Type="http://schemas.openxmlformats.org/officeDocument/2006/relationships/image" Target="../media/image71.png"/><Relationship Id="rId25" Type="http://schemas.openxmlformats.org/officeDocument/2006/relationships/image" Target="../media/image39.png"/><Relationship Id="rId2" Type="http://schemas.openxmlformats.org/officeDocument/2006/relationships/notesSlide" Target="../notesSlides/notesSlide13.xml"/><Relationship Id="rId16" Type="http://schemas.openxmlformats.org/officeDocument/2006/relationships/image" Target="../media/image24.png"/><Relationship Id="rId20" Type="http://schemas.openxmlformats.org/officeDocument/2006/relationships/image" Target="../media/image28.png"/><Relationship Id="rId29"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image" Target="../media/image16.png"/><Relationship Id="rId11" Type="http://schemas.openxmlformats.org/officeDocument/2006/relationships/image" Target="../media/image20.png"/><Relationship Id="rId24" Type="http://schemas.openxmlformats.org/officeDocument/2006/relationships/image" Target="../media/image32.png"/><Relationship Id="rId5" Type="http://schemas.openxmlformats.org/officeDocument/2006/relationships/image" Target="../media/image15.png"/><Relationship Id="rId15" Type="http://schemas.openxmlformats.org/officeDocument/2006/relationships/image" Target="../media/image23.png"/><Relationship Id="rId23" Type="http://schemas.openxmlformats.org/officeDocument/2006/relationships/image" Target="../media/image31.png"/><Relationship Id="rId28" Type="http://schemas.openxmlformats.org/officeDocument/2006/relationships/image" Target="../media/image35.png"/><Relationship Id="rId10" Type="http://schemas.openxmlformats.org/officeDocument/2006/relationships/image" Target="../media/image19.png"/><Relationship Id="rId19" Type="http://schemas.openxmlformats.org/officeDocument/2006/relationships/image" Target="../media/image72.png"/><Relationship Id="rId4" Type="http://schemas.openxmlformats.org/officeDocument/2006/relationships/image" Target="../media/image38.png"/><Relationship Id="rId9" Type="http://schemas.openxmlformats.org/officeDocument/2006/relationships/image" Target="../media/image68.png"/><Relationship Id="rId14" Type="http://schemas.openxmlformats.org/officeDocument/2006/relationships/image" Target="../media/image70.png"/><Relationship Id="rId22" Type="http://schemas.openxmlformats.org/officeDocument/2006/relationships/image" Target="../media/image30.png"/><Relationship Id="rId27"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38.png"/><Relationship Id="rId3" Type="http://schemas.openxmlformats.org/officeDocument/2006/relationships/image" Target="../media/image21.png"/><Relationship Id="rId7" Type="http://schemas.openxmlformats.org/officeDocument/2006/relationships/image" Target="../media/image28.png"/><Relationship Id="rId12"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20.png"/><Relationship Id="rId11" Type="http://schemas.openxmlformats.org/officeDocument/2006/relationships/image" Target="../media/image32.png"/><Relationship Id="rId5" Type="http://schemas.openxmlformats.org/officeDocument/2006/relationships/image" Target="../media/image19.png"/><Relationship Id="rId10"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30.png"/><Relationship Id="rId1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7.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6.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19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slideLayout" Target="../slideLayouts/slideLayout193.xml"/><Relationship Id="rId7" Type="http://schemas.openxmlformats.org/officeDocument/2006/relationships/image" Target="../media/image75.png"/><Relationship Id="rId2" Type="http://schemas.openxmlformats.org/officeDocument/2006/relationships/tags" Target="../tags/tag221.xml"/><Relationship Id="rId1" Type="http://schemas.openxmlformats.org/officeDocument/2006/relationships/vmlDrawing" Target="../drawings/vmlDrawing163.vml"/><Relationship Id="rId6" Type="http://schemas.openxmlformats.org/officeDocument/2006/relationships/image" Target="../media/image74.emf"/><Relationship Id="rId5" Type="http://schemas.openxmlformats.org/officeDocument/2006/relationships/oleObject" Target="../embeddings/oleObject163.bin"/><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slideLayout" Target="../slideLayouts/slideLayout3.xml"/><Relationship Id="rId7" Type="http://schemas.openxmlformats.org/officeDocument/2006/relationships/image" Target="../media/image60.emf"/><Relationship Id="rId2" Type="http://schemas.openxmlformats.org/officeDocument/2006/relationships/tags" Target="../tags/tag219.xml"/><Relationship Id="rId1" Type="http://schemas.openxmlformats.org/officeDocument/2006/relationships/vmlDrawing" Target="../drawings/vmlDrawing161.vml"/><Relationship Id="rId6" Type="http://schemas.openxmlformats.org/officeDocument/2006/relationships/oleObject" Target="../embeddings/oleObject161.bin"/><Relationship Id="rId5" Type="http://schemas.openxmlformats.org/officeDocument/2006/relationships/image" Target="../media/image61.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04557" y="0"/>
            <a:ext cx="8334375" cy="9475070"/>
          </a:xfrm>
        </p:spPr>
        <p:txBody>
          <a:bodyPr/>
          <a:lstStyle/>
          <a:p>
            <a:pPr>
              <a:lnSpc>
                <a:spcPct val="150000"/>
              </a:lnSpc>
              <a:spcBef>
                <a:spcPts val="0"/>
              </a:spcBef>
            </a:pPr>
            <a:r>
              <a:rPr lang="en-GB" sz="2500" dirty="0" smtClean="0"/>
              <a:t/>
            </a:r>
            <a:br>
              <a:rPr lang="en-GB" sz="2500" dirty="0" smtClean="0"/>
            </a:br>
            <a:r>
              <a:rPr lang="en-GB" sz="2500" dirty="0" smtClean="0"/>
              <a:t>The Insurance Institute of Ipswich, Suffolk and North Essex</a:t>
            </a:r>
            <a:br>
              <a:rPr lang="en-GB" sz="2500" dirty="0" smtClean="0"/>
            </a:br>
            <a:r>
              <a:rPr lang="en-GB" sz="2500" dirty="0" smtClean="0"/>
              <a:t/>
            </a:r>
            <a:br>
              <a:rPr lang="en-GB" sz="2500" dirty="0" smtClean="0"/>
            </a:br>
            <a:r>
              <a:rPr lang="en-GB" sz="4000" dirty="0" smtClean="0"/>
              <a:t>London </a:t>
            </a:r>
            <a:r>
              <a:rPr lang="en-GB" sz="4000" dirty="0"/>
              <a:t>Market </a:t>
            </a:r>
            <a:r>
              <a:rPr lang="en-GB" sz="4000" dirty="0" smtClean="0"/>
              <a:t>Update</a:t>
            </a:r>
            <a:r>
              <a:rPr lang="en-GB" sz="3200" dirty="0"/>
              <a:t/>
            </a:r>
            <a:br>
              <a:rPr lang="en-GB" sz="3200" dirty="0"/>
            </a:br>
            <a:r>
              <a:rPr lang="en-GB" sz="3200" dirty="0" smtClean="0"/>
              <a:t>  	</a:t>
            </a:r>
            <a:r>
              <a:rPr lang="en-GB" sz="2800" dirty="0" smtClean="0"/>
              <a:t>The London Market – What is it?</a:t>
            </a:r>
            <a:br>
              <a:rPr lang="en-GB" sz="2800" dirty="0" smtClean="0"/>
            </a:br>
            <a:r>
              <a:rPr lang="en-GB" sz="2800" dirty="0" smtClean="0"/>
              <a:t>  	Current </a:t>
            </a:r>
            <a:r>
              <a:rPr lang="en-GB" sz="2800" dirty="0"/>
              <a:t>Environment </a:t>
            </a:r>
            <a:r>
              <a:rPr lang="en-GB" sz="3200" dirty="0" smtClean="0"/>
              <a:t>	</a:t>
            </a:r>
            <a:r>
              <a:rPr lang="en-GB" sz="2800" dirty="0" smtClean="0"/>
              <a:t/>
            </a:r>
            <a:br>
              <a:rPr lang="en-GB" sz="2800" dirty="0" smtClean="0"/>
            </a:br>
            <a:r>
              <a:rPr lang="en-GB" sz="2400" dirty="0" smtClean="0"/>
              <a:t/>
            </a:r>
            <a:br>
              <a:rPr lang="en-GB" sz="2400" dirty="0" smtClean="0"/>
            </a:br>
            <a:r>
              <a:rPr lang="en-GB" sz="2400" dirty="0"/>
              <a:t/>
            </a:r>
            <a:br>
              <a:rPr lang="en-GB" sz="2400" dirty="0"/>
            </a:br>
            <a:r>
              <a:rPr lang="en-GB" sz="2400" dirty="0" smtClean="0"/>
              <a:t/>
            </a:r>
            <a:br>
              <a:rPr lang="en-GB" sz="2400" dirty="0" smtClean="0"/>
            </a:br>
            <a:r>
              <a:rPr lang="en-GB" sz="2400" dirty="0"/>
              <a:t/>
            </a:r>
            <a:br>
              <a:rPr lang="en-GB" sz="2400" dirty="0"/>
            </a:br>
            <a:r>
              <a:rPr lang="en-GB" sz="2400" dirty="0" smtClean="0"/>
              <a:t/>
            </a:r>
            <a:br>
              <a:rPr lang="en-GB" sz="2400" dirty="0" smtClean="0"/>
            </a:br>
            <a:r>
              <a:rPr lang="en-GB" sz="2400" dirty="0"/>
              <a:t/>
            </a:r>
            <a:br>
              <a:rPr lang="en-GB" sz="2400" dirty="0"/>
            </a:br>
            <a:r>
              <a:rPr lang="en-GB" sz="2400" dirty="0" smtClean="0"/>
              <a:t/>
            </a:r>
            <a:br>
              <a:rPr lang="en-GB" sz="2400" dirty="0" smtClean="0"/>
            </a:br>
            <a:r>
              <a:rPr lang="en-GB" sz="1600" dirty="0" smtClean="0"/>
              <a:t>25</a:t>
            </a:r>
            <a:r>
              <a:rPr lang="en-GB" sz="1600" baseline="30000" dirty="0" smtClean="0"/>
              <a:t>th</a:t>
            </a:r>
            <a:r>
              <a:rPr lang="en-GB" sz="1600" dirty="0" smtClean="0"/>
              <a:t> April </a:t>
            </a:r>
            <a:r>
              <a:rPr lang="en-GB" sz="1600" dirty="0"/>
              <a:t>2018</a:t>
            </a:r>
            <a:r>
              <a:rPr lang="en-GB" sz="3200" dirty="0"/>
              <a:t/>
            </a:r>
            <a:br>
              <a:rPr lang="en-GB" sz="3200" dirty="0"/>
            </a:br>
            <a:endParaRPr lang="en-GB" dirty="0"/>
          </a:p>
        </p:txBody>
      </p:sp>
      <p:sp>
        <p:nvSpPr>
          <p:cNvPr id="5" name="Footer Placeholder 4"/>
          <p:cNvSpPr>
            <a:spLocks noGrp="1"/>
          </p:cNvSpPr>
          <p:nvPr>
            <p:ph type="ftr" sz="quarter" idx="11"/>
          </p:nvPr>
        </p:nvSpPr>
        <p:spPr/>
        <p:txBody>
          <a:bodyPr/>
          <a:lstStyle/>
          <a:p>
            <a:r>
              <a:rPr lang="en-US" dirty="0">
                <a:solidFill>
                  <a:prstClr val="white"/>
                </a:solidFill>
              </a:rPr>
              <a:t>© Lloyd’s</a:t>
            </a:r>
          </a:p>
        </p:txBody>
      </p:sp>
      <p:sp>
        <p:nvSpPr>
          <p:cNvPr id="7" name="Subtitle 6"/>
          <p:cNvSpPr>
            <a:spLocks noGrp="1"/>
          </p:cNvSpPr>
          <p:nvPr>
            <p:ph type="subTitle" idx="1"/>
          </p:nvPr>
        </p:nvSpPr>
        <p:spPr>
          <a:xfrm>
            <a:off x="-23204060" y="4199994"/>
            <a:ext cx="378987" cy="45719"/>
          </a:xfrm>
        </p:spPr>
        <p:txBody>
          <a:bodyPr/>
          <a:lstStyle/>
          <a:p>
            <a:r>
              <a:rPr lang="en-GB" dirty="0" smtClean="0"/>
              <a:t>January 2018</a:t>
            </a:r>
            <a:endParaRPr lang="en-GB" dirty="0"/>
          </a:p>
        </p:txBody>
      </p:sp>
      <p:sp>
        <p:nvSpPr>
          <p:cNvPr id="2" name="Bevel 1"/>
          <p:cNvSpPr/>
          <p:nvPr/>
        </p:nvSpPr>
        <p:spPr>
          <a:xfrm>
            <a:off x="485775" y="4533900"/>
            <a:ext cx="133350" cy="133350"/>
          </a:xfrm>
          <a:prstGeom prst="bevel">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p>
        </p:txBody>
      </p:sp>
      <p:sp>
        <p:nvSpPr>
          <p:cNvPr id="8" name="Bevel 7"/>
          <p:cNvSpPr/>
          <p:nvPr/>
        </p:nvSpPr>
        <p:spPr>
          <a:xfrm>
            <a:off x="485775" y="3219450"/>
            <a:ext cx="133350" cy="133350"/>
          </a:xfrm>
          <a:prstGeom prst="bevel">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p>
        </p:txBody>
      </p:sp>
      <p:sp>
        <p:nvSpPr>
          <p:cNvPr id="9" name="Bevel 8"/>
          <p:cNvSpPr/>
          <p:nvPr/>
        </p:nvSpPr>
        <p:spPr>
          <a:xfrm>
            <a:off x="485775" y="3924300"/>
            <a:ext cx="133350" cy="133350"/>
          </a:xfrm>
          <a:prstGeom prst="bevel">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p>
        </p:txBody>
      </p:sp>
      <p:sp>
        <p:nvSpPr>
          <p:cNvPr id="4" name="TextBox 3"/>
          <p:cNvSpPr txBox="1"/>
          <p:nvPr/>
        </p:nvSpPr>
        <p:spPr>
          <a:xfrm>
            <a:off x="1020763" y="4288755"/>
            <a:ext cx="7427912" cy="1015663"/>
          </a:xfrm>
          <a:prstGeom prst="rect">
            <a:avLst/>
          </a:prstGeom>
          <a:noFill/>
        </p:spPr>
        <p:txBody>
          <a:bodyPr wrap="square" rtlCol="0">
            <a:spAutoFit/>
          </a:bodyPr>
          <a:lstStyle/>
          <a:p>
            <a:r>
              <a:rPr lang="en-GB" sz="2800" dirty="0">
                <a:solidFill>
                  <a:prstClr val="white"/>
                </a:solidFill>
                <a:ea typeface="+mj-ea"/>
                <a:cs typeface="+mj-cs"/>
              </a:rPr>
              <a:t>The London Market Target Operating</a:t>
            </a:r>
            <a:r>
              <a:rPr lang="en-GB" sz="3200" dirty="0">
                <a:solidFill>
                  <a:prstClr val="white"/>
                </a:solidFill>
                <a:ea typeface="+mj-ea"/>
                <a:cs typeface="+mj-cs"/>
              </a:rPr>
              <a:t>	</a:t>
            </a:r>
            <a:r>
              <a:rPr lang="en-GB" sz="2800" dirty="0" smtClean="0">
                <a:solidFill>
                  <a:prstClr val="white"/>
                </a:solidFill>
                <a:ea typeface="+mj-ea"/>
                <a:cs typeface="+mj-cs"/>
              </a:rPr>
              <a:t>Model </a:t>
            </a:r>
            <a:r>
              <a:rPr lang="en-GB" sz="2800" dirty="0">
                <a:solidFill>
                  <a:prstClr val="white"/>
                </a:solidFill>
                <a:ea typeface="+mj-ea"/>
                <a:cs typeface="+mj-cs"/>
              </a:rPr>
              <a:t>(TOM) – Why and what will it achieve</a:t>
            </a:r>
            <a:r>
              <a:rPr lang="en-GB" sz="2800" dirty="0" smtClean="0">
                <a:solidFill>
                  <a:prstClr val="white"/>
                </a:solidFill>
                <a:ea typeface="+mj-ea"/>
                <a:cs typeface="+mj-cs"/>
              </a:rPr>
              <a:t>?</a:t>
            </a:r>
            <a:endParaRPr lang="en-GB" dirty="0"/>
          </a:p>
        </p:txBody>
      </p:sp>
      <p:sp>
        <p:nvSpPr>
          <p:cNvPr id="10" name="TextBox 9"/>
          <p:cNvSpPr txBox="1"/>
          <p:nvPr/>
        </p:nvSpPr>
        <p:spPr>
          <a:xfrm>
            <a:off x="1011238" y="5417711"/>
            <a:ext cx="7427912" cy="523220"/>
          </a:xfrm>
          <a:prstGeom prst="rect">
            <a:avLst/>
          </a:prstGeom>
          <a:noFill/>
        </p:spPr>
        <p:txBody>
          <a:bodyPr wrap="square" rtlCol="0">
            <a:spAutoFit/>
          </a:bodyPr>
          <a:lstStyle/>
          <a:p>
            <a:r>
              <a:rPr lang="en-GB" sz="2800" dirty="0" smtClean="0">
                <a:solidFill>
                  <a:prstClr val="white"/>
                </a:solidFill>
                <a:ea typeface="+mj-ea"/>
                <a:cs typeface="+mj-cs"/>
              </a:rPr>
              <a:t>‘BREXIT’</a:t>
            </a:r>
            <a:endParaRPr lang="en-GB" dirty="0"/>
          </a:p>
        </p:txBody>
      </p:sp>
      <p:sp>
        <p:nvSpPr>
          <p:cNvPr id="11" name="Bevel 10"/>
          <p:cNvSpPr/>
          <p:nvPr/>
        </p:nvSpPr>
        <p:spPr>
          <a:xfrm>
            <a:off x="504825" y="5619750"/>
            <a:ext cx="133350" cy="133350"/>
          </a:xfrm>
          <a:prstGeom prst="bevel">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smtClean="0"/>
          </a:p>
        </p:txBody>
      </p:sp>
      <p:sp>
        <p:nvSpPr>
          <p:cNvPr id="6" name="Rectangle 5"/>
          <p:cNvSpPr/>
          <p:nvPr/>
        </p:nvSpPr>
        <p:spPr>
          <a:xfrm>
            <a:off x="8701797" y="6378059"/>
            <a:ext cx="263214" cy="261610"/>
          </a:xfrm>
          <a:prstGeom prst="rect">
            <a:avLst/>
          </a:prstGeom>
        </p:spPr>
        <p:txBody>
          <a:bodyPr wrap="none">
            <a:spAutoFit/>
          </a:bodyPr>
          <a:lstStyle/>
          <a:p>
            <a:r>
              <a:rPr lang="en-GB" sz="1100" dirty="0">
                <a:solidFill>
                  <a:schemeClr val="bg1"/>
                </a:solidFill>
              </a:rPr>
              <a:t>1</a:t>
            </a:r>
          </a:p>
        </p:txBody>
      </p:sp>
    </p:spTree>
    <p:extLst>
      <p:ext uri="{BB962C8B-B14F-4D97-AF65-F5344CB8AC3E}">
        <p14:creationId xmlns:p14="http://schemas.microsoft.com/office/powerpoint/2010/main" val="3050909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1E35BF"/>
                </a:solidFill>
              </a:rPr>
              <a:t>© Lloyd’s</a:t>
            </a:r>
            <a:endParaRPr lang="en-GB" dirty="0">
              <a:solidFill>
                <a:srgbClr val="1E35BF"/>
              </a:solidFill>
            </a:endParaRPr>
          </a:p>
        </p:txBody>
      </p:sp>
      <p:pic>
        <p:nvPicPr>
          <p:cNvPr id="296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476" y="852784"/>
            <a:ext cx="3819524" cy="433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0" y="532720"/>
            <a:ext cx="2664832" cy="369332"/>
          </a:xfrm>
          <a:prstGeom prst="rect">
            <a:avLst/>
          </a:prstGeom>
          <a:noFill/>
        </p:spPr>
        <p:txBody>
          <a:bodyPr wrap="none" rtlCol="0">
            <a:spAutoFit/>
          </a:bodyPr>
          <a:lstStyle/>
          <a:p>
            <a:r>
              <a:rPr lang="en-GB" dirty="0" smtClean="0">
                <a:solidFill>
                  <a:schemeClr val="accent1">
                    <a:lumMod val="75000"/>
                  </a:schemeClr>
                </a:solidFill>
                <a:latin typeface="Calibri" panose="020F0502020204030204" pitchFamily="34" charset="0"/>
              </a:rPr>
              <a:t>So, what is the difference?</a:t>
            </a:r>
            <a:endParaRPr lang="en-GB" dirty="0">
              <a:solidFill>
                <a:schemeClr val="accent1">
                  <a:lumMod val="75000"/>
                </a:schemeClr>
              </a:solidFill>
              <a:latin typeface="Calibri" panose="020F0502020204030204" pitchFamily="34" charset="0"/>
            </a:endParaRPr>
          </a:p>
        </p:txBody>
      </p:sp>
      <p:pic>
        <p:nvPicPr>
          <p:cNvPr id="2979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43026"/>
            <a:ext cx="5555184" cy="3359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059703" y="5320791"/>
            <a:ext cx="1095172" cy="584775"/>
          </a:xfrm>
          <a:prstGeom prst="rect">
            <a:avLst/>
          </a:prstGeom>
          <a:noFill/>
        </p:spPr>
        <p:txBody>
          <a:bodyPr wrap="none" rtlCol="0">
            <a:spAutoFit/>
          </a:bodyPr>
          <a:lstStyle/>
          <a:p>
            <a:r>
              <a:rPr lang="en-GB" sz="3200" b="1" dirty="0" smtClean="0"/>
              <a:t>1912</a:t>
            </a:r>
          </a:p>
        </p:txBody>
      </p:sp>
      <p:sp>
        <p:nvSpPr>
          <p:cNvPr id="7" name="TextBox 6"/>
          <p:cNvSpPr txBox="1"/>
          <p:nvPr/>
        </p:nvSpPr>
        <p:spPr>
          <a:xfrm>
            <a:off x="6858000" y="5254114"/>
            <a:ext cx="1095172" cy="584775"/>
          </a:xfrm>
          <a:prstGeom prst="rect">
            <a:avLst/>
          </a:prstGeom>
          <a:noFill/>
        </p:spPr>
        <p:txBody>
          <a:bodyPr wrap="none" rtlCol="0">
            <a:spAutoFit/>
          </a:bodyPr>
          <a:lstStyle/>
          <a:p>
            <a:r>
              <a:rPr lang="en-GB" sz="3200" b="1" dirty="0" smtClean="0"/>
              <a:t>2018</a:t>
            </a:r>
            <a:endParaRPr lang="en-GB" sz="3200" b="1" dirty="0"/>
          </a:p>
        </p:txBody>
      </p:sp>
    </p:spTree>
    <p:extLst>
      <p:ext uri="{BB962C8B-B14F-4D97-AF65-F5344CB8AC3E}">
        <p14:creationId xmlns:p14="http://schemas.microsoft.com/office/powerpoint/2010/main" val="17027726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999" y="540000"/>
            <a:ext cx="8334900" cy="507751"/>
          </a:xfrm>
        </p:spPr>
        <p:txBody>
          <a:bodyPr/>
          <a:lstStyle/>
          <a:p>
            <a:r>
              <a:rPr lang="en-GB" sz="1200" dirty="0" smtClean="0"/>
              <a:t>The </a:t>
            </a:r>
            <a:r>
              <a:rPr lang="en-GB" sz="1200" b="1" dirty="0" smtClean="0"/>
              <a:t>LMG</a:t>
            </a:r>
            <a:r>
              <a:rPr lang="en-GB" sz="1200" dirty="0" smtClean="0"/>
              <a:t> (London Market Group) (</a:t>
            </a:r>
            <a:r>
              <a:rPr lang="en-GB" sz="1200" u="sng" dirty="0" smtClean="0">
                <a:hlinkClick r:id="rId3"/>
              </a:rPr>
              <a:t>https://www.londonmarketgroup.co.uk/lmg-overview</a:t>
            </a:r>
            <a:r>
              <a:rPr lang="en-GB" sz="1200" dirty="0" smtClean="0"/>
              <a:t>) is a market-wide body, bringing together the specialist commercial (re)insurance broking and underwriting communities in London.  It is supported by the International Underwriting Association of London (IUA), Lloyd’s of London, the Lloyd’s Market Association (LMA) and the London &amp; International Insurance Brokers’ Association (LIIBA)</a:t>
            </a:r>
            <a:br>
              <a:rPr lang="en-GB" sz="1200" dirty="0" smtClean="0"/>
            </a:br>
            <a:r>
              <a:rPr lang="en-GB" sz="1200" dirty="0" smtClean="0"/>
              <a:t/>
            </a:r>
            <a:br>
              <a:rPr lang="en-GB" sz="1200" dirty="0" smtClean="0"/>
            </a:br>
            <a:r>
              <a:rPr lang="en-GB" sz="1200" dirty="0" smtClean="0"/>
              <a:t>The LMG speaks collectively for market practitioners on growth and modernisation issues, and its aim is to build on London’s position and reputation as the global centre of insurance excellence</a:t>
            </a:r>
            <a:br>
              <a:rPr lang="en-GB" sz="1200" dirty="0" smtClean="0"/>
            </a:br>
            <a:r>
              <a:rPr lang="en-GB" sz="1200" dirty="0" smtClean="0"/>
              <a:t> </a:t>
            </a:r>
            <a:br>
              <a:rPr lang="en-GB" sz="1200" dirty="0" smtClean="0"/>
            </a:br>
            <a:r>
              <a:rPr lang="en-GB" sz="1200" dirty="0" smtClean="0"/>
              <a:t>The Board is made up of the following:</a:t>
            </a:r>
            <a:br>
              <a:rPr lang="en-GB" sz="1200" dirty="0" smtClean="0"/>
            </a:br>
            <a:r>
              <a:rPr lang="en-GB" sz="1200" dirty="0" smtClean="0"/>
              <a:t> </a:t>
            </a:r>
            <a:br>
              <a:rPr lang="en-GB" sz="1200" dirty="0" smtClean="0"/>
            </a:br>
            <a:r>
              <a:rPr lang="en-GB" sz="1200" b="1" dirty="0" smtClean="0"/>
              <a:t>Nicolas Aubert (Chair) 	Chief Executive Officer		Willis Tower Watson GB</a:t>
            </a:r>
            <a:br>
              <a:rPr lang="en-GB" sz="1200" b="1" dirty="0" smtClean="0"/>
            </a:br>
            <a:r>
              <a:rPr lang="en-GB" sz="1200" dirty="0" smtClean="0"/>
              <a:t>Anthony Baldwin	 	Chief Executive Officer		AIG Europe</a:t>
            </a:r>
            <a:br>
              <a:rPr lang="en-GB" sz="1200" dirty="0" smtClean="0"/>
            </a:br>
            <a:r>
              <a:rPr lang="en-GB" sz="1200" dirty="0" smtClean="0"/>
              <a:t>Inga Beale 		Chief Executive Officer		Lloyd’s</a:t>
            </a:r>
            <a:br>
              <a:rPr lang="en-GB" sz="1200" dirty="0" smtClean="0"/>
            </a:br>
            <a:r>
              <a:rPr lang="en-GB" sz="1200" dirty="0" smtClean="0"/>
              <a:t>Christopher Croft	 	Chief Executive Officer		LIIBA (London &amp; Int’l Insurance </a:t>
            </a:r>
            <a:r>
              <a:rPr lang="en-GB" sz="1200" dirty="0" err="1" smtClean="0"/>
              <a:t>Brokers’Association</a:t>
            </a:r>
            <a:r>
              <a:rPr lang="en-GB" sz="1200" dirty="0" smtClean="0"/>
              <a:t>)</a:t>
            </a:r>
            <a:br>
              <a:rPr lang="en-GB" sz="1200" dirty="0" smtClean="0"/>
            </a:br>
            <a:r>
              <a:rPr lang="en-GB" sz="1200" dirty="0" smtClean="0"/>
              <a:t>David </a:t>
            </a:r>
            <a:r>
              <a:rPr lang="en-GB" sz="1200" dirty="0" err="1" smtClean="0"/>
              <a:t>Gittings</a:t>
            </a:r>
            <a:r>
              <a:rPr lang="en-GB" sz="1200" dirty="0" smtClean="0"/>
              <a:t> 		Chief Executive Officer 		LMA (Lloyd’s Market Association)</a:t>
            </a:r>
            <a:br>
              <a:rPr lang="en-GB" sz="1200" dirty="0" smtClean="0"/>
            </a:br>
            <a:r>
              <a:rPr lang="en-GB" sz="1200" dirty="0" smtClean="0"/>
              <a:t>Andrew Agnew		Managing Director Specialty		Arthur J. Gallagher International</a:t>
            </a:r>
            <a:br>
              <a:rPr lang="en-GB" sz="1200" dirty="0" smtClean="0"/>
            </a:br>
            <a:r>
              <a:rPr lang="en-GB" sz="1200" dirty="0" smtClean="0"/>
              <a:t>Andrew Brooks		Chief Executive Officer		Ascot</a:t>
            </a:r>
            <a:br>
              <a:rPr lang="en-GB" sz="1200" dirty="0" smtClean="0"/>
            </a:br>
            <a:r>
              <a:rPr lang="en-GB" sz="1200" dirty="0" smtClean="0"/>
              <a:t>Andrew Horton 		Chief Executive Officer		Beazley</a:t>
            </a:r>
            <a:br>
              <a:rPr lang="en-GB" sz="1200" dirty="0" smtClean="0"/>
            </a:br>
            <a:r>
              <a:rPr lang="en-GB" sz="1200" dirty="0" smtClean="0"/>
              <a:t>Andrew Kendrick 		Senior Vice President, 		Chubb Group</a:t>
            </a:r>
            <a:br>
              <a:rPr lang="en-GB" sz="1200" dirty="0" smtClean="0"/>
            </a:br>
            <a:r>
              <a:rPr lang="en-GB" sz="1200" dirty="0" smtClean="0"/>
              <a:t>Shirine Khoury-Haq 		Director of Operations		Lloyd’s</a:t>
            </a:r>
            <a:br>
              <a:rPr lang="en-GB" sz="1200" dirty="0" smtClean="0"/>
            </a:br>
            <a:r>
              <a:rPr lang="en-GB" sz="1200" dirty="0" smtClean="0"/>
              <a:t>Brian Kirwan		Chief Executive Officer		Allianz Global Speciality</a:t>
            </a:r>
            <a:br>
              <a:rPr lang="en-GB" sz="1200" dirty="0" smtClean="0"/>
            </a:br>
            <a:r>
              <a:rPr lang="en-GB" sz="1200" dirty="0" smtClean="0"/>
              <a:t>David Ledger		Chief Executive Officer		Aon Benfield</a:t>
            </a:r>
            <a:br>
              <a:rPr lang="en-GB" sz="1200" dirty="0" smtClean="0"/>
            </a:br>
            <a:r>
              <a:rPr lang="en-GB" sz="1200" dirty="0" smtClean="0"/>
              <a:t>Dave </a:t>
            </a:r>
            <a:r>
              <a:rPr lang="en-GB" sz="1200" dirty="0" err="1" smtClean="0"/>
              <a:t>Matcham</a:t>
            </a:r>
            <a:r>
              <a:rPr lang="en-GB" sz="1200" dirty="0" smtClean="0"/>
              <a:t>		Chief Executive Officer		IUA (International Underwriting Association)</a:t>
            </a:r>
            <a:br>
              <a:rPr lang="en-GB" sz="1200" dirty="0" smtClean="0"/>
            </a:br>
            <a:r>
              <a:rPr lang="en-GB" sz="1200" dirty="0" smtClean="0"/>
              <a:t>Malcolm Newman		Managing Director EMEA Hub 	SCOR</a:t>
            </a:r>
            <a:br>
              <a:rPr lang="en-GB" sz="1200" dirty="0" smtClean="0"/>
            </a:br>
            <a:r>
              <a:rPr lang="en-GB" sz="1200" dirty="0" smtClean="0"/>
              <a:t>Christopher Beazley		Chief Executive Officer		LMG (London Market Group)</a:t>
            </a:r>
            <a:br>
              <a:rPr lang="en-GB" sz="1200" dirty="0" smtClean="0"/>
            </a:br>
            <a:r>
              <a:rPr lang="en-GB" sz="1200" dirty="0" smtClean="0"/>
              <a:t>Roy White		Chief Executive Officer-Specialities 	Marsh UK</a:t>
            </a:r>
            <a:br>
              <a:rPr lang="en-GB" sz="1200" dirty="0" smtClean="0"/>
            </a:br>
            <a:r>
              <a:rPr lang="en-GB" sz="1200" dirty="0" smtClean="0"/>
              <a:t>Matthew Wilson		Group Chief Executive Officer		Brit Insurance</a:t>
            </a:r>
            <a:br>
              <a:rPr lang="en-GB" sz="1200" dirty="0" smtClean="0"/>
            </a:br>
            <a:r>
              <a:rPr lang="en-GB" sz="1200" dirty="0" smtClean="0"/>
              <a:t>Paul Jardine		Executive Vice President		XL Catlin </a:t>
            </a:r>
            <a:br>
              <a:rPr lang="en-GB" sz="1200" dirty="0" smtClean="0"/>
            </a:br>
            <a:r>
              <a:rPr lang="en-GB" sz="1200" dirty="0" smtClean="0"/>
              <a:t> </a:t>
            </a:r>
            <a:br>
              <a:rPr lang="en-GB" sz="1200" dirty="0" smtClean="0"/>
            </a:br>
            <a:r>
              <a:rPr lang="en-GB" sz="1200" dirty="0" smtClean="0"/>
              <a:t>In 2014 the LMG instigated The “London Matters” report which was published in November 2014 and refreshed again in 2017 (</a:t>
            </a:r>
            <a:r>
              <a:rPr lang="en-GB" sz="1200" dirty="0" smtClean="0">
                <a:solidFill>
                  <a:schemeClr val="accent4">
                    <a:lumMod val="60000"/>
                    <a:lumOff val="40000"/>
                  </a:schemeClr>
                </a:solidFill>
                <a:hlinkClick r:id="rId4"/>
              </a:rPr>
              <a:t>https://www.londonmarketgroup.co.uk/lm-2017</a:t>
            </a:r>
            <a:r>
              <a:rPr lang="en-GB" sz="1200" dirty="0" smtClean="0"/>
              <a:t>) This gave factual evidence regarding the perceived challenges to the future success of the London Market over the next decade. From these reports, four interdependent </a:t>
            </a:r>
            <a:r>
              <a:rPr lang="en-GB" sz="1200" dirty="0" err="1" smtClean="0"/>
              <a:t>workstreams</a:t>
            </a:r>
            <a:r>
              <a:rPr lang="en-GB" sz="1200" dirty="0" smtClean="0"/>
              <a:t> have been established to make our market more attractive, responsive and competitive to clients</a:t>
            </a:r>
            <a:br>
              <a:rPr lang="en-GB" sz="1200" dirty="0" smtClean="0"/>
            </a:br>
            <a:r>
              <a:rPr lang="en-GB" sz="1200" dirty="0" smtClean="0"/>
              <a:t> </a:t>
            </a:r>
            <a:endParaRPr lang="en-GB" sz="1200" dirty="0"/>
          </a:p>
        </p:txBody>
      </p:sp>
      <p:pic>
        <p:nvPicPr>
          <p:cNvPr id="3" name="Picture 4" descr="TOM LMG high res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111" y="96649"/>
            <a:ext cx="4004814" cy="4950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95350" y="6400800"/>
            <a:ext cx="8248650" cy="369332"/>
          </a:xfrm>
          <a:prstGeom prst="rect">
            <a:avLst/>
          </a:prstGeom>
          <a:solidFill>
            <a:schemeClr val="bg1"/>
          </a:solidFill>
        </p:spPr>
        <p:txBody>
          <a:bodyPr wrap="square" rtlCol="0">
            <a:spAutoFit/>
          </a:bodyPr>
          <a:lstStyle/>
          <a:p>
            <a:endParaRPr lang="en-GB" dirty="0"/>
          </a:p>
        </p:txBody>
      </p:sp>
      <p:sp>
        <p:nvSpPr>
          <p:cNvPr id="6" name="Rectangle 5"/>
          <p:cNvSpPr/>
          <p:nvPr/>
        </p:nvSpPr>
        <p:spPr>
          <a:xfrm>
            <a:off x="8504327" y="6311384"/>
            <a:ext cx="341760" cy="261610"/>
          </a:xfrm>
          <a:prstGeom prst="rect">
            <a:avLst/>
          </a:prstGeom>
        </p:spPr>
        <p:txBody>
          <a:bodyPr wrap="none">
            <a:spAutoFit/>
          </a:bodyPr>
          <a:lstStyle/>
          <a:p>
            <a:r>
              <a:rPr lang="en-GB" sz="1100" dirty="0" smtClean="0">
                <a:solidFill>
                  <a:schemeClr val="accent1"/>
                </a:solidFill>
              </a:rPr>
              <a:t>13</a:t>
            </a:r>
            <a:endParaRPr lang="en-GB" sz="1100" dirty="0">
              <a:solidFill>
                <a:schemeClr val="accent1"/>
              </a:solidFill>
            </a:endParaRPr>
          </a:p>
        </p:txBody>
      </p:sp>
      <p:sp>
        <p:nvSpPr>
          <p:cNvPr id="7" name="Rectangle 6"/>
          <p:cNvSpPr/>
          <p:nvPr/>
        </p:nvSpPr>
        <p:spPr>
          <a:xfrm>
            <a:off x="285888" y="6477744"/>
            <a:ext cx="609462" cy="215444"/>
          </a:xfrm>
          <a:prstGeom prst="rect">
            <a:avLst/>
          </a:prstGeom>
        </p:spPr>
        <p:txBody>
          <a:bodyPr wrap="none">
            <a:spAutoFit/>
          </a:bodyPr>
          <a:lstStyle/>
          <a:p>
            <a:pPr lvl="0"/>
            <a:r>
              <a:rPr lang="en-GB" sz="800" dirty="0">
                <a:solidFill>
                  <a:srgbClr val="1E35BF"/>
                </a:solidFill>
              </a:rPr>
              <a:t>© Lloyd’s</a:t>
            </a:r>
          </a:p>
        </p:txBody>
      </p:sp>
    </p:spTree>
    <p:extLst>
      <p:ext uri="{BB962C8B-B14F-4D97-AF65-F5344CB8AC3E}">
        <p14:creationId xmlns:p14="http://schemas.microsoft.com/office/powerpoint/2010/main" val="1367643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kt 2" hidden="1"/>
          <p:cNvGraphicFramePr>
            <a:graphicFrameLocks noChangeAspect="1"/>
          </p:cNvGraphicFramePr>
          <p:nvPr>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152628" name="think-cell Folie" r:id="rId5" imgW="499" imgH="499" progId="TCLayout.ActiveDocument.1">
                  <p:embed/>
                </p:oleObj>
              </mc:Choice>
              <mc:Fallback>
                <p:oleObj name="think-cell Folie" r:id="rId5" imgW="499" imgH="499" progId="TCLayout.ActiveDocument.1">
                  <p:embed/>
                  <p:pic>
                    <p:nvPicPr>
                      <p:cNvPr id="0" name=""/>
                      <p:cNvPicPr/>
                      <p:nvPr/>
                    </p:nvPicPr>
                    <p:blipFill>
                      <a:blip r:embed="rId6"/>
                      <a:stretch>
                        <a:fillRect/>
                      </a:stretch>
                    </p:blipFill>
                    <p:spPr>
                      <a:xfrm>
                        <a:off x="1591" y="1593"/>
                        <a:ext cx="1587" cy="1586"/>
                      </a:xfrm>
                      <a:prstGeom prst="rect">
                        <a:avLst/>
                      </a:prstGeom>
                    </p:spPr>
                  </p:pic>
                </p:oleObj>
              </mc:Fallback>
            </mc:AlternateContent>
          </a:graphicData>
        </a:graphic>
      </p:graphicFrame>
      <p:sp>
        <p:nvSpPr>
          <p:cNvPr id="2" name="Title 1"/>
          <p:cNvSpPr>
            <a:spLocks noGrp="1"/>
          </p:cNvSpPr>
          <p:nvPr>
            <p:ph type="title"/>
          </p:nvPr>
        </p:nvSpPr>
        <p:spPr>
          <a:xfrm>
            <a:off x="325120" y="188642"/>
            <a:ext cx="8495030" cy="276999"/>
          </a:xfrm>
        </p:spPr>
        <p:txBody>
          <a:bodyPr/>
          <a:lstStyle/>
          <a:p>
            <a:r>
              <a:rPr lang="en-GB" b="0" dirty="0" smtClean="0">
                <a:latin typeface="Calibri" panose="020F0502020204030204" pitchFamily="34" charset="0"/>
                <a:cs typeface="Calibri" panose="020F0502020204030204" pitchFamily="34" charset="0"/>
                <a:sym typeface="Calibri" panose="020F0502020204030204" pitchFamily="34" charset="0"/>
              </a:rPr>
              <a:t>Strategic context of the TOM</a:t>
            </a:r>
            <a:endParaRPr lang="en-GB" b="0" dirty="0">
              <a:latin typeface="Calibri" panose="020F0502020204030204" pitchFamily="34" charset="0"/>
              <a:cs typeface="Calibri" panose="020F0502020204030204" pitchFamily="34" charset="0"/>
              <a:sym typeface="Calibri" panose="020F0502020204030204" pitchFamily="34" charset="0"/>
            </a:endParaRPr>
          </a:p>
        </p:txBody>
      </p:sp>
      <p:sp>
        <p:nvSpPr>
          <p:cNvPr id="12" name="Foliennummernplatzhalter 11"/>
          <p:cNvSpPr>
            <a:spLocks noGrp="1"/>
          </p:cNvSpPr>
          <p:nvPr>
            <p:ph type="sldNum" sz="quarter" idx="10"/>
          </p:nvPr>
        </p:nvSpPr>
        <p:spPr>
          <a:xfrm>
            <a:off x="7668348" y="6825345"/>
            <a:ext cx="1151806" cy="276073"/>
          </a:xfrm>
        </p:spPr>
        <p:txBody>
          <a:bodyPr/>
          <a:lstStyle/>
          <a:p>
            <a:fld id="{08D30BF7-7F79-47A2-82C9-5A679D6A5C3D}" type="slidenum">
              <a:rPr lang="en-GB" smtClean="0">
                <a:solidFill>
                  <a:prstClr val="black"/>
                </a:solidFill>
              </a:rPr>
              <a:pPr/>
              <a:t>12</a:t>
            </a:fld>
            <a:endParaRPr lang="en-GB" dirty="0">
              <a:solidFill>
                <a:prstClr val="black"/>
              </a:solidFill>
            </a:endParaRPr>
          </a:p>
        </p:txBody>
      </p:sp>
      <p:sp>
        <p:nvSpPr>
          <p:cNvPr id="9" name="Textplatzhalter 8"/>
          <p:cNvSpPr>
            <a:spLocks noGrp="1"/>
          </p:cNvSpPr>
          <p:nvPr>
            <p:ph type="body" sz="quarter" idx="14"/>
          </p:nvPr>
        </p:nvSpPr>
        <p:spPr>
          <a:xfrm>
            <a:off x="325120" y="465648"/>
            <a:ext cx="7605776" cy="276998"/>
          </a:xfrm>
        </p:spPr>
        <p:txBody>
          <a:bodyPr/>
          <a:lstStyle/>
          <a:p>
            <a:r>
              <a:rPr lang="en-GB" b="0" dirty="0" smtClean="0">
                <a:latin typeface="Lato" panose="020F0502020204030203" pitchFamily="34" charset="0"/>
                <a:cs typeface="Lato" panose="020F0502020204030203" pitchFamily="34" charset="0"/>
                <a:sym typeface="Lato" panose="020F0502020204030203" pitchFamily="34" charset="0"/>
              </a:rPr>
              <a:t>LMG Vision, TOM Mission &amp; Core Goals</a:t>
            </a:r>
            <a:endParaRPr lang="en-GB" b="0" dirty="0">
              <a:latin typeface="Lato" panose="020F0502020204030203" pitchFamily="34" charset="0"/>
              <a:cs typeface="Lato" panose="020F0502020204030203" pitchFamily="34" charset="0"/>
              <a:sym typeface="Lato" panose="020F0502020204030203" pitchFamily="34" charset="0"/>
            </a:endParaRPr>
          </a:p>
        </p:txBody>
      </p:sp>
      <p:sp>
        <p:nvSpPr>
          <p:cNvPr id="21" name="Rectangle 20"/>
          <p:cNvSpPr/>
          <p:nvPr/>
        </p:nvSpPr>
        <p:spPr>
          <a:xfrm>
            <a:off x="849639" y="2515897"/>
            <a:ext cx="1874710" cy="33500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91418" tIns="45708" rIns="91418" bIns="45708" rtlCol="0" anchor="ctr" anchorCtr="0"/>
          <a:lstStyle/>
          <a:p>
            <a:pPr defTabSz="717375">
              <a:tabLst>
                <a:tab pos="1433163" algn="l"/>
              </a:tabLst>
            </a:pPr>
            <a:endParaRPr lang="en-GB" sz="1000" dirty="0">
              <a:solidFill>
                <a:srgbClr val="1C2B4F"/>
              </a:solidFill>
              <a:ea typeface="Lato" panose="020F0502020204030203" pitchFamily="34" charset="0"/>
              <a:cs typeface="Calibri" panose="020F0502020204030204" pitchFamily="34" charset="0"/>
              <a:sym typeface="Calibri" panose="020F0502020204030204" pitchFamily="34" charset="0"/>
            </a:endParaRPr>
          </a:p>
        </p:txBody>
      </p:sp>
      <p:sp>
        <p:nvSpPr>
          <p:cNvPr id="55" name="Rectangle 11"/>
          <p:cNvSpPr/>
          <p:nvPr/>
        </p:nvSpPr>
        <p:spPr>
          <a:xfrm>
            <a:off x="2405702" y="4716129"/>
            <a:ext cx="4614049" cy="25974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lIns="0" tIns="45708" rIns="91418" bIns="45708" rtlCol="0" anchor="ctr" anchorCtr="0"/>
          <a:lstStyle/>
          <a:p>
            <a:pPr defTabSz="717375">
              <a:tabLst>
                <a:tab pos="1433163" algn="l"/>
              </a:tabLst>
            </a:pPr>
            <a:endParaRPr lang="en-GB" sz="1100" dirty="0">
              <a:solidFill>
                <a:prstClr val="black"/>
              </a:solidFill>
              <a:ea typeface="Lato" panose="020F0502020204030203" pitchFamily="34" charset="0"/>
              <a:cs typeface="Calibri" panose="020F0502020204030204" pitchFamily="34" charset="0"/>
              <a:sym typeface="Calibri" panose="020F0502020204030204" pitchFamily="34" charset="0"/>
            </a:endParaRPr>
          </a:p>
        </p:txBody>
      </p:sp>
      <p:sp>
        <p:nvSpPr>
          <p:cNvPr id="4" name="Rounded Rectangle 3"/>
          <p:cNvSpPr/>
          <p:nvPr/>
        </p:nvSpPr>
        <p:spPr>
          <a:xfrm>
            <a:off x="325120" y="1030860"/>
            <a:ext cx="8495030" cy="1469011"/>
          </a:xfrm>
          <a:prstGeom prst="roundRect">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lIns="91418" tIns="45708" rIns="91418" bIns="45708" rtlCol="0" anchor="t"/>
          <a:lstStyle/>
          <a:p>
            <a:pPr algn="ctr"/>
            <a:r>
              <a:rPr lang="en-GB" b="1" dirty="0" smtClean="0">
                <a:solidFill>
                  <a:prstClr val="white"/>
                </a:solidFill>
              </a:rPr>
              <a:t>London Market Group </a:t>
            </a:r>
          </a:p>
          <a:p>
            <a:pPr algn="ctr"/>
            <a:r>
              <a:rPr lang="en-GB" b="1" dirty="0" smtClean="0">
                <a:solidFill>
                  <a:prstClr val="white"/>
                </a:solidFill>
              </a:rPr>
              <a:t>Vision</a:t>
            </a:r>
          </a:p>
          <a:p>
            <a:pPr algn="ctr"/>
            <a:endParaRPr lang="en-GB" sz="500" b="1" dirty="0">
              <a:solidFill>
                <a:prstClr val="white"/>
              </a:solidFill>
            </a:endParaRPr>
          </a:p>
          <a:p>
            <a:pPr algn="ctr"/>
            <a:r>
              <a:rPr lang="en-GB" sz="1600" dirty="0">
                <a:solidFill>
                  <a:prstClr val="white"/>
                </a:solidFill>
              </a:rPr>
              <a:t>To build and maintain London’s position as the global centre  of commercial insurance and re-insurance  excellence</a:t>
            </a:r>
            <a:r>
              <a:rPr lang="en-GB" sz="1600" b="1" dirty="0">
                <a:solidFill>
                  <a:prstClr val="white"/>
                </a:solidFill>
              </a:rPr>
              <a:t>.</a:t>
            </a:r>
            <a:endParaRPr lang="en-GB" sz="1600" dirty="0">
              <a:solidFill>
                <a:prstClr val="white"/>
              </a:solidFill>
            </a:endParaRPr>
          </a:p>
          <a:p>
            <a:pPr algn="ctr">
              <a:lnSpc>
                <a:spcPct val="150000"/>
              </a:lnSpc>
            </a:pPr>
            <a:r>
              <a:rPr lang="en-GB" sz="1600" dirty="0">
                <a:solidFill>
                  <a:prstClr val="white"/>
                </a:solidFill>
              </a:rPr>
              <a:t> </a:t>
            </a:r>
          </a:p>
        </p:txBody>
      </p:sp>
      <p:sp>
        <p:nvSpPr>
          <p:cNvPr id="23" name="Rounded Rectangle 22"/>
          <p:cNvSpPr/>
          <p:nvPr/>
        </p:nvSpPr>
        <p:spPr>
          <a:xfrm>
            <a:off x="353556" y="2668094"/>
            <a:ext cx="2095948" cy="477839"/>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lIns="91418" tIns="45708" rIns="91418" bIns="45708" rtlCol="0" anchor="ctr"/>
          <a:lstStyle/>
          <a:p>
            <a:pPr algn="ctr"/>
            <a:r>
              <a:rPr lang="en-GB" sz="1200" dirty="0">
                <a:solidFill>
                  <a:prstClr val="white"/>
                </a:solidFill>
              </a:rPr>
              <a:t>Building a diverse, dynamic workforce</a:t>
            </a:r>
          </a:p>
        </p:txBody>
      </p:sp>
      <p:sp>
        <p:nvSpPr>
          <p:cNvPr id="24" name="Rounded Rectangle 23"/>
          <p:cNvSpPr/>
          <p:nvPr/>
        </p:nvSpPr>
        <p:spPr>
          <a:xfrm>
            <a:off x="2476053" y="2668094"/>
            <a:ext cx="2095948" cy="477839"/>
          </a:xfrm>
          <a:prstGeom prst="round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lIns="91418" tIns="45708" rIns="91418" bIns="45708" rtlCol="0" anchor="ctr"/>
          <a:lstStyle/>
          <a:p>
            <a:pPr algn="ctr"/>
            <a:r>
              <a:rPr lang="en-GB" sz="1200" b="1" dirty="0">
                <a:solidFill>
                  <a:prstClr val="white"/>
                </a:solidFill>
              </a:rPr>
              <a:t>Making London an easier place to do business</a:t>
            </a:r>
          </a:p>
        </p:txBody>
      </p:sp>
      <p:sp>
        <p:nvSpPr>
          <p:cNvPr id="25" name="Rounded Rectangle 24"/>
          <p:cNvSpPr/>
          <p:nvPr/>
        </p:nvSpPr>
        <p:spPr>
          <a:xfrm>
            <a:off x="4598550" y="2668094"/>
            <a:ext cx="2095948" cy="477839"/>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lIns="91418" tIns="45708" rIns="91418" bIns="45708" rtlCol="0" anchor="ctr"/>
          <a:lstStyle/>
          <a:p>
            <a:pPr algn="ctr"/>
            <a:r>
              <a:rPr lang="en-GB" sz="1200" dirty="0">
                <a:solidFill>
                  <a:prstClr val="white"/>
                </a:solidFill>
              </a:rPr>
              <a:t>Creating a better business environment </a:t>
            </a:r>
          </a:p>
        </p:txBody>
      </p:sp>
      <p:sp>
        <p:nvSpPr>
          <p:cNvPr id="26" name="Rounded Rectangle 25"/>
          <p:cNvSpPr/>
          <p:nvPr/>
        </p:nvSpPr>
        <p:spPr>
          <a:xfrm>
            <a:off x="6730410" y="2668094"/>
            <a:ext cx="2095948" cy="477839"/>
          </a:xfrm>
          <a:prstGeom prst="roundRect">
            <a:avLst/>
          </a:prstGeom>
          <a:solidFill>
            <a:schemeClr val="accent3">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lIns="91418" tIns="45708" rIns="91418" bIns="45708" rtlCol="0" anchor="ctr"/>
          <a:lstStyle/>
          <a:p>
            <a:pPr algn="ctr"/>
            <a:r>
              <a:rPr lang="en-GB" sz="1200" dirty="0">
                <a:solidFill>
                  <a:prstClr val="white"/>
                </a:solidFill>
              </a:rPr>
              <a:t>Telling the London Market story</a:t>
            </a:r>
          </a:p>
        </p:txBody>
      </p:sp>
      <p:sp>
        <p:nvSpPr>
          <p:cNvPr id="28" name="Rounded Rectangle 27"/>
          <p:cNvSpPr/>
          <p:nvPr/>
        </p:nvSpPr>
        <p:spPr>
          <a:xfrm>
            <a:off x="344377" y="3684227"/>
            <a:ext cx="8475779" cy="775783"/>
          </a:xfrm>
          <a:prstGeom prst="round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3">
            <a:schemeClr val="accent3"/>
          </a:fillRef>
          <a:effectRef idx="2">
            <a:schemeClr val="accent3"/>
          </a:effectRef>
          <a:fontRef idx="minor">
            <a:schemeClr val="lt1"/>
          </a:fontRef>
        </p:style>
        <p:txBody>
          <a:bodyPr lIns="91418" tIns="45708" rIns="91418" bIns="45708" rtlCol="0" anchor="ctr"/>
          <a:lstStyle/>
          <a:p>
            <a:pPr algn="ctr"/>
            <a:r>
              <a:rPr lang="en-GB" sz="1600" b="1" dirty="0">
                <a:solidFill>
                  <a:prstClr val="white"/>
                </a:solidFill>
              </a:rPr>
              <a:t>London Market Target Operating Model (TOM) </a:t>
            </a:r>
          </a:p>
          <a:p>
            <a:pPr algn="ctr"/>
            <a:r>
              <a:rPr lang="en-GB" sz="1600" b="1" dirty="0">
                <a:solidFill>
                  <a:prstClr val="white"/>
                </a:solidFill>
              </a:rPr>
              <a:t>Mission</a:t>
            </a:r>
          </a:p>
          <a:p>
            <a:pPr algn="ctr"/>
            <a:r>
              <a:rPr lang="en-GB" sz="1400" dirty="0">
                <a:solidFill>
                  <a:prstClr val="white"/>
                </a:solidFill>
              </a:rPr>
              <a:t>To make it easier to do business with the London Market </a:t>
            </a:r>
          </a:p>
        </p:txBody>
      </p:sp>
      <p:sp>
        <p:nvSpPr>
          <p:cNvPr id="30" name="Rectangle: Rounded Corners 9"/>
          <p:cNvSpPr/>
          <p:nvPr/>
        </p:nvSpPr>
        <p:spPr>
          <a:xfrm>
            <a:off x="343803" y="4643369"/>
            <a:ext cx="8476351" cy="354929"/>
          </a:xfrm>
          <a:prstGeom prst="roundRect">
            <a:avLst>
              <a:gd name="adj" fmla="val 26926"/>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1983" tIns="71983" rIns="71983" bIns="71983" rtlCol="0" anchor="ctr"/>
          <a:lstStyle/>
          <a:p>
            <a:pPr algn="ctr">
              <a:lnSpc>
                <a:spcPct val="90000"/>
              </a:lnSpc>
              <a:spcBef>
                <a:spcPts val="300"/>
              </a:spcBef>
            </a:pPr>
            <a:r>
              <a:rPr lang="en-GB" sz="1400" b="1" dirty="0">
                <a:solidFill>
                  <a:prstClr val="white"/>
                </a:solidFill>
              </a:rPr>
              <a:t>Core goals </a:t>
            </a:r>
            <a:endParaRPr lang="en-GB" sz="1400" dirty="0">
              <a:solidFill>
                <a:prstClr val="white"/>
              </a:solidFill>
            </a:endParaRPr>
          </a:p>
        </p:txBody>
      </p:sp>
      <p:sp>
        <p:nvSpPr>
          <p:cNvPr id="31" name="Rectangle: Rounded Corners 10"/>
          <p:cNvSpPr/>
          <p:nvPr/>
        </p:nvSpPr>
        <p:spPr>
          <a:xfrm>
            <a:off x="353558" y="5100664"/>
            <a:ext cx="4073983" cy="1008000"/>
          </a:xfrm>
          <a:prstGeom prst="roundRect">
            <a:avLst>
              <a:gd name="adj" fmla="val 8065"/>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1983" tIns="71983" rIns="71983" bIns="71983" rtlCol="0" anchor="ctr"/>
          <a:lstStyle/>
          <a:p>
            <a:pPr algn="ctr">
              <a:lnSpc>
                <a:spcPct val="90000"/>
              </a:lnSpc>
              <a:spcBef>
                <a:spcPts val="300"/>
              </a:spcBef>
            </a:pPr>
            <a:r>
              <a:rPr lang="en-GB" sz="1200" b="1" dirty="0">
                <a:solidFill>
                  <a:srgbClr val="757575">
                    <a:lumMod val="50000"/>
                  </a:srgbClr>
                </a:solidFill>
              </a:rPr>
              <a:t>One Touch Data Capture</a:t>
            </a:r>
          </a:p>
          <a:p>
            <a:pPr algn="ctr">
              <a:lnSpc>
                <a:spcPct val="90000"/>
              </a:lnSpc>
              <a:spcBef>
                <a:spcPts val="300"/>
              </a:spcBef>
            </a:pPr>
            <a:r>
              <a:rPr lang="en-GB" sz="1200" dirty="0">
                <a:solidFill>
                  <a:srgbClr val="757575">
                    <a:lumMod val="50000"/>
                  </a:srgbClr>
                </a:solidFill>
              </a:rPr>
              <a:t>Broker and carriers will enter data only once – reducing the risk of error and costly re-work caused by entering data multiple times in multiple formats.</a:t>
            </a:r>
          </a:p>
        </p:txBody>
      </p:sp>
      <p:sp>
        <p:nvSpPr>
          <p:cNvPr id="32" name="Rectangle: Rounded Corners 11"/>
          <p:cNvSpPr/>
          <p:nvPr/>
        </p:nvSpPr>
        <p:spPr>
          <a:xfrm>
            <a:off x="4744194" y="5090147"/>
            <a:ext cx="4075963" cy="1008000"/>
          </a:xfrm>
          <a:prstGeom prst="roundRect">
            <a:avLst>
              <a:gd name="adj" fmla="val 8065"/>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lIns="71983" tIns="71983" rIns="71983" bIns="71983" rtlCol="0" anchor="ctr"/>
          <a:lstStyle/>
          <a:p>
            <a:pPr algn="ctr">
              <a:lnSpc>
                <a:spcPct val="90000"/>
              </a:lnSpc>
              <a:spcBef>
                <a:spcPts val="300"/>
              </a:spcBef>
            </a:pPr>
            <a:r>
              <a:rPr lang="en-GB" sz="1200" b="1" dirty="0">
                <a:solidFill>
                  <a:srgbClr val="757575">
                    <a:lumMod val="50000"/>
                  </a:srgbClr>
                </a:solidFill>
              </a:rPr>
              <a:t>Enhanced Global Shared Central Services</a:t>
            </a:r>
          </a:p>
          <a:p>
            <a:pPr algn="ctr">
              <a:lnSpc>
                <a:spcPct val="90000"/>
              </a:lnSpc>
              <a:spcBef>
                <a:spcPts val="300"/>
              </a:spcBef>
            </a:pPr>
            <a:r>
              <a:rPr lang="en-GB" sz="1200" dirty="0">
                <a:solidFill>
                  <a:srgbClr val="757575">
                    <a:lumMod val="50000"/>
                  </a:srgbClr>
                </a:solidFill>
              </a:rPr>
              <a:t>Centralising the market’s collaborative tasks </a:t>
            </a:r>
            <a:br>
              <a:rPr lang="en-GB" sz="1200" dirty="0">
                <a:solidFill>
                  <a:srgbClr val="757575">
                    <a:lumMod val="50000"/>
                  </a:srgbClr>
                </a:solidFill>
              </a:rPr>
            </a:br>
            <a:r>
              <a:rPr lang="en-GB" sz="1200" dirty="0">
                <a:solidFill>
                  <a:srgbClr val="757575">
                    <a:lumMod val="50000"/>
                  </a:srgbClr>
                </a:solidFill>
              </a:rPr>
              <a:t>and increasing efficiencies and consistency </a:t>
            </a:r>
            <a:br>
              <a:rPr lang="en-GB" sz="1200" dirty="0">
                <a:solidFill>
                  <a:srgbClr val="757575">
                    <a:lumMod val="50000"/>
                  </a:srgbClr>
                </a:solidFill>
              </a:rPr>
            </a:br>
            <a:r>
              <a:rPr lang="en-GB" sz="1200" dirty="0">
                <a:solidFill>
                  <a:srgbClr val="757575">
                    <a:lumMod val="50000"/>
                  </a:srgbClr>
                </a:solidFill>
              </a:rPr>
              <a:t>while avoiding duplication.</a:t>
            </a:r>
          </a:p>
        </p:txBody>
      </p:sp>
      <p:sp>
        <p:nvSpPr>
          <p:cNvPr id="5" name="Down Arrow 4"/>
          <p:cNvSpPr/>
          <p:nvPr/>
        </p:nvSpPr>
        <p:spPr>
          <a:xfrm>
            <a:off x="3419874" y="3272544"/>
            <a:ext cx="215974" cy="272210"/>
          </a:xfrm>
          <a:prstGeom prst="downArrow">
            <a:avLst/>
          </a:prstGeom>
          <a:solidFill>
            <a:schemeClr val="accent5"/>
          </a:solidFill>
        </p:spPr>
        <p:style>
          <a:lnRef idx="1">
            <a:schemeClr val="accent6"/>
          </a:lnRef>
          <a:fillRef idx="3">
            <a:schemeClr val="accent6"/>
          </a:fillRef>
          <a:effectRef idx="2">
            <a:schemeClr val="accent6"/>
          </a:effectRef>
          <a:fontRef idx="minor">
            <a:schemeClr val="lt1"/>
          </a:fontRef>
        </p:style>
        <p:txBody>
          <a:bodyPr lIns="91418" tIns="45708" rIns="91418" bIns="45708" rtlCol="0" anchor="ctr"/>
          <a:lstStyle/>
          <a:p>
            <a:pPr algn="ctr"/>
            <a:endParaRPr lang="en-GB">
              <a:solidFill>
                <a:prstClr val="white"/>
              </a:solidFill>
            </a:endParaRPr>
          </a:p>
        </p:txBody>
      </p:sp>
      <p:sp>
        <p:nvSpPr>
          <p:cNvPr id="18" name="Rectangle 17"/>
          <p:cNvSpPr/>
          <p:nvPr/>
        </p:nvSpPr>
        <p:spPr>
          <a:xfrm>
            <a:off x="8599577" y="6406634"/>
            <a:ext cx="328936" cy="261610"/>
          </a:xfrm>
          <a:prstGeom prst="rect">
            <a:avLst/>
          </a:prstGeom>
        </p:spPr>
        <p:txBody>
          <a:bodyPr wrap="none">
            <a:spAutoFit/>
          </a:bodyPr>
          <a:lstStyle/>
          <a:p>
            <a:r>
              <a:rPr lang="en-GB" sz="1100" dirty="0" smtClean="0"/>
              <a:t>14</a:t>
            </a:r>
            <a:endParaRPr lang="en-GB" sz="1100" dirty="0"/>
          </a:p>
        </p:txBody>
      </p:sp>
      <p:sp>
        <p:nvSpPr>
          <p:cNvPr id="6" name="Rectangle 5"/>
          <p:cNvSpPr/>
          <p:nvPr/>
        </p:nvSpPr>
        <p:spPr>
          <a:xfrm>
            <a:off x="343803" y="6668244"/>
            <a:ext cx="609462" cy="215444"/>
          </a:xfrm>
          <a:prstGeom prst="rect">
            <a:avLst/>
          </a:prstGeom>
        </p:spPr>
        <p:txBody>
          <a:bodyPr wrap="none">
            <a:spAutoFit/>
          </a:bodyPr>
          <a:lstStyle/>
          <a:p>
            <a:pPr lvl="0"/>
            <a:r>
              <a:rPr lang="en-GB" sz="800" dirty="0">
                <a:solidFill>
                  <a:srgbClr val="1E35BF"/>
                </a:solidFill>
                <a:latin typeface="Arial"/>
              </a:rPr>
              <a:t>© Lloyd’s</a:t>
            </a:r>
          </a:p>
        </p:txBody>
      </p:sp>
    </p:spTree>
    <p:extLst>
      <p:ext uri="{BB962C8B-B14F-4D97-AF65-F5344CB8AC3E}">
        <p14:creationId xmlns:p14="http://schemas.microsoft.com/office/powerpoint/2010/main" val="17409791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p:cNvGrpSpPr/>
          <p:nvPr/>
        </p:nvGrpSpPr>
        <p:grpSpPr>
          <a:xfrm>
            <a:off x="467545" y="476673"/>
            <a:ext cx="8408565" cy="5904656"/>
            <a:chOff x="467544" y="476672"/>
            <a:chExt cx="8408565" cy="5904656"/>
          </a:xfrm>
        </p:grpSpPr>
        <p:grpSp>
          <p:nvGrpSpPr>
            <p:cNvPr id="7" name="ARROW - Acord"/>
            <p:cNvGrpSpPr/>
            <p:nvPr/>
          </p:nvGrpSpPr>
          <p:grpSpPr>
            <a:xfrm>
              <a:off x="1150938" y="5425311"/>
              <a:ext cx="6847523" cy="451961"/>
              <a:chOff x="1153887" y="5425311"/>
              <a:chExt cx="6847523" cy="451961"/>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887" y="5425311"/>
                <a:ext cx="6847523" cy="451961"/>
              </a:xfrm>
              <a:prstGeom prst="rect">
                <a:avLst/>
              </a:prstGeom>
            </p:spPr>
          </p:pic>
          <p:sp>
            <p:nvSpPr>
              <p:cNvPr id="9" name="TextBox 8"/>
              <p:cNvSpPr txBox="1"/>
              <p:nvPr/>
            </p:nvSpPr>
            <p:spPr>
              <a:xfrm>
                <a:off x="2653778" y="5501640"/>
                <a:ext cx="4350083" cy="299295"/>
              </a:xfrm>
              <a:prstGeom prst="rect">
                <a:avLst/>
              </a:prstGeom>
              <a:noFill/>
            </p:spPr>
            <p:txBody>
              <a:bodyPr wrap="none" lIns="72000" tIns="72000" rIns="72000" bIns="72000" rtlCol="0" anchor="ctr" anchorCtr="0">
                <a:spAutoFit/>
              </a:bodyPr>
              <a:lstStyle/>
              <a:p>
                <a:r>
                  <a:rPr lang="en-GB" sz="1000" b="1" dirty="0">
                    <a:solidFill>
                      <a:prstClr val="white"/>
                    </a:solidFill>
                  </a:rPr>
                  <a:t>ACORD Data Exchange: </a:t>
                </a:r>
                <a:r>
                  <a:rPr lang="en-GB" sz="1000" dirty="0">
                    <a:solidFill>
                      <a:prstClr val="white"/>
                    </a:solidFill>
                  </a:rPr>
                  <a:t>standardised integration throughout the lifecycle</a:t>
                </a:r>
              </a:p>
            </p:txBody>
          </p:sp>
        </p:grpSp>
        <p:grpSp>
          <p:nvGrpSpPr>
            <p:cNvPr id="10" name="ARROW - Customer"/>
            <p:cNvGrpSpPr/>
            <p:nvPr/>
          </p:nvGrpSpPr>
          <p:grpSpPr>
            <a:xfrm>
              <a:off x="1150938" y="5929367"/>
              <a:ext cx="6847523" cy="451961"/>
              <a:chOff x="1150939" y="5913329"/>
              <a:chExt cx="6847523" cy="451961"/>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939" y="5913329"/>
                <a:ext cx="6847523" cy="451961"/>
              </a:xfrm>
              <a:prstGeom prst="rect">
                <a:avLst/>
              </a:prstGeom>
            </p:spPr>
          </p:pic>
          <p:sp>
            <p:nvSpPr>
              <p:cNvPr id="12" name="TextBox 11"/>
              <p:cNvSpPr txBox="1"/>
              <p:nvPr/>
            </p:nvSpPr>
            <p:spPr>
              <a:xfrm>
                <a:off x="1907704" y="5989658"/>
                <a:ext cx="3159052" cy="299295"/>
              </a:xfrm>
              <a:prstGeom prst="rect">
                <a:avLst/>
              </a:prstGeom>
              <a:noFill/>
            </p:spPr>
            <p:txBody>
              <a:bodyPr wrap="none" lIns="72000" tIns="72000" rIns="72000" bIns="72000" rtlCol="0" anchor="ctr" anchorCtr="0">
                <a:spAutoFit/>
              </a:bodyPr>
              <a:lstStyle/>
              <a:p>
                <a:r>
                  <a:rPr lang="en-GB" sz="1000" b="1" dirty="0">
                    <a:solidFill>
                      <a:prstClr val="white"/>
                    </a:solidFill>
                  </a:rPr>
                  <a:t>Broker / Carrier interaction: </a:t>
                </a:r>
                <a:r>
                  <a:rPr lang="en-GB" sz="1000" dirty="0">
                    <a:solidFill>
                      <a:prstClr val="white"/>
                    </a:solidFill>
                  </a:rPr>
                  <a:t>throughout the lifecycle</a:t>
                </a:r>
              </a:p>
            </p:txBody>
          </p:sp>
        </p:grpSp>
        <p:grpSp>
          <p:nvGrpSpPr>
            <p:cNvPr id="13" name="Contract Creation"/>
            <p:cNvGrpSpPr/>
            <p:nvPr/>
          </p:nvGrpSpPr>
          <p:grpSpPr>
            <a:xfrm>
              <a:off x="467544" y="2208837"/>
              <a:ext cx="1381887" cy="1381887"/>
              <a:chOff x="827584" y="2406296"/>
              <a:chExt cx="1381887" cy="1381887"/>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584" y="2406296"/>
                <a:ext cx="1381887" cy="1381887"/>
              </a:xfrm>
              <a:prstGeom prst="rect">
                <a:avLst/>
              </a:prstGeom>
            </p:spPr>
          </p:pic>
          <p:sp>
            <p:nvSpPr>
              <p:cNvPr id="15" name="TextBox 14"/>
              <p:cNvSpPr txBox="1"/>
              <p:nvPr/>
            </p:nvSpPr>
            <p:spPr>
              <a:xfrm>
                <a:off x="1244929" y="3045818"/>
                <a:ext cx="547192"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Contract</a:t>
                </a:r>
                <a:br>
                  <a:rPr lang="en-GB" sz="900" b="1" dirty="0">
                    <a:solidFill>
                      <a:prstClr val="white"/>
                    </a:solidFill>
                  </a:rPr>
                </a:br>
                <a:r>
                  <a:rPr lang="en-GB" sz="900" b="1" dirty="0">
                    <a:solidFill>
                      <a:prstClr val="white"/>
                    </a:solidFill>
                  </a:rPr>
                  <a:t>Creation</a:t>
                </a:r>
              </a:p>
            </p:txBody>
          </p:sp>
        </p:grpSp>
        <p:grpSp>
          <p:nvGrpSpPr>
            <p:cNvPr id="16" name="Clause Library"/>
            <p:cNvGrpSpPr/>
            <p:nvPr/>
          </p:nvGrpSpPr>
          <p:grpSpPr>
            <a:xfrm>
              <a:off x="995482" y="3390404"/>
              <a:ext cx="662025" cy="626702"/>
              <a:chOff x="1342074" y="3587863"/>
              <a:chExt cx="662025" cy="626702"/>
            </a:xfrm>
          </p:grpSpPr>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8" name="TextBox 17"/>
              <p:cNvSpPr txBox="1"/>
              <p:nvPr/>
            </p:nvSpPr>
            <p:spPr>
              <a:xfrm>
                <a:off x="1506627" y="3920263"/>
                <a:ext cx="497472"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Clause</a:t>
                </a:r>
                <a:br>
                  <a:rPr lang="en-GB" sz="800" dirty="0">
                    <a:solidFill>
                      <a:prstClr val="white"/>
                    </a:solidFill>
                  </a:rPr>
                </a:br>
                <a:r>
                  <a:rPr lang="en-GB" sz="800" dirty="0">
                    <a:solidFill>
                      <a:prstClr val="white"/>
                    </a:solidFill>
                  </a:rPr>
                  <a:t>Library</a:t>
                </a:r>
              </a:p>
            </p:txBody>
          </p:sp>
        </p:grpSp>
        <p:pic>
          <p:nvPicPr>
            <p:cNvPr id="19" name="1010 acord 01 horizontal"/>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57507" y="2823628"/>
              <a:ext cx="1121855" cy="152305"/>
            </a:xfrm>
            <a:prstGeom prst="rect">
              <a:avLst/>
            </a:prstGeom>
          </p:spPr>
        </p:pic>
        <p:grpSp>
          <p:nvGrpSpPr>
            <p:cNvPr id="20" name="Electronic Placement"/>
            <p:cNvGrpSpPr/>
            <p:nvPr/>
          </p:nvGrpSpPr>
          <p:grpSpPr>
            <a:xfrm>
              <a:off x="2584824" y="2082535"/>
              <a:ext cx="1381887" cy="1508189"/>
              <a:chOff x="819113" y="2268897"/>
              <a:chExt cx="1381887" cy="1508189"/>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113" y="2268897"/>
                <a:ext cx="1381887" cy="1508189"/>
              </a:xfrm>
              <a:prstGeom prst="rect">
                <a:avLst/>
              </a:prstGeom>
            </p:spPr>
          </p:pic>
          <p:sp>
            <p:nvSpPr>
              <p:cNvPr id="22" name="TextBox 21"/>
              <p:cNvSpPr txBox="1"/>
              <p:nvPr/>
            </p:nvSpPr>
            <p:spPr>
              <a:xfrm>
                <a:off x="1185164" y="3019778"/>
                <a:ext cx="649784"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a:t>
                </a:r>
                <a:br>
                  <a:rPr lang="en-GB" sz="900" b="1" dirty="0">
                    <a:solidFill>
                      <a:prstClr val="white"/>
                    </a:solidFill>
                  </a:rPr>
                </a:br>
                <a:r>
                  <a:rPr lang="en-GB" sz="900" b="1" dirty="0">
                    <a:solidFill>
                      <a:prstClr val="white"/>
                    </a:solidFill>
                  </a:rPr>
                  <a:t>Placement</a:t>
                </a:r>
              </a:p>
            </p:txBody>
          </p:sp>
        </p:grpSp>
        <p:pic>
          <p:nvPicPr>
            <p:cNvPr id="23" name="down arrow"/>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93330" y="3393212"/>
              <a:ext cx="1036415" cy="999268"/>
            </a:xfrm>
            <a:prstGeom prst="rect">
              <a:avLst/>
            </a:prstGeom>
          </p:spPr>
        </p:pic>
        <p:grpSp>
          <p:nvGrpSpPr>
            <p:cNvPr id="24" name="Electronic Data Contract"/>
            <p:cNvGrpSpPr/>
            <p:nvPr/>
          </p:nvGrpSpPr>
          <p:grpSpPr>
            <a:xfrm>
              <a:off x="4199657" y="4240957"/>
              <a:ext cx="991838" cy="991838"/>
              <a:chOff x="4519353" y="4431692"/>
              <a:chExt cx="991838" cy="991838"/>
            </a:xfrm>
          </p:grpSpPr>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26" name="TextBox 25"/>
              <p:cNvSpPr txBox="1"/>
              <p:nvPr/>
            </p:nvSpPr>
            <p:spPr>
              <a:xfrm>
                <a:off x="4534818" y="4705628"/>
                <a:ext cx="970385" cy="571301"/>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 Data</a:t>
                </a:r>
              </a:p>
              <a:p>
                <a:pPr algn="ctr">
                  <a:lnSpc>
                    <a:spcPct val="90000"/>
                  </a:lnSpc>
                </a:pPr>
                <a:r>
                  <a:rPr lang="en-GB" sz="900" b="1" dirty="0">
                    <a:solidFill>
                      <a:prstClr val="white"/>
                    </a:solidFill>
                  </a:rPr>
                  <a:t>Contract / </a:t>
                </a:r>
                <a:br>
                  <a:rPr lang="en-GB" sz="900" b="1" dirty="0">
                    <a:solidFill>
                      <a:prstClr val="white"/>
                    </a:solidFill>
                  </a:rPr>
                </a:br>
                <a:r>
                  <a:rPr lang="en-GB" sz="900" b="1" dirty="0">
                    <a:solidFill>
                      <a:prstClr val="white"/>
                    </a:solidFill>
                  </a:rPr>
                  <a:t>Structured Data </a:t>
                </a:r>
                <a:br>
                  <a:rPr lang="en-GB" sz="900" b="1" dirty="0">
                    <a:solidFill>
                      <a:prstClr val="white"/>
                    </a:solidFill>
                  </a:rPr>
                </a:br>
                <a:r>
                  <a:rPr lang="en-GB" sz="900" b="1" dirty="0">
                    <a:solidFill>
                      <a:prstClr val="white"/>
                    </a:solidFill>
                  </a:rPr>
                  <a:t>Capture</a:t>
                </a:r>
              </a:p>
            </p:txBody>
          </p:sp>
        </p:grpSp>
        <p:grpSp>
          <p:nvGrpSpPr>
            <p:cNvPr id="27" name="Central Data and Orchestration"/>
            <p:cNvGrpSpPr/>
            <p:nvPr/>
          </p:nvGrpSpPr>
          <p:grpSpPr>
            <a:xfrm>
              <a:off x="4456238" y="2208837"/>
              <a:ext cx="1378172" cy="1381887"/>
              <a:chOff x="829441" y="2406296"/>
              <a:chExt cx="1378172" cy="1381887"/>
            </a:xfrm>
          </p:grpSpPr>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9441" y="2406296"/>
                <a:ext cx="1378172" cy="1381887"/>
              </a:xfrm>
              <a:prstGeom prst="rect">
                <a:avLst/>
              </a:prstGeom>
            </p:spPr>
          </p:pic>
          <p:sp>
            <p:nvSpPr>
              <p:cNvPr id="29" name="TextBox 28"/>
              <p:cNvSpPr txBox="1"/>
              <p:nvPr/>
            </p:nvSpPr>
            <p:spPr>
              <a:xfrm>
                <a:off x="1084631" y="3045818"/>
                <a:ext cx="867793"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Central Data &amp;</a:t>
                </a:r>
                <a:br>
                  <a:rPr lang="en-GB" sz="900" b="1" dirty="0">
                    <a:solidFill>
                      <a:prstClr val="white"/>
                    </a:solidFill>
                  </a:rPr>
                </a:br>
                <a:r>
                  <a:rPr lang="en-GB" sz="900" b="1" dirty="0">
                    <a:solidFill>
                      <a:prstClr val="white"/>
                    </a:solidFill>
                  </a:rPr>
                  <a:t>Orchestration</a:t>
                </a:r>
              </a:p>
            </p:txBody>
          </p:sp>
        </p:grpSp>
        <p:grpSp>
          <p:nvGrpSpPr>
            <p:cNvPr id="30" name="Contract Quality Tool"/>
            <p:cNvGrpSpPr/>
            <p:nvPr/>
          </p:nvGrpSpPr>
          <p:grpSpPr>
            <a:xfrm>
              <a:off x="3622406" y="3095882"/>
              <a:ext cx="1015835" cy="405102"/>
              <a:chOff x="1342074" y="3558999"/>
              <a:chExt cx="1015835" cy="405102"/>
            </a:xfrm>
          </p:grpSpPr>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32" name="TextBox 31"/>
              <p:cNvSpPr txBox="1"/>
              <p:nvPr/>
            </p:nvSpPr>
            <p:spPr>
              <a:xfrm>
                <a:off x="1694875" y="3558999"/>
                <a:ext cx="663034"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Contract</a:t>
                </a:r>
                <a:br>
                  <a:rPr lang="en-GB" sz="800" dirty="0">
                    <a:solidFill>
                      <a:prstClr val="white"/>
                    </a:solidFill>
                  </a:rPr>
                </a:br>
                <a:r>
                  <a:rPr lang="en-GB" sz="800" dirty="0">
                    <a:solidFill>
                      <a:prstClr val="white"/>
                    </a:solidFill>
                  </a:rPr>
                  <a:t>Quality</a:t>
                </a:r>
                <a:br>
                  <a:rPr lang="en-GB" sz="800" dirty="0">
                    <a:solidFill>
                      <a:prstClr val="white"/>
                    </a:solidFill>
                  </a:rPr>
                </a:br>
                <a:r>
                  <a:rPr lang="en-GB" sz="800" dirty="0">
                    <a:solidFill>
                      <a:prstClr val="white"/>
                    </a:solidFill>
                  </a:rPr>
                  <a:t>Tool (CQT)</a:t>
                </a:r>
              </a:p>
            </p:txBody>
          </p:sp>
        </p:grpSp>
        <p:pic>
          <p:nvPicPr>
            <p:cNvPr id="33" name="11 acord 0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65448" y="2825485"/>
              <a:ext cx="884111" cy="148590"/>
            </a:xfrm>
            <a:prstGeom prst="rect">
              <a:avLst/>
            </a:prstGeom>
          </p:spPr>
        </p:pic>
        <p:pic>
          <p:nvPicPr>
            <p:cNvPr id="34" name="1010 acord 01 up"/>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750295" y="3378495"/>
              <a:ext cx="319469" cy="861822"/>
            </a:xfrm>
            <a:prstGeom prst="rect">
              <a:avLst/>
            </a:prstGeom>
          </p:spPr>
        </p:pic>
        <p:grpSp>
          <p:nvGrpSpPr>
            <p:cNvPr id="35" name="Elective Services"/>
            <p:cNvGrpSpPr/>
            <p:nvPr/>
          </p:nvGrpSpPr>
          <p:grpSpPr>
            <a:xfrm>
              <a:off x="5192491" y="3350046"/>
              <a:ext cx="784041" cy="626702"/>
              <a:chOff x="1342074" y="3587863"/>
              <a:chExt cx="784041" cy="626702"/>
            </a:xfrm>
          </p:grpSpPr>
          <p:pic>
            <p:nvPicPr>
              <p:cNvPr id="36" name="Picture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37" name="TextBox 36"/>
              <p:cNvSpPr txBox="1"/>
              <p:nvPr/>
            </p:nvSpPr>
            <p:spPr>
              <a:xfrm>
                <a:off x="1506626" y="3920263"/>
                <a:ext cx="619489"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Elective Services</a:t>
                </a:r>
              </a:p>
            </p:txBody>
          </p:sp>
        </p:grpSp>
        <p:grpSp>
          <p:nvGrpSpPr>
            <p:cNvPr id="38" name="Central Subscription Services"/>
            <p:cNvGrpSpPr/>
            <p:nvPr/>
          </p:nvGrpSpPr>
          <p:grpSpPr>
            <a:xfrm>
              <a:off x="5627642" y="2697229"/>
              <a:ext cx="1014511" cy="405102"/>
              <a:chOff x="1342074" y="3558005"/>
              <a:chExt cx="1014511" cy="405102"/>
            </a:xfrm>
          </p:grpSpPr>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40" name="TextBox 39"/>
              <p:cNvSpPr txBox="1"/>
              <p:nvPr/>
            </p:nvSpPr>
            <p:spPr>
              <a:xfrm>
                <a:off x="1694975" y="3558005"/>
                <a:ext cx="661610"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a:t>
                </a:r>
              </a:p>
              <a:p>
                <a:pPr>
                  <a:lnSpc>
                    <a:spcPct val="90000"/>
                  </a:lnSpc>
                </a:pPr>
                <a:r>
                  <a:rPr lang="en-GB" sz="800" dirty="0">
                    <a:solidFill>
                      <a:prstClr val="white"/>
                    </a:solidFill>
                  </a:rPr>
                  <a:t>Subscription Services</a:t>
                </a:r>
              </a:p>
            </p:txBody>
          </p:sp>
        </p:grpSp>
        <p:grpSp>
          <p:nvGrpSpPr>
            <p:cNvPr id="41" name="Tax Calculator"/>
            <p:cNvGrpSpPr/>
            <p:nvPr/>
          </p:nvGrpSpPr>
          <p:grpSpPr>
            <a:xfrm>
              <a:off x="1457273" y="3195104"/>
              <a:ext cx="726559" cy="626702"/>
              <a:chOff x="1342074" y="3587863"/>
              <a:chExt cx="726559" cy="626702"/>
            </a:xfrm>
          </p:grpSpPr>
          <p:pic>
            <p:nvPicPr>
              <p:cNvPr id="42" name="Picture 4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43" name="TextBox 42"/>
              <p:cNvSpPr txBox="1"/>
              <p:nvPr/>
            </p:nvSpPr>
            <p:spPr>
              <a:xfrm>
                <a:off x="1506627" y="3920263"/>
                <a:ext cx="562006"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Tax Calculator</a:t>
                </a:r>
              </a:p>
            </p:txBody>
          </p:sp>
        </p:grpSp>
        <p:pic>
          <p:nvPicPr>
            <p:cNvPr id="44" name="10 acord 01 up"/>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83138" y="1957835"/>
              <a:ext cx="679799" cy="594360"/>
            </a:xfrm>
            <a:prstGeom prst="rect">
              <a:avLst/>
            </a:prstGeom>
          </p:spPr>
        </p:pic>
        <p:grpSp>
          <p:nvGrpSpPr>
            <p:cNvPr id="45" name="Claims Collaboration"/>
            <p:cNvGrpSpPr/>
            <p:nvPr/>
          </p:nvGrpSpPr>
          <p:grpSpPr>
            <a:xfrm>
              <a:off x="6045422" y="1150884"/>
              <a:ext cx="991838" cy="991838"/>
              <a:chOff x="4519353" y="4431692"/>
              <a:chExt cx="991838" cy="991838"/>
            </a:xfrm>
          </p:grpSpPr>
          <p:pic>
            <p:nvPicPr>
              <p:cNvPr id="46" name="Picture 4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47" name="TextBox 46"/>
              <p:cNvSpPr txBox="1"/>
              <p:nvPr/>
            </p:nvSpPr>
            <p:spPr>
              <a:xfrm>
                <a:off x="4611762" y="4830277"/>
                <a:ext cx="816496"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Claims</a:t>
                </a:r>
              </a:p>
              <a:p>
                <a:pPr algn="ctr">
                  <a:lnSpc>
                    <a:spcPct val="90000"/>
                  </a:lnSpc>
                </a:pPr>
                <a:r>
                  <a:rPr lang="en-GB" sz="900" b="1" dirty="0">
                    <a:solidFill>
                      <a:prstClr val="white"/>
                    </a:solidFill>
                  </a:rPr>
                  <a:t>Collaboration</a:t>
                </a:r>
              </a:p>
            </p:txBody>
          </p:sp>
        </p:grpSp>
        <p:pic>
          <p:nvPicPr>
            <p:cNvPr id="48" name="10 acord 01 down"/>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559767" y="3141899"/>
              <a:ext cx="757809" cy="512636"/>
            </a:xfrm>
            <a:prstGeom prst="rect">
              <a:avLst/>
            </a:prstGeom>
          </p:spPr>
        </p:pic>
        <p:grpSp>
          <p:nvGrpSpPr>
            <p:cNvPr id="49" name="Insurance Tranasaction Accounting"/>
            <p:cNvGrpSpPr/>
            <p:nvPr/>
          </p:nvGrpSpPr>
          <p:grpSpPr>
            <a:xfrm>
              <a:off x="6065594" y="3162500"/>
              <a:ext cx="1378172" cy="1378172"/>
              <a:chOff x="829441" y="2408153"/>
              <a:chExt cx="1378172" cy="1378172"/>
            </a:xfrm>
          </p:grpSpPr>
          <p:pic>
            <p:nvPicPr>
              <p:cNvPr id="50" name="Picture 49"/>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9441" y="2408153"/>
                <a:ext cx="1378172" cy="1378172"/>
              </a:xfrm>
              <a:prstGeom prst="rect">
                <a:avLst/>
              </a:prstGeom>
            </p:spPr>
          </p:pic>
          <p:sp>
            <p:nvSpPr>
              <p:cNvPr id="51" name="TextBox 50"/>
              <p:cNvSpPr txBox="1"/>
              <p:nvPr/>
            </p:nvSpPr>
            <p:spPr>
              <a:xfrm>
                <a:off x="1155163" y="2955066"/>
                <a:ext cx="726728"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Insurance</a:t>
                </a:r>
              </a:p>
              <a:p>
                <a:pPr algn="ctr">
                  <a:lnSpc>
                    <a:spcPct val="90000"/>
                  </a:lnSpc>
                </a:pPr>
                <a:r>
                  <a:rPr lang="en-GB" sz="900" b="1" dirty="0">
                    <a:solidFill>
                      <a:prstClr val="white"/>
                    </a:solidFill>
                  </a:rPr>
                  <a:t>Transaction</a:t>
                </a:r>
              </a:p>
              <a:p>
                <a:pPr algn="ctr">
                  <a:lnSpc>
                    <a:spcPct val="90000"/>
                  </a:lnSpc>
                </a:pPr>
                <a:r>
                  <a:rPr lang="en-GB" sz="900" b="1" dirty="0">
                    <a:solidFill>
                      <a:prstClr val="white"/>
                    </a:solidFill>
                  </a:rPr>
                  <a:t>Accounting</a:t>
                </a:r>
              </a:p>
            </p:txBody>
          </p:sp>
        </p:grpSp>
        <p:grpSp>
          <p:nvGrpSpPr>
            <p:cNvPr id="52" name="Central Services Refresh bottom"/>
            <p:cNvGrpSpPr/>
            <p:nvPr/>
          </p:nvGrpSpPr>
          <p:grpSpPr>
            <a:xfrm>
              <a:off x="7189940" y="3897701"/>
              <a:ext cx="1483971" cy="405102"/>
              <a:chOff x="1342074" y="3558003"/>
              <a:chExt cx="1483971" cy="405102"/>
            </a:xfrm>
          </p:grpSpPr>
          <p:pic>
            <p:nvPicPr>
              <p:cNvPr id="53" name="Picture 5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54" name="TextBox 53"/>
              <p:cNvSpPr txBox="1"/>
              <p:nvPr/>
            </p:nvSpPr>
            <p:spPr>
              <a:xfrm>
                <a:off x="1694974" y="3558003"/>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(Carrier EBOT / ECOT)</a:t>
                </a:r>
              </a:p>
            </p:txBody>
          </p:sp>
        </p:grpSp>
        <p:grpSp>
          <p:nvGrpSpPr>
            <p:cNvPr id="55" name="Central Services Refresh top"/>
            <p:cNvGrpSpPr/>
            <p:nvPr/>
          </p:nvGrpSpPr>
          <p:grpSpPr>
            <a:xfrm>
              <a:off x="7189940" y="3390404"/>
              <a:ext cx="1483971" cy="405102"/>
              <a:chOff x="1342074" y="3558005"/>
              <a:chExt cx="1483971" cy="405102"/>
            </a:xfrm>
          </p:grpSpPr>
          <p:pic>
            <p:nvPicPr>
              <p:cNvPr id="56" name="Picture 5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57" name="TextBox 56"/>
              <p:cNvSpPr txBox="1"/>
              <p:nvPr/>
            </p:nvSpPr>
            <p:spPr>
              <a:xfrm>
                <a:off x="1694974" y="3558005"/>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(Broker EBOT / ECOT)</a:t>
                </a:r>
              </a:p>
            </p:txBody>
          </p:sp>
        </p:grpSp>
        <p:pic>
          <p:nvPicPr>
            <p:cNvPr id="58" name="101 acord 0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542269" y="1629651"/>
              <a:ext cx="416052" cy="824675"/>
            </a:xfrm>
            <a:prstGeom prst="rect">
              <a:avLst/>
            </a:prstGeom>
          </p:spPr>
        </p:pic>
        <p:grpSp>
          <p:nvGrpSpPr>
            <p:cNvPr id="59" name="Delegated Authority Data"/>
            <p:cNvGrpSpPr/>
            <p:nvPr/>
          </p:nvGrpSpPr>
          <p:grpSpPr>
            <a:xfrm>
              <a:off x="3709582" y="476672"/>
              <a:ext cx="1378172" cy="1378172"/>
              <a:chOff x="4056174" y="623817"/>
              <a:chExt cx="1378172" cy="1378172"/>
            </a:xfrm>
          </p:grpSpPr>
          <p:pic>
            <p:nvPicPr>
              <p:cNvPr id="60" name="Picture 5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6174" y="623817"/>
                <a:ext cx="1378172" cy="1378172"/>
              </a:xfrm>
              <a:prstGeom prst="rect">
                <a:avLst/>
              </a:prstGeom>
            </p:spPr>
          </p:pic>
          <p:sp>
            <p:nvSpPr>
              <p:cNvPr id="61" name="TextBox 60"/>
              <p:cNvSpPr txBox="1"/>
              <p:nvPr/>
            </p:nvSpPr>
            <p:spPr>
              <a:xfrm>
                <a:off x="4433192" y="1199158"/>
                <a:ext cx="624136"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Delegated</a:t>
                </a:r>
              </a:p>
              <a:p>
                <a:pPr algn="ctr">
                  <a:lnSpc>
                    <a:spcPct val="90000"/>
                  </a:lnSpc>
                </a:pPr>
                <a:r>
                  <a:rPr lang="en-GB" sz="900" b="1" dirty="0">
                    <a:solidFill>
                      <a:prstClr val="white"/>
                    </a:solidFill>
                  </a:rPr>
                  <a:t>Authority</a:t>
                </a:r>
              </a:p>
              <a:p>
                <a:pPr algn="ctr">
                  <a:lnSpc>
                    <a:spcPct val="90000"/>
                  </a:lnSpc>
                </a:pPr>
                <a:r>
                  <a:rPr lang="en-GB" sz="900" b="1" dirty="0">
                    <a:solidFill>
                      <a:prstClr val="white"/>
                    </a:solidFill>
                  </a:rPr>
                  <a:t>Data</a:t>
                </a:r>
              </a:p>
            </p:txBody>
          </p:sp>
        </p:grpSp>
        <p:grpSp>
          <p:nvGrpSpPr>
            <p:cNvPr id="62" name="Audit"/>
            <p:cNvGrpSpPr/>
            <p:nvPr/>
          </p:nvGrpSpPr>
          <p:grpSpPr>
            <a:xfrm>
              <a:off x="4830706" y="731524"/>
              <a:ext cx="1014511" cy="349224"/>
              <a:chOff x="1342074" y="3589701"/>
              <a:chExt cx="1014511" cy="349224"/>
            </a:xfrm>
          </p:grpSpPr>
          <p:pic>
            <p:nvPicPr>
              <p:cNvPr id="63" name="Picture 62"/>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64" name="TextBox 63"/>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Audit</a:t>
                </a:r>
              </a:p>
            </p:txBody>
          </p:sp>
        </p:grpSp>
        <p:grpSp>
          <p:nvGrpSpPr>
            <p:cNvPr id="65" name="Compliance"/>
            <p:cNvGrpSpPr/>
            <p:nvPr/>
          </p:nvGrpSpPr>
          <p:grpSpPr>
            <a:xfrm>
              <a:off x="4830706" y="1250768"/>
              <a:ext cx="1014511" cy="349224"/>
              <a:chOff x="1342074" y="3589701"/>
              <a:chExt cx="1014511" cy="349224"/>
            </a:xfrm>
          </p:grpSpPr>
          <p:pic>
            <p:nvPicPr>
              <p:cNvPr id="66" name="Picture 6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342074" y="3589701"/>
                <a:ext cx="352900" cy="349224"/>
              </a:xfrm>
              <a:prstGeom prst="rect">
                <a:avLst/>
              </a:prstGeom>
            </p:spPr>
          </p:pic>
          <p:sp>
            <p:nvSpPr>
              <p:cNvPr id="67" name="TextBox 66"/>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Compliance</a:t>
                </a:r>
              </a:p>
            </p:txBody>
          </p:sp>
        </p:grpSp>
        <p:grpSp>
          <p:nvGrpSpPr>
            <p:cNvPr id="68" name="Customer"/>
            <p:cNvGrpSpPr/>
            <p:nvPr/>
          </p:nvGrpSpPr>
          <p:grpSpPr>
            <a:xfrm>
              <a:off x="8028384" y="5477076"/>
              <a:ext cx="847725" cy="852488"/>
              <a:chOff x="7986021" y="5541064"/>
              <a:chExt cx="847725" cy="852488"/>
            </a:xfrm>
          </p:grpSpPr>
          <p:pic>
            <p:nvPicPr>
              <p:cNvPr id="69" name="Picture 6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7986021" y="5541064"/>
                <a:ext cx="847725" cy="852488"/>
              </a:xfrm>
              <a:prstGeom prst="rect">
                <a:avLst/>
              </a:prstGeom>
            </p:spPr>
          </p:pic>
          <p:sp>
            <p:nvSpPr>
              <p:cNvPr id="70" name="TextBox 69"/>
              <p:cNvSpPr txBox="1"/>
              <p:nvPr/>
            </p:nvSpPr>
            <p:spPr>
              <a:xfrm>
                <a:off x="8104227" y="6030128"/>
                <a:ext cx="611312" cy="197353"/>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Customer</a:t>
                </a:r>
              </a:p>
            </p:txBody>
          </p:sp>
        </p:grpSp>
        <p:grpSp>
          <p:nvGrpSpPr>
            <p:cNvPr id="71" name="Legend"/>
            <p:cNvGrpSpPr/>
            <p:nvPr/>
          </p:nvGrpSpPr>
          <p:grpSpPr>
            <a:xfrm>
              <a:off x="1295194" y="783087"/>
              <a:ext cx="1429116" cy="268517"/>
              <a:chOff x="1295194" y="783087"/>
              <a:chExt cx="1429116" cy="268517"/>
            </a:xfrm>
          </p:grpSpPr>
          <p:pic>
            <p:nvPicPr>
              <p:cNvPr id="72" name="Picture 7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913668" y="833381"/>
                <a:ext cx="185807" cy="180000"/>
              </a:xfrm>
              <a:prstGeom prst="rect">
                <a:avLst/>
              </a:prstGeom>
            </p:spPr>
          </p:pic>
          <p:pic>
            <p:nvPicPr>
              <p:cNvPr id="73" name="Picture 7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95194" y="833381"/>
                <a:ext cx="185807" cy="180000"/>
              </a:xfrm>
              <a:prstGeom prst="rect">
                <a:avLst/>
              </a:prstGeom>
            </p:spPr>
          </p:pic>
          <p:pic>
            <p:nvPicPr>
              <p:cNvPr id="74" name="Picture 73"/>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519560" y="887381"/>
                <a:ext cx="204750" cy="72000"/>
              </a:xfrm>
              <a:prstGeom prst="rect">
                <a:avLst/>
              </a:prstGeom>
            </p:spPr>
          </p:pic>
          <p:pic>
            <p:nvPicPr>
              <p:cNvPr id="75" name="Picture 7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1524028" y="887381"/>
                <a:ext cx="204750" cy="72000"/>
              </a:xfrm>
              <a:prstGeom prst="rect">
                <a:avLst/>
              </a:prstGeom>
            </p:spPr>
          </p:pic>
          <p:sp>
            <p:nvSpPr>
              <p:cNvPr id="76" name="TextBox 75"/>
              <p:cNvSpPr txBox="1"/>
              <p:nvPr/>
            </p:nvSpPr>
            <p:spPr>
              <a:xfrm>
                <a:off x="2050163" y="783087"/>
                <a:ext cx="501273" cy="268517"/>
              </a:xfrm>
              <a:prstGeom prst="rect">
                <a:avLst/>
              </a:prstGeom>
              <a:noFill/>
            </p:spPr>
            <p:txBody>
              <a:bodyPr wrap="none" lIns="72000" tIns="72000" rIns="72000" bIns="72000" rtlCol="0">
                <a:spAutoFit/>
              </a:bodyPr>
              <a:lstStyle/>
              <a:p>
                <a:r>
                  <a:rPr lang="en-GB" sz="800" dirty="0">
                    <a:solidFill>
                      <a:prstClr val="white"/>
                    </a:solidFill>
                  </a:rPr>
                  <a:t>Outside</a:t>
                </a:r>
              </a:p>
            </p:txBody>
          </p:sp>
        </p:grpSp>
      </p:grpSp>
      <p:sp>
        <p:nvSpPr>
          <p:cNvPr id="78" name="Rectangle 77"/>
          <p:cNvSpPr/>
          <p:nvPr/>
        </p:nvSpPr>
        <p:spPr>
          <a:xfrm>
            <a:off x="8655537" y="6488668"/>
            <a:ext cx="341760" cy="261610"/>
          </a:xfrm>
          <a:prstGeom prst="rect">
            <a:avLst/>
          </a:prstGeom>
        </p:spPr>
        <p:txBody>
          <a:bodyPr wrap="none">
            <a:spAutoFit/>
          </a:bodyPr>
          <a:lstStyle/>
          <a:p>
            <a:r>
              <a:rPr lang="en-GB" sz="1100" dirty="0" smtClean="0">
                <a:solidFill>
                  <a:schemeClr val="bg1"/>
                </a:solidFill>
              </a:rPr>
              <a:t>15</a:t>
            </a:r>
            <a:endParaRPr lang="en-GB" sz="1100" dirty="0">
              <a:solidFill>
                <a:schemeClr val="bg1"/>
              </a:solidFill>
            </a:endParaRPr>
          </a:p>
        </p:txBody>
      </p:sp>
      <p:sp>
        <p:nvSpPr>
          <p:cNvPr id="2" name="Rectangle 1"/>
          <p:cNvSpPr/>
          <p:nvPr/>
        </p:nvSpPr>
        <p:spPr>
          <a:xfrm>
            <a:off x="162814" y="6534834"/>
            <a:ext cx="609462" cy="21544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800" b="0" i="0" u="none" strike="noStrike" kern="0" cap="none" spc="0" normalizeH="0" baseline="0" noProof="0" dirty="0" smtClean="0">
                <a:ln>
                  <a:noFill/>
                </a:ln>
                <a:solidFill>
                  <a:schemeClr val="bg1"/>
                </a:solidFill>
                <a:effectLst/>
                <a:uLnTx/>
                <a:uFillTx/>
              </a:rPr>
              <a:t>© Lloyd’s</a:t>
            </a:r>
            <a:endParaRPr kumimoji="0" lang="en-GB" sz="800" b="0" i="0" u="none" strike="noStrike" kern="0" cap="none" spc="0" normalizeH="0" baseline="0" noProof="0" dirty="0">
              <a:ln>
                <a:noFill/>
              </a:ln>
              <a:solidFill>
                <a:schemeClr val="bg1"/>
              </a:solidFill>
              <a:effectLst/>
              <a:uLnTx/>
              <a:uFillTx/>
            </a:endParaRPr>
          </a:p>
        </p:txBody>
      </p:sp>
    </p:spTree>
    <p:extLst>
      <p:ext uri="{BB962C8B-B14F-4D97-AF65-F5344CB8AC3E}">
        <p14:creationId xmlns:p14="http://schemas.microsoft.com/office/powerpoint/2010/main" val="4143784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Phases</a:t>
            </a:r>
            <a:endParaRPr lang="en-GB" dirty="0"/>
          </a:p>
        </p:txBody>
      </p:sp>
      <p:sp>
        <p:nvSpPr>
          <p:cNvPr id="7" name="Rectangle 6"/>
          <p:cNvSpPr/>
          <p:nvPr/>
        </p:nvSpPr>
        <p:spPr>
          <a:xfrm>
            <a:off x="1295399" y="1150884"/>
            <a:ext cx="648000" cy="180000"/>
          </a:xfrm>
          <a:prstGeom prst="rect">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prstClr val="white"/>
                </a:solidFill>
              </a:rPr>
              <a:t>Phase 1</a:t>
            </a:r>
          </a:p>
        </p:txBody>
      </p:sp>
      <p:grpSp>
        <p:nvGrpSpPr>
          <p:cNvPr id="73" name="Group 72"/>
          <p:cNvGrpSpPr/>
          <p:nvPr/>
        </p:nvGrpSpPr>
        <p:grpSpPr>
          <a:xfrm>
            <a:off x="2584830" y="476676"/>
            <a:ext cx="6089087" cy="4756123"/>
            <a:chOff x="2584824" y="476672"/>
            <a:chExt cx="6089087" cy="4756123"/>
          </a:xfrm>
        </p:grpSpPr>
        <p:grpSp>
          <p:nvGrpSpPr>
            <p:cNvPr id="29" name="Contract Quality Tool"/>
            <p:cNvGrpSpPr/>
            <p:nvPr userDrawn="1"/>
          </p:nvGrpSpPr>
          <p:grpSpPr>
            <a:xfrm>
              <a:off x="3622406" y="3095882"/>
              <a:ext cx="1015835" cy="405102"/>
              <a:chOff x="1342074" y="3558999"/>
              <a:chExt cx="1015835" cy="405102"/>
            </a:xfrm>
          </p:grpSpPr>
          <p:pic>
            <p:nvPicPr>
              <p:cNvPr id="60" name="Picture 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61" name="TextBox 60"/>
              <p:cNvSpPr txBox="1"/>
              <p:nvPr/>
            </p:nvSpPr>
            <p:spPr>
              <a:xfrm>
                <a:off x="1694875" y="3558999"/>
                <a:ext cx="663034"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Contract</a:t>
                </a:r>
                <a:br>
                  <a:rPr lang="en-GB" sz="800" dirty="0">
                    <a:solidFill>
                      <a:prstClr val="white"/>
                    </a:solidFill>
                  </a:rPr>
                </a:br>
                <a:r>
                  <a:rPr lang="en-GB" sz="800" dirty="0">
                    <a:solidFill>
                      <a:prstClr val="white"/>
                    </a:solidFill>
                  </a:rPr>
                  <a:t>Quality</a:t>
                </a:r>
                <a:br>
                  <a:rPr lang="en-GB" sz="800" dirty="0">
                    <a:solidFill>
                      <a:prstClr val="white"/>
                    </a:solidFill>
                  </a:rPr>
                </a:br>
                <a:r>
                  <a:rPr lang="en-GB" sz="800" dirty="0">
                    <a:solidFill>
                      <a:prstClr val="white"/>
                    </a:solidFill>
                  </a:rPr>
                  <a:t>Tool (CQT)</a:t>
                </a:r>
              </a:p>
            </p:txBody>
          </p:sp>
        </p:grpSp>
        <p:grpSp>
          <p:nvGrpSpPr>
            <p:cNvPr id="2" name="Group 1"/>
            <p:cNvGrpSpPr/>
            <p:nvPr/>
          </p:nvGrpSpPr>
          <p:grpSpPr>
            <a:xfrm>
              <a:off x="2584824" y="476672"/>
              <a:ext cx="6089087" cy="4756123"/>
              <a:chOff x="2584824" y="476672"/>
              <a:chExt cx="6089087" cy="4756123"/>
            </a:xfrm>
          </p:grpSpPr>
          <p:grpSp>
            <p:nvGrpSpPr>
              <p:cNvPr id="26" name="Electronic Placement"/>
              <p:cNvGrpSpPr/>
              <p:nvPr userDrawn="1"/>
            </p:nvGrpSpPr>
            <p:grpSpPr>
              <a:xfrm>
                <a:off x="2584824" y="2082535"/>
                <a:ext cx="1381887" cy="1508189"/>
                <a:chOff x="819113" y="2268897"/>
                <a:chExt cx="1381887" cy="1508189"/>
              </a:xfrm>
            </p:grpSpPr>
            <p:pic>
              <p:nvPicPr>
                <p:cNvPr id="66" name="Picture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13" y="2268897"/>
                  <a:ext cx="1381887" cy="1508189"/>
                </a:xfrm>
                <a:prstGeom prst="rect">
                  <a:avLst/>
                </a:prstGeom>
              </p:spPr>
            </p:pic>
            <p:sp>
              <p:nvSpPr>
                <p:cNvPr id="67" name="TextBox 66"/>
                <p:cNvSpPr txBox="1"/>
                <p:nvPr/>
              </p:nvSpPr>
              <p:spPr>
                <a:xfrm>
                  <a:off x="1185164" y="3019778"/>
                  <a:ext cx="649784"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a:t>
                  </a:r>
                  <a:br>
                    <a:rPr lang="en-GB" sz="900" b="1" dirty="0">
                      <a:solidFill>
                        <a:prstClr val="white"/>
                      </a:solidFill>
                    </a:rPr>
                  </a:br>
                  <a:r>
                    <a:rPr lang="en-GB" sz="900" b="1" dirty="0">
                      <a:solidFill>
                        <a:prstClr val="white"/>
                      </a:solidFill>
                    </a:rPr>
                    <a:t>Placement</a:t>
                  </a:r>
                </a:p>
              </p:txBody>
            </p:sp>
          </p:grpSp>
          <p:grpSp>
            <p:nvGrpSpPr>
              <p:cNvPr id="27" name="Electronic Data Contract"/>
              <p:cNvGrpSpPr/>
              <p:nvPr userDrawn="1"/>
            </p:nvGrpSpPr>
            <p:grpSpPr>
              <a:xfrm>
                <a:off x="4199657" y="4240957"/>
                <a:ext cx="991838" cy="991838"/>
                <a:chOff x="4519353" y="4431692"/>
                <a:chExt cx="991838" cy="991838"/>
              </a:xfrm>
            </p:grpSpPr>
            <p:pic>
              <p:nvPicPr>
                <p:cNvPr id="64" name="Picture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65" name="TextBox 64"/>
                <p:cNvSpPr txBox="1"/>
                <p:nvPr/>
              </p:nvSpPr>
              <p:spPr>
                <a:xfrm>
                  <a:off x="4534818" y="4705628"/>
                  <a:ext cx="970385" cy="571301"/>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Electronic Data</a:t>
                  </a:r>
                </a:p>
                <a:p>
                  <a:pPr algn="ctr">
                    <a:lnSpc>
                      <a:spcPct val="90000"/>
                    </a:lnSpc>
                  </a:pPr>
                  <a:r>
                    <a:rPr lang="en-GB" sz="900" b="1" dirty="0">
                      <a:solidFill>
                        <a:prstClr val="white"/>
                      </a:solidFill>
                    </a:rPr>
                    <a:t>Contract / </a:t>
                  </a:r>
                  <a:br>
                    <a:rPr lang="en-GB" sz="900" b="1" dirty="0">
                      <a:solidFill>
                        <a:prstClr val="white"/>
                      </a:solidFill>
                    </a:rPr>
                  </a:br>
                  <a:r>
                    <a:rPr lang="en-GB" sz="900" b="1" dirty="0">
                      <a:solidFill>
                        <a:prstClr val="white"/>
                      </a:solidFill>
                    </a:rPr>
                    <a:t>Structured Data </a:t>
                  </a:r>
                  <a:br>
                    <a:rPr lang="en-GB" sz="900" b="1" dirty="0">
                      <a:solidFill>
                        <a:prstClr val="white"/>
                      </a:solidFill>
                    </a:rPr>
                  </a:br>
                  <a:r>
                    <a:rPr lang="en-GB" sz="900" b="1" dirty="0">
                      <a:solidFill>
                        <a:prstClr val="white"/>
                      </a:solidFill>
                    </a:rPr>
                    <a:t>Capture</a:t>
                  </a:r>
                </a:p>
              </p:txBody>
            </p:sp>
          </p:grpSp>
          <p:grpSp>
            <p:nvGrpSpPr>
              <p:cNvPr id="28" name="Central Data and Orchestration"/>
              <p:cNvGrpSpPr/>
              <p:nvPr userDrawn="1"/>
            </p:nvGrpSpPr>
            <p:grpSpPr>
              <a:xfrm>
                <a:off x="4456238" y="2208837"/>
                <a:ext cx="1378172" cy="1381887"/>
                <a:chOff x="829441" y="2406296"/>
                <a:chExt cx="1378172" cy="1381887"/>
              </a:xfrm>
            </p:grpSpPr>
            <p:pic>
              <p:nvPicPr>
                <p:cNvPr id="62" name="Picture 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441" y="2406296"/>
                  <a:ext cx="1378172" cy="1381887"/>
                </a:xfrm>
                <a:prstGeom prst="rect">
                  <a:avLst/>
                </a:prstGeom>
              </p:spPr>
            </p:pic>
            <p:sp>
              <p:nvSpPr>
                <p:cNvPr id="63" name="TextBox 62"/>
                <p:cNvSpPr txBox="1"/>
                <p:nvPr/>
              </p:nvSpPr>
              <p:spPr>
                <a:xfrm>
                  <a:off x="1084631" y="3045818"/>
                  <a:ext cx="867793"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Central Data &amp;</a:t>
                  </a:r>
                  <a:br>
                    <a:rPr lang="en-GB" sz="900" b="1" dirty="0">
                      <a:solidFill>
                        <a:prstClr val="white"/>
                      </a:solidFill>
                    </a:rPr>
                  </a:br>
                  <a:r>
                    <a:rPr lang="en-GB" sz="900" b="1" dirty="0">
                      <a:solidFill>
                        <a:prstClr val="white"/>
                      </a:solidFill>
                    </a:rPr>
                    <a:t>Orchestration</a:t>
                  </a:r>
                </a:p>
              </p:txBody>
            </p:sp>
          </p:grpSp>
          <p:grpSp>
            <p:nvGrpSpPr>
              <p:cNvPr id="34" name="Insurance Tranasaction Accounting"/>
              <p:cNvGrpSpPr/>
              <p:nvPr userDrawn="1"/>
            </p:nvGrpSpPr>
            <p:grpSpPr>
              <a:xfrm>
                <a:off x="6065594" y="3162500"/>
                <a:ext cx="1378172" cy="1378172"/>
                <a:chOff x="829441" y="2408153"/>
                <a:chExt cx="1378172" cy="1378172"/>
              </a:xfrm>
            </p:grpSpPr>
            <p:pic>
              <p:nvPicPr>
                <p:cNvPr id="50" name="Picture 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9441" y="2408153"/>
                  <a:ext cx="1378172" cy="1378172"/>
                </a:xfrm>
                <a:prstGeom prst="rect">
                  <a:avLst/>
                </a:prstGeom>
              </p:spPr>
            </p:pic>
            <p:sp>
              <p:nvSpPr>
                <p:cNvPr id="51" name="TextBox 50"/>
                <p:cNvSpPr txBox="1"/>
                <p:nvPr/>
              </p:nvSpPr>
              <p:spPr>
                <a:xfrm>
                  <a:off x="1155163" y="2955066"/>
                  <a:ext cx="726728"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Insurance</a:t>
                  </a:r>
                </a:p>
                <a:p>
                  <a:pPr algn="ctr">
                    <a:lnSpc>
                      <a:spcPct val="90000"/>
                    </a:lnSpc>
                  </a:pPr>
                  <a:r>
                    <a:rPr lang="en-GB" sz="900" b="1" dirty="0">
                      <a:solidFill>
                        <a:prstClr val="white"/>
                      </a:solidFill>
                    </a:rPr>
                    <a:t>Transaction</a:t>
                  </a:r>
                </a:p>
                <a:p>
                  <a:pPr algn="ctr">
                    <a:lnSpc>
                      <a:spcPct val="90000"/>
                    </a:lnSpc>
                  </a:pPr>
                  <a:r>
                    <a:rPr lang="en-GB" sz="900" b="1" dirty="0">
                      <a:solidFill>
                        <a:prstClr val="white"/>
                      </a:solidFill>
                    </a:rPr>
                    <a:t>Accounting</a:t>
                  </a:r>
                </a:p>
              </p:txBody>
            </p:sp>
          </p:grpSp>
          <p:grpSp>
            <p:nvGrpSpPr>
              <p:cNvPr id="36" name="Central Services Refresh top"/>
              <p:cNvGrpSpPr/>
              <p:nvPr userDrawn="1"/>
            </p:nvGrpSpPr>
            <p:grpSpPr>
              <a:xfrm>
                <a:off x="7189940" y="3390404"/>
                <a:ext cx="1483971" cy="405102"/>
                <a:chOff x="1342074" y="3558005"/>
                <a:chExt cx="1483971" cy="405102"/>
              </a:xfrm>
            </p:grpSpPr>
            <p:pic>
              <p:nvPicPr>
                <p:cNvPr id="46" name="Picture 4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47" name="TextBox 46"/>
                <p:cNvSpPr txBox="1"/>
                <p:nvPr/>
              </p:nvSpPr>
              <p:spPr>
                <a:xfrm>
                  <a:off x="1694974" y="3558005"/>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(Broker EBOT / ECOT)</a:t>
                  </a:r>
                </a:p>
              </p:txBody>
            </p:sp>
          </p:grpSp>
          <p:grpSp>
            <p:nvGrpSpPr>
              <p:cNvPr id="37" name="Delegated Authority Data"/>
              <p:cNvGrpSpPr/>
              <p:nvPr userDrawn="1"/>
            </p:nvGrpSpPr>
            <p:grpSpPr>
              <a:xfrm>
                <a:off x="3709582" y="476672"/>
                <a:ext cx="1378172" cy="1378172"/>
                <a:chOff x="4056174" y="623817"/>
                <a:chExt cx="1378172" cy="1378172"/>
              </a:xfrm>
            </p:grpSpPr>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056174" y="623817"/>
                  <a:ext cx="1378172" cy="1378172"/>
                </a:xfrm>
                <a:prstGeom prst="rect">
                  <a:avLst/>
                </a:prstGeom>
              </p:spPr>
            </p:pic>
            <p:sp>
              <p:nvSpPr>
                <p:cNvPr id="45" name="TextBox 44"/>
                <p:cNvSpPr txBox="1"/>
                <p:nvPr/>
              </p:nvSpPr>
              <p:spPr>
                <a:xfrm>
                  <a:off x="4433192" y="1199158"/>
                  <a:ext cx="624136"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Delegated</a:t>
                  </a:r>
                </a:p>
                <a:p>
                  <a:pPr algn="ctr">
                    <a:lnSpc>
                      <a:spcPct val="90000"/>
                    </a:lnSpc>
                  </a:pPr>
                  <a:r>
                    <a:rPr lang="en-GB" sz="900" b="1" dirty="0">
                      <a:solidFill>
                        <a:prstClr val="white"/>
                      </a:solidFill>
                    </a:rPr>
                    <a:t>Authority</a:t>
                  </a:r>
                </a:p>
                <a:p>
                  <a:pPr algn="ctr">
                    <a:lnSpc>
                      <a:spcPct val="90000"/>
                    </a:lnSpc>
                  </a:pPr>
                  <a:r>
                    <a:rPr lang="en-GB" sz="900" b="1" dirty="0">
                      <a:solidFill>
                        <a:prstClr val="white"/>
                      </a:solidFill>
                    </a:rPr>
                    <a:t>Data</a:t>
                  </a:r>
                </a:p>
              </p:txBody>
            </p:sp>
          </p:grpSp>
          <p:grpSp>
            <p:nvGrpSpPr>
              <p:cNvPr id="38" name="Audit"/>
              <p:cNvGrpSpPr/>
              <p:nvPr userDrawn="1"/>
            </p:nvGrpSpPr>
            <p:grpSpPr>
              <a:xfrm>
                <a:off x="4830706" y="731524"/>
                <a:ext cx="1014511" cy="349224"/>
                <a:chOff x="1342074" y="3589701"/>
                <a:chExt cx="1014511" cy="349224"/>
              </a:xfrm>
            </p:grpSpPr>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42074" y="3589701"/>
                  <a:ext cx="352901" cy="349224"/>
                </a:xfrm>
                <a:prstGeom prst="rect">
                  <a:avLst/>
                </a:prstGeom>
              </p:spPr>
            </p:pic>
            <p:sp>
              <p:nvSpPr>
                <p:cNvPr id="43" name="TextBox 42"/>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Audit</a:t>
                  </a:r>
                </a:p>
              </p:txBody>
            </p:sp>
          </p:grpSp>
          <p:grpSp>
            <p:nvGrpSpPr>
              <p:cNvPr id="39" name="Compliance"/>
              <p:cNvGrpSpPr/>
              <p:nvPr userDrawn="1"/>
            </p:nvGrpSpPr>
            <p:grpSpPr>
              <a:xfrm>
                <a:off x="4830706" y="1250768"/>
                <a:ext cx="1014511" cy="349224"/>
                <a:chOff x="1342074" y="3589701"/>
                <a:chExt cx="1014511" cy="349224"/>
              </a:xfrm>
            </p:grpSpPr>
            <p:pic>
              <p:nvPicPr>
                <p:cNvPr id="40" name="Picture 3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42074" y="3589701"/>
                  <a:ext cx="352900" cy="349224"/>
                </a:xfrm>
                <a:prstGeom prst="rect">
                  <a:avLst/>
                </a:prstGeom>
              </p:spPr>
            </p:pic>
            <p:sp>
              <p:nvSpPr>
                <p:cNvPr id="41" name="TextBox 40"/>
                <p:cNvSpPr txBox="1"/>
                <p:nvPr/>
              </p:nvSpPr>
              <p:spPr>
                <a:xfrm>
                  <a:off x="1694975" y="3668805"/>
                  <a:ext cx="661610" cy="183503"/>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Compliance</a:t>
                  </a:r>
                </a:p>
              </p:txBody>
            </p:sp>
          </p:grpSp>
        </p:grpSp>
      </p:grpSp>
      <p:grpSp>
        <p:nvGrpSpPr>
          <p:cNvPr id="15" name="ARROW - Acord"/>
          <p:cNvGrpSpPr/>
          <p:nvPr/>
        </p:nvGrpSpPr>
        <p:grpSpPr>
          <a:xfrm>
            <a:off x="1150944" y="5425319"/>
            <a:ext cx="6847523" cy="451961"/>
            <a:chOff x="1153887" y="5425311"/>
            <a:chExt cx="6847523" cy="451961"/>
          </a:xfrm>
        </p:grpSpPr>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3887" y="5425311"/>
              <a:ext cx="6847523" cy="451961"/>
            </a:xfrm>
            <a:prstGeom prst="rect">
              <a:avLst/>
            </a:prstGeom>
          </p:spPr>
        </p:pic>
        <p:sp>
          <p:nvSpPr>
            <p:cNvPr id="23" name="TextBox 22"/>
            <p:cNvSpPr txBox="1"/>
            <p:nvPr/>
          </p:nvSpPr>
          <p:spPr>
            <a:xfrm>
              <a:off x="2653778" y="5501640"/>
              <a:ext cx="4350083" cy="299295"/>
            </a:xfrm>
            <a:prstGeom prst="rect">
              <a:avLst/>
            </a:prstGeom>
            <a:noFill/>
          </p:spPr>
          <p:txBody>
            <a:bodyPr wrap="none" lIns="72000" tIns="72000" rIns="72000" bIns="72000" rtlCol="0" anchor="ctr" anchorCtr="0">
              <a:spAutoFit/>
            </a:bodyPr>
            <a:lstStyle/>
            <a:p>
              <a:r>
                <a:rPr lang="en-GB" sz="1000" b="1" dirty="0">
                  <a:solidFill>
                    <a:prstClr val="white"/>
                  </a:solidFill>
                </a:rPr>
                <a:t>ACORD Data Exchange: </a:t>
              </a:r>
              <a:r>
                <a:rPr lang="en-GB" sz="1000" dirty="0">
                  <a:solidFill>
                    <a:prstClr val="white"/>
                  </a:solidFill>
                </a:rPr>
                <a:t>standardised integration throughout the lifecycle</a:t>
              </a:r>
            </a:p>
          </p:txBody>
        </p:sp>
      </p:grpSp>
      <p:grpSp>
        <p:nvGrpSpPr>
          <p:cNvPr id="16" name="ARROW - Customer"/>
          <p:cNvGrpSpPr/>
          <p:nvPr/>
        </p:nvGrpSpPr>
        <p:grpSpPr>
          <a:xfrm>
            <a:off x="1150944" y="5929376"/>
            <a:ext cx="6847523" cy="451961"/>
            <a:chOff x="1150939" y="5913329"/>
            <a:chExt cx="6847523" cy="451961"/>
          </a:xfrm>
        </p:grpSpPr>
        <p:pic>
          <p:nvPicPr>
            <p:cNvPr id="20" name="Picture 1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50939" y="5913329"/>
              <a:ext cx="6847523" cy="451961"/>
            </a:xfrm>
            <a:prstGeom prst="rect">
              <a:avLst/>
            </a:prstGeom>
          </p:spPr>
        </p:pic>
        <p:sp>
          <p:nvSpPr>
            <p:cNvPr id="21" name="TextBox 20"/>
            <p:cNvSpPr txBox="1"/>
            <p:nvPr/>
          </p:nvSpPr>
          <p:spPr>
            <a:xfrm>
              <a:off x="1907704" y="5989658"/>
              <a:ext cx="3167067" cy="299295"/>
            </a:xfrm>
            <a:prstGeom prst="rect">
              <a:avLst/>
            </a:prstGeom>
            <a:noFill/>
          </p:spPr>
          <p:txBody>
            <a:bodyPr wrap="none" lIns="72000" tIns="72000" rIns="72000" bIns="72000" rtlCol="0" anchor="ctr" anchorCtr="0">
              <a:spAutoFit/>
            </a:bodyPr>
            <a:lstStyle/>
            <a:p>
              <a:r>
                <a:rPr lang="en-GB" sz="1000" b="1" dirty="0">
                  <a:solidFill>
                    <a:prstClr val="white"/>
                  </a:solidFill>
                </a:rPr>
                <a:t>Broker / Carrier interaction: t</a:t>
              </a:r>
              <a:r>
                <a:rPr lang="en-GB" sz="1000" dirty="0">
                  <a:solidFill>
                    <a:prstClr val="white"/>
                  </a:solidFill>
                </a:rPr>
                <a:t>hroughout the lifecycle</a:t>
              </a:r>
            </a:p>
          </p:txBody>
        </p:sp>
      </p:grpSp>
      <p:grpSp>
        <p:nvGrpSpPr>
          <p:cNvPr id="17" name="Customer"/>
          <p:cNvGrpSpPr/>
          <p:nvPr/>
        </p:nvGrpSpPr>
        <p:grpSpPr>
          <a:xfrm>
            <a:off x="8028386" y="5477077"/>
            <a:ext cx="847725" cy="852488"/>
            <a:chOff x="7986021" y="5541064"/>
            <a:chExt cx="847725" cy="852488"/>
          </a:xfrm>
        </p:grpSpPr>
        <p:pic>
          <p:nvPicPr>
            <p:cNvPr id="18" name="Picture 1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86021" y="5541064"/>
              <a:ext cx="847725" cy="852488"/>
            </a:xfrm>
            <a:prstGeom prst="rect">
              <a:avLst/>
            </a:prstGeom>
          </p:spPr>
        </p:pic>
        <p:sp>
          <p:nvSpPr>
            <p:cNvPr id="19" name="TextBox 18"/>
            <p:cNvSpPr txBox="1"/>
            <p:nvPr/>
          </p:nvSpPr>
          <p:spPr>
            <a:xfrm>
              <a:off x="8104227" y="6030128"/>
              <a:ext cx="611312" cy="197353"/>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Customer</a:t>
              </a:r>
            </a:p>
          </p:txBody>
        </p:sp>
      </p:grpSp>
      <p:sp>
        <p:nvSpPr>
          <p:cNvPr id="72" name="Rectangle 71">
            <a:hlinkClick r:id="" action="ppaction://noaction"/>
          </p:cNvPr>
          <p:cNvSpPr/>
          <p:nvPr/>
        </p:nvSpPr>
        <p:spPr>
          <a:xfrm>
            <a:off x="1295404" y="1700812"/>
            <a:ext cx="1817453" cy="1539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900" b="1" dirty="0">
                <a:solidFill>
                  <a:prstClr val="white"/>
                </a:solidFill>
              </a:rPr>
              <a:t>2017 LM TOM key milestones</a:t>
            </a:r>
          </a:p>
        </p:txBody>
      </p:sp>
      <p:sp>
        <p:nvSpPr>
          <p:cNvPr id="48" name="Rectangle 47"/>
          <p:cNvSpPr/>
          <p:nvPr/>
        </p:nvSpPr>
        <p:spPr>
          <a:xfrm>
            <a:off x="842213" y="6495434"/>
            <a:ext cx="2758446" cy="349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en-GB"/>
          </a:p>
        </p:txBody>
      </p:sp>
      <p:sp>
        <p:nvSpPr>
          <p:cNvPr id="49" name="Rectangle 48"/>
          <p:cNvSpPr/>
          <p:nvPr/>
        </p:nvSpPr>
        <p:spPr>
          <a:xfrm>
            <a:off x="4710744" y="6495433"/>
            <a:ext cx="4433263" cy="362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en-GB"/>
          </a:p>
        </p:txBody>
      </p:sp>
      <p:sp>
        <p:nvSpPr>
          <p:cNvPr id="4" name="Rectangle 3"/>
          <p:cNvSpPr/>
          <p:nvPr/>
        </p:nvSpPr>
        <p:spPr>
          <a:xfrm>
            <a:off x="8587024" y="6545915"/>
            <a:ext cx="341760" cy="261610"/>
          </a:xfrm>
          <a:prstGeom prst="rect">
            <a:avLst/>
          </a:prstGeom>
        </p:spPr>
        <p:txBody>
          <a:bodyPr wrap="none">
            <a:spAutoFit/>
          </a:bodyPr>
          <a:lstStyle/>
          <a:p>
            <a:pPr lvl="0"/>
            <a:r>
              <a:rPr lang="en-GB" sz="1100" dirty="0" smtClean="0">
                <a:solidFill>
                  <a:prstClr val="white"/>
                </a:solidFill>
              </a:rPr>
              <a:t>16</a:t>
            </a:r>
            <a:endParaRPr lang="en-GB" sz="1100" dirty="0">
              <a:solidFill>
                <a:prstClr val="white"/>
              </a:solidFill>
            </a:endParaRPr>
          </a:p>
        </p:txBody>
      </p:sp>
      <p:sp>
        <p:nvSpPr>
          <p:cNvPr id="5" name="Rectangle 4"/>
          <p:cNvSpPr/>
          <p:nvPr/>
        </p:nvSpPr>
        <p:spPr>
          <a:xfrm>
            <a:off x="232751" y="6495433"/>
            <a:ext cx="609462" cy="215444"/>
          </a:xfrm>
          <a:prstGeom prst="rect">
            <a:avLst/>
          </a:prstGeom>
        </p:spPr>
        <p:txBody>
          <a:bodyPr wrap="none">
            <a:spAutoFit/>
          </a:bodyPr>
          <a:lstStyle/>
          <a:p>
            <a:pPr lvl="0" defTabSz="914400">
              <a:defRPr/>
            </a:pPr>
            <a:r>
              <a:rPr lang="en-GB" sz="800" kern="0" dirty="0">
                <a:solidFill>
                  <a:prstClr val="white"/>
                </a:solidFill>
              </a:rPr>
              <a:t>© Lloyd’s</a:t>
            </a:r>
          </a:p>
        </p:txBody>
      </p:sp>
    </p:spTree>
    <p:extLst>
      <p:ext uri="{BB962C8B-B14F-4D97-AF65-F5344CB8AC3E}">
        <p14:creationId xmlns:p14="http://schemas.microsoft.com/office/powerpoint/2010/main" val="32580293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Phases</a:t>
            </a:r>
            <a:endParaRPr lang="en-GB" dirty="0"/>
          </a:p>
        </p:txBody>
      </p:sp>
      <p:grpSp>
        <p:nvGrpSpPr>
          <p:cNvPr id="15" name="ARROW - Acord"/>
          <p:cNvGrpSpPr/>
          <p:nvPr/>
        </p:nvGrpSpPr>
        <p:grpSpPr>
          <a:xfrm>
            <a:off x="1150944" y="5425319"/>
            <a:ext cx="6847523" cy="451961"/>
            <a:chOff x="1153887" y="5425311"/>
            <a:chExt cx="6847523" cy="451961"/>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887" y="5425311"/>
              <a:ext cx="6847523" cy="451961"/>
            </a:xfrm>
            <a:prstGeom prst="rect">
              <a:avLst/>
            </a:prstGeom>
          </p:spPr>
        </p:pic>
        <p:sp>
          <p:nvSpPr>
            <p:cNvPr id="23" name="TextBox 22"/>
            <p:cNvSpPr txBox="1"/>
            <p:nvPr/>
          </p:nvSpPr>
          <p:spPr>
            <a:xfrm>
              <a:off x="2653778" y="5501640"/>
              <a:ext cx="4350083" cy="299295"/>
            </a:xfrm>
            <a:prstGeom prst="rect">
              <a:avLst/>
            </a:prstGeom>
            <a:noFill/>
          </p:spPr>
          <p:txBody>
            <a:bodyPr wrap="none" lIns="72000" tIns="72000" rIns="72000" bIns="72000" rtlCol="0" anchor="ctr" anchorCtr="0">
              <a:spAutoFit/>
            </a:bodyPr>
            <a:lstStyle/>
            <a:p>
              <a:r>
                <a:rPr lang="en-GB" sz="1000" b="1" dirty="0">
                  <a:solidFill>
                    <a:prstClr val="white"/>
                  </a:solidFill>
                </a:rPr>
                <a:t>ACORD Data Exchange: </a:t>
              </a:r>
              <a:r>
                <a:rPr lang="en-GB" sz="1000" dirty="0">
                  <a:solidFill>
                    <a:prstClr val="white"/>
                  </a:solidFill>
                </a:rPr>
                <a:t>standardised integration throughout the lifecycle</a:t>
              </a:r>
            </a:p>
          </p:txBody>
        </p:sp>
      </p:grpSp>
      <p:grpSp>
        <p:nvGrpSpPr>
          <p:cNvPr id="16" name="ARROW - Customer"/>
          <p:cNvGrpSpPr/>
          <p:nvPr/>
        </p:nvGrpSpPr>
        <p:grpSpPr>
          <a:xfrm>
            <a:off x="1150944" y="5929376"/>
            <a:ext cx="6847523" cy="451961"/>
            <a:chOff x="1150939" y="5913329"/>
            <a:chExt cx="6847523" cy="451961"/>
          </a:xfrm>
        </p:grpSpPr>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0939" y="5913329"/>
              <a:ext cx="6847523" cy="451961"/>
            </a:xfrm>
            <a:prstGeom prst="rect">
              <a:avLst/>
            </a:prstGeom>
          </p:spPr>
        </p:pic>
        <p:sp>
          <p:nvSpPr>
            <p:cNvPr id="21" name="TextBox 20"/>
            <p:cNvSpPr txBox="1"/>
            <p:nvPr/>
          </p:nvSpPr>
          <p:spPr>
            <a:xfrm>
              <a:off x="1907704" y="5989658"/>
              <a:ext cx="3159052" cy="299295"/>
            </a:xfrm>
            <a:prstGeom prst="rect">
              <a:avLst/>
            </a:prstGeom>
            <a:noFill/>
          </p:spPr>
          <p:txBody>
            <a:bodyPr wrap="none" lIns="72000" tIns="72000" rIns="72000" bIns="72000" rtlCol="0" anchor="ctr" anchorCtr="0">
              <a:spAutoFit/>
            </a:bodyPr>
            <a:lstStyle/>
            <a:p>
              <a:r>
                <a:rPr lang="en-GB" sz="1000" b="1" dirty="0">
                  <a:solidFill>
                    <a:prstClr val="white"/>
                  </a:solidFill>
                </a:rPr>
                <a:t>Broker / Carrier interaction: </a:t>
              </a:r>
              <a:r>
                <a:rPr lang="en-GB" sz="1000" dirty="0">
                  <a:solidFill>
                    <a:prstClr val="white"/>
                  </a:solidFill>
                </a:rPr>
                <a:t>throughout the lifecycle</a:t>
              </a:r>
            </a:p>
          </p:txBody>
        </p:sp>
      </p:grpSp>
      <p:grpSp>
        <p:nvGrpSpPr>
          <p:cNvPr id="17" name="Customer"/>
          <p:cNvGrpSpPr/>
          <p:nvPr/>
        </p:nvGrpSpPr>
        <p:grpSpPr>
          <a:xfrm>
            <a:off x="8028386" y="5477077"/>
            <a:ext cx="847725" cy="852488"/>
            <a:chOff x="7986021" y="5541064"/>
            <a:chExt cx="847725" cy="852488"/>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6021" y="5541064"/>
              <a:ext cx="847725" cy="852488"/>
            </a:xfrm>
            <a:prstGeom prst="rect">
              <a:avLst/>
            </a:prstGeom>
          </p:spPr>
        </p:pic>
        <p:sp>
          <p:nvSpPr>
            <p:cNvPr id="19" name="TextBox 18"/>
            <p:cNvSpPr txBox="1"/>
            <p:nvPr/>
          </p:nvSpPr>
          <p:spPr>
            <a:xfrm>
              <a:off x="8104227" y="6030128"/>
              <a:ext cx="611312" cy="197353"/>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Customer</a:t>
              </a:r>
            </a:p>
          </p:txBody>
        </p:sp>
      </p:grpSp>
      <p:grpSp>
        <p:nvGrpSpPr>
          <p:cNvPr id="4" name="Group 3"/>
          <p:cNvGrpSpPr/>
          <p:nvPr/>
        </p:nvGrpSpPr>
        <p:grpSpPr>
          <a:xfrm>
            <a:off x="1457281" y="1150888"/>
            <a:ext cx="5579987" cy="2670923"/>
            <a:chOff x="1457273" y="1150884"/>
            <a:chExt cx="5579987" cy="2670922"/>
          </a:xfrm>
        </p:grpSpPr>
        <p:grpSp>
          <p:nvGrpSpPr>
            <p:cNvPr id="75" name="Central Data and Orchestration"/>
            <p:cNvGrpSpPr/>
            <p:nvPr userDrawn="1"/>
          </p:nvGrpSpPr>
          <p:grpSpPr>
            <a:xfrm>
              <a:off x="4456238" y="2208837"/>
              <a:ext cx="1378172" cy="1381887"/>
              <a:chOff x="829441" y="2406296"/>
              <a:chExt cx="1378172" cy="1381887"/>
            </a:xfrm>
          </p:grpSpPr>
          <p:pic>
            <p:nvPicPr>
              <p:cNvPr id="109" name="Picture 10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441" y="2406296"/>
                <a:ext cx="1378172" cy="1381887"/>
              </a:xfrm>
              <a:prstGeom prst="rect">
                <a:avLst/>
              </a:prstGeom>
            </p:spPr>
          </p:pic>
          <p:sp>
            <p:nvSpPr>
              <p:cNvPr id="110" name="TextBox 109"/>
              <p:cNvSpPr txBox="1"/>
              <p:nvPr/>
            </p:nvSpPr>
            <p:spPr>
              <a:xfrm>
                <a:off x="1084631" y="3045819"/>
                <a:ext cx="867793"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Central Data &amp;</a:t>
                </a:r>
                <a:br>
                  <a:rPr lang="en-GB" sz="900" b="1" dirty="0">
                    <a:solidFill>
                      <a:prstClr val="white"/>
                    </a:solidFill>
                  </a:rPr>
                </a:br>
                <a:r>
                  <a:rPr lang="en-GB" sz="900" b="1" dirty="0">
                    <a:solidFill>
                      <a:prstClr val="white"/>
                    </a:solidFill>
                  </a:rPr>
                  <a:t>Orchestration</a:t>
                </a:r>
              </a:p>
            </p:txBody>
          </p:sp>
        </p:grpSp>
        <p:grpSp>
          <p:nvGrpSpPr>
            <p:cNvPr id="79" name="Tax Calculator"/>
            <p:cNvGrpSpPr/>
            <p:nvPr userDrawn="1"/>
          </p:nvGrpSpPr>
          <p:grpSpPr>
            <a:xfrm>
              <a:off x="1457273" y="3195104"/>
              <a:ext cx="726559" cy="626702"/>
              <a:chOff x="1342074" y="3587863"/>
              <a:chExt cx="726559" cy="626702"/>
            </a:xfrm>
          </p:grpSpPr>
          <p:pic>
            <p:nvPicPr>
              <p:cNvPr id="101" name="Picture 10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02" name="TextBox 101"/>
              <p:cNvSpPr txBox="1"/>
              <p:nvPr/>
            </p:nvSpPr>
            <p:spPr>
              <a:xfrm>
                <a:off x="1506627" y="3920263"/>
                <a:ext cx="562006"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Tax Calculator</a:t>
                </a:r>
              </a:p>
            </p:txBody>
          </p:sp>
        </p:grpSp>
        <p:grpSp>
          <p:nvGrpSpPr>
            <p:cNvPr id="80" name="Claims Collaboration"/>
            <p:cNvGrpSpPr/>
            <p:nvPr userDrawn="1"/>
          </p:nvGrpSpPr>
          <p:grpSpPr>
            <a:xfrm>
              <a:off x="6045422" y="1150884"/>
              <a:ext cx="991838" cy="991838"/>
              <a:chOff x="4519353" y="4431692"/>
              <a:chExt cx="991838" cy="991838"/>
            </a:xfrm>
          </p:grpSpPr>
          <p:pic>
            <p:nvPicPr>
              <p:cNvPr id="99" name="Picture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9353" y="4431692"/>
                <a:ext cx="991838" cy="991838"/>
              </a:xfrm>
              <a:prstGeom prst="rect">
                <a:avLst/>
              </a:prstGeom>
            </p:spPr>
          </p:pic>
          <p:sp>
            <p:nvSpPr>
              <p:cNvPr id="100" name="TextBox 99"/>
              <p:cNvSpPr txBox="1"/>
              <p:nvPr/>
            </p:nvSpPr>
            <p:spPr>
              <a:xfrm>
                <a:off x="4611762" y="4830277"/>
                <a:ext cx="816496"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Claims</a:t>
                </a:r>
              </a:p>
              <a:p>
                <a:pPr algn="ctr">
                  <a:lnSpc>
                    <a:spcPct val="90000"/>
                  </a:lnSpc>
                </a:pPr>
                <a:r>
                  <a:rPr lang="en-GB" sz="900" b="1" dirty="0">
                    <a:solidFill>
                      <a:prstClr val="white"/>
                    </a:solidFill>
                  </a:rPr>
                  <a:t>Collaboration</a:t>
                </a:r>
              </a:p>
            </p:txBody>
          </p:sp>
        </p:grpSp>
      </p:grpSp>
      <p:sp>
        <p:nvSpPr>
          <p:cNvPr id="119" name="Rectangle 118"/>
          <p:cNvSpPr/>
          <p:nvPr userDrawn="1"/>
        </p:nvSpPr>
        <p:spPr>
          <a:xfrm>
            <a:off x="2050307" y="1150884"/>
            <a:ext cx="648000" cy="180000"/>
          </a:xfrm>
          <a:prstGeom prst="rect">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prstClr val="white"/>
                </a:solidFill>
              </a:rPr>
              <a:t>Phase 2</a:t>
            </a:r>
          </a:p>
        </p:txBody>
      </p:sp>
      <p:sp>
        <p:nvSpPr>
          <p:cNvPr id="24" name="Rectangle 23"/>
          <p:cNvSpPr/>
          <p:nvPr/>
        </p:nvSpPr>
        <p:spPr>
          <a:xfrm>
            <a:off x="4710744" y="6495433"/>
            <a:ext cx="4433263" cy="362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en-GB"/>
          </a:p>
        </p:txBody>
      </p:sp>
      <p:sp>
        <p:nvSpPr>
          <p:cNvPr id="25" name="Rectangle 24"/>
          <p:cNvSpPr/>
          <p:nvPr/>
        </p:nvSpPr>
        <p:spPr>
          <a:xfrm>
            <a:off x="173736" y="6495461"/>
            <a:ext cx="3410712" cy="3625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en-GB"/>
          </a:p>
        </p:txBody>
      </p:sp>
      <p:sp>
        <p:nvSpPr>
          <p:cNvPr id="26" name="Rectangle 25"/>
          <p:cNvSpPr/>
          <p:nvPr/>
        </p:nvSpPr>
        <p:spPr>
          <a:xfrm>
            <a:off x="8587024" y="6545915"/>
            <a:ext cx="341760" cy="261610"/>
          </a:xfrm>
          <a:prstGeom prst="rect">
            <a:avLst/>
          </a:prstGeom>
        </p:spPr>
        <p:txBody>
          <a:bodyPr wrap="none">
            <a:spAutoFit/>
          </a:bodyPr>
          <a:lstStyle/>
          <a:p>
            <a:pPr lvl="0"/>
            <a:r>
              <a:rPr lang="en-GB" sz="1100" dirty="0" smtClean="0">
                <a:solidFill>
                  <a:prstClr val="white"/>
                </a:solidFill>
              </a:rPr>
              <a:t>17</a:t>
            </a:r>
            <a:endParaRPr lang="en-GB" sz="1100" dirty="0">
              <a:solidFill>
                <a:prstClr val="white"/>
              </a:solidFill>
            </a:endParaRPr>
          </a:p>
        </p:txBody>
      </p:sp>
      <p:sp>
        <p:nvSpPr>
          <p:cNvPr id="2" name="Rectangle 1"/>
          <p:cNvSpPr/>
          <p:nvPr/>
        </p:nvSpPr>
        <p:spPr>
          <a:xfrm>
            <a:off x="295344" y="6528453"/>
            <a:ext cx="609462" cy="215444"/>
          </a:xfrm>
          <a:prstGeom prst="rect">
            <a:avLst/>
          </a:prstGeom>
        </p:spPr>
        <p:txBody>
          <a:bodyPr wrap="none">
            <a:spAutoFit/>
          </a:bodyPr>
          <a:lstStyle/>
          <a:p>
            <a:pPr lvl="0" defTabSz="914400">
              <a:defRPr/>
            </a:pPr>
            <a:r>
              <a:rPr lang="en-GB" sz="800" kern="0" dirty="0">
                <a:solidFill>
                  <a:prstClr val="white"/>
                </a:solidFill>
              </a:rPr>
              <a:t>© Lloyd’s</a:t>
            </a:r>
          </a:p>
        </p:txBody>
      </p:sp>
    </p:spTree>
    <p:extLst>
      <p:ext uri="{BB962C8B-B14F-4D97-AF65-F5344CB8AC3E}">
        <p14:creationId xmlns:p14="http://schemas.microsoft.com/office/powerpoint/2010/main" val="1251167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Phases</a:t>
            </a:r>
            <a:endParaRPr lang="en-GB" dirty="0"/>
          </a:p>
        </p:txBody>
      </p:sp>
      <p:sp>
        <p:nvSpPr>
          <p:cNvPr id="34" name="Rectangle 33"/>
          <p:cNvSpPr/>
          <p:nvPr/>
        </p:nvSpPr>
        <p:spPr>
          <a:xfrm>
            <a:off x="2805215" y="1150884"/>
            <a:ext cx="648000" cy="180000"/>
          </a:xfrm>
          <a:prstGeom prst="rect">
            <a:avLst/>
          </a:prstGeom>
          <a:solidFill>
            <a:srgbClr val="1C70DE"/>
          </a:solidFill>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r>
              <a:rPr lang="en-GB" sz="800" b="1" dirty="0">
                <a:solidFill>
                  <a:prstClr val="white"/>
                </a:solidFill>
              </a:rPr>
              <a:t>Phase 3</a:t>
            </a:r>
          </a:p>
        </p:txBody>
      </p:sp>
      <p:grpSp>
        <p:nvGrpSpPr>
          <p:cNvPr id="2" name="Group 1"/>
          <p:cNvGrpSpPr/>
          <p:nvPr/>
        </p:nvGrpSpPr>
        <p:grpSpPr>
          <a:xfrm>
            <a:off x="995484" y="2208844"/>
            <a:ext cx="7880627" cy="4172491"/>
            <a:chOff x="995482" y="2208837"/>
            <a:chExt cx="7880627" cy="4172491"/>
          </a:xfrm>
        </p:grpSpPr>
        <p:grpSp>
          <p:nvGrpSpPr>
            <p:cNvPr id="47" name="Clause Library"/>
            <p:cNvGrpSpPr/>
            <p:nvPr userDrawn="1"/>
          </p:nvGrpSpPr>
          <p:grpSpPr>
            <a:xfrm>
              <a:off x="995482" y="3390404"/>
              <a:ext cx="662025" cy="626702"/>
              <a:chOff x="1342074" y="3587863"/>
              <a:chExt cx="662025" cy="626702"/>
            </a:xfrm>
          </p:grpSpPr>
          <p:pic>
            <p:nvPicPr>
              <p:cNvPr id="106" name="Picture 1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107" name="TextBox 106"/>
              <p:cNvSpPr txBox="1"/>
              <p:nvPr/>
            </p:nvSpPr>
            <p:spPr>
              <a:xfrm>
                <a:off x="1506627" y="3920263"/>
                <a:ext cx="497472"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Clause</a:t>
                </a:r>
                <a:br>
                  <a:rPr lang="en-GB" sz="800" dirty="0">
                    <a:solidFill>
                      <a:prstClr val="white"/>
                    </a:solidFill>
                  </a:rPr>
                </a:br>
                <a:r>
                  <a:rPr lang="en-GB" sz="800" dirty="0">
                    <a:solidFill>
                      <a:prstClr val="white"/>
                    </a:solidFill>
                  </a:rPr>
                  <a:t>Library</a:t>
                </a:r>
              </a:p>
            </p:txBody>
          </p:sp>
        </p:grpSp>
        <p:grpSp>
          <p:nvGrpSpPr>
            <p:cNvPr id="50" name="Central Data and Orchestration"/>
            <p:cNvGrpSpPr/>
            <p:nvPr userDrawn="1"/>
          </p:nvGrpSpPr>
          <p:grpSpPr>
            <a:xfrm>
              <a:off x="4456238" y="2208837"/>
              <a:ext cx="1378172" cy="1381887"/>
              <a:chOff x="829441" y="2406296"/>
              <a:chExt cx="1378172" cy="1381887"/>
            </a:xfrm>
          </p:grpSpPr>
          <p:pic>
            <p:nvPicPr>
              <p:cNvPr id="96" name="Picture 9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441" y="2406296"/>
                <a:ext cx="1378172" cy="1381887"/>
              </a:xfrm>
              <a:prstGeom prst="rect">
                <a:avLst/>
              </a:prstGeom>
            </p:spPr>
          </p:pic>
          <p:sp>
            <p:nvSpPr>
              <p:cNvPr id="97" name="TextBox 96"/>
              <p:cNvSpPr txBox="1"/>
              <p:nvPr/>
            </p:nvSpPr>
            <p:spPr>
              <a:xfrm>
                <a:off x="1084631" y="3045818"/>
                <a:ext cx="867793" cy="32200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Central Data &amp;</a:t>
                </a:r>
                <a:br>
                  <a:rPr lang="en-GB" sz="900" b="1" dirty="0">
                    <a:solidFill>
                      <a:prstClr val="white"/>
                    </a:solidFill>
                  </a:rPr>
                </a:br>
                <a:r>
                  <a:rPr lang="en-GB" sz="900" b="1" dirty="0">
                    <a:solidFill>
                      <a:prstClr val="white"/>
                    </a:solidFill>
                  </a:rPr>
                  <a:t>Orchestration</a:t>
                </a:r>
              </a:p>
            </p:txBody>
          </p:sp>
        </p:grpSp>
        <p:grpSp>
          <p:nvGrpSpPr>
            <p:cNvPr id="52" name="Elective Services"/>
            <p:cNvGrpSpPr/>
            <p:nvPr userDrawn="1"/>
          </p:nvGrpSpPr>
          <p:grpSpPr>
            <a:xfrm>
              <a:off x="5192491" y="3350046"/>
              <a:ext cx="784041" cy="626702"/>
              <a:chOff x="1342074" y="3587863"/>
              <a:chExt cx="784041" cy="626702"/>
            </a:xfrm>
          </p:grpSpPr>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93" name="TextBox 92"/>
              <p:cNvSpPr txBox="1"/>
              <p:nvPr/>
            </p:nvSpPr>
            <p:spPr>
              <a:xfrm>
                <a:off x="1506626" y="3920263"/>
                <a:ext cx="619489" cy="294302"/>
              </a:xfrm>
              <a:prstGeom prst="rect">
                <a:avLst/>
              </a:prstGeom>
              <a:noFill/>
            </p:spPr>
            <p:txBody>
              <a:bodyPr wrap="square" lIns="36000" tIns="36000" rIns="36000" bIns="36000" rtlCol="0" anchor="t" anchorCtr="0">
                <a:spAutoFit/>
              </a:bodyPr>
              <a:lstStyle/>
              <a:p>
                <a:pPr>
                  <a:lnSpc>
                    <a:spcPct val="90000"/>
                  </a:lnSpc>
                </a:pPr>
                <a:r>
                  <a:rPr lang="en-GB" sz="800" dirty="0">
                    <a:solidFill>
                      <a:prstClr val="white"/>
                    </a:solidFill>
                  </a:rPr>
                  <a:t>Elective Services</a:t>
                </a:r>
              </a:p>
            </p:txBody>
          </p:sp>
        </p:grpSp>
        <p:grpSp>
          <p:nvGrpSpPr>
            <p:cNvPr id="60" name="Central Subscription Services"/>
            <p:cNvGrpSpPr/>
            <p:nvPr userDrawn="1"/>
          </p:nvGrpSpPr>
          <p:grpSpPr>
            <a:xfrm>
              <a:off x="5627642" y="2697229"/>
              <a:ext cx="1014511" cy="405102"/>
              <a:chOff x="1342074" y="3558005"/>
              <a:chExt cx="1014511" cy="405102"/>
            </a:xfrm>
          </p:grpSpPr>
          <p:pic>
            <p:nvPicPr>
              <p:cNvPr id="90" name="Picture 8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91" name="TextBox 90"/>
              <p:cNvSpPr txBox="1"/>
              <p:nvPr/>
            </p:nvSpPr>
            <p:spPr>
              <a:xfrm>
                <a:off x="1694975" y="3558005"/>
                <a:ext cx="661610"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a:t>
                </a:r>
              </a:p>
              <a:p>
                <a:pPr>
                  <a:lnSpc>
                    <a:spcPct val="90000"/>
                  </a:lnSpc>
                </a:pPr>
                <a:r>
                  <a:rPr lang="en-GB" sz="800" dirty="0">
                    <a:solidFill>
                      <a:prstClr val="white"/>
                    </a:solidFill>
                  </a:rPr>
                  <a:t>Subscription Services</a:t>
                </a:r>
              </a:p>
            </p:txBody>
          </p:sp>
        </p:grpSp>
        <p:grpSp>
          <p:nvGrpSpPr>
            <p:cNvPr id="63" name="Insurance Tranasaction Accounting"/>
            <p:cNvGrpSpPr/>
            <p:nvPr userDrawn="1"/>
          </p:nvGrpSpPr>
          <p:grpSpPr>
            <a:xfrm>
              <a:off x="6065594" y="3162500"/>
              <a:ext cx="1378172" cy="1378172"/>
              <a:chOff x="829441" y="2408153"/>
              <a:chExt cx="1378172" cy="1378172"/>
            </a:xfrm>
          </p:grpSpPr>
          <p:pic>
            <p:nvPicPr>
              <p:cNvPr id="84" name="Picture 8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441" y="2408153"/>
                <a:ext cx="1378172" cy="1378172"/>
              </a:xfrm>
              <a:prstGeom prst="rect">
                <a:avLst/>
              </a:prstGeom>
            </p:spPr>
          </p:pic>
          <p:sp>
            <p:nvSpPr>
              <p:cNvPr id="85" name="TextBox 84"/>
              <p:cNvSpPr txBox="1"/>
              <p:nvPr/>
            </p:nvSpPr>
            <p:spPr>
              <a:xfrm>
                <a:off x="1155163" y="2955066"/>
                <a:ext cx="726728" cy="446652"/>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Insurance</a:t>
                </a:r>
              </a:p>
              <a:p>
                <a:pPr algn="ctr">
                  <a:lnSpc>
                    <a:spcPct val="90000"/>
                  </a:lnSpc>
                </a:pPr>
                <a:r>
                  <a:rPr lang="en-GB" sz="900" b="1" dirty="0">
                    <a:solidFill>
                      <a:prstClr val="white"/>
                    </a:solidFill>
                  </a:rPr>
                  <a:t>Transaction</a:t>
                </a:r>
              </a:p>
              <a:p>
                <a:pPr algn="ctr">
                  <a:lnSpc>
                    <a:spcPct val="90000"/>
                  </a:lnSpc>
                </a:pPr>
                <a:r>
                  <a:rPr lang="en-GB" sz="900" b="1" dirty="0">
                    <a:solidFill>
                      <a:prstClr val="white"/>
                    </a:solidFill>
                  </a:rPr>
                  <a:t>Accounting</a:t>
                </a:r>
              </a:p>
            </p:txBody>
          </p:sp>
        </p:grpSp>
        <p:grpSp>
          <p:nvGrpSpPr>
            <p:cNvPr id="64" name="Central Services Refresh bottom"/>
            <p:cNvGrpSpPr/>
            <p:nvPr userDrawn="1"/>
          </p:nvGrpSpPr>
          <p:grpSpPr>
            <a:xfrm>
              <a:off x="7189940" y="3897701"/>
              <a:ext cx="1483971" cy="405102"/>
              <a:chOff x="1342074" y="3558003"/>
              <a:chExt cx="1483971" cy="405102"/>
            </a:xfrm>
          </p:grpSpPr>
          <p:pic>
            <p:nvPicPr>
              <p:cNvPr id="82" name="Picture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2074" y="3587863"/>
                <a:ext cx="352901" cy="352901"/>
              </a:xfrm>
              <a:prstGeom prst="rect">
                <a:avLst/>
              </a:prstGeom>
            </p:spPr>
          </p:pic>
          <p:sp>
            <p:nvSpPr>
              <p:cNvPr id="83" name="TextBox 82"/>
              <p:cNvSpPr txBox="1"/>
              <p:nvPr/>
            </p:nvSpPr>
            <p:spPr>
              <a:xfrm>
                <a:off x="1694974" y="3558003"/>
                <a:ext cx="1131071" cy="405102"/>
              </a:xfrm>
              <a:prstGeom prst="rect">
                <a:avLst/>
              </a:prstGeom>
              <a:noFill/>
            </p:spPr>
            <p:txBody>
              <a:bodyPr wrap="square" lIns="36000" tIns="36000" rIns="36000" bIns="36000" rtlCol="0" anchor="ctr" anchorCtr="0">
                <a:spAutoFit/>
              </a:bodyPr>
              <a:lstStyle/>
              <a:p>
                <a:pPr>
                  <a:lnSpc>
                    <a:spcPct val="90000"/>
                  </a:lnSpc>
                </a:pPr>
                <a:r>
                  <a:rPr lang="en-GB" sz="800" dirty="0">
                    <a:solidFill>
                      <a:prstClr val="white"/>
                    </a:solidFill>
                  </a:rPr>
                  <a:t>Central Services</a:t>
                </a:r>
              </a:p>
              <a:p>
                <a:pPr>
                  <a:lnSpc>
                    <a:spcPct val="90000"/>
                  </a:lnSpc>
                </a:pPr>
                <a:r>
                  <a:rPr lang="en-GB" sz="800" dirty="0">
                    <a:solidFill>
                      <a:prstClr val="white"/>
                    </a:solidFill>
                  </a:rPr>
                  <a:t>Refresh Programme</a:t>
                </a:r>
              </a:p>
              <a:p>
                <a:pPr>
                  <a:lnSpc>
                    <a:spcPct val="90000"/>
                  </a:lnSpc>
                </a:pPr>
                <a:r>
                  <a:rPr lang="en-GB" sz="800" dirty="0">
                    <a:solidFill>
                      <a:prstClr val="white"/>
                    </a:solidFill>
                  </a:rPr>
                  <a:t>(Carrier EBOT / ECOT)</a:t>
                </a:r>
              </a:p>
            </p:txBody>
          </p:sp>
        </p:grpSp>
        <p:grpSp>
          <p:nvGrpSpPr>
            <p:cNvPr id="37" name="ARROW - Acord"/>
            <p:cNvGrpSpPr/>
            <p:nvPr userDrawn="1"/>
          </p:nvGrpSpPr>
          <p:grpSpPr>
            <a:xfrm>
              <a:off x="1150938" y="5425311"/>
              <a:ext cx="6847523" cy="451961"/>
              <a:chOff x="1153887" y="5425311"/>
              <a:chExt cx="6847523" cy="451961"/>
            </a:xfrm>
          </p:grpSpPr>
          <p:pic>
            <p:nvPicPr>
              <p:cNvPr id="44" name="Picture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887" y="5425311"/>
                <a:ext cx="6847523" cy="451961"/>
              </a:xfrm>
              <a:prstGeom prst="rect">
                <a:avLst/>
              </a:prstGeom>
            </p:spPr>
          </p:pic>
          <p:sp>
            <p:nvSpPr>
              <p:cNvPr id="45" name="TextBox 44"/>
              <p:cNvSpPr txBox="1"/>
              <p:nvPr/>
            </p:nvSpPr>
            <p:spPr>
              <a:xfrm>
                <a:off x="2653778" y="5501640"/>
                <a:ext cx="4350083" cy="299295"/>
              </a:xfrm>
              <a:prstGeom prst="rect">
                <a:avLst/>
              </a:prstGeom>
              <a:noFill/>
            </p:spPr>
            <p:txBody>
              <a:bodyPr wrap="none" lIns="72000" tIns="72000" rIns="72000" bIns="72000" rtlCol="0" anchor="ctr" anchorCtr="0">
                <a:spAutoFit/>
              </a:bodyPr>
              <a:lstStyle/>
              <a:p>
                <a:r>
                  <a:rPr lang="en-GB" sz="1000" b="1" dirty="0">
                    <a:solidFill>
                      <a:prstClr val="white"/>
                    </a:solidFill>
                  </a:rPr>
                  <a:t>ACORD Data Exchange: </a:t>
                </a:r>
                <a:r>
                  <a:rPr lang="en-GB" sz="1000" dirty="0">
                    <a:solidFill>
                      <a:prstClr val="white"/>
                    </a:solidFill>
                  </a:rPr>
                  <a:t>standardised integration throughout the lifecycle</a:t>
                </a:r>
              </a:p>
            </p:txBody>
          </p:sp>
        </p:grpSp>
        <p:grpSp>
          <p:nvGrpSpPr>
            <p:cNvPr id="38" name="ARROW - Customer"/>
            <p:cNvGrpSpPr/>
            <p:nvPr userDrawn="1"/>
          </p:nvGrpSpPr>
          <p:grpSpPr>
            <a:xfrm>
              <a:off x="1150938" y="5929367"/>
              <a:ext cx="6847523" cy="451961"/>
              <a:chOff x="1150939" y="5913329"/>
              <a:chExt cx="6847523" cy="451961"/>
            </a:xfrm>
          </p:grpSpPr>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0939" y="5913329"/>
                <a:ext cx="6847523" cy="451961"/>
              </a:xfrm>
              <a:prstGeom prst="rect">
                <a:avLst/>
              </a:prstGeom>
            </p:spPr>
          </p:pic>
          <p:sp>
            <p:nvSpPr>
              <p:cNvPr id="43" name="TextBox 42"/>
              <p:cNvSpPr txBox="1"/>
              <p:nvPr/>
            </p:nvSpPr>
            <p:spPr>
              <a:xfrm>
                <a:off x="1907704" y="5989658"/>
                <a:ext cx="3159052" cy="299295"/>
              </a:xfrm>
              <a:prstGeom prst="rect">
                <a:avLst/>
              </a:prstGeom>
              <a:noFill/>
            </p:spPr>
            <p:txBody>
              <a:bodyPr wrap="none" lIns="72000" tIns="72000" rIns="72000" bIns="72000" rtlCol="0" anchor="ctr" anchorCtr="0">
                <a:spAutoFit/>
              </a:bodyPr>
              <a:lstStyle/>
              <a:p>
                <a:r>
                  <a:rPr lang="en-GB" sz="1000" b="1" dirty="0">
                    <a:solidFill>
                      <a:prstClr val="white"/>
                    </a:solidFill>
                  </a:rPr>
                  <a:t>Broker / Carrier interaction: </a:t>
                </a:r>
                <a:r>
                  <a:rPr lang="en-GB" sz="1000" dirty="0">
                    <a:solidFill>
                      <a:prstClr val="white"/>
                    </a:solidFill>
                  </a:rPr>
                  <a:t>throughout the lifecycle</a:t>
                </a:r>
              </a:p>
            </p:txBody>
          </p:sp>
        </p:grpSp>
        <p:grpSp>
          <p:nvGrpSpPr>
            <p:cNvPr id="39" name="Customer"/>
            <p:cNvGrpSpPr/>
            <p:nvPr userDrawn="1"/>
          </p:nvGrpSpPr>
          <p:grpSpPr>
            <a:xfrm>
              <a:off x="8028384" y="5477076"/>
              <a:ext cx="847725" cy="852488"/>
              <a:chOff x="7986021" y="5541064"/>
              <a:chExt cx="847725" cy="852488"/>
            </a:xfrm>
          </p:grpSpPr>
          <p:pic>
            <p:nvPicPr>
              <p:cNvPr id="40" name="Picture 3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6021" y="5541064"/>
                <a:ext cx="847725" cy="852488"/>
              </a:xfrm>
              <a:prstGeom prst="rect">
                <a:avLst/>
              </a:prstGeom>
            </p:spPr>
          </p:pic>
          <p:sp>
            <p:nvSpPr>
              <p:cNvPr id="41" name="TextBox 40"/>
              <p:cNvSpPr txBox="1"/>
              <p:nvPr/>
            </p:nvSpPr>
            <p:spPr>
              <a:xfrm>
                <a:off x="8104227" y="6030128"/>
                <a:ext cx="611312" cy="197353"/>
              </a:xfrm>
              <a:prstGeom prst="rect">
                <a:avLst/>
              </a:prstGeom>
              <a:noFill/>
            </p:spPr>
            <p:txBody>
              <a:bodyPr wrap="none" lIns="36000" tIns="36000" rIns="36000" bIns="36000" rtlCol="0" anchor="ctr" anchorCtr="0">
                <a:spAutoFit/>
              </a:bodyPr>
              <a:lstStyle/>
              <a:p>
                <a:pPr algn="ctr">
                  <a:lnSpc>
                    <a:spcPct val="90000"/>
                  </a:lnSpc>
                </a:pPr>
                <a:r>
                  <a:rPr lang="en-GB" sz="900" b="1" dirty="0">
                    <a:solidFill>
                      <a:prstClr val="white"/>
                    </a:solidFill>
                  </a:rPr>
                  <a:t>Customer</a:t>
                </a:r>
              </a:p>
            </p:txBody>
          </p:sp>
        </p:grpSp>
      </p:grpSp>
      <p:sp>
        <p:nvSpPr>
          <p:cNvPr id="32" name="Rectangle 31"/>
          <p:cNvSpPr/>
          <p:nvPr/>
        </p:nvSpPr>
        <p:spPr>
          <a:xfrm>
            <a:off x="752850" y="6508581"/>
            <a:ext cx="2849886" cy="349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en-GB"/>
          </a:p>
        </p:txBody>
      </p:sp>
      <p:sp>
        <p:nvSpPr>
          <p:cNvPr id="33" name="Rectangle 32"/>
          <p:cNvSpPr/>
          <p:nvPr/>
        </p:nvSpPr>
        <p:spPr>
          <a:xfrm>
            <a:off x="4711434" y="6508581"/>
            <a:ext cx="4361135" cy="34942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18" tIns="45708" rIns="91418" bIns="45708" rtlCol="0" anchor="ctr"/>
          <a:lstStyle/>
          <a:p>
            <a:pPr algn="ctr"/>
            <a:endParaRPr lang="en-GB"/>
          </a:p>
        </p:txBody>
      </p:sp>
      <p:sp>
        <p:nvSpPr>
          <p:cNvPr id="35" name="Rectangle 34"/>
          <p:cNvSpPr/>
          <p:nvPr/>
        </p:nvSpPr>
        <p:spPr>
          <a:xfrm>
            <a:off x="8587024" y="6545915"/>
            <a:ext cx="341760" cy="261610"/>
          </a:xfrm>
          <a:prstGeom prst="rect">
            <a:avLst/>
          </a:prstGeom>
        </p:spPr>
        <p:txBody>
          <a:bodyPr wrap="none">
            <a:spAutoFit/>
          </a:bodyPr>
          <a:lstStyle/>
          <a:p>
            <a:pPr lvl="0"/>
            <a:r>
              <a:rPr lang="en-GB" sz="1100" dirty="0" smtClean="0">
                <a:solidFill>
                  <a:prstClr val="white"/>
                </a:solidFill>
              </a:rPr>
              <a:t>18</a:t>
            </a:r>
            <a:endParaRPr lang="en-GB" sz="1100" dirty="0">
              <a:solidFill>
                <a:prstClr val="white"/>
              </a:solidFill>
            </a:endParaRPr>
          </a:p>
        </p:txBody>
      </p:sp>
      <p:sp>
        <p:nvSpPr>
          <p:cNvPr id="4" name="Rectangle 3"/>
          <p:cNvSpPr/>
          <p:nvPr/>
        </p:nvSpPr>
        <p:spPr>
          <a:xfrm>
            <a:off x="357516" y="6500644"/>
            <a:ext cx="609462" cy="215444"/>
          </a:xfrm>
          <a:prstGeom prst="rect">
            <a:avLst/>
          </a:prstGeom>
        </p:spPr>
        <p:txBody>
          <a:bodyPr wrap="none">
            <a:spAutoFit/>
          </a:bodyPr>
          <a:lstStyle/>
          <a:p>
            <a:pPr lvl="0" defTabSz="914400">
              <a:defRPr/>
            </a:pPr>
            <a:r>
              <a:rPr lang="en-GB" sz="800" kern="0" dirty="0">
                <a:solidFill>
                  <a:prstClr val="white"/>
                </a:solidFill>
              </a:rPr>
              <a:t>© Lloyd’s</a:t>
            </a:r>
          </a:p>
        </p:txBody>
      </p:sp>
    </p:spTree>
    <p:extLst>
      <p:ext uri="{BB962C8B-B14F-4D97-AF65-F5344CB8AC3E}">
        <p14:creationId xmlns:p14="http://schemas.microsoft.com/office/powerpoint/2010/main" val="2678932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Image result for tick image"/>
          <p:cNvSpPr>
            <a:spLocks noChangeAspect="1" noChangeArrowheads="1"/>
          </p:cNvSpPr>
          <p:nvPr/>
        </p:nvSpPr>
        <p:spPr bwMode="auto">
          <a:xfrm>
            <a:off x="72" y="-136525"/>
            <a:ext cx="1054894" cy="13827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833192"/>
            <a:endParaRPr lang="en-GB" sz="1639">
              <a:solidFill>
                <a:prstClr val="black"/>
              </a:solidFill>
            </a:endParaRPr>
          </a:p>
        </p:txBody>
      </p:sp>
      <p:sp>
        <p:nvSpPr>
          <p:cNvPr id="7" name="AutoShape 8" descr="Image result for tick image"/>
          <p:cNvSpPr>
            <a:spLocks noChangeAspect="1" noChangeArrowheads="1"/>
          </p:cNvSpPr>
          <p:nvPr/>
        </p:nvSpPr>
        <p:spPr bwMode="auto">
          <a:xfrm>
            <a:off x="228625" y="168356"/>
            <a:ext cx="1054894" cy="13827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833192"/>
            <a:endParaRPr lang="en-GB" sz="1639">
              <a:solidFill>
                <a:prstClr val="black"/>
              </a:solidFill>
            </a:endParaRPr>
          </a:p>
        </p:txBody>
      </p:sp>
      <p:graphicFrame>
        <p:nvGraphicFramePr>
          <p:cNvPr id="17" name="Chart 16"/>
          <p:cNvGraphicFramePr/>
          <p:nvPr>
            <p:extLst>
              <p:ext uri="{D42A27DB-BD31-4B8C-83A1-F6EECF244321}">
                <p14:modId xmlns:p14="http://schemas.microsoft.com/office/powerpoint/2010/main" val="2534626059"/>
              </p:ext>
            </p:extLst>
          </p:nvPr>
        </p:nvGraphicFramePr>
        <p:xfrm>
          <a:off x="404843" y="2040404"/>
          <a:ext cx="4100857" cy="4079410"/>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405003" y="1695823"/>
            <a:ext cx="4100669" cy="596830"/>
          </a:xfrm>
          <a:prstGeom prst="rect">
            <a:avLst/>
          </a:prstGeom>
          <a:solidFill>
            <a:schemeClr val="bg1"/>
          </a:solidFill>
          <a:ln>
            <a:noFill/>
          </a:ln>
          <a:effectLst>
            <a:outerShdw dist="19050" dir="5400000" algn="t" rotWithShape="0">
              <a:schemeClr val="accent1"/>
            </a:outerShdw>
          </a:effectLst>
        </p:spPr>
        <p:txBody>
          <a:bodyPr wrap="square" rtlCol="0">
            <a:spAutoFit/>
          </a:bodyPr>
          <a:lstStyle>
            <a:defPPr>
              <a:defRPr lang="en-US"/>
            </a:defPPr>
            <a:lvl1pPr algn="ctr">
              <a:defRPr b="1"/>
            </a:lvl1pPr>
          </a:lstStyle>
          <a:p>
            <a:pPr defTabSz="833192"/>
            <a:r>
              <a:rPr lang="en-GB" sz="1639" dirty="0" smtClean="0">
                <a:solidFill>
                  <a:srgbClr val="1E35BF"/>
                </a:solidFill>
              </a:rPr>
              <a:t>Do nothing – World Trade Organisation Rules </a:t>
            </a:r>
            <a:endParaRPr lang="en-GB" sz="1639" dirty="0">
              <a:solidFill>
                <a:srgbClr val="1E35BF"/>
              </a:solidFill>
            </a:endParaRPr>
          </a:p>
        </p:txBody>
      </p:sp>
      <p:sp>
        <p:nvSpPr>
          <p:cNvPr id="30" name="TextBox 29"/>
          <p:cNvSpPr txBox="1"/>
          <p:nvPr/>
        </p:nvSpPr>
        <p:spPr>
          <a:xfrm>
            <a:off x="4640119" y="1690126"/>
            <a:ext cx="4099784" cy="344582"/>
          </a:xfrm>
          <a:prstGeom prst="rect">
            <a:avLst/>
          </a:prstGeom>
          <a:solidFill>
            <a:schemeClr val="bg1"/>
          </a:solidFill>
          <a:ln>
            <a:noFill/>
          </a:ln>
          <a:effectLst>
            <a:outerShdw dist="19050" dir="5400000" algn="t" rotWithShape="0">
              <a:schemeClr val="accent1"/>
            </a:outerShdw>
          </a:effectLst>
        </p:spPr>
        <p:txBody>
          <a:bodyPr wrap="square" rtlCol="0">
            <a:spAutoFit/>
          </a:bodyPr>
          <a:lstStyle>
            <a:defPPr>
              <a:defRPr lang="en-US"/>
            </a:defPPr>
            <a:lvl1pPr algn="ctr">
              <a:defRPr b="1">
                <a:solidFill>
                  <a:schemeClr val="accent1"/>
                </a:solidFill>
              </a:defRPr>
            </a:lvl1pPr>
          </a:lstStyle>
          <a:p>
            <a:pPr defTabSz="833192"/>
            <a:r>
              <a:rPr lang="en-GB" sz="1639" dirty="0" smtClean="0">
                <a:solidFill>
                  <a:srgbClr val="1E35BF"/>
                </a:solidFill>
              </a:rPr>
              <a:t>Lloyd’s Brussels Subsidiary</a:t>
            </a:r>
            <a:endParaRPr lang="en-GB" sz="1639" dirty="0">
              <a:solidFill>
                <a:srgbClr val="1E35BF"/>
              </a:solidFill>
            </a:endParaRPr>
          </a:p>
        </p:txBody>
      </p:sp>
      <p:sp>
        <p:nvSpPr>
          <p:cNvPr id="2" name="Title 1"/>
          <p:cNvSpPr>
            <a:spLocks noGrp="1"/>
          </p:cNvSpPr>
          <p:nvPr>
            <p:ph type="title"/>
          </p:nvPr>
        </p:nvSpPr>
        <p:spPr/>
        <p:txBody>
          <a:bodyPr/>
          <a:lstStyle/>
          <a:p>
            <a:r>
              <a:rPr lang="en-GB" dirty="0" smtClean="0"/>
              <a:t>What Can be Insured by Lloyd’s Post Brexit?</a:t>
            </a:r>
            <a:endParaRPr lang="en-GB" dirty="0"/>
          </a:p>
        </p:txBody>
      </p:sp>
      <p:sp>
        <p:nvSpPr>
          <p:cNvPr id="11" name="Text Placeholder 10"/>
          <p:cNvSpPr>
            <a:spLocks noGrp="1"/>
          </p:cNvSpPr>
          <p:nvPr>
            <p:ph type="body" sz="quarter" idx="13"/>
          </p:nvPr>
        </p:nvSpPr>
        <p:spPr>
          <a:xfrm>
            <a:off x="405006" y="1095169"/>
            <a:ext cx="8334901" cy="355276"/>
          </a:xfrm>
        </p:spPr>
        <p:txBody>
          <a:bodyPr/>
          <a:lstStyle/>
          <a:p>
            <a:pPr defTabSz="744995">
              <a:spcBef>
                <a:spcPts val="997"/>
              </a:spcBef>
              <a:spcAft>
                <a:spcPts val="399"/>
              </a:spcAft>
            </a:pPr>
            <a:r>
              <a:rPr lang="en-GB" sz="1600" dirty="0">
                <a:solidFill>
                  <a:prstClr val="black">
                    <a:lumMod val="50000"/>
                    <a:lumOff val="50000"/>
                  </a:prstClr>
                </a:solidFill>
                <a:latin typeface="+mn-lt"/>
              </a:rPr>
              <a:t>GWP (EUR MN) based on 2016 reported figures, excluding Life</a:t>
            </a:r>
          </a:p>
        </p:txBody>
      </p:sp>
      <p:graphicFrame>
        <p:nvGraphicFramePr>
          <p:cNvPr id="25" name="Chart 24"/>
          <p:cNvGraphicFramePr/>
          <p:nvPr>
            <p:extLst>
              <p:ext uri="{D42A27DB-BD31-4B8C-83A1-F6EECF244321}">
                <p14:modId xmlns:p14="http://schemas.microsoft.com/office/powerpoint/2010/main" val="2911873904"/>
              </p:ext>
            </p:extLst>
          </p:nvPr>
        </p:nvGraphicFramePr>
        <p:xfrm>
          <a:off x="4639096" y="2040404"/>
          <a:ext cx="4100857" cy="407941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3555009" y="4924803"/>
            <a:ext cx="2069267" cy="1227095"/>
            <a:chOff x="4654758" y="4924801"/>
            <a:chExt cx="2759020" cy="1227094"/>
          </a:xfrm>
        </p:grpSpPr>
        <p:sp>
          <p:nvSpPr>
            <p:cNvPr id="10" name="Rectangle 9"/>
            <p:cNvSpPr/>
            <p:nvPr/>
          </p:nvSpPr>
          <p:spPr>
            <a:xfrm>
              <a:off x="4654758" y="4924801"/>
              <a:ext cx="2549788" cy="1221662"/>
            </a:xfrm>
            <a:prstGeom prst="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sz="1639" dirty="0" err="1" smtClean="0">
                <a:solidFill>
                  <a:prstClr val="white"/>
                </a:solidFill>
              </a:endParaRPr>
            </a:p>
          </p:txBody>
        </p:sp>
        <p:sp>
          <p:nvSpPr>
            <p:cNvPr id="6" name="Rectangle 5"/>
            <p:cNvSpPr/>
            <p:nvPr/>
          </p:nvSpPr>
          <p:spPr>
            <a:xfrm>
              <a:off x="4779576" y="4987844"/>
              <a:ext cx="180000" cy="180000"/>
            </a:xfrm>
            <a:prstGeom prst="rect">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sz="1639" dirty="0" err="1" smtClean="0">
                <a:solidFill>
                  <a:prstClr val="white"/>
                </a:solidFill>
              </a:endParaRPr>
            </a:p>
          </p:txBody>
        </p:sp>
        <p:sp>
          <p:nvSpPr>
            <p:cNvPr id="13" name="Rectangle 12"/>
            <p:cNvSpPr/>
            <p:nvPr/>
          </p:nvSpPr>
          <p:spPr>
            <a:xfrm>
              <a:off x="4779576" y="5235708"/>
              <a:ext cx="180000" cy="180000"/>
            </a:xfrm>
            <a:prstGeom prst="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sz="1639" dirty="0" err="1" smtClean="0">
                <a:solidFill>
                  <a:prstClr val="white"/>
                </a:solidFill>
              </a:endParaRPr>
            </a:p>
          </p:txBody>
        </p:sp>
        <p:sp>
          <p:nvSpPr>
            <p:cNvPr id="14" name="Rectangle 13"/>
            <p:cNvSpPr/>
            <p:nvPr/>
          </p:nvSpPr>
          <p:spPr>
            <a:xfrm>
              <a:off x="4779576" y="5483571"/>
              <a:ext cx="180000" cy="180000"/>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sz="1639" dirty="0" err="1" smtClean="0">
                <a:solidFill>
                  <a:prstClr val="white"/>
                </a:solidFill>
              </a:endParaRPr>
            </a:p>
          </p:txBody>
        </p:sp>
        <p:sp>
          <p:nvSpPr>
            <p:cNvPr id="21" name="Rectangle 20"/>
            <p:cNvSpPr/>
            <p:nvPr/>
          </p:nvSpPr>
          <p:spPr>
            <a:xfrm>
              <a:off x="4972514" y="4939336"/>
              <a:ext cx="1222984"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defTabSz="833192"/>
              <a:r>
                <a:rPr lang="en-GB" sz="1200" dirty="0" smtClean="0">
                  <a:solidFill>
                    <a:prstClr val="black"/>
                  </a:solidFill>
                </a:rPr>
                <a:t>Accessible</a:t>
              </a:r>
            </a:p>
          </p:txBody>
        </p:sp>
        <p:sp>
          <p:nvSpPr>
            <p:cNvPr id="22" name="Rectangle 21"/>
            <p:cNvSpPr/>
            <p:nvPr/>
          </p:nvSpPr>
          <p:spPr>
            <a:xfrm>
              <a:off x="4972514" y="5187199"/>
              <a:ext cx="2018073"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defTabSz="833192"/>
              <a:r>
                <a:rPr lang="en-GB" sz="1200" dirty="0" smtClean="0">
                  <a:solidFill>
                    <a:prstClr val="black"/>
                  </a:solidFill>
                </a:rPr>
                <a:t>Reverse solicitation</a:t>
              </a:r>
            </a:p>
          </p:txBody>
        </p:sp>
        <p:sp>
          <p:nvSpPr>
            <p:cNvPr id="23" name="Rectangle 22"/>
            <p:cNvSpPr/>
            <p:nvPr/>
          </p:nvSpPr>
          <p:spPr>
            <a:xfrm>
              <a:off x="4972514" y="5435064"/>
              <a:ext cx="1165275" cy="276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defTabSz="833192"/>
              <a:r>
                <a:rPr lang="en-GB" sz="1200" dirty="0" smtClean="0">
                  <a:solidFill>
                    <a:prstClr val="black"/>
                  </a:solidFill>
                </a:rPr>
                <a:t>Prohibited</a:t>
              </a:r>
            </a:p>
          </p:txBody>
        </p:sp>
        <p:sp>
          <p:nvSpPr>
            <p:cNvPr id="28" name="Rectangle 27"/>
            <p:cNvSpPr/>
            <p:nvPr/>
          </p:nvSpPr>
          <p:spPr>
            <a:xfrm>
              <a:off x="4779576" y="5733098"/>
              <a:ext cx="180000" cy="180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33192"/>
              <a:endParaRPr lang="en-GB" sz="1639" dirty="0" err="1" smtClean="0">
                <a:solidFill>
                  <a:prstClr val="white"/>
                </a:solidFill>
              </a:endParaRPr>
            </a:p>
          </p:txBody>
        </p:sp>
        <p:sp>
          <p:nvSpPr>
            <p:cNvPr id="29" name="Rectangle 28"/>
            <p:cNvSpPr/>
            <p:nvPr/>
          </p:nvSpPr>
          <p:spPr>
            <a:xfrm>
              <a:off x="4972514" y="5690230"/>
              <a:ext cx="2441264"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t">
              <a:spAutoFit/>
            </a:bodyPr>
            <a:lstStyle/>
            <a:p>
              <a:pPr defTabSz="833192"/>
              <a:r>
                <a:rPr lang="en-GB" sz="1200" dirty="0" smtClean="0">
                  <a:solidFill>
                    <a:prstClr val="black"/>
                  </a:solidFill>
                </a:rPr>
                <a:t>Accessible via Brussels </a:t>
              </a:r>
            </a:p>
            <a:p>
              <a:pPr defTabSz="833192"/>
              <a:r>
                <a:rPr lang="en-GB" sz="1200" dirty="0" smtClean="0">
                  <a:solidFill>
                    <a:prstClr val="black"/>
                  </a:solidFill>
                </a:rPr>
                <a:t>Subsidiary</a:t>
              </a:r>
            </a:p>
          </p:txBody>
        </p:sp>
      </p:grpSp>
    </p:spTree>
    <p:extLst>
      <p:ext uri="{BB962C8B-B14F-4D97-AF65-F5344CB8AC3E}">
        <p14:creationId xmlns:p14="http://schemas.microsoft.com/office/powerpoint/2010/main" val="2076708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Pentagon 92"/>
          <p:cNvSpPr/>
          <p:nvPr/>
        </p:nvSpPr>
        <p:spPr>
          <a:xfrm>
            <a:off x="442732" y="1687116"/>
            <a:ext cx="8318414" cy="4406594"/>
          </a:xfrm>
          <a:prstGeom prst="homePlate">
            <a:avLst>
              <a:gd name="adj" fmla="val 0"/>
            </a:avLst>
          </a:prstGeom>
          <a:solidFill>
            <a:schemeClr val="bg1"/>
          </a:solidFill>
          <a:ln w="9525" cap="rnd" cmpd="sng" algn="ctr">
            <a:solidFill>
              <a:schemeClr val="tx1">
                <a:lumMod val="75000"/>
                <a:lumOff val="25000"/>
              </a:schemeClr>
            </a:solidFill>
            <a:prstDash val="solid"/>
          </a:ln>
          <a:effectLst/>
        </p:spPr>
        <p:txBody>
          <a:bodyPr lIns="91043" tIns="45522" rIns="91043" bIns="45522" rtlCol="0" anchor="t"/>
          <a:lstStyle/>
          <a:p>
            <a:pPr marL="86921" indent="-86921" defTabSz="829953" fontAlgn="base">
              <a:lnSpc>
                <a:spcPct val="150000"/>
              </a:lnSpc>
              <a:spcBef>
                <a:spcPts val="600"/>
              </a:spcBef>
              <a:buFontTx/>
              <a:buChar char="•"/>
            </a:pPr>
            <a:endParaRPr lang="en-GB" sz="1000" dirty="0">
              <a:solidFill>
                <a:prstClr val="black"/>
              </a:solidFill>
              <a:ea typeface="Times New Roman" pitchFamily="18" charset="0"/>
              <a:cs typeface="Arial" pitchFamily="34" charset="0"/>
            </a:endParaRPr>
          </a:p>
        </p:txBody>
      </p:sp>
      <p:graphicFrame>
        <p:nvGraphicFramePr>
          <p:cNvPr id="3" name="Object 2" hidden="1"/>
          <p:cNvGraphicFramePr>
            <a:graphicFrameLocks noChangeAspect="1"/>
          </p:cNvGraphicFramePr>
          <p:nvPr>
            <p:custDataLst>
              <p:tags r:id="rId2"/>
            </p:custDataLst>
            <p:extLst/>
          </p:nvPr>
        </p:nvGraphicFramePr>
        <p:xfrm>
          <a:off x="1593" y="1463"/>
          <a:ext cx="1447" cy="1447"/>
        </p:xfrm>
        <a:graphic>
          <a:graphicData uri="http://schemas.openxmlformats.org/presentationml/2006/ole">
            <mc:AlternateContent xmlns:mc="http://schemas.openxmlformats.org/markup-compatibility/2006">
              <mc:Choice xmlns:v="urn:schemas-microsoft-com:vml" Requires="v">
                <p:oleObj spid="_x0000_s283671" name="think-cell Slide" r:id="rId5" imgW="216" imgH="216" progId="TCLayout.ActiveDocument.1">
                  <p:embed/>
                </p:oleObj>
              </mc:Choice>
              <mc:Fallback>
                <p:oleObj name="think-cell Slide" r:id="rId5" imgW="216" imgH="216" progId="TCLayout.ActiveDocument.1">
                  <p:embed/>
                  <p:pic>
                    <p:nvPicPr>
                      <p:cNvPr id="0" name=""/>
                      <p:cNvPicPr/>
                      <p:nvPr/>
                    </p:nvPicPr>
                    <p:blipFill>
                      <a:blip r:embed="rId6"/>
                      <a:stretch>
                        <a:fillRect/>
                      </a:stretch>
                    </p:blipFill>
                    <p:spPr>
                      <a:xfrm>
                        <a:off x="1593" y="1463"/>
                        <a:ext cx="1447" cy="1447"/>
                      </a:xfrm>
                      <a:prstGeom prst="rect">
                        <a:avLst/>
                      </a:prstGeom>
                    </p:spPr>
                  </p:pic>
                </p:oleObj>
              </mc:Fallback>
            </mc:AlternateContent>
          </a:graphicData>
        </a:graphic>
      </p:graphicFrame>
      <p:sp>
        <p:nvSpPr>
          <p:cNvPr id="7" name="Title 6"/>
          <p:cNvSpPr>
            <a:spLocks noGrp="1"/>
          </p:cNvSpPr>
          <p:nvPr>
            <p:ph type="title"/>
          </p:nvPr>
        </p:nvSpPr>
        <p:spPr/>
        <p:txBody>
          <a:bodyPr vert="horz" lIns="0" tIns="212337" rIns="0" bIns="70780" rtlCol="0" anchor="t">
            <a:noAutofit/>
          </a:bodyPr>
          <a:lstStyle/>
          <a:p>
            <a:pPr defTabSz="742629">
              <a:lnSpc>
                <a:spcPct val="90000"/>
              </a:lnSpc>
            </a:pPr>
            <a:r>
              <a:rPr lang="en-GB" sz="2400" dirty="0"/>
              <a:t>Lloyd’s Brussels subsidiary</a:t>
            </a:r>
          </a:p>
        </p:txBody>
      </p:sp>
      <p:sp>
        <p:nvSpPr>
          <p:cNvPr id="5" name="Text Placeholder 4"/>
          <p:cNvSpPr>
            <a:spLocks noGrp="1"/>
          </p:cNvSpPr>
          <p:nvPr>
            <p:ph type="body" sz="quarter" idx="13"/>
          </p:nvPr>
        </p:nvSpPr>
        <p:spPr>
          <a:xfrm>
            <a:off x="405004" y="1095169"/>
            <a:ext cx="8334901" cy="353900"/>
          </a:xfr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Lst>
        </p:spPr>
        <p:txBody>
          <a:bodyPr vert="horz" wrap="square" lIns="0" tIns="35542" rIns="0" bIns="71095" rtlCol="0" anchor="t" anchorCtr="0">
            <a:spAutoFit/>
          </a:bodyPr>
          <a:lstStyle/>
          <a:p>
            <a:pPr defTabSz="743072"/>
            <a:r>
              <a:rPr lang="en-GB" sz="1600" dirty="0">
                <a:solidFill>
                  <a:prstClr val="black">
                    <a:lumMod val="50000"/>
                    <a:lumOff val="50000"/>
                  </a:prstClr>
                </a:solidFill>
                <a:latin typeface="+mn-lt"/>
              </a:rPr>
              <a:t>How will it work?</a:t>
            </a:r>
          </a:p>
        </p:txBody>
      </p:sp>
      <p:sp>
        <p:nvSpPr>
          <p:cNvPr id="61" name="Pentagon 60"/>
          <p:cNvSpPr/>
          <p:nvPr/>
        </p:nvSpPr>
        <p:spPr>
          <a:xfrm>
            <a:off x="5294898" y="1893762"/>
            <a:ext cx="3466253" cy="4199950"/>
          </a:xfrm>
          <a:prstGeom prst="homePlate">
            <a:avLst>
              <a:gd name="adj" fmla="val 0"/>
            </a:avLst>
          </a:prstGeom>
          <a:solidFill>
            <a:schemeClr val="bg1"/>
          </a:solidFill>
          <a:ln w="9525" cap="rnd" cmpd="sng" algn="ctr">
            <a:solidFill>
              <a:schemeClr val="tx1">
                <a:lumMod val="75000"/>
                <a:lumOff val="25000"/>
              </a:schemeClr>
            </a:solidFill>
            <a:prstDash val="solid"/>
          </a:ln>
          <a:effectLst/>
        </p:spPr>
        <p:txBody>
          <a:bodyPr lIns="91043" tIns="45522" rIns="91043" bIns="45522" rtlCol="0" anchor="t"/>
          <a:lstStyle/>
          <a:p>
            <a:pPr marL="86921" indent="-86921" defTabSz="829953" fontAlgn="base">
              <a:lnSpc>
                <a:spcPct val="150000"/>
              </a:lnSpc>
              <a:spcBef>
                <a:spcPts val="600"/>
              </a:spcBef>
              <a:buFontTx/>
              <a:buChar char="•"/>
            </a:pPr>
            <a:r>
              <a:rPr lang="en-GB" sz="900" dirty="0">
                <a:solidFill>
                  <a:prstClr val="black"/>
                </a:solidFill>
                <a:ea typeface="Times New Roman" pitchFamily="18" charset="0"/>
                <a:cs typeface="Arial" pitchFamily="34" charset="0"/>
              </a:rPr>
              <a:t>Lloyd’s Brussels subsidiary will enter into an </a:t>
            </a:r>
            <a:r>
              <a:rPr lang="en-GB" sz="900" dirty="0" smtClean="0">
                <a:solidFill>
                  <a:prstClr val="black"/>
                </a:solidFill>
                <a:ea typeface="Times New Roman" pitchFamily="18" charset="0"/>
                <a:cs typeface="Arial" pitchFamily="34" charset="0"/>
              </a:rPr>
              <a:t>Outsourcing Agreement </a:t>
            </a:r>
            <a:r>
              <a:rPr lang="en-GB" sz="900" dirty="0">
                <a:solidFill>
                  <a:prstClr val="black"/>
                </a:solidFill>
                <a:ea typeface="Times New Roman" pitchFamily="18" charset="0"/>
                <a:cs typeface="Arial" pitchFamily="34" charset="0"/>
              </a:rPr>
              <a:t>with M</a:t>
            </a:r>
            <a:r>
              <a:rPr lang="en-GB" sz="900" dirty="0" smtClean="0">
                <a:solidFill>
                  <a:prstClr val="black"/>
                </a:solidFill>
                <a:ea typeface="Times New Roman" pitchFamily="18" charset="0"/>
                <a:cs typeface="Arial" pitchFamily="34" charset="0"/>
              </a:rPr>
              <a:t>anaging </a:t>
            </a:r>
            <a:r>
              <a:rPr lang="en-GB" sz="900" dirty="0">
                <a:solidFill>
                  <a:prstClr val="black"/>
                </a:solidFill>
                <a:ea typeface="Times New Roman" pitchFamily="18" charset="0"/>
                <a:cs typeface="Arial" pitchFamily="34" charset="0"/>
              </a:rPr>
              <a:t>A</a:t>
            </a:r>
            <a:r>
              <a:rPr lang="en-GB" sz="900" dirty="0" smtClean="0">
                <a:solidFill>
                  <a:prstClr val="black"/>
                </a:solidFill>
                <a:ea typeface="Times New Roman" pitchFamily="18" charset="0"/>
                <a:cs typeface="Arial" pitchFamily="34" charset="0"/>
              </a:rPr>
              <a:t>gents </a:t>
            </a:r>
            <a:r>
              <a:rPr lang="en-GB" sz="900" dirty="0">
                <a:solidFill>
                  <a:prstClr val="black"/>
                </a:solidFill>
                <a:ea typeface="Times New Roman" pitchFamily="18" charset="0"/>
                <a:cs typeface="Arial" pitchFamily="34" charset="0"/>
              </a:rPr>
              <a:t>allowing </a:t>
            </a:r>
            <a:r>
              <a:rPr lang="en-GB" sz="900" dirty="0" smtClean="0">
                <a:solidFill>
                  <a:prstClr val="black"/>
                </a:solidFill>
                <a:ea typeface="Times New Roman" pitchFamily="18" charset="0"/>
                <a:cs typeface="Arial" pitchFamily="34" charset="0"/>
              </a:rPr>
              <a:t>them </a:t>
            </a:r>
            <a:r>
              <a:rPr lang="en-GB" sz="900" dirty="0">
                <a:solidFill>
                  <a:prstClr val="black"/>
                </a:solidFill>
                <a:ea typeface="Times New Roman" pitchFamily="18" charset="0"/>
                <a:cs typeface="Arial" pitchFamily="34" charset="0"/>
              </a:rPr>
              <a:t>to underwrite on behalf of the Brussels </a:t>
            </a:r>
            <a:r>
              <a:rPr lang="en-GB" sz="900" dirty="0" smtClean="0">
                <a:solidFill>
                  <a:prstClr val="black"/>
                </a:solidFill>
                <a:ea typeface="Times New Roman" pitchFamily="18" charset="0"/>
                <a:cs typeface="Arial" pitchFamily="34" charset="0"/>
              </a:rPr>
              <a:t>subsidiary. In this capacity Managing </a:t>
            </a:r>
            <a:r>
              <a:rPr lang="en-GB" sz="900" dirty="0">
                <a:solidFill>
                  <a:prstClr val="black"/>
                </a:solidFill>
                <a:ea typeface="Times New Roman" pitchFamily="18" charset="0"/>
                <a:cs typeface="Arial" pitchFamily="34" charset="0"/>
              </a:rPr>
              <a:t>A</a:t>
            </a:r>
            <a:r>
              <a:rPr lang="en-GB" sz="900" dirty="0" smtClean="0">
                <a:solidFill>
                  <a:prstClr val="black"/>
                </a:solidFill>
                <a:ea typeface="Times New Roman" pitchFamily="18" charset="0"/>
                <a:cs typeface="Arial" pitchFamily="34" charset="0"/>
              </a:rPr>
              <a:t>gents will be outsourced underwriting service providers to the Brussels subsidiary. For the sake of consistency this document will continue to refer to outsourced </a:t>
            </a:r>
            <a:r>
              <a:rPr lang="en-GB" sz="900" dirty="0">
                <a:solidFill>
                  <a:prstClr val="black"/>
                </a:solidFill>
                <a:ea typeface="Times New Roman" pitchFamily="18" charset="0"/>
                <a:cs typeface="Arial" pitchFamily="34" charset="0"/>
              </a:rPr>
              <a:t>underwriting service </a:t>
            </a:r>
            <a:r>
              <a:rPr lang="en-GB" sz="900" dirty="0" smtClean="0">
                <a:solidFill>
                  <a:prstClr val="black"/>
                </a:solidFill>
                <a:ea typeface="Times New Roman" pitchFamily="18" charset="0"/>
                <a:cs typeface="Arial" pitchFamily="34" charset="0"/>
              </a:rPr>
              <a:t>providers as managing agents</a:t>
            </a:r>
            <a:endParaRPr lang="en-GB" sz="900" dirty="0">
              <a:solidFill>
                <a:prstClr val="black"/>
              </a:solidFill>
              <a:ea typeface="Times New Roman" pitchFamily="18" charset="0"/>
              <a:cs typeface="Arial" pitchFamily="34" charset="0"/>
            </a:endParaRPr>
          </a:p>
          <a:p>
            <a:pPr marL="86921" indent="-86921" defTabSz="829953" fontAlgn="base">
              <a:lnSpc>
                <a:spcPct val="150000"/>
              </a:lnSpc>
              <a:spcBef>
                <a:spcPts val="600"/>
              </a:spcBef>
              <a:buFontTx/>
              <a:buChar char="•"/>
            </a:pPr>
            <a:r>
              <a:rPr lang="en-GB" sz="900" dirty="0" smtClean="0">
                <a:solidFill>
                  <a:prstClr val="black"/>
                </a:solidFill>
                <a:ea typeface="Times New Roman" pitchFamily="18" charset="0"/>
                <a:cs typeface="Arial" pitchFamily="34" charset="0"/>
              </a:rPr>
              <a:t>Lloyd’s </a:t>
            </a:r>
            <a:r>
              <a:rPr lang="en-GB" sz="900" dirty="0">
                <a:solidFill>
                  <a:prstClr val="black"/>
                </a:solidFill>
                <a:ea typeface="Times New Roman" pitchFamily="18" charset="0"/>
                <a:cs typeface="Arial" pitchFamily="34" charset="0"/>
              </a:rPr>
              <a:t>Brussels </a:t>
            </a:r>
            <a:r>
              <a:rPr lang="en-GB" sz="900" dirty="0" smtClean="0">
                <a:solidFill>
                  <a:prstClr val="black"/>
                </a:solidFill>
                <a:ea typeface="Times New Roman" pitchFamily="18" charset="0"/>
                <a:cs typeface="Arial" pitchFamily="34" charset="0"/>
              </a:rPr>
              <a:t>subsidiary will authorise managing agents to appoint coverholders and service </a:t>
            </a:r>
            <a:r>
              <a:rPr lang="en-GB" sz="900" dirty="0">
                <a:solidFill>
                  <a:prstClr val="black"/>
                </a:solidFill>
                <a:ea typeface="Times New Roman" pitchFamily="18" charset="0"/>
                <a:cs typeface="Arial" pitchFamily="34" charset="0"/>
              </a:rPr>
              <a:t>companies on </a:t>
            </a:r>
            <a:r>
              <a:rPr lang="en-GB" sz="900" dirty="0" smtClean="0">
                <a:solidFill>
                  <a:prstClr val="black"/>
                </a:solidFill>
                <a:ea typeface="Times New Roman" pitchFamily="18" charset="0"/>
                <a:cs typeface="Arial" pitchFamily="34" charset="0"/>
              </a:rPr>
              <a:t>its behalf, within agreed European </a:t>
            </a:r>
            <a:r>
              <a:rPr lang="en-GB" sz="900" dirty="0">
                <a:solidFill>
                  <a:prstClr val="black"/>
                </a:solidFill>
                <a:ea typeface="Times New Roman" pitchFamily="18" charset="0"/>
                <a:cs typeface="Arial" pitchFamily="34" charset="0"/>
              </a:rPr>
              <a:t>business </a:t>
            </a:r>
            <a:r>
              <a:rPr lang="en-GB" sz="900" dirty="0" smtClean="0">
                <a:solidFill>
                  <a:prstClr val="black"/>
                </a:solidFill>
                <a:ea typeface="Times New Roman" pitchFamily="18" charset="0"/>
                <a:cs typeface="Arial" pitchFamily="34" charset="0"/>
              </a:rPr>
              <a:t>plans</a:t>
            </a:r>
          </a:p>
          <a:p>
            <a:pPr marL="86921" indent="-86921" defTabSz="829953" fontAlgn="base">
              <a:lnSpc>
                <a:spcPct val="150000"/>
              </a:lnSpc>
              <a:spcBef>
                <a:spcPts val="600"/>
              </a:spcBef>
              <a:buFontTx/>
              <a:buChar char="•"/>
            </a:pPr>
            <a:r>
              <a:rPr lang="en-GB" sz="900" dirty="0" smtClean="0">
                <a:solidFill>
                  <a:prstClr val="black"/>
                </a:solidFill>
                <a:ea typeface="Times New Roman" pitchFamily="18" charset="0"/>
                <a:cs typeface="Arial" pitchFamily="34" charset="0"/>
              </a:rPr>
              <a:t>Brokers </a:t>
            </a:r>
            <a:r>
              <a:rPr lang="en-GB" sz="900" dirty="0">
                <a:solidFill>
                  <a:prstClr val="black"/>
                </a:solidFill>
                <a:ea typeface="Times New Roman" pitchFamily="18" charset="0"/>
                <a:cs typeface="Arial" pitchFamily="34" charset="0"/>
              </a:rPr>
              <a:t>will undertake negotiation of </a:t>
            </a:r>
            <a:r>
              <a:rPr lang="en-GB" sz="900" dirty="0" smtClean="0">
                <a:solidFill>
                  <a:prstClr val="black"/>
                </a:solidFill>
                <a:ea typeface="Times New Roman" pitchFamily="18" charset="0"/>
                <a:cs typeface="Arial" pitchFamily="34" charset="0"/>
              </a:rPr>
              <a:t>Coverholder Appointment Agreements (CAAs) between managing agent </a:t>
            </a:r>
            <a:r>
              <a:rPr lang="en-GB" sz="900" dirty="0">
                <a:solidFill>
                  <a:prstClr val="black"/>
                </a:solidFill>
                <a:ea typeface="Times New Roman" pitchFamily="18" charset="0"/>
                <a:cs typeface="Arial" pitchFamily="34" charset="0"/>
              </a:rPr>
              <a:t>underwriters and coverholders, thus allowing the current relationships between these entities to continue. The only visible change </a:t>
            </a:r>
            <a:r>
              <a:rPr lang="en-GB" sz="900" dirty="0" smtClean="0">
                <a:solidFill>
                  <a:prstClr val="black"/>
                </a:solidFill>
                <a:ea typeface="Times New Roman" pitchFamily="18" charset="0"/>
                <a:cs typeface="Arial" pitchFamily="34" charset="0"/>
              </a:rPr>
              <a:t>between the original binder/new CAA will </a:t>
            </a:r>
            <a:r>
              <a:rPr lang="en-GB" sz="900" dirty="0">
                <a:solidFill>
                  <a:prstClr val="black"/>
                </a:solidFill>
                <a:ea typeface="Times New Roman" pitchFamily="18" charset="0"/>
                <a:cs typeface="Arial" pitchFamily="34" charset="0"/>
              </a:rPr>
              <a:t>be the underwriting </a:t>
            </a:r>
            <a:r>
              <a:rPr lang="en-GB" sz="900" dirty="0" smtClean="0">
                <a:solidFill>
                  <a:prstClr val="black"/>
                </a:solidFill>
                <a:ea typeface="Times New Roman" pitchFamily="18" charset="0"/>
                <a:cs typeface="Arial" pitchFamily="34" charset="0"/>
              </a:rPr>
              <a:t>entity, </a:t>
            </a:r>
            <a:r>
              <a:rPr lang="en-GB" sz="900" dirty="0">
                <a:solidFill>
                  <a:prstClr val="black"/>
                </a:solidFill>
                <a:ea typeface="Times New Roman" pitchFamily="18" charset="0"/>
                <a:cs typeface="Arial" pitchFamily="34" charset="0"/>
              </a:rPr>
              <a:t>which will be Lloyd’s Brussels Subsidiary instead of the </a:t>
            </a:r>
            <a:r>
              <a:rPr lang="en-GB" sz="900" dirty="0" smtClean="0">
                <a:solidFill>
                  <a:prstClr val="black"/>
                </a:solidFill>
                <a:ea typeface="Times New Roman" pitchFamily="18" charset="0"/>
                <a:cs typeface="Arial" pitchFamily="34" charset="0"/>
              </a:rPr>
              <a:t>managing agent</a:t>
            </a:r>
            <a:endParaRPr lang="en-GB" sz="900" dirty="0">
              <a:solidFill>
                <a:prstClr val="black"/>
              </a:solidFill>
              <a:ea typeface="Times New Roman" pitchFamily="18" charset="0"/>
              <a:cs typeface="Arial" pitchFamily="34" charset="0"/>
            </a:endParaRPr>
          </a:p>
          <a:p>
            <a:pPr marL="86921" indent="-86921" defTabSz="829953" fontAlgn="base">
              <a:lnSpc>
                <a:spcPct val="150000"/>
              </a:lnSpc>
              <a:spcBef>
                <a:spcPts val="600"/>
              </a:spcBef>
              <a:buFontTx/>
              <a:buChar char="•"/>
            </a:pPr>
            <a:r>
              <a:rPr lang="en-GB" sz="900" dirty="0">
                <a:solidFill>
                  <a:prstClr val="black"/>
                </a:solidFill>
                <a:ea typeface="Times New Roman" pitchFamily="18" charset="0"/>
                <a:cs typeface="Arial" pitchFamily="34" charset="0"/>
              </a:rPr>
              <a:t>Under the terms of the </a:t>
            </a:r>
            <a:r>
              <a:rPr lang="en-GB" sz="900" dirty="0" smtClean="0">
                <a:solidFill>
                  <a:prstClr val="black"/>
                </a:solidFill>
                <a:ea typeface="Times New Roman" pitchFamily="18" charset="0"/>
                <a:cs typeface="Arial" pitchFamily="34" charset="0"/>
              </a:rPr>
              <a:t>Outsourcing Agreement </a:t>
            </a:r>
            <a:r>
              <a:rPr lang="en-GB" sz="900" dirty="0">
                <a:solidFill>
                  <a:prstClr val="black"/>
                </a:solidFill>
                <a:ea typeface="Times New Roman" pitchFamily="18" charset="0"/>
                <a:cs typeface="Arial" pitchFamily="34" charset="0"/>
              </a:rPr>
              <a:t>business will be reinsured back to the syndicates</a:t>
            </a:r>
          </a:p>
        </p:txBody>
      </p:sp>
      <p:sp>
        <p:nvSpPr>
          <p:cNvPr id="62" name="Pentagon 61"/>
          <p:cNvSpPr/>
          <p:nvPr/>
        </p:nvSpPr>
        <p:spPr>
          <a:xfrm>
            <a:off x="5294898" y="1687116"/>
            <a:ext cx="3466253" cy="206647"/>
          </a:xfrm>
          <a:prstGeom prst="homePlate">
            <a:avLst>
              <a:gd name="adj" fmla="val 0"/>
            </a:avLst>
          </a:prstGeom>
          <a:solidFill>
            <a:schemeClr val="bg2"/>
          </a:solidFill>
          <a:ln w="9525" cap="rnd" cmpd="sng" algn="ctr">
            <a:solidFill>
              <a:schemeClr val="tx1">
                <a:lumMod val="75000"/>
                <a:lumOff val="25000"/>
              </a:schemeClr>
            </a:solidFill>
            <a:prstDash val="solid"/>
          </a:ln>
          <a:effectLst/>
        </p:spPr>
        <p:txBody>
          <a:bodyPr lIns="91043" tIns="0" rIns="91043" bIns="0" rtlCol="0" anchor="ctr"/>
          <a:lstStyle/>
          <a:p>
            <a:pPr defTabSz="829953">
              <a:defRPr/>
            </a:pPr>
            <a:r>
              <a:rPr lang="en-GB" sz="1000" b="1" kern="0" dirty="0">
                <a:solidFill>
                  <a:srgbClr val="FFFFFF"/>
                </a:solidFill>
              </a:rPr>
              <a:t>Incorporation and structure</a:t>
            </a:r>
          </a:p>
        </p:txBody>
      </p:sp>
      <p:sp>
        <p:nvSpPr>
          <p:cNvPr id="54" name="Rectangle 53"/>
          <p:cNvSpPr/>
          <p:nvPr/>
        </p:nvSpPr>
        <p:spPr bwMode="auto">
          <a:xfrm>
            <a:off x="3957956" y="3534571"/>
            <a:ext cx="1136311" cy="448544"/>
          </a:xfrm>
          <a:prstGeom prst="rect">
            <a:avLst/>
          </a:prstGeom>
          <a:solidFill>
            <a:schemeClr val="accent1"/>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65311" tIns="65311" rIns="65311" bIns="65311" numCol="1" rtlCol="0" anchor="ctr" anchorCtr="0" compatLnSpc="1">
            <a:prstTxWarp prst="textNoShape">
              <a:avLst/>
            </a:prstTxWarp>
          </a:bodyPr>
          <a:lstStyle>
            <a:defPPr>
              <a:defRPr lang="en-US"/>
            </a:defPPr>
            <a:lvl1pPr marL="0" algn="l" defTabSz="911071" rtl="0" eaLnBrk="1" latinLnBrk="0" hangingPunct="1">
              <a:defRPr sz="1800" kern="1200">
                <a:solidFill>
                  <a:schemeClr val="lt1"/>
                </a:solidFill>
                <a:latin typeface="+mn-lt"/>
                <a:ea typeface="+mn-ea"/>
                <a:cs typeface="+mn-cs"/>
              </a:defRPr>
            </a:lvl1pPr>
            <a:lvl2pPr marL="455535" algn="l" defTabSz="911071" rtl="0" eaLnBrk="1" latinLnBrk="0" hangingPunct="1">
              <a:defRPr sz="1800" kern="1200">
                <a:solidFill>
                  <a:schemeClr val="lt1"/>
                </a:solidFill>
                <a:latin typeface="+mn-lt"/>
                <a:ea typeface="+mn-ea"/>
                <a:cs typeface="+mn-cs"/>
              </a:defRPr>
            </a:lvl2pPr>
            <a:lvl3pPr marL="911071" algn="l" defTabSz="911071" rtl="0" eaLnBrk="1" latinLnBrk="0" hangingPunct="1">
              <a:defRPr sz="1800" kern="1200">
                <a:solidFill>
                  <a:schemeClr val="lt1"/>
                </a:solidFill>
                <a:latin typeface="+mn-lt"/>
                <a:ea typeface="+mn-ea"/>
                <a:cs typeface="+mn-cs"/>
              </a:defRPr>
            </a:lvl3pPr>
            <a:lvl4pPr marL="1366606" algn="l" defTabSz="911071" rtl="0" eaLnBrk="1" latinLnBrk="0" hangingPunct="1">
              <a:defRPr sz="1800" kern="1200">
                <a:solidFill>
                  <a:schemeClr val="lt1"/>
                </a:solidFill>
                <a:latin typeface="+mn-lt"/>
                <a:ea typeface="+mn-ea"/>
                <a:cs typeface="+mn-cs"/>
              </a:defRPr>
            </a:lvl4pPr>
            <a:lvl5pPr marL="1822139" algn="l" defTabSz="911071" rtl="0" eaLnBrk="1" latinLnBrk="0" hangingPunct="1">
              <a:defRPr sz="1800" kern="1200">
                <a:solidFill>
                  <a:schemeClr val="lt1"/>
                </a:solidFill>
                <a:latin typeface="+mn-lt"/>
                <a:ea typeface="+mn-ea"/>
                <a:cs typeface="+mn-cs"/>
              </a:defRPr>
            </a:lvl5pPr>
            <a:lvl6pPr marL="2277670" algn="l" defTabSz="911071" rtl="0" eaLnBrk="1" latinLnBrk="0" hangingPunct="1">
              <a:defRPr sz="1800" kern="1200">
                <a:solidFill>
                  <a:schemeClr val="lt1"/>
                </a:solidFill>
                <a:latin typeface="+mn-lt"/>
                <a:ea typeface="+mn-ea"/>
                <a:cs typeface="+mn-cs"/>
              </a:defRPr>
            </a:lvl6pPr>
            <a:lvl7pPr marL="2733207" algn="l" defTabSz="911071" rtl="0" eaLnBrk="1" latinLnBrk="0" hangingPunct="1">
              <a:defRPr sz="1800" kern="1200">
                <a:solidFill>
                  <a:schemeClr val="lt1"/>
                </a:solidFill>
                <a:latin typeface="+mn-lt"/>
                <a:ea typeface="+mn-ea"/>
                <a:cs typeface="+mn-cs"/>
              </a:defRPr>
            </a:lvl7pPr>
            <a:lvl8pPr marL="3188740" algn="l" defTabSz="911071" rtl="0" eaLnBrk="1" latinLnBrk="0" hangingPunct="1">
              <a:defRPr sz="1800" kern="1200">
                <a:solidFill>
                  <a:schemeClr val="lt1"/>
                </a:solidFill>
                <a:latin typeface="+mn-lt"/>
                <a:ea typeface="+mn-ea"/>
                <a:cs typeface="+mn-cs"/>
              </a:defRPr>
            </a:lvl8pPr>
            <a:lvl9pPr marL="3644278" algn="l" defTabSz="911071" rtl="0" eaLnBrk="1" latinLnBrk="0" hangingPunct="1">
              <a:defRPr sz="1800" kern="1200">
                <a:solidFill>
                  <a:schemeClr val="lt1"/>
                </a:solidFill>
                <a:latin typeface="+mn-lt"/>
                <a:ea typeface="+mn-ea"/>
                <a:cs typeface="+mn-cs"/>
              </a:defRPr>
            </a:lvl9pPr>
          </a:lstStyle>
          <a:p>
            <a:pPr algn="ctr" defTabSz="829468" fontAlgn="base">
              <a:lnSpc>
                <a:spcPts val="1002"/>
              </a:lnSpc>
              <a:spcAft>
                <a:spcPct val="0"/>
              </a:spcAft>
              <a:buClr>
                <a:srgbClr val="A50E29"/>
              </a:buClr>
            </a:pPr>
            <a:r>
              <a:rPr lang="en-GB" sz="1000" b="1" dirty="0">
                <a:solidFill>
                  <a:prstClr val="white"/>
                </a:solidFill>
              </a:rPr>
              <a:t>Coverholder </a:t>
            </a:r>
          </a:p>
          <a:p>
            <a:pPr algn="ctr" defTabSz="829468" fontAlgn="base">
              <a:lnSpc>
                <a:spcPts val="1002"/>
              </a:lnSpc>
              <a:spcAft>
                <a:spcPct val="0"/>
              </a:spcAft>
              <a:buClr>
                <a:srgbClr val="A50E29"/>
              </a:buClr>
            </a:pPr>
            <a:r>
              <a:rPr lang="en-GB" sz="1000" b="1" dirty="0">
                <a:solidFill>
                  <a:prstClr val="white"/>
                </a:solidFill>
              </a:rPr>
              <a:t>(EU </a:t>
            </a:r>
            <a:r>
              <a:rPr lang="en-GB" sz="1000" b="1" dirty="0" smtClean="0">
                <a:solidFill>
                  <a:prstClr val="white"/>
                </a:solidFill>
              </a:rPr>
              <a:t>Country</a:t>
            </a:r>
            <a:r>
              <a:rPr lang="en-GB" sz="1000" b="1" dirty="0">
                <a:solidFill>
                  <a:prstClr val="white"/>
                </a:solidFill>
              </a:rPr>
              <a:t>)</a:t>
            </a:r>
          </a:p>
        </p:txBody>
      </p:sp>
      <p:sp>
        <p:nvSpPr>
          <p:cNvPr id="55" name="Rectangle 54"/>
          <p:cNvSpPr/>
          <p:nvPr/>
        </p:nvSpPr>
        <p:spPr bwMode="auto">
          <a:xfrm>
            <a:off x="2629970" y="2364862"/>
            <a:ext cx="1136311" cy="823213"/>
          </a:xfrm>
          <a:prstGeom prst="rect">
            <a:avLst/>
          </a:prstGeom>
          <a:solidFill>
            <a:schemeClr val="accent1"/>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65311" tIns="65311" rIns="65311" bIns="65311" numCol="1" rtlCol="0" anchor="ctr" anchorCtr="0" compatLnSpc="1">
            <a:prstTxWarp prst="textNoShape">
              <a:avLst/>
            </a:prstTxWarp>
          </a:bodyPr>
          <a:lstStyle>
            <a:defPPr>
              <a:defRPr lang="en-US"/>
            </a:defPPr>
            <a:lvl1pPr marL="0" algn="l" defTabSz="911071" rtl="0" eaLnBrk="1" latinLnBrk="0" hangingPunct="1">
              <a:defRPr sz="1800" kern="1200">
                <a:solidFill>
                  <a:schemeClr val="lt1"/>
                </a:solidFill>
                <a:latin typeface="+mn-lt"/>
                <a:ea typeface="+mn-ea"/>
                <a:cs typeface="+mn-cs"/>
              </a:defRPr>
            </a:lvl1pPr>
            <a:lvl2pPr marL="455535" algn="l" defTabSz="911071" rtl="0" eaLnBrk="1" latinLnBrk="0" hangingPunct="1">
              <a:defRPr sz="1800" kern="1200">
                <a:solidFill>
                  <a:schemeClr val="lt1"/>
                </a:solidFill>
                <a:latin typeface="+mn-lt"/>
                <a:ea typeface="+mn-ea"/>
                <a:cs typeface="+mn-cs"/>
              </a:defRPr>
            </a:lvl2pPr>
            <a:lvl3pPr marL="911071" algn="l" defTabSz="911071" rtl="0" eaLnBrk="1" latinLnBrk="0" hangingPunct="1">
              <a:defRPr sz="1800" kern="1200">
                <a:solidFill>
                  <a:schemeClr val="lt1"/>
                </a:solidFill>
                <a:latin typeface="+mn-lt"/>
                <a:ea typeface="+mn-ea"/>
                <a:cs typeface="+mn-cs"/>
              </a:defRPr>
            </a:lvl3pPr>
            <a:lvl4pPr marL="1366606" algn="l" defTabSz="911071" rtl="0" eaLnBrk="1" latinLnBrk="0" hangingPunct="1">
              <a:defRPr sz="1800" kern="1200">
                <a:solidFill>
                  <a:schemeClr val="lt1"/>
                </a:solidFill>
                <a:latin typeface="+mn-lt"/>
                <a:ea typeface="+mn-ea"/>
                <a:cs typeface="+mn-cs"/>
              </a:defRPr>
            </a:lvl4pPr>
            <a:lvl5pPr marL="1822139" algn="l" defTabSz="911071" rtl="0" eaLnBrk="1" latinLnBrk="0" hangingPunct="1">
              <a:defRPr sz="1800" kern="1200">
                <a:solidFill>
                  <a:schemeClr val="lt1"/>
                </a:solidFill>
                <a:latin typeface="+mn-lt"/>
                <a:ea typeface="+mn-ea"/>
                <a:cs typeface="+mn-cs"/>
              </a:defRPr>
            </a:lvl5pPr>
            <a:lvl6pPr marL="2277670" algn="l" defTabSz="911071" rtl="0" eaLnBrk="1" latinLnBrk="0" hangingPunct="1">
              <a:defRPr sz="1800" kern="1200">
                <a:solidFill>
                  <a:schemeClr val="lt1"/>
                </a:solidFill>
                <a:latin typeface="+mn-lt"/>
                <a:ea typeface="+mn-ea"/>
                <a:cs typeface="+mn-cs"/>
              </a:defRPr>
            </a:lvl6pPr>
            <a:lvl7pPr marL="2733207" algn="l" defTabSz="911071" rtl="0" eaLnBrk="1" latinLnBrk="0" hangingPunct="1">
              <a:defRPr sz="1800" kern="1200">
                <a:solidFill>
                  <a:schemeClr val="lt1"/>
                </a:solidFill>
                <a:latin typeface="+mn-lt"/>
                <a:ea typeface="+mn-ea"/>
                <a:cs typeface="+mn-cs"/>
              </a:defRPr>
            </a:lvl7pPr>
            <a:lvl8pPr marL="3188740" algn="l" defTabSz="911071" rtl="0" eaLnBrk="1" latinLnBrk="0" hangingPunct="1">
              <a:defRPr sz="1800" kern="1200">
                <a:solidFill>
                  <a:schemeClr val="lt1"/>
                </a:solidFill>
                <a:latin typeface="+mn-lt"/>
                <a:ea typeface="+mn-ea"/>
                <a:cs typeface="+mn-cs"/>
              </a:defRPr>
            </a:lvl8pPr>
            <a:lvl9pPr marL="3644278" algn="l" defTabSz="911071" rtl="0" eaLnBrk="1" latinLnBrk="0" hangingPunct="1">
              <a:defRPr sz="1800" kern="1200">
                <a:solidFill>
                  <a:schemeClr val="lt1"/>
                </a:solidFill>
                <a:latin typeface="+mn-lt"/>
                <a:ea typeface="+mn-ea"/>
                <a:cs typeface="+mn-cs"/>
              </a:defRPr>
            </a:lvl9pPr>
          </a:lstStyle>
          <a:p>
            <a:pPr algn="ctr" defTabSz="829468" fontAlgn="base">
              <a:spcBef>
                <a:spcPct val="25000"/>
              </a:spcBef>
              <a:spcAft>
                <a:spcPct val="0"/>
              </a:spcAft>
              <a:buClr>
                <a:srgbClr val="A50E29"/>
              </a:buClr>
            </a:pPr>
            <a:r>
              <a:rPr lang="en-GB" sz="1000" b="1" dirty="0">
                <a:solidFill>
                  <a:prstClr val="white"/>
                </a:solidFill>
              </a:rPr>
              <a:t>Lloyd’s Brussels Subsidiary </a:t>
            </a:r>
          </a:p>
          <a:p>
            <a:pPr algn="ctr" defTabSz="829468" fontAlgn="base">
              <a:spcBef>
                <a:spcPct val="25000"/>
              </a:spcBef>
              <a:spcAft>
                <a:spcPct val="0"/>
              </a:spcAft>
              <a:buClr>
                <a:srgbClr val="A50E29"/>
              </a:buClr>
            </a:pPr>
            <a:r>
              <a:rPr lang="en-GB" sz="1000" dirty="0">
                <a:solidFill>
                  <a:prstClr val="white"/>
                </a:solidFill>
              </a:rPr>
              <a:t>(Credit </a:t>
            </a:r>
            <a:r>
              <a:rPr lang="en-GB" sz="1000" dirty="0" smtClean="0">
                <a:solidFill>
                  <a:prstClr val="white"/>
                </a:solidFill>
              </a:rPr>
              <a:t>rating </a:t>
            </a:r>
            <a:r>
              <a:rPr lang="en-GB" sz="1000" dirty="0">
                <a:solidFill>
                  <a:prstClr val="white"/>
                </a:solidFill>
              </a:rPr>
              <a:t>to be maintained)</a:t>
            </a:r>
          </a:p>
        </p:txBody>
      </p:sp>
      <p:sp>
        <p:nvSpPr>
          <p:cNvPr id="57" name="Rectangle 56"/>
          <p:cNvSpPr/>
          <p:nvPr/>
        </p:nvSpPr>
        <p:spPr bwMode="auto">
          <a:xfrm>
            <a:off x="2629970" y="3534571"/>
            <a:ext cx="1136311" cy="448544"/>
          </a:xfrm>
          <a:prstGeom prst="rect">
            <a:avLst/>
          </a:prstGeom>
          <a:solidFill>
            <a:schemeClr val="accent1"/>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65311" tIns="65311" rIns="65311" bIns="65311" numCol="1" rtlCol="0" anchor="ctr" anchorCtr="0" compatLnSpc="1">
            <a:prstTxWarp prst="textNoShape">
              <a:avLst/>
            </a:prstTxWarp>
          </a:bodyPr>
          <a:lstStyle>
            <a:defPPr>
              <a:defRPr lang="en-US"/>
            </a:defPPr>
            <a:lvl1pPr marL="0" algn="l" defTabSz="911071" rtl="0" eaLnBrk="1" latinLnBrk="0" hangingPunct="1">
              <a:defRPr sz="1800" kern="1200">
                <a:solidFill>
                  <a:schemeClr val="lt1"/>
                </a:solidFill>
                <a:latin typeface="+mn-lt"/>
                <a:ea typeface="+mn-ea"/>
                <a:cs typeface="+mn-cs"/>
              </a:defRPr>
            </a:lvl1pPr>
            <a:lvl2pPr marL="455535" algn="l" defTabSz="911071" rtl="0" eaLnBrk="1" latinLnBrk="0" hangingPunct="1">
              <a:defRPr sz="1800" kern="1200">
                <a:solidFill>
                  <a:schemeClr val="lt1"/>
                </a:solidFill>
                <a:latin typeface="+mn-lt"/>
                <a:ea typeface="+mn-ea"/>
                <a:cs typeface="+mn-cs"/>
              </a:defRPr>
            </a:lvl2pPr>
            <a:lvl3pPr marL="911071" algn="l" defTabSz="911071" rtl="0" eaLnBrk="1" latinLnBrk="0" hangingPunct="1">
              <a:defRPr sz="1800" kern="1200">
                <a:solidFill>
                  <a:schemeClr val="lt1"/>
                </a:solidFill>
                <a:latin typeface="+mn-lt"/>
                <a:ea typeface="+mn-ea"/>
                <a:cs typeface="+mn-cs"/>
              </a:defRPr>
            </a:lvl3pPr>
            <a:lvl4pPr marL="1366606" algn="l" defTabSz="911071" rtl="0" eaLnBrk="1" latinLnBrk="0" hangingPunct="1">
              <a:defRPr sz="1800" kern="1200">
                <a:solidFill>
                  <a:schemeClr val="lt1"/>
                </a:solidFill>
                <a:latin typeface="+mn-lt"/>
                <a:ea typeface="+mn-ea"/>
                <a:cs typeface="+mn-cs"/>
              </a:defRPr>
            </a:lvl4pPr>
            <a:lvl5pPr marL="1822139" algn="l" defTabSz="911071" rtl="0" eaLnBrk="1" latinLnBrk="0" hangingPunct="1">
              <a:defRPr sz="1800" kern="1200">
                <a:solidFill>
                  <a:schemeClr val="lt1"/>
                </a:solidFill>
                <a:latin typeface="+mn-lt"/>
                <a:ea typeface="+mn-ea"/>
                <a:cs typeface="+mn-cs"/>
              </a:defRPr>
            </a:lvl5pPr>
            <a:lvl6pPr marL="2277670" algn="l" defTabSz="911071" rtl="0" eaLnBrk="1" latinLnBrk="0" hangingPunct="1">
              <a:defRPr sz="1800" kern="1200">
                <a:solidFill>
                  <a:schemeClr val="lt1"/>
                </a:solidFill>
                <a:latin typeface="+mn-lt"/>
                <a:ea typeface="+mn-ea"/>
                <a:cs typeface="+mn-cs"/>
              </a:defRPr>
            </a:lvl6pPr>
            <a:lvl7pPr marL="2733207" algn="l" defTabSz="911071" rtl="0" eaLnBrk="1" latinLnBrk="0" hangingPunct="1">
              <a:defRPr sz="1800" kern="1200">
                <a:solidFill>
                  <a:schemeClr val="lt1"/>
                </a:solidFill>
                <a:latin typeface="+mn-lt"/>
                <a:ea typeface="+mn-ea"/>
                <a:cs typeface="+mn-cs"/>
              </a:defRPr>
            </a:lvl7pPr>
            <a:lvl8pPr marL="3188740" algn="l" defTabSz="911071" rtl="0" eaLnBrk="1" latinLnBrk="0" hangingPunct="1">
              <a:defRPr sz="1800" kern="1200">
                <a:solidFill>
                  <a:schemeClr val="lt1"/>
                </a:solidFill>
                <a:latin typeface="+mn-lt"/>
                <a:ea typeface="+mn-ea"/>
                <a:cs typeface="+mn-cs"/>
              </a:defRPr>
            </a:lvl8pPr>
            <a:lvl9pPr marL="3644278" algn="l" defTabSz="911071" rtl="0" eaLnBrk="1" latinLnBrk="0" hangingPunct="1">
              <a:defRPr sz="1800" kern="1200">
                <a:solidFill>
                  <a:schemeClr val="lt1"/>
                </a:solidFill>
                <a:latin typeface="+mn-lt"/>
                <a:ea typeface="+mn-ea"/>
                <a:cs typeface="+mn-cs"/>
              </a:defRPr>
            </a:lvl9pPr>
          </a:lstStyle>
          <a:p>
            <a:pPr algn="ctr" defTabSz="829468" fontAlgn="base">
              <a:spcBef>
                <a:spcPct val="25000"/>
              </a:spcBef>
              <a:spcAft>
                <a:spcPct val="0"/>
              </a:spcAft>
              <a:buClr>
                <a:srgbClr val="A50E29"/>
              </a:buClr>
            </a:pPr>
            <a:r>
              <a:rPr lang="en-GB" sz="1000" b="1" dirty="0">
                <a:solidFill>
                  <a:prstClr val="white"/>
                </a:solidFill>
              </a:rPr>
              <a:t>Managing Agent (UK)</a:t>
            </a:r>
          </a:p>
        </p:txBody>
      </p:sp>
      <p:sp>
        <p:nvSpPr>
          <p:cNvPr id="59" name="Rectangle 58"/>
          <p:cNvSpPr/>
          <p:nvPr/>
        </p:nvSpPr>
        <p:spPr bwMode="auto">
          <a:xfrm>
            <a:off x="4015795" y="2402190"/>
            <a:ext cx="1078466" cy="299029"/>
          </a:xfrm>
          <a:prstGeom prst="rect">
            <a:avLst/>
          </a:prstGeom>
          <a:solidFill>
            <a:schemeClr val="accent1"/>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65311" tIns="65311" rIns="65311" bIns="65311" numCol="1" rtlCol="0" anchor="ctr" anchorCtr="0" compatLnSpc="1">
            <a:prstTxWarp prst="textNoShape">
              <a:avLst/>
            </a:prstTxWarp>
          </a:bodyPr>
          <a:lstStyle>
            <a:defPPr>
              <a:defRPr lang="en-US"/>
            </a:defPPr>
            <a:lvl1pPr marL="0" algn="l" defTabSz="911071" rtl="0" eaLnBrk="1" latinLnBrk="0" hangingPunct="1">
              <a:defRPr sz="1800" kern="1200">
                <a:solidFill>
                  <a:schemeClr val="lt1"/>
                </a:solidFill>
                <a:latin typeface="+mn-lt"/>
                <a:ea typeface="+mn-ea"/>
                <a:cs typeface="+mn-cs"/>
              </a:defRPr>
            </a:lvl1pPr>
            <a:lvl2pPr marL="455535" algn="l" defTabSz="911071" rtl="0" eaLnBrk="1" latinLnBrk="0" hangingPunct="1">
              <a:defRPr sz="1800" kern="1200">
                <a:solidFill>
                  <a:schemeClr val="lt1"/>
                </a:solidFill>
                <a:latin typeface="+mn-lt"/>
                <a:ea typeface="+mn-ea"/>
                <a:cs typeface="+mn-cs"/>
              </a:defRPr>
            </a:lvl2pPr>
            <a:lvl3pPr marL="911071" algn="l" defTabSz="911071" rtl="0" eaLnBrk="1" latinLnBrk="0" hangingPunct="1">
              <a:defRPr sz="1800" kern="1200">
                <a:solidFill>
                  <a:schemeClr val="lt1"/>
                </a:solidFill>
                <a:latin typeface="+mn-lt"/>
                <a:ea typeface="+mn-ea"/>
                <a:cs typeface="+mn-cs"/>
              </a:defRPr>
            </a:lvl3pPr>
            <a:lvl4pPr marL="1366606" algn="l" defTabSz="911071" rtl="0" eaLnBrk="1" latinLnBrk="0" hangingPunct="1">
              <a:defRPr sz="1800" kern="1200">
                <a:solidFill>
                  <a:schemeClr val="lt1"/>
                </a:solidFill>
                <a:latin typeface="+mn-lt"/>
                <a:ea typeface="+mn-ea"/>
                <a:cs typeface="+mn-cs"/>
              </a:defRPr>
            </a:lvl4pPr>
            <a:lvl5pPr marL="1822139" algn="l" defTabSz="911071" rtl="0" eaLnBrk="1" latinLnBrk="0" hangingPunct="1">
              <a:defRPr sz="1800" kern="1200">
                <a:solidFill>
                  <a:schemeClr val="lt1"/>
                </a:solidFill>
                <a:latin typeface="+mn-lt"/>
                <a:ea typeface="+mn-ea"/>
                <a:cs typeface="+mn-cs"/>
              </a:defRPr>
            </a:lvl5pPr>
            <a:lvl6pPr marL="2277670" algn="l" defTabSz="911071" rtl="0" eaLnBrk="1" latinLnBrk="0" hangingPunct="1">
              <a:defRPr sz="1800" kern="1200">
                <a:solidFill>
                  <a:schemeClr val="lt1"/>
                </a:solidFill>
                <a:latin typeface="+mn-lt"/>
                <a:ea typeface="+mn-ea"/>
                <a:cs typeface="+mn-cs"/>
              </a:defRPr>
            </a:lvl6pPr>
            <a:lvl7pPr marL="2733207" algn="l" defTabSz="911071" rtl="0" eaLnBrk="1" latinLnBrk="0" hangingPunct="1">
              <a:defRPr sz="1800" kern="1200">
                <a:solidFill>
                  <a:schemeClr val="lt1"/>
                </a:solidFill>
                <a:latin typeface="+mn-lt"/>
                <a:ea typeface="+mn-ea"/>
                <a:cs typeface="+mn-cs"/>
              </a:defRPr>
            </a:lvl7pPr>
            <a:lvl8pPr marL="3188740" algn="l" defTabSz="911071" rtl="0" eaLnBrk="1" latinLnBrk="0" hangingPunct="1">
              <a:defRPr sz="1800" kern="1200">
                <a:solidFill>
                  <a:schemeClr val="lt1"/>
                </a:solidFill>
                <a:latin typeface="+mn-lt"/>
                <a:ea typeface="+mn-ea"/>
                <a:cs typeface="+mn-cs"/>
              </a:defRPr>
            </a:lvl8pPr>
            <a:lvl9pPr marL="3644278" algn="l" defTabSz="911071" rtl="0" eaLnBrk="1" latinLnBrk="0" hangingPunct="1">
              <a:defRPr sz="1800" kern="1200">
                <a:solidFill>
                  <a:schemeClr val="lt1"/>
                </a:solidFill>
                <a:latin typeface="+mn-lt"/>
                <a:ea typeface="+mn-ea"/>
                <a:cs typeface="+mn-cs"/>
              </a:defRPr>
            </a:lvl9pPr>
          </a:lstStyle>
          <a:p>
            <a:pPr algn="ctr" defTabSz="829468" fontAlgn="base">
              <a:spcBef>
                <a:spcPct val="25000"/>
              </a:spcBef>
              <a:spcAft>
                <a:spcPct val="0"/>
              </a:spcAft>
              <a:buClr>
                <a:srgbClr val="A50E29"/>
              </a:buClr>
            </a:pPr>
            <a:r>
              <a:rPr lang="en-GB" sz="1000" b="1" dirty="0">
                <a:solidFill>
                  <a:prstClr val="white"/>
                </a:solidFill>
              </a:rPr>
              <a:t>+ Branches</a:t>
            </a:r>
          </a:p>
        </p:txBody>
      </p:sp>
      <p:sp>
        <p:nvSpPr>
          <p:cNvPr id="60" name="Rectangle 59"/>
          <p:cNvSpPr/>
          <p:nvPr/>
        </p:nvSpPr>
        <p:spPr bwMode="auto">
          <a:xfrm>
            <a:off x="4015795" y="2851539"/>
            <a:ext cx="1078466" cy="299029"/>
          </a:xfrm>
          <a:prstGeom prst="rect">
            <a:avLst/>
          </a:prstGeom>
          <a:solidFill>
            <a:schemeClr val="accent1"/>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65311" tIns="65311" rIns="65311" bIns="65311" numCol="1" rtlCol="0" anchor="ctr" anchorCtr="0" compatLnSpc="1">
            <a:prstTxWarp prst="textNoShape">
              <a:avLst/>
            </a:prstTxWarp>
          </a:bodyPr>
          <a:lstStyle>
            <a:defPPr>
              <a:defRPr lang="en-US"/>
            </a:defPPr>
            <a:lvl1pPr marL="0" algn="l" defTabSz="911071" rtl="0" eaLnBrk="1" latinLnBrk="0" hangingPunct="1">
              <a:defRPr sz="1800" kern="1200">
                <a:solidFill>
                  <a:schemeClr val="lt1"/>
                </a:solidFill>
                <a:latin typeface="+mn-lt"/>
                <a:ea typeface="+mn-ea"/>
                <a:cs typeface="+mn-cs"/>
              </a:defRPr>
            </a:lvl1pPr>
            <a:lvl2pPr marL="455535" algn="l" defTabSz="911071" rtl="0" eaLnBrk="1" latinLnBrk="0" hangingPunct="1">
              <a:defRPr sz="1800" kern="1200">
                <a:solidFill>
                  <a:schemeClr val="lt1"/>
                </a:solidFill>
                <a:latin typeface="+mn-lt"/>
                <a:ea typeface="+mn-ea"/>
                <a:cs typeface="+mn-cs"/>
              </a:defRPr>
            </a:lvl2pPr>
            <a:lvl3pPr marL="911071" algn="l" defTabSz="911071" rtl="0" eaLnBrk="1" latinLnBrk="0" hangingPunct="1">
              <a:defRPr sz="1800" kern="1200">
                <a:solidFill>
                  <a:schemeClr val="lt1"/>
                </a:solidFill>
                <a:latin typeface="+mn-lt"/>
                <a:ea typeface="+mn-ea"/>
                <a:cs typeface="+mn-cs"/>
              </a:defRPr>
            </a:lvl3pPr>
            <a:lvl4pPr marL="1366606" algn="l" defTabSz="911071" rtl="0" eaLnBrk="1" latinLnBrk="0" hangingPunct="1">
              <a:defRPr sz="1800" kern="1200">
                <a:solidFill>
                  <a:schemeClr val="lt1"/>
                </a:solidFill>
                <a:latin typeface="+mn-lt"/>
                <a:ea typeface="+mn-ea"/>
                <a:cs typeface="+mn-cs"/>
              </a:defRPr>
            </a:lvl4pPr>
            <a:lvl5pPr marL="1822139" algn="l" defTabSz="911071" rtl="0" eaLnBrk="1" latinLnBrk="0" hangingPunct="1">
              <a:defRPr sz="1800" kern="1200">
                <a:solidFill>
                  <a:schemeClr val="lt1"/>
                </a:solidFill>
                <a:latin typeface="+mn-lt"/>
                <a:ea typeface="+mn-ea"/>
                <a:cs typeface="+mn-cs"/>
              </a:defRPr>
            </a:lvl5pPr>
            <a:lvl6pPr marL="2277670" algn="l" defTabSz="911071" rtl="0" eaLnBrk="1" latinLnBrk="0" hangingPunct="1">
              <a:defRPr sz="1800" kern="1200">
                <a:solidFill>
                  <a:schemeClr val="lt1"/>
                </a:solidFill>
                <a:latin typeface="+mn-lt"/>
                <a:ea typeface="+mn-ea"/>
                <a:cs typeface="+mn-cs"/>
              </a:defRPr>
            </a:lvl6pPr>
            <a:lvl7pPr marL="2733207" algn="l" defTabSz="911071" rtl="0" eaLnBrk="1" latinLnBrk="0" hangingPunct="1">
              <a:defRPr sz="1800" kern="1200">
                <a:solidFill>
                  <a:schemeClr val="lt1"/>
                </a:solidFill>
                <a:latin typeface="+mn-lt"/>
                <a:ea typeface="+mn-ea"/>
                <a:cs typeface="+mn-cs"/>
              </a:defRPr>
            </a:lvl7pPr>
            <a:lvl8pPr marL="3188740" algn="l" defTabSz="911071" rtl="0" eaLnBrk="1" latinLnBrk="0" hangingPunct="1">
              <a:defRPr sz="1800" kern="1200">
                <a:solidFill>
                  <a:schemeClr val="lt1"/>
                </a:solidFill>
                <a:latin typeface="+mn-lt"/>
                <a:ea typeface="+mn-ea"/>
                <a:cs typeface="+mn-cs"/>
              </a:defRPr>
            </a:lvl8pPr>
            <a:lvl9pPr marL="3644278" algn="l" defTabSz="911071" rtl="0" eaLnBrk="1" latinLnBrk="0" hangingPunct="1">
              <a:defRPr sz="1800" kern="1200">
                <a:solidFill>
                  <a:schemeClr val="lt1"/>
                </a:solidFill>
                <a:latin typeface="+mn-lt"/>
                <a:ea typeface="+mn-ea"/>
                <a:cs typeface="+mn-cs"/>
              </a:defRPr>
            </a:lvl9pPr>
          </a:lstStyle>
          <a:p>
            <a:pPr algn="ctr" defTabSz="829468" fontAlgn="base">
              <a:spcBef>
                <a:spcPct val="25000"/>
              </a:spcBef>
              <a:spcAft>
                <a:spcPct val="0"/>
              </a:spcAft>
              <a:buClr>
                <a:srgbClr val="A50E29"/>
              </a:buClr>
            </a:pPr>
            <a:r>
              <a:rPr lang="en-GB" sz="1000" b="1" dirty="0">
                <a:solidFill>
                  <a:prstClr val="white"/>
                </a:solidFill>
              </a:rPr>
              <a:t>+ UK Branch</a:t>
            </a:r>
          </a:p>
        </p:txBody>
      </p:sp>
      <p:cxnSp>
        <p:nvCxnSpPr>
          <p:cNvPr id="64" name="Straight Arrow Connector 63"/>
          <p:cNvCxnSpPr>
            <a:stCxn id="57" idx="0"/>
            <a:endCxn id="55" idx="2"/>
          </p:cNvCxnSpPr>
          <p:nvPr/>
        </p:nvCxnSpPr>
        <p:spPr>
          <a:xfrm flipV="1">
            <a:off x="3198126" y="3188075"/>
            <a:ext cx="0" cy="346496"/>
          </a:xfrm>
          <a:prstGeom prst="straightConnector1">
            <a:avLst/>
          </a:prstGeom>
          <a:ln w="3175">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68" name="Straight Arrow Connector 67"/>
          <p:cNvCxnSpPr/>
          <p:nvPr/>
        </p:nvCxnSpPr>
        <p:spPr>
          <a:xfrm flipH="1">
            <a:off x="3737049" y="3798175"/>
            <a:ext cx="229331" cy="0"/>
          </a:xfrm>
          <a:prstGeom prst="straightConnector1">
            <a:avLst/>
          </a:prstGeom>
          <a:ln w="3175">
            <a:solidFill>
              <a:schemeClr val="tx1"/>
            </a:solidFill>
            <a:tailEnd type="triangle"/>
          </a:ln>
        </p:spPr>
        <p:style>
          <a:lnRef idx="1">
            <a:schemeClr val="accent3"/>
          </a:lnRef>
          <a:fillRef idx="0">
            <a:schemeClr val="accent3"/>
          </a:fillRef>
          <a:effectRef idx="0">
            <a:schemeClr val="accent3"/>
          </a:effectRef>
          <a:fontRef idx="minor">
            <a:schemeClr val="tx1"/>
          </a:fontRef>
        </p:style>
      </p:cxnSp>
      <p:grpSp>
        <p:nvGrpSpPr>
          <p:cNvPr id="69" name="Group 68"/>
          <p:cNvGrpSpPr/>
          <p:nvPr/>
        </p:nvGrpSpPr>
        <p:grpSpPr>
          <a:xfrm>
            <a:off x="544372" y="5711543"/>
            <a:ext cx="1655816" cy="291516"/>
            <a:chOff x="-343516" y="5931359"/>
            <a:chExt cx="1718711" cy="350956"/>
          </a:xfrm>
        </p:grpSpPr>
        <p:sp>
          <p:nvSpPr>
            <p:cNvPr id="70" name="Rectangle 69"/>
            <p:cNvSpPr/>
            <p:nvPr/>
          </p:nvSpPr>
          <p:spPr>
            <a:xfrm>
              <a:off x="-343516" y="5931359"/>
              <a:ext cx="1700689" cy="350956"/>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1071" rtl="0" eaLnBrk="1" latinLnBrk="0" hangingPunct="1">
                <a:defRPr sz="1800" kern="1200">
                  <a:solidFill>
                    <a:schemeClr val="lt1"/>
                  </a:solidFill>
                  <a:latin typeface="+mn-lt"/>
                  <a:ea typeface="+mn-ea"/>
                  <a:cs typeface="+mn-cs"/>
                </a:defRPr>
              </a:lvl1pPr>
              <a:lvl2pPr marL="455535" algn="l" defTabSz="911071" rtl="0" eaLnBrk="1" latinLnBrk="0" hangingPunct="1">
                <a:defRPr sz="1800" kern="1200">
                  <a:solidFill>
                    <a:schemeClr val="lt1"/>
                  </a:solidFill>
                  <a:latin typeface="+mn-lt"/>
                  <a:ea typeface="+mn-ea"/>
                  <a:cs typeface="+mn-cs"/>
                </a:defRPr>
              </a:lvl2pPr>
              <a:lvl3pPr marL="911071" algn="l" defTabSz="911071" rtl="0" eaLnBrk="1" latinLnBrk="0" hangingPunct="1">
                <a:defRPr sz="1800" kern="1200">
                  <a:solidFill>
                    <a:schemeClr val="lt1"/>
                  </a:solidFill>
                  <a:latin typeface="+mn-lt"/>
                  <a:ea typeface="+mn-ea"/>
                  <a:cs typeface="+mn-cs"/>
                </a:defRPr>
              </a:lvl3pPr>
              <a:lvl4pPr marL="1366606" algn="l" defTabSz="911071" rtl="0" eaLnBrk="1" latinLnBrk="0" hangingPunct="1">
                <a:defRPr sz="1800" kern="1200">
                  <a:solidFill>
                    <a:schemeClr val="lt1"/>
                  </a:solidFill>
                  <a:latin typeface="+mn-lt"/>
                  <a:ea typeface="+mn-ea"/>
                  <a:cs typeface="+mn-cs"/>
                </a:defRPr>
              </a:lvl4pPr>
              <a:lvl5pPr marL="1822139" algn="l" defTabSz="911071" rtl="0" eaLnBrk="1" latinLnBrk="0" hangingPunct="1">
                <a:defRPr sz="1800" kern="1200">
                  <a:solidFill>
                    <a:schemeClr val="lt1"/>
                  </a:solidFill>
                  <a:latin typeface="+mn-lt"/>
                  <a:ea typeface="+mn-ea"/>
                  <a:cs typeface="+mn-cs"/>
                </a:defRPr>
              </a:lvl5pPr>
              <a:lvl6pPr marL="2277670" algn="l" defTabSz="911071" rtl="0" eaLnBrk="1" latinLnBrk="0" hangingPunct="1">
                <a:defRPr sz="1800" kern="1200">
                  <a:solidFill>
                    <a:schemeClr val="lt1"/>
                  </a:solidFill>
                  <a:latin typeface="+mn-lt"/>
                  <a:ea typeface="+mn-ea"/>
                  <a:cs typeface="+mn-cs"/>
                </a:defRPr>
              </a:lvl6pPr>
              <a:lvl7pPr marL="2733207" algn="l" defTabSz="911071" rtl="0" eaLnBrk="1" latinLnBrk="0" hangingPunct="1">
                <a:defRPr sz="1800" kern="1200">
                  <a:solidFill>
                    <a:schemeClr val="lt1"/>
                  </a:solidFill>
                  <a:latin typeface="+mn-lt"/>
                  <a:ea typeface="+mn-ea"/>
                  <a:cs typeface="+mn-cs"/>
                </a:defRPr>
              </a:lvl7pPr>
              <a:lvl8pPr marL="3188740" algn="l" defTabSz="911071" rtl="0" eaLnBrk="1" latinLnBrk="0" hangingPunct="1">
                <a:defRPr sz="1800" kern="1200">
                  <a:solidFill>
                    <a:schemeClr val="lt1"/>
                  </a:solidFill>
                  <a:latin typeface="+mn-lt"/>
                  <a:ea typeface="+mn-ea"/>
                  <a:cs typeface="+mn-cs"/>
                </a:defRPr>
              </a:lvl8pPr>
              <a:lvl9pPr marL="3644278" algn="l" defTabSz="911071" rtl="0" eaLnBrk="1" latinLnBrk="0" hangingPunct="1">
                <a:defRPr sz="1800" kern="1200">
                  <a:solidFill>
                    <a:schemeClr val="lt1"/>
                  </a:solidFill>
                  <a:latin typeface="+mn-lt"/>
                  <a:ea typeface="+mn-ea"/>
                  <a:cs typeface="+mn-cs"/>
                </a:defRPr>
              </a:lvl9pPr>
            </a:lstStyle>
            <a:p>
              <a:pPr defTabSz="829249"/>
              <a:r>
                <a:rPr lang="en-GB" sz="1000" b="1" dirty="0" smtClean="0">
                  <a:solidFill>
                    <a:prstClr val="black">
                      <a:lumMod val="85000"/>
                      <a:lumOff val="15000"/>
                    </a:prstClr>
                  </a:solidFill>
                </a:rPr>
                <a:t>Key:</a:t>
              </a:r>
              <a:endParaRPr lang="en-GB" sz="1000" b="1" dirty="0">
                <a:solidFill>
                  <a:prstClr val="black">
                    <a:lumMod val="85000"/>
                    <a:lumOff val="15000"/>
                  </a:prstClr>
                </a:solidFill>
              </a:endParaRPr>
            </a:p>
          </p:txBody>
        </p:sp>
        <p:cxnSp>
          <p:nvCxnSpPr>
            <p:cNvPr id="71" name="Straight Arrow Connector 70"/>
            <p:cNvCxnSpPr/>
            <p:nvPr/>
          </p:nvCxnSpPr>
          <p:spPr>
            <a:xfrm>
              <a:off x="109439" y="6117174"/>
              <a:ext cx="290734" cy="0"/>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2" name="TextBox 111"/>
            <p:cNvSpPr txBox="1"/>
            <p:nvPr/>
          </p:nvSpPr>
          <p:spPr>
            <a:xfrm>
              <a:off x="379232" y="5960786"/>
              <a:ext cx="995963" cy="296425"/>
            </a:xfrm>
            <a:prstGeom prst="rect">
              <a:avLst/>
            </a:prstGeom>
            <a:noFill/>
          </p:spPr>
          <p:txBody>
            <a:bodyPr wrap="square" rtlCol="0" anchor="ctr">
              <a:spAutoFit/>
            </a:bodyPr>
            <a:lstStyle>
              <a:defPPr>
                <a:defRPr lang="en-US"/>
              </a:defPPr>
              <a:lvl1pPr marL="0" algn="l" defTabSz="911071" rtl="0" eaLnBrk="1" latinLnBrk="0" hangingPunct="1">
                <a:defRPr sz="1800" kern="1200">
                  <a:solidFill>
                    <a:schemeClr val="tx1"/>
                  </a:solidFill>
                  <a:latin typeface="+mn-lt"/>
                  <a:ea typeface="+mn-ea"/>
                  <a:cs typeface="+mn-cs"/>
                </a:defRPr>
              </a:lvl1pPr>
              <a:lvl2pPr marL="455535" algn="l" defTabSz="911071" rtl="0" eaLnBrk="1" latinLnBrk="0" hangingPunct="1">
                <a:defRPr sz="1800" kern="1200">
                  <a:solidFill>
                    <a:schemeClr val="tx1"/>
                  </a:solidFill>
                  <a:latin typeface="+mn-lt"/>
                  <a:ea typeface="+mn-ea"/>
                  <a:cs typeface="+mn-cs"/>
                </a:defRPr>
              </a:lvl2pPr>
              <a:lvl3pPr marL="911071" algn="l" defTabSz="911071" rtl="0" eaLnBrk="1" latinLnBrk="0" hangingPunct="1">
                <a:defRPr sz="1800" kern="1200">
                  <a:solidFill>
                    <a:schemeClr val="tx1"/>
                  </a:solidFill>
                  <a:latin typeface="+mn-lt"/>
                  <a:ea typeface="+mn-ea"/>
                  <a:cs typeface="+mn-cs"/>
                </a:defRPr>
              </a:lvl3pPr>
              <a:lvl4pPr marL="1366606" algn="l" defTabSz="911071" rtl="0" eaLnBrk="1" latinLnBrk="0" hangingPunct="1">
                <a:defRPr sz="1800" kern="1200">
                  <a:solidFill>
                    <a:schemeClr val="tx1"/>
                  </a:solidFill>
                  <a:latin typeface="+mn-lt"/>
                  <a:ea typeface="+mn-ea"/>
                  <a:cs typeface="+mn-cs"/>
                </a:defRPr>
              </a:lvl4pPr>
              <a:lvl5pPr marL="1822139" algn="l" defTabSz="911071" rtl="0" eaLnBrk="1" latinLnBrk="0" hangingPunct="1">
                <a:defRPr sz="1800" kern="1200">
                  <a:solidFill>
                    <a:schemeClr val="tx1"/>
                  </a:solidFill>
                  <a:latin typeface="+mn-lt"/>
                  <a:ea typeface="+mn-ea"/>
                  <a:cs typeface="+mn-cs"/>
                </a:defRPr>
              </a:lvl5pPr>
              <a:lvl6pPr marL="2277670" algn="l" defTabSz="911071" rtl="0" eaLnBrk="1" latinLnBrk="0" hangingPunct="1">
                <a:defRPr sz="1800" kern="1200">
                  <a:solidFill>
                    <a:schemeClr val="tx1"/>
                  </a:solidFill>
                  <a:latin typeface="+mn-lt"/>
                  <a:ea typeface="+mn-ea"/>
                  <a:cs typeface="+mn-cs"/>
                </a:defRPr>
              </a:lvl6pPr>
              <a:lvl7pPr marL="2733207" algn="l" defTabSz="911071" rtl="0" eaLnBrk="1" latinLnBrk="0" hangingPunct="1">
                <a:defRPr sz="1800" kern="1200">
                  <a:solidFill>
                    <a:schemeClr val="tx1"/>
                  </a:solidFill>
                  <a:latin typeface="+mn-lt"/>
                  <a:ea typeface="+mn-ea"/>
                  <a:cs typeface="+mn-cs"/>
                </a:defRPr>
              </a:lvl7pPr>
              <a:lvl8pPr marL="3188740" algn="l" defTabSz="911071" rtl="0" eaLnBrk="1" latinLnBrk="0" hangingPunct="1">
                <a:defRPr sz="1800" kern="1200">
                  <a:solidFill>
                    <a:schemeClr val="tx1"/>
                  </a:solidFill>
                  <a:latin typeface="+mn-lt"/>
                  <a:ea typeface="+mn-ea"/>
                  <a:cs typeface="+mn-cs"/>
                </a:defRPr>
              </a:lvl8pPr>
              <a:lvl9pPr marL="3644278" algn="l" defTabSz="911071" rtl="0" eaLnBrk="1" latinLnBrk="0" hangingPunct="1">
                <a:defRPr sz="1800" kern="1200">
                  <a:solidFill>
                    <a:schemeClr val="tx1"/>
                  </a:solidFill>
                  <a:latin typeface="+mn-lt"/>
                  <a:ea typeface="+mn-ea"/>
                  <a:cs typeface="+mn-cs"/>
                </a:defRPr>
              </a:lvl9pPr>
            </a:lstStyle>
            <a:p>
              <a:pPr defTabSz="829249"/>
              <a:r>
                <a:rPr lang="en-GB" sz="1000" dirty="0">
                  <a:solidFill>
                    <a:prstClr val="black"/>
                  </a:solidFill>
                </a:rPr>
                <a:t>Business flow</a:t>
              </a:r>
            </a:p>
          </p:txBody>
        </p:sp>
      </p:grpSp>
      <p:sp>
        <p:nvSpPr>
          <p:cNvPr id="74" name="TextBox 26"/>
          <p:cNvSpPr txBox="1"/>
          <p:nvPr/>
        </p:nvSpPr>
        <p:spPr>
          <a:xfrm>
            <a:off x="1634195" y="2215700"/>
            <a:ext cx="1046017" cy="360797"/>
          </a:xfrm>
          <a:prstGeom prst="rect">
            <a:avLst/>
          </a:prstGeom>
          <a:noFill/>
        </p:spPr>
        <p:txBody>
          <a:bodyPr wrap="square" lIns="82988" tIns="41494" rIns="82988" bIns="41494" rtlCol="0">
            <a:spAutoFit/>
          </a:bodyPr>
          <a:lstStyle>
            <a:defPPr>
              <a:defRPr lang="en-US"/>
            </a:defPPr>
            <a:lvl1pPr marL="0" algn="l" defTabSz="911071" rtl="0" eaLnBrk="1" latinLnBrk="0" hangingPunct="1">
              <a:defRPr sz="1800" kern="1200">
                <a:solidFill>
                  <a:schemeClr val="tx1"/>
                </a:solidFill>
                <a:latin typeface="+mn-lt"/>
                <a:ea typeface="+mn-ea"/>
                <a:cs typeface="+mn-cs"/>
              </a:defRPr>
            </a:lvl1pPr>
            <a:lvl2pPr marL="455535" algn="l" defTabSz="911071" rtl="0" eaLnBrk="1" latinLnBrk="0" hangingPunct="1">
              <a:defRPr sz="1800" kern="1200">
                <a:solidFill>
                  <a:schemeClr val="tx1"/>
                </a:solidFill>
                <a:latin typeface="+mn-lt"/>
                <a:ea typeface="+mn-ea"/>
                <a:cs typeface="+mn-cs"/>
              </a:defRPr>
            </a:lvl2pPr>
            <a:lvl3pPr marL="911071" algn="l" defTabSz="911071" rtl="0" eaLnBrk="1" latinLnBrk="0" hangingPunct="1">
              <a:defRPr sz="1800" kern="1200">
                <a:solidFill>
                  <a:schemeClr val="tx1"/>
                </a:solidFill>
                <a:latin typeface="+mn-lt"/>
                <a:ea typeface="+mn-ea"/>
                <a:cs typeface="+mn-cs"/>
              </a:defRPr>
            </a:lvl3pPr>
            <a:lvl4pPr marL="1366606" algn="l" defTabSz="911071" rtl="0" eaLnBrk="1" latinLnBrk="0" hangingPunct="1">
              <a:defRPr sz="1800" kern="1200">
                <a:solidFill>
                  <a:schemeClr val="tx1"/>
                </a:solidFill>
                <a:latin typeface="+mn-lt"/>
                <a:ea typeface="+mn-ea"/>
                <a:cs typeface="+mn-cs"/>
              </a:defRPr>
            </a:lvl4pPr>
            <a:lvl5pPr marL="1822139" algn="l" defTabSz="911071" rtl="0" eaLnBrk="1" latinLnBrk="0" hangingPunct="1">
              <a:defRPr sz="1800" kern="1200">
                <a:solidFill>
                  <a:schemeClr val="tx1"/>
                </a:solidFill>
                <a:latin typeface="+mn-lt"/>
                <a:ea typeface="+mn-ea"/>
                <a:cs typeface="+mn-cs"/>
              </a:defRPr>
            </a:lvl5pPr>
            <a:lvl6pPr marL="2277670" algn="l" defTabSz="911071" rtl="0" eaLnBrk="1" latinLnBrk="0" hangingPunct="1">
              <a:defRPr sz="1800" kern="1200">
                <a:solidFill>
                  <a:schemeClr val="tx1"/>
                </a:solidFill>
                <a:latin typeface="+mn-lt"/>
                <a:ea typeface="+mn-ea"/>
                <a:cs typeface="+mn-cs"/>
              </a:defRPr>
            </a:lvl6pPr>
            <a:lvl7pPr marL="2733207" algn="l" defTabSz="911071" rtl="0" eaLnBrk="1" latinLnBrk="0" hangingPunct="1">
              <a:defRPr sz="1800" kern="1200">
                <a:solidFill>
                  <a:schemeClr val="tx1"/>
                </a:solidFill>
                <a:latin typeface="+mn-lt"/>
                <a:ea typeface="+mn-ea"/>
                <a:cs typeface="+mn-cs"/>
              </a:defRPr>
            </a:lvl7pPr>
            <a:lvl8pPr marL="3188740" algn="l" defTabSz="911071" rtl="0" eaLnBrk="1" latinLnBrk="0" hangingPunct="1">
              <a:defRPr sz="1800" kern="1200">
                <a:solidFill>
                  <a:schemeClr val="tx1"/>
                </a:solidFill>
                <a:latin typeface="+mn-lt"/>
                <a:ea typeface="+mn-ea"/>
                <a:cs typeface="+mn-cs"/>
              </a:defRPr>
            </a:lvl8pPr>
            <a:lvl9pPr marL="3644278" algn="l" defTabSz="911071" rtl="0" eaLnBrk="1" latinLnBrk="0" hangingPunct="1">
              <a:defRPr sz="1800" kern="1200">
                <a:solidFill>
                  <a:schemeClr val="tx1"/>
                </a:solidFill>
                <a:latin typeface="+mn-lt"/>
                <a:ea typeface="+mn-ea"/>
                <a:cs typeface="+mn-cs"/>
              </a:defRPr>
            </a:lvl9pPr>
          </a:lstStyle>
          <a:p>
            <a:pPr algn="r" defTabSz="828846"/>
            <a:r>
              <a:rPr lang="en-GB" sz="900" dirty="0">
                <a:solidFill>
                  <a:prstClr val="black"/>
                </a:solidFill>
              </a:rPr>
              <a:t>100% owned by </a:t>
            </a:r>
            <a:r>
              <a:rPr lang="en-GB" sz="900" dirty="0" smtClean="0">
                <a:solidFill>
                  <a:prstClr val="black"/>
                </a:solidFill>
              </a:rPr>
              <a:t>The </a:t>
            </a:r>
            <a:r>
              <a:rPr lang="en-GB" sz="900" dirty="0">
                <a:solidFill>
                  <a:prstClr val="black"/>
                </a:solidFill>
              </a:rPr>
              <a:t>C</a:t>
            </a:r>
            <a:r>
              <a:rPr lang="en-GB" sz="900" dirty="0" smtClean="0">
                <a:solidFill>
                  <a:prstClr val="black"/>
                </a:solidFill>
              </a:rPr>
              <a:t>orporation</a:t>
            </a:r>
            <a:endParaRPr lang="en-GB" sz="900" dirty="0">
              <a:solidFill>
                <a:prstClr val="black"/>
              </a:solidFill>
            </a:endParaRPr>
          </a:p>
        </p:txBody>
      </p:sp>
      <p:sp>
        <p:nvSpPr>
          <p:cNvPr id="75" name="Rectangle 74"/>
          <p:cNvSpPr/>
          <p:nvPr/>
        </p:nvSpPr>
        <p:spPr bwMode="auto">
          <a:xfrm>
            <a:off x="2105144" y="4261944"/>
            <a:ext cx="2187815" cy="448544"/>
          </a:xfrm>
          <a:prstGeom prst="rect">
            <a:avLst/>
          </a:prstGeom>
          <a:solidFill>
            <a:schemeClr val="accent2"/>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65374" tIns="65374" rIns="65374" bIns="65374" numCol="1" rtlCol="0" anchor="ctr" anchorCtr="0" compatLnSpc="1">
            <a:prstTxWarp prst="textNoShape">
              <a:avLst/>
            </a:prstTxWarp>
          </a:bodyPr>
          <a:lstStyle>
            <a:defPPr>
              <a:defRPr lang="en-US"/>
            </a:defPPr>
            <a:lvl1pPr marL="0" algn="l" defTabSz="911071" rtl="0" eaLnBrk="1" latinLnBrk="0" hangingPunct="1">
              <a:defRPr sz="1800" kern="1200">
                <a:solidFill>
                  <a:schemeClr val="lt1"/>
                </a:solidFill>
                <a:latin typeface="+mn-lt"/>
                <a:ea typeface="+mn-ea"/>
                <a:cs typeface="+mn-cs"/>
              </a:defRPr>
            </a:lvl1pPr>
            <a:lvl2pPr marL="455535" algn="l" defTabSz="911071" rtl="0" eaLnBrk="1" latinLnBrk="0" hangingPunct="1">
              <a:defRPr sz="1800" kern="1200">
                <a:solidFill>
                  <a:schemeClr val="lt1"/>
                </a:solidFill>
                <a:latin typeface="+mn-lt"/>
                <a:ea typeface="+mn-ea"/>
                <a:cs typeface="+mn-cs"/>
              </a:defRPr>
            </a:lvl2pPr>
            <a:lvl3pPr marL="911071" algn="l" defTabSz="911071" rtl="0" eaLnBrk="1" latinLnBrk="0" hangingPunct="1">
              <a:defRPr sz="1800" kern="1200">
                <a:solidFill>
                  <a:schemeClr val="lt1"/>
                </a:solidFill>
                <a:latin typeface="+mn-lt"/>
                <a:ea typeface="+mn-ea"/>
                <a:cs typeface="+mn-cs"/>
              </a:defRPr>
            </a:lvl3pPr>
            <a:lvl4pPr marL="1366606" algn="l" defTabSz="911071" rtl="0" eaLnBrk="1" latinLnBrk="0" hangingPunct="1">
              <a:defRPr sz="1800" kern="1200">
                <a:solidFill>
                  <a:schemeClr val="lt1"/>
                </a:solidFill>
                <a:latin typeface="+mn-lt"/>
                <a:ea typeface="+mn-ea"/>
                <a:cs typeface="+mn-cs"/>
              </a:defRPr>
            </a:lvl4pPr>
            <a:lvl5pPr marL="1822139" algn="l" defTabSz="911071" rtl="0" eaLnBrk="1" latinLnBrk="0" hangingPunct="1">
              <a:defRPr sz="1800" kern="1200">
                <a:solidFill>
                  <a:schemeClr val="lt1"/>
                </a:solidFill>
                <a:latin typeface="+mn-lt"/>
                <a:ea typeface="+mn-ea"/>
                <a:cs typeface="+mn-cs"/>
              </a:defRPr>
            </a:lvl5pPr>
            <a:lvl6pPr marL="2277670" algn="l" defTabSz="911071" rtl="0" eaLnBrk="1" latinLnBrk="0" hangingPunct="1">
              <a:defRPr sz="1800" kern="1200">
                <a:solidFill>
                  <a:schemeClr val="lt1"/>
                </a:solidFill>
                <a:latin typeface="+mn-lt"/>
                <a:ea typeface="+mn-ea"/>
                <a:cs typeface="+mn-cs"/>
              </a:defRPr>
            </a:lvl6pPr>
            <a:lvl7pPr marL="2733207" algn="l" defTabSz="911071" rtl="0" eaLnBrk="1" latinLnBrk="0" hangingPunct="1">
              <a:defRPr sz="1800" kern="1200">
                <a:solidFill>
                  <a:schemeClr val="lt1"/>
                </a:solidFill>
                <a:latin typeface="+mn-lt"/>
                <a:ea typeface="+mn-ea"/>
                <a:cs typeface="+mn-cs"/>
              </a:defRPr>
            </a:lvl7pPr>
            <a:lvl8pPr marL="3188740" algn="l" defTabSz="911071" rtl="0" eaLnBrk="1" latinLnBrk="0" hangingPunct="1">
              <a:defRPr sz="1800" kern="1200">
                <a:solidFill>
                  <a:schemeClr val="lt1"/>
                </a:solidFill>
                <a:latin typeface="+mn-lt"/>
                <a:ea typeface="+mn-ea"/>
                <a:cs typeface="+mn-cs"/>
              </a:defRPr>
            </a:lvl8pPr>
            <a:lvl9pPr marL="3644278" algn="l" defTabSz="911071" rtl="0" eaLnBrk="1" latinLnBrk="0" hangingPunct="1">
              <a:defRPr sz="1800" kern="1200">
                <a:solidFill>
                  <a:schemeClr val="lt1"/>
                </a:solidFill>
                <a:latin typeface="+mn-lt"/>
                <a:ea typeface="+mn-ea"/>
                <a:cs typeface="+mn-cs"/>
              </a:defRPr>
            </a:lvl9pPr>
          </a:lstStyle>
          <a:p>
            <a:pPr algn="ctr" defTabSz="830258" fontAlgn="base">
              <a:spcBef>
                <a:spcPct val="25000"/>
              </a:spcBef>
              <a:spcAft>
                <a:spcPct val="0"/>
              </a:spcAft>
              <a:buClr>
                <a:srgbClr val="A50E29"/>
              </a:buClr>
            </a:pPr>
            <a:r>
              <a:rPr lang="en-GB" sz="1000" b="1" dirty="0">
                <a:solidFill>
                  <a:prstClr val="white"/>
                </a:solidFill>
              </a:rPr>
              <a:t>Broker</a:t>
            </a:r>
          </a:p>
        </p:txBody>
      </p:sp>
      <p:sp>
        <p:nvSpPr>
          <p:cNvPr id="76" name="Rectangle 75"/>
          <p:cNvSpPr/>
          <p:nvPr/>
        </p:nvSpPr>
        <p:spPr bwMode="auto">
          <a:xfrm>
            <a:off x="1301985" y="4941691"/>
            <a:ext cx="3792275" cy="448544"/>
          </a:xfrm>
          <a:prstGeom prst="rect">
            <a:avLst/>
          </a:prstGeom>
          <a:solidFill>
            <a:schemeClr val="accent5"/>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65374" tIns="65374" rIns="65374" bIns="65374" numCol="1" rtlCol="0" anchor="ctr" anchorCtr="0" compatLnSpc="1">
            <a:prstTxWarp prst="textNoShape">
              <a:avLst/>
            </a:prstTxWarp>
          </a:bodyPr>
          <a:lstStyle>
            <a:defPPr>
              <a:defRPr lang="en-US"/>
            </a:defPPr>
            <a:lvl1pPr marL="0" algn="l" defTabSz="911071" rtl="0" eaLnBrk="1" latinLnBrk="0" hangingPunct="1">
              <a:defRPr sz="1800" kern="1200">
                <a:solidFill>
                  <a:schemeClr val="lt1"/>
                </a:solidFill>
                <a:latin typeface="+mn-lt"/>
                <a:ea typeface="+mn-ea"/>
                <a:cs typeface="+mn-cs"/>
              </a:defRPr>
            </a:lvl1pPr>
            <a:lvl2pPr marL="455535" algn="l" defTabSz="911071" rtl="0" eaLnBrk="1" latinLnBrk="0" hangingPunct="1">
              <a:defRPr sz="1800" kern="1200">
                <a:solidFill>
                  <a:schemeClr val="lt1"/>
                </a:solidFill>
                <a:latin typeface="+mn-lt"/>
                <a:ea typeface="+mn-ea"/>
                <a:cs typeface="+mn-cs"/>
              </a:defRPr>
            </a:lvl2pPr>
            <a:lvl3pPr marL="911071" algn="l" defTabSz="911071" rtl="0" eaLnBrk="1" latinLnBrk="0" hangingPunct="1">
              <a:defRPr sz="1800" kern="1200">
                <a:solidFill>
                  <a:schemeClr val="lt1"/>
                </a:solidFill>
                <a:latin typeface="+mn-lt"/>
                <a:ea typeface="+mn-ea"/>
                <a:cs typeface="+mn-cs"/>
              </a:defRPr>
            </a:lvl3pPr>
            <a:lvl4pPr marL="1366606" algn="l" defTabSz="911071" rtl="0" eaLnBrk="1" latinLnBrk="0" hangingPunct="1">
              <a:defRPr sz="1800" kern="1200">
                <a:solidFill>
                  <a:schemeClr val="lt1"/>
                </a:solidFill>
                <a:latin typeface="+mn-lt"/>
                <a:ea typeface="+mn-ea"/>
                <a:cs typeface="+mn-cs"/>
              </a:defRPr>
            </a:lvl4pPr>
            <a:lvl5pPr marL="1822139" algn="l" defTabSz="911071" rtl="0" eaLnBrk="1" latinLnBrk="0" hangingPunct="1">
              <a:defRPr sz="1800" kern="1200">
                <a:solidFill>
                  <a:schemeClr val="lt1"/>
                </a:solidFill>
                <a:latin typeface="+mn-lt"/>
                <a:ea typeface="+mn-ea"/>
                <a:cs typeface="+mn-cs"/>
              </a:defRPr>
            </a:lvl5pPr>
            <a:lvl6pPr marL="2277670" algn="l" defTabSz="911071" rtl="0" eaLnBrk="1" latinLnBrk="0" hangingPunct="1">
              <a:defRPr sz="1800" kern="1200">
                <a:solidFill>
                  <a:schemeClr val="lt1"/>
                </a:solidFill>
                <a:latin typeface="+mn-lt"/>
                <a:ea typeface="+mn-ea"/>
                <a:cs typeface="+mn-cs"/>
              </a:defRPr>
            </a:lvl6pPr>
            <a:lvl7pPr marL="2733207" algn="l" defTabSz="911071" rtl="0" eaLnBrk="1" latinLnBrk="0" hangingPunct="1">
              <a:defRPr sz="1800" kern="1200">
                <a:solidFill>
                  <a:schemeClr val="lt1"/>
                </a:solidFill>
                <a:latin typeface="+mn-lt"/>
                <a:ea typeface="+mn-ea"/>
                <a:cs typeface="+mn-cs"/>
              </a:defRPr>
            </a:lvl7pPr>
            <a:lvl8pPr marL="3188740" algn="l" defTabSz="911071" rtl="0" eaLnBrk="1" latinLnBrk="0" hangingPunct="1">
              <a:defRPr sz="1800" kern="1200">
                <a:solidFill>
                  <a:schemeClr val="lt1"/>
                </a:solidFill>
                <a:latin typeface="+mn-lt"/>
                <a:ea typeface="+mn-ea"/>
                <a:cs typeface="+mn-cs"/>
              </a:defRPr>
            </a:lvl8pPr>
            <a:lvl9pPr marL="3644278" algn="l" defTabSz="911071" rtl="0" eaLnBrk="1" latinLnBrk="0" hangingPunct="1">
              <a:defRPr sz="1800" kern="1200">
                <a:solidFill>
                  <a:schemeClr val="lt1"/>
                </a:solidFill>
                <a:latin typeface="+mn-lt"/>
                <a:ea typeface="+mn-ea"/>
                <a:cs typeface="+mn-cs"/>
              </a:defRPr>
            </a:lvl9pPr>
          </a:lstStyle>
          <a:p>
            <a:pPr algn="ctr" defTabSz="830258" fontAlgn="base">
              <a:spcBef>
                <a:spcPct val="25000"/>
              </a:spcBef>
              <a:spcAft>
                <a:spcPct val="0"/>
              </a:spcAft>
              <a:buClr>
                <a:srgbClr val="A50E29"/>
              </a:buClr>
            </a:pPr>
            <a:r>
              <a:rPr lang="en-GB" sz="1000" b="1" dirty="0">
                <a:solidFill>
                  <a:prstClr val="white"/>
                </a:solidFill>
              </a:rPr>
              <a:t>Policy holder</a:t>
            </a:r>
          </a:p>
        </p:txBody>
      </p:sp>
      <p:cxnSp>
        <p:nvCxnSpPr>
          <p:cNvPr id="77" name="Straight Arrow Connector 76"/>
          <p:cNvCxnSpPr>
            <a:stCxn id="75" idx="0"/>
            <a:endCxn id="57" idx="2"/>
          </p:cNvCxnSpPr>
          <p:nvPr/>
        </p:nvCxnSpPr>
        <p:spPr>
          <a:xfrm flipH="1" flipV="1">
            <a:off x="3198145" y="3983209"/>
            <a:ext cx="902" cy="278830"/>
          </a:xfrm>
          <a:prstGeom prst="straightConnector1">
            <a:avLst/>
          </a:prstGeom>
          <a:ln w="3175">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78" name="Straight Arrow Connector 77"/>
          <p:cNvCxnSpPr>
            <a:endCxn id="54" idx="2"/>
          </p:cNvCxnSpPr>
          <p:nvPr/>
        </p:nvCxnSpPr>
        <p:spPr>
          <a:xfrm flipV="1">
            <a:off x="4526106" y="3983121"/>
            <a:ext cx="5" cy="958669"/>
          </a:xfrm>
          <a:prstGeom prst="straightConnector1">
            <a:avLst/>
          </a:prstGeom>
          <a:ln w="3175">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79" name="Straight Arrow Connector 78"/>
          <p:cNvCxnSpPr>
            <a:stCxn id="76" idx="0"/>
            <a:endCxn id="75" idx="2"/>
          </p:cNvCxnSpPr>
          <p:nvPr/>
        </p:nvCxnSpPr>
        <p:spPr>
          <a:xfrm flipV="1">
            <a:off x="3198121" y="4710487"/>
            <a:ext cx="926" cy="231204"/>
          </a:xfrm>
          <a:prstGeom prst="straightConnector1">
            <a:avLst/>
          </a:prstGeom>
          <a:ln w="3175">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83" name="Elbow Connector 82"/>
          <p:cNvCxnSpPr>
            <a:stCxn id="55" idx="0"/>
            <a:endCxn id="84" idx="1"/>
          </p:cNvCxnSpPr>
          <p:nvPr/>
        </p:nvCxnSpPr>
        <p:spPr>
          <a:xfrm rot="5400000" flipH="1" flipV="1">
            <a:off x="3469487" y="1818555"/>
            <a:ext cx="274946" cy="817669"/>
          </a:xfrm>
          <a:prstGeom prst="bentConnector2">
            <a:avLst/>
          </a:prstGeom>
          <a:ln w="3175">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84" name="Rectangle 83"/>
          <p:cNvSpPr/>
          <p:nvPr/>
        </p:nvSpPr>
        <p:spPr bwMode="auto">
          <a:xfrm>
            <a:off x="4015795" y="1940401"/>
            <a:ext cx="1078466" cy="299029"/>
          </a:xfrm>
          <a:prstGeom prst="rect">
            <a:avLst/>
          </a:prstGeom>
          <a:solidFill>
            <a:schemeClr val="tx2"/>
          </a:solidFill>
          <a:ln>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65311" tIns="65311" rIns="65311" bIns="65311" numCol="1" rtlCol="0" anchor="ctr" anchorCtr="0" compatLnSpc="1">
            <a:prstTxWarp prst="textNoShape">
              <a:avLst/>
            </a:prstTxWarp>
          </a:bodyPr>
          <a:lstStyle>
            <a:defPPr>
              <a:defRPr lang="en-US"/>
            </a:defPPr>
            <a:lvl1pPr marL="0" algn="l" defTabSz="911071" rtl="0" eaLnBrk="1" latinLnBrk="0" hangingPunct="1">
              <a:defRPr sz="1800" kern="1200">
                <a:solidFill>
                  <a:schemeClr val="lt1"/>
                </a:solidFill>
                <a:latin typeface="+mn-lt"/>
                <a:ea typeface="+mn-ea"/>
                <a:cs typeface="+mn-cs"/>
              </a:defRPr>
            </a:lvl1pPr>
            <a:lvl2pPr marL="455535" algn="l" defTabSz="911071" rtl="0" eaLnBrk="1" latinLnBrk="0" hangingPunct="1">
              <a:defRPr sz="1800" kern="1200">
                <a:solidFill>
                  <a:schemeClr val="lt1"/>
                </a:solidFill>
                <a:latin typeface="+mn-lt"/>
                <a:ea typeface="+mn-ea"/>
                <a:cs typeface="+mn-cs"/>
              </a:defRPr>
            </a:lvl2pPr>
            <a:lvl3pPr marL="911071" algn="l" defTabSz="911071" rtl="0" eaLnBrk="1" latinLnBrk="0" hangingPunct="1">
              <a:defRPr sz="1800" kern="1200">
                <a:solidFill>
                  <a:schemeClr val="lt1"/>
                </a:solidFill>
                <a:latin typeface="+mn-lt"/>
                <a:ea typeface="+mn-ea"/>
                <a:cs typeface="+mn-cs"/>
              </a:defRPr>
            </a:lvl3pPr>
            <a:lvl4pPr marL="1366606" algn="l" defTabSz="911071" rtl="0" eaLnBrk="1" latinLnBrk="0" hangingPunct="1">
              <a:defRPr sz="1800" kern="1200">
                <a:solidFill>
                  <a:schemeClr val="lt1"/>
                </a:solidFill>
                <a:latin typeface="+mn-lt"/>
                <a:ea typeface="+mn-ea"/>
                <a:cs typeface="+mn-cs"/>
              </a:defRPr>
            </a:lvl4pPr>
            <a:lvl5pPr marL="1822139" algn="l" defTabSz="911071" rtl="0" eaLnBrk="1" latinLnBrk="0" hangingPunct="1">
              <a:defRPr sz="1800" kern="1200">
                <a:solidFill>
                  <a:schemeClr val="lt1"/>
                </a:solidFill>
                <a:latin typeface="+mn-lt"/>
                <a:ea typeface="+mn-ea"/>
                <a:cs typeface="+mn-cs"/>
              </a:defRPr>
            </a:lvl5pPr>
            <a:lvl6pPr marL="2277670" algn="l" defTabSz="911071" rtl="0" eaLnBrk="1" latinLnBrk="0" hangingPunct="1">
              <a:defRPr sz="1800" kern="1200">
                <a:solidFill>
                  <a:schemeClr val="lt1"/>
                </a:solidFill>
                <a:latin typeface="+mn-lt"/>
                <a:ea typeface="+mn-ea"/>
                <a:cs typeface="+mn-cs"/>
              </a:defRPr>
            </a:lvl6pPr>
            <a:lvl7pPr marL="2733207" algn="l" defTabSz="911071" rtl="0" eaLnBrk="1" latinLnBrk="0" hangingPunct="1">
              <a:defRPr sz="1800" kern="1200">
                <a:solidFill>
                  <a:schemeClr val="lt1"/>
                </a:solidFill>
                <a:latin typeface="+mn-lt"/>
                <a:ea typeface="+mn-ea"/>
                <a:cs typeface="+mn-cs"/>
              </a:defRPr>
            </a:lvl7pPr>
            <a:lvl8pPr marL="3188740" algn="l" defTabSz="911071" rtl="0" eaLnBrk="1" latinLnBrk="0" hangingPunct="1">
              <a:defRPr sz="1800" kern="1200">
                <a:solidFill>
                  <a:schemeClr val="lt1"/>
                </a:solidFill>
                <a:latin typeface="+mn-lt"/>
                <a:ea typeface="+mn-ea"/>
                <a:cs typeface="+mn-cs"/>
              </a:defRPr>
            </a:lvl8pPr>
            <a:lvl9pPr marL="3644278" algn="l" defTabSz="911071" rtl="0" eaLnBrk="1" latinLnBrk="0" hangingPunct="1">
              <a:defRPr sz="1800" kern="1200">
                <a:solidFill>
                  <a:schemeClr val="lt1"/>
                </a:solidFill>
                <a:latin typeface="+mn-lt"/>
                <a:ea typeface="+mn-ea"/>
                <a:cs typeface="+mn-cs"/>
              </a:defRPr>
            </a:lvl9pPr>
          </a:lstStyle>
          <a:p>
            <a:pPr algn="ctr" defTabSz="829468" fontAlgn="base">
              <a:spcBef>
                <a:spcPct val="25000"/>
              </a:spcBef>
              <a:spcAft>
                <a:spcPct val="0"/>
              </a:spcAft>
              <a:buClr>
                <a:srgbClr val="A50E29"/>
              </a:buClr>
            </a:pPr>
            <a:r>
              <a:rPr lang="en-GB" sz="1000" b="1" dirty="0">
                <a:solidFill>
                  <a:prstClr val="white"/>
                </a:solidFill>
              </a:rPr>
              <a:t>Syndicate</a:t>
            </a:r>
          </a:p>
        </p:txBody>
      </p:sp>
      <p:sp>
        <p:nvSpPr>
          <p:cNvPr id="85" name="TextBox 83"/>
          <p:cNvSpPr txBox="1"/>
          <p:nvPr/>
        </p:nvSpPr>
        <p:spPr>
          <a:xfrm>
            <a:off x="1687832" y="1884505"/>
            <a:ext cx="1533093" cy="360797"/>
          </a:xfrm>
          <a:prstGeom prst="rect">
            <a:avLst/>
          </a:prstGeom>
          <a:noFill/>
        </p:spPr>
        <p:txBody>
          <a:bodyPr wrap="square" lIns="82988" tIns="41494" rIns="82988" bIns="41494" rtlCol="0">
            <a:spAutoFit/>
          </a:bodyPr>
          <a:lstStyle>
            <a:defPPr>
              <a:defRPr lang="en-US"/>
            </a:defPPr>
            <a:lvl1pPr marL="0" algn="l" defTabSz="911071" rtl="0" eaLnBrk="1" latinLnBrk="0" hangingPunct="1">
              <a:defRPr sz="1800" kern="1200">
                <a:solidFill>
                  <a:schemeClr val="tx1"/>
                </a:solidFill>
                <a:latin typeface="+mn-lt"/>
                <a:ea typeface="+mn-ea"/>
                <a:cs typeface="+mn-cs"/>
              </a:defRPr>
            </a:lvl1pPr>
            <a:lvl2pPr marL="455535" algn="l" defTabSz="911071" rtl="0" eaLnBrk="1" latinLnBrk="0" hangingPunct="1">
              <a:defRPr sz="1800" kern="1200">
                <a:solidFill>
                  <a:schemeClr val="tx1"/>
                </a:solidFill>
                <a:latin typeface="+mn-lt"/>
                <a:ea typeface="+mn-ea"/>
                <a:cs typeface="+mn-cs"/>
              </a:defRPr>
            </a:lvl2pPr>
            <a:lvl3pPr marL="911071" algn="l" defTabSz="911071" rtl="0" eaLnBrk="1" latinLnBrk="0" hangingPunct="1">
              <a:defRPr sz="1800" kern="1200">
                <a:solidFill>
                  <a:schemeClr val="tx1"/>
                </a:solidFill>
                <a:latin typeface="+mn-lt"/>
                <a:ea typeface="+mn-ea"/>
                <a:cs typeface="+mn-cs"/>
              </a:defRPr>
            </a:lvl3pPr>
            <a:lvl4pPr marL="1366606" algn="l" defTabSz="911071" rtl="0" eaLnBrk="1" latinLnBrk="0" hangingPunct="1">
              <a:defRPr sz="1800" kern="1200">
                <a:solidFill>
                  <a:schemeClr val="tx1"/>
                </a:solidFill>
                <a:latin typeface="+mn-lt"/>
                <a:ea typeface="+mn-ea"/>
                <a:cs typeface="+mn-cs"/>
              </a:defRPr>
            </a:lvl4pPr>
            <a:lvl5pPr marL="1822139" algn="l" defTabSz="911071" rtl="0" eaLnBrk="1" latinLnBrk="0" hangingPunct="1">
              <a:defRPr sz="1800" kern="1200">
                <a:solidFill>
                  <a:schemeClr val="tx1"/>
                </a:solidFill>
                <a:latin typeface="+mn-lt"/>
                <a:ea typeface="+mn-ea"/>
                <a:cs typeface="+mn-cs"/>
              </a:defRPr>
            </a:lvl5pPr>
            <a:lvl6pPr marL="2277670" algn="l" defTabSz="911071" rtl="0" eaLnBrk="1" latinLnBrk="0" hangingPunct="1">
              <a:defRPr sz="1800" kern="1200">
                <a:solidFill>
                  <a:schemeClr val="tx1"/>
                </a:solidFill>
                <a:latin typeface="+mn-lt"/>
                <a:ea typeface="+mn-ea"/>
                <a:cs typeface="+mn-cs"/>
              </a:defRPr>
            </a:lvl6pPr>
            <a:lvl7pPr marL="2733207" algn="l" defTabSz="911071" rtl="0" eaLnBrk="1" latinLnBrk="0" hangingPunct="1">
              <a:defRPr sz="1800" kern="1200">
                <a:solidFill>
                  <a:schemeClr val="tx1"/>
                </a:solidFill>
                <a:latin typeface="+mn-lt"/>
                <a:ea typeface="+mn-ea"/>
                <a:cs typeface="+mn-cs"/>
              </a:defRPr>
            </a:lvl7pPr>
            <a:lvl8pPr marL="3188740" algn="l" defTabSz="911071" rtl="0" eaLnBrk="1" latinLnBrk="0" hangingPunct="1">
              <a:defRPr sz="1800" kern="1200">
                <a:solidFill>
                  <a:schemeClr val="tx1"/>
                </a:solidFill>
                <a:latin typeface="+mn-lt"/>
                <a:ea typeface="+mn-ea"/>
                <a:cs typeface="+mn-cs"/>
              </a:defRPr>
            </a:lvl8pPr>
            <a:lvl9pPr marL="3644278" algn="l" defTabSz="911071" rtl="0" eaLnBrk="1" latinLnBrk="0" hangingPunct="1">
              <a:defRPr sz="1800" kern="1200">
                <a:solidFill>
                  <a:schemeClr val="tx1"/>
                </a:solidFill>
                <a:latin typeface="+mn-lt"/>
                <a:ea typeface="+mn-ea"/>
                <a:cs typeface="+mn-cs"/>
              </a:defRPr>
            </a:lvl9pPr>
          </a:lstStyle>
          <a:p>
            <a:pPr algn="r" defTabSz="828846"/>
            <a:r>
              <a:rPr lang="en-GB" sz="900" dirty="0">
                <a:solidFill>
                  <a:prstClr val="black"/>
                </a:solidFill>
              </a:rPr>
              <a:t>Business reinsured to syndicates</a:t>
            </a:r>
          </a:p>
        </p:txBody>
      </p:sp>
      <p:cxnSp>
        <p:nvCxnSpPr>
          <p:cNvPr id="86" name="Straight Arrow Connector 85"/>
          <p:cNvCxnSpPr/>
          <p:nvPr/>
        </p:nvCxnSpPr>
        <p:spPr>
          <a:xfrm flipV="1">
            <a:off x="4115043" y="3983209"/>
            <a:ext cx="0" cy="278830"/>
          </a:xfrm>
          <a:prstGeom prst="straightConnector1">
            <a:avLst/>
          </a:prstGeom>
          <a:ln w="3175">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87" name="Straight Arrow Connector 86"/>
          <p:cNvCxnSpPr/>
          <p:nvPr/>
        </p:nvCxnSpPr>
        <p:spPr>
          <a:xfrm>
            <a:off x="3766329" y="3652036"/>
            <a:ext cx="200016" cy="1"/>
          </a:xfrm>
          <a:prstGeom prst="straightConnector1">
            <a:avLst/>
          </a:prstGeom>
          <a:ln w="3175">
            <a:solidFill>
              <a:schemeClr val="tx1"/>
            </a:solidFill>
            <a:tailEnd type="triangle"/>
          </a:ln>
        </p:spPr>
        <p:style>
          <a:lnRef idx="1">
            <a:schemeClr val="accent3"/>
          </a:lnRef>
          <a:fillRef idx="0">
            <a:schemeClr val="accent3"/>
          </a:fillRef>
          <a:effectRef idx="0">
            <a:schemeClr val="accent3"/>
          </a:effectRef>
          <a:fontRef idx="minor">
            <a:schemeClr val="tx1"/>
          </a:fontRef>
        </p:style>
      </p:cxnSp>
      <p:cxnSp>
        <p:nvCxnSpPr>
          <p:cNvPr id="88" name="Straight Arrow Connector 87"/>
          <p:cNvCxnSpPr>
            <a:stCxn id="90" idx="3"/>
            <a:endCxn id="55" idx="1"/>
          </p:cNvCxnSpPr>
          <p:nvPr/>
        </p:nvCxnSpPr>
        <p:spPr>
          <a:xfrm>
            <a:off x="1928895" y="2776469"/>
            <a:ext cx="701075" cy="0"/>
          </a:xfrm>
          <a:prstGeom prst="straightConnector1">
            <a:avLst/>
          </a:prstGeom>
          <a:ln w="3175">
            <a:solidFill>
              <a:schemeClr val="tx1"/>
            </a:solidFill>
            <a:tailEnd type="triangle"/>
          </a:ln>
        </p:spPr>
        <p:style>
          <a:lnRef idx="1">
            <a:schemeClr val="accent3"/>
          </a:lnRef>
          <a:fillRef idx="0">
            <a:schemeClr val="accent3"/>
          </a:fillRef>
          <a:effectRef idx="0">
            <a:schemeClr val="accent3"/>
          </a:effectRef>
          <a:fontRef idx="minor">
            <a:schemeClr val="tx1"/>
          </a:fontRef>
        </p:style>
      </p:cxnSp>
      <p:sp>
        <p:nvSpPr>
          <p:cNvPr id="89" name="TextBox 88"/>
          <p:cNvSpPr txBox="1"/>
          <p:nvPr/>
        </p:nvSpPr>
        <p:spPr>
          <a:xfrm>
            <a:off x="1917790" y="2809549"/>
            <a:ext cx="741935" cy="553598"/>
          </a:xfrm>
          <a:prstGeom prst="rect">
            <a:avLst/>
          </a:prstGeom>
          <a:noFill/>
        </p:spPr>
        <p:txBody>
          <a:bodyPr wrap="square" lIns="91043" tIns="45522" rIns="91043" bIns="45522" rtlCol="0">
            <a:spAutoFit/>
          </a:bodyPr>
          <a:lstStyle/>
          <a:p>
            <a:pPr algn="ctr" defTabSz="909299"/>
            <a:r>
              <a:rPr lang="en-GB" sz="1000" dirty="0">
                <a:solidFill>
                  <a:prstClr val="black"/>
                </a:solidFill>
              </a:rPr>
              <a:t>Capital </a:t>
            </a:r>
            <a:endParaRPr lang="en-GB" sz="1000" dirty="0" smtClean="0">
              <a:solidFill>
                <a:prstClr val="black"/>
              </a:solidFill>
            </a:endParaRPr>
          </a:p>
          <a:p>
            <a:pPr algn="ctr" defTabSz="909299"/>
            <a:r>
              <a:rPr lang="en-GB" sz="1000" dirty="0" smtClean="0">
                <a:solidFill>
                  <a:prstClr val="black"/>
                </a:solidFill>
              </a:rPr>
              <a:t>injection (equity</a:t>
            </a:r>
            <a:r>
              <a:rPr lang="en-GB" sz="1000" dirty="0">
                <a:solidFill>
                  <a:prstClr val="black"/>
                </a:solidFill>
              </a:rPr>
              <a:t>)</a:t>
            </a:r>
          </a:p>
        </p:txBody>
      </p:sp>
      <p:sp>
        <p:nvSpPr>
          <p:cNvPr id="90" name="Rectangle 89"/>
          <p:cNvSpPr/>
          <p:nvPr/>
        </p:nvSpPr>
        <p:spPr bwMode="auto">
          <a:xfrm>
            <a:off x="798306" y="2525525"/>
            <a:ext cx="1130589" cy="501888"/>
          </a:xfrm>
          <a:prstGeom prst="rect">
            <a:avLst/>
          </a:prstGeom>
          <a:solidFill>
            <a:schemeClr val="accent1"/>
          </a:solidFill>
          <a:ln w="12700">
            <a:headEnd type="none" w="med" len="med"/>
            <a:tailEnd type="none" w="med" len="med"/>
          </a:ln>
          <a:extLst/>
        </p:spPr>
        <p:style>
          <a:lnRef idx="3">
            <a:schemeClr val="lt1"/>
          </a:lnRef>
          <a:fillRef idx="1">
            <a:schemeClr val="accent3"/>
          </a:fillRef>
          <a:effectRef idx="1">
            <a:schemeClr val="accent3"/>
          </a:effectRef>
          <a:fontRef idx="minor">
            <a:schemeClr val="lt1"/>
          </a:fontRef>
        </p:style>
        <p:txBody>
          <a:bodyPr vert="horz" wrap="square" lIns="71684" tIns="71684" rIns="71684" bIns="71684" numCol="1" rtlCol="0" anchor="ctr" anchorCtr="0" compatLnSpc="1">
            <a:prstTxWarp prst="textNoShape">
              <a:avLst/>
            </a:prstTxWarp>
          </a:bodyPr>
          <a:lstStyle/>
          <a:p>
            <a:pPr algn="ctr" defTabSz="910405" fontAlgn="base">
              <a:spcBef>
                <a:spcPct val="25000"/>
              </a:spcBef>
              <a:spcAft>
                <a:spcPct val="0"/>
              </a:spcAft>
              <a:buClr>
                <a:srgbClr val="A50E29"/>
              </a:buClr>
            </a:pPr>
            <a:r>
              <a:rPr lang="en-GB" sz="1000" b="1" dirty="0">
                <a:solidFill>
                  <a:prstClr val="white"/>
                </a:solidFill>
              </a:rPr>
              <a:t>Society of Lloyd’s </a:t>
            </a:r>
          </a:p>
        </p:txBody>
      </p:sp>
      <p:pic>
        <p:nvPicPr>
          <p:cNvPr id="91" name="Picture 3"/>
          <p:cNvPicPr>
            <a:picLocks noChangeAspect="1" noChangeArrowheads="1"/>
          </p:cNvPicPr>
          <p:nvPr/>
        </p:nvPicPr>
        <p:blipFill>
          <a:blip r:embed="rId7" cstate="print"/>
          <a:srcRect l="41492" t="17976" r="34786" b="22782"/>
          <a:stretch>
            <a:fillRect/>
          </a:stretch>
        </p:blipFill>
        <p:spPr bwMode="auto">
          <a:xfrm>
            <a:off x="616874" y="2219300"/>
            <a:ext cx="345660" cy="431329"/>
          </a:xfrm>
          <a:prstGeom prst="rect">
            <a:avLst/>
          </a:prstGeom>
          <a:ln>
            <a:noFill/>
          </a:ln>
          <a:effectLst/>
        </p:spPr>
      </p:pic>
      <p:sp>
        <p:nvSpPr>
          <p:cNvPr id="34" name="Footer Placeholder 5"/>
          <p:cNvSpPr txBox="1">
            <a:spLocks/>
          </p:cNvSpPr>
          <p:nvPr/>
        </p:nvSpPr>
        <p:spPr>
          <a:xfrm>
            <a:off x="320825" y="6427252"/>
            <a:ext cx="3086101" cy="209270"/>
          </a:xfrm>
          <a:prstGeom prst="rect">
            <a:avLst/>
          </a:prstGeom>
        </p:spPr>
        <p:txBody>
          <a:bodyPr/>
          <a:lstStyle>
            <a:defPPr>
              <a:defRPr lang="en-US"/>
            </a:defPPr>
            <a:lvl1pPr marL="0" algn="l" defTabSz="892490" rtl="0" eaLnBrk="1" latinLnBrk="0" hangingPunct="1">
              <a:defRPr lang="en-GB" sz="900" kern="1200" dirty="0" smtClean="0">
                <a:solidFill>
                  <a:srgbClr val="1E35BF"/>
                </a:solidFill>
                <a:latin typeface="+mn-lt"/>
                <a:ea typeface="+mn-ea"/>
                <a:cs typeface="+mn-cs"/>
              </a:defRPr>
            </a:lvl1pPr>
            <a:lvl2pPr marL="446213" algn="l" defTabSz="892490" rtl="0" eaLnBrk="1" latinLnBrk="0" hangingPunct="1">
              <a:defRPr sz="1800" kern="1200">
                <a:solidFill>
                  <a:schemeClr val="tx1"/>
                </a:solidFill>
                <a:latin typeface="+mn-lt"/>
                <a:ea typeface="+mn-ea"/>
                <a:cs typeface="+mn-cs"/>
              </a:defRPr>
            </a:lvl2pPr>
            <a:lvl3pPr marL="892490" algn="l" defTabSz="892490" rtl="0" eaLnBrk="1" latinLnBrk="0" hangingPunct="1">
              <a:defRPr sz="1800" kern="1200">
                <a:solidFill>
                  <a:schemeClr val="tx1"/>
                </a:solidFill>
                <a:latin typeface="+mn-lt"/>
                <a:ea typeface="+mn-ea"/>
                <a:cs typeface="+mn-cs"/>
              </a:defRPr>
            </a:lvl3pPr>
            <a:lvl4pPr marL="1338706" algn="l" defTabSz="892490" rtl="0" eaLnBrk="1" latinLnBrk="0" hangingPunct="1">
              <a:defRPr sz="1800" kern="1200">
                <a:solidFill>
                  <a:schemeClr val="tx1"/>
                </a:solidFill>
                <a:latin typeface="+mn-lt"/>
                <a:ea typeface="+mn-ea"/>
                <a:cs typeface="+mn-cs"/>
              </a:defRPr>
            </a:lvl4pPr>
            <a:lvl5pPr marL="1784955" algn="l" defTabSz="892490" rtl="0" eaLnBrk="1" latinLnBrk="0" hangingPunct="1">
              <a:defRPr sz="1800" kern="1200">
                <a:solidFill>
                  <a:schemeClr val="tx1"/>
                </a:solidFill>
                <a:latin typeface="+mn-lt"/>
                <a:ea typeface="+mn-ea"/>
                <a:cs typeface="+mn-cs"/>
              </a:defRPr>
            </a:lvl5pPr>
            <a:lvl6pPr marL="2231173" algn="l" defTabSz="892490" rtl="0" eaLnBrk="1" latinLnBrk="0" hangingPunct="1">
              <a:defRPr sz="1800" kern="1200">
                <a:solidFill>
                  <a:schemeClr val="tx1"/>
                </a:solidFill>
                <a:latin typeface="+mn-lt"/>
                <a:ea typeface="+mn-ea"/>
                <a:cs typeface="+mn-cs"/>
              </a:defRPr>
            </a:lvl6pPr>
            <a:lvl7pPr marL="2677421" algn="l" defTabSz="892490" rtl="0" eaLnBrk="1" latinLnBrk="0" hangingPunct="1">
              <a:defRPr sz="1800" kern="1200">
                <a:solidFill>
                  <a:schemeClr val="tx1"/>
                </a:solidFill>
                <a:latin typeface="+mn-lt"/>
                <a:ea typeface="+mn-ea"/>
                <a:cs typeface="+mn-cs"/>
              </a:defRPr>
            </a:lvl7pPr>
            <a:lvl8pPr marL="3123660" algn="l" defTabSz="892490" rtl="0" eaLnBrk="1" latinLnBrk="0" hangingPunct="1">
              <a:defRPr sz="1800" kern="1200">
                <a:solidFill>
                  <a:schemeClr val="tx1"/>
                </a:solidFill>
                <a:latin typeface="+mn-lt"/>
                <a:ea typeface="+mn-ea"/>
                <a:cs typeface="+mn-cs"/>
              </a:defRPr>
            </a:lvl8pPr>
            <a:lvl9pPr marL="3569898" algn="l" defTabSz="892490" rtl="0" eaLnBrk="1" latinLnBrk="0" hangingPunct="1">
              <a:defRPr sz="1800" kern="1200">
                <a:solidFill>
                  <a:schemeClr val="tx1"/>
                </a:solidFill>
                <a:latin typeface="+mn-lt"/>
                <a:ea typeface="+mn-ea"/>
                <a:cs typeface="+mn-cs"/>
              </a:defRPr>
            </a:lvl9pPr>
          </a:lstStyle>
          <a:p>
            <a:endParaRPr dirty="0"/>
          </a:p>
        </p:txBody>
      </p:sp>
      <p:pic>
        <p:nvPicPr>
          <p:cNvPr id="35" name="Picture 2" descr="G:\CORPCOMMS\BRAND AND MARKETING\2. CREATIVE ASSETS\LOGOS\Lloyds Logo\LLOYDS LOGO - Black Box - Copy.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4025" y="124"/>
            <a:ext cx="1013582" cy="407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041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95518" y="2862864"/>
            <a:ext cx="7195559" cy="830972"/>
          </a:xfrm>
          <a:prstGeom prst="rect">
            <a:avLst/>
          </a:prstGeom>
          <a:noFill/>
        </p:spPr>
        <p:txBody>
          <a:bodyPr wrap="square" lIns="91418" tIns="45708" rIns="91418" bIns="45708" rtlCol="0">
            <a:spAutoFit/>
          </a:bodyPr>
          <a:lstStyle/>
          <a:p>
            <a:r>
              <a:rPr lang="en-GB" sz="4800" dirty="0" smtClean="0"/>
              <a:t>Questions</a:t>
            </a:r>
            <a:r>
              <a:rPr lang="en-GB" sz="4800" dirty="0"/>
              <a:t>?</a:t>
            </a:r>
          </a:p>
        </p:txBody>
      </p:sp>
      <p:sp>
        <p:nvSpPr>
          <p:cNvPr id="4" name="TextBox 3"/>
          <p:cNvSpPr txBox="1"/>
          <p:nvPr/>
        </p:nvSpPr>
        <p:spPr>
          <a:xfrm>
            <a:off x="238125" y="6381750"/>
            <a:ext cx="2581275" cy="369332"/>
          </a:xfrm>
          <a:prstGeom prst="rect">
            <a:avLst/>
          </a:prstGeom>
          <a:solidFill>
            <a:schemeClr val="bg1"/>
          </a:solidFill>
        </p:spPr>
        <p:txBody>
          <a:bodyPr wrap="square" rtlCol="0">
            <a:spAutoFit/>
          </a:bodyPr>
          <a:lstStyle/>
          <a:p>
            <a:endParaRPr lang="en-GB" dirty="0"/>
          </a:p>
        </p:txBody>
      </p:sp>
      <p:sp>
        <p:nvSpPr>
          <p:cNvPr id="5" name="Footer Placeholder 2"/>
          <p:cNvSpPr txBox="1">
            <a:spLocks/>
          </p:cNvSpPr>
          <p:nvPr/>
        </p:nvSpPr>
        <p:spPr>
          <a:xfrm>
            <a:off x="238125" y="6461226"/>
            <a:ext cx="3086100" cy="210379"/>
          </a:xfrm>
          <a:prstGeom prst="rect">
            <a:avLst/>
          </a:prstGeom>
        </p:spPr>
        <p:txBody>
          <a:bodyPr/>
          <a:lstStyle>
            <a:defPPr>
              <a:defRPr lang="en-US"/>
            </a:defPPr>
            <a:lvl1pPr marL="0" algn="l" defTabSz="457089" rtl="0" eaLnBrk="1" latinLnBrk="0" hangingPunct="1">
              <a:defRPr sz="1800" kern="1200">
                <a:solidFill>
                  <a:schemeClr val="tx1"/>
                </a:solidFill>
                <a:latin typeface="+mn-lt"/>
                <a:ea typeface="+mn-ea"/>
                <a:cs typeface="+mn-cs"/>
              </a:defRPr>
            </a:lvl1pPr>
            <a:lvl2pPr marL="457089" algn="l" defTabSz="457089" rtl="0" eaLnBrk="1" latinLnBrk="0" hangingPunct="1">
              <a:defRPr sz="1800" kern="1200">
                <a:solidFill>
                  <a:schemeClr val="tx1"/>
                </a:solidFill>
                <a:latin typeface="+mn-lt"/>
                <a:ea typeface="+mn-ea"/>
                <a:cs typeface="+mn-cs"/>
              </a:defRPr>
            </a:lvl2pPr>
            <a:lvl3pPr marL="914178" algn="l" defTabSz="457089" rtl="0" eaLnBrk="1" latinLnBrk="0" hangingPunct="1">
              <a:defRPr sz="1800" kern="1200">
                <a:solidFill>
                  <a:schemeClr val="tx1"/>
                </a:solidFill>
                <a:latin typeface="+mn-lt"/>
                <a:ea typeface="+mn-ea"/>
                <a:cs typeface="+mn-cs"/>
              </a:defRPr>
            </a:lvl3pPr>
            <a:lvl4pPr marL="1371267" algn="l" defTabSz="457089" rtl="0" eaLnBrk="1" latinLnBrk="0" hangingPunct="1">
              <a:defRPr sz="1800" kern="1200">
                <a:solidFill>
                  <a:schemeClr val="tx1"/>
                </a:solidFill>
                <a:latin typeface="+mn-lt"/>
                <a:ea typeface="+mn-ea"/>
                <a:cs typeface="+mn-cs"/>
              </a:defRPr>
            </a:lvl4pPr>
            <a:lvl5pPr marL="1828355" algn="l" defTabSz="457089" rtl="0" eaLnBrk="1" latinLnBrk="0" hangingPunct="1">
              <a:defRPr sz="1800" kern="1200">
                <a:solidFill>
                  <a:schemeClr val="tx1"/>
                </a:solidFill>
                <a:latin typeface="+mn-lt"/>
                <a:ea typeface="+mn-ea"/>
                <a:cs typeface="+mn-cs"/>
              </a:defRPr>
            </a:lvl5pPr>
            <a:lvl6pPr marL="2285444" algn="l" defTabSz="457089" rtl="0" eaLnBrk="1" latinLnBrk="0" hangingPunct="1">
              <a:defRPr sz="1800" kern="1200">
                <a:solidFill>
                  <a:schemeClr val="tx1"/>
                </a:solidFill>
                <a:latin typeface="+mn-lt"/>
                <a:ea typeface="+mn-ea"/>
                <a:cs typeface="+mn-cs"/>
              </a:defRPr>
            </a:lvl6pPr>
            <a:lvl7pPr marL="2742533" algn="l" defTabSz="457089" rtl="0" eaLnBrk="1" latinLnBrk="0" hangingPunct="1">
              <a:defRPr sz="1800" kern="1200">
                <a:solidFill>
                  <a:schemeClr val="tx1"/>
                </a:solidFill>
                <a:latin typeface="+mn-lt"/>
                <a:ea typeface="+mn-ea"/>
                <a:cs typeface="+mn-cs"/>
              </a:defRPr>
            </a:lvl7pPr>
            <a:lvl8pPr marL="3199622" algn="l" defTabSz="457089" rtl="0" eaLnBrk="1" latinLnBrk="0" hangingPunct="1">
              <a:defRPr sz="1800" kern="1200">
                <a:solidFill>
                  <a:schemeClr val="tx1"/>
                </a:solidFill>
                <a:latin typeface="+mn-lt"/>
                <a:ea typeface="+mn-ea"/>
                <a:cs typeface="+mn-cs"/>
              </a:defRPr>
            </a:lvl8pPr>
            <a:lvl9pPr marL="3656710" algn="l" defTabSz="457089" rtl="0" eaLnBrk="1" latinLnBrk="0" hangingPunct="1">
              <a:defRPr sz="1800" kern="1200">
                <a:solidFill>
                  <a:schemeClr val="tx1"/>
                </a:solidFill>
                <a:latin typeface="+mn-lt"/>
                <a:ea typeface="+mn-ea"/>
                <a:cs typeface="+mn-cs"/>
              </a:defRPr>
            </a:lvl9pPr>
          </a:lstStyle>
          <a:p>
            <a:r>
              <a:rPr lang="en-GB" sz="800" dirty="0" smtClean="0">
                <a:solidFill>
                  <a:schemeClr val="tx2">
                    <a:lumMod val="60000"/>
                    <a:lumOff val="40000"/>
                  </a:schemeClr>
                </a:solidFill>
              </a:rPr>
              <a:t>© Lloyd’s</a:t>
            </a:r>
            <a:endParaRPr lang="en-GB" sz="800" dirty="0">
              <a:solidFill>
                <a:schemeClr val="tx2">
                  <a:lumMod val="60000"/>
                  <a:lumOff val="40000"/>
                </a:schemeClr>
              </a:solidFill>
            </a:endParaRPr>
          </a:p>
        </p:txBody>
      </p:sp>
      <p:sp>
        <p:nvSpPr>
          <p:cNvPr id="2" name="Slide Number Placeholder 1"/>
          <p:cNvSpPr>
            <a:spLocks noGrp="1"/>
          </p:cNvSpPr>
          <p:nvPr>
            <p:ph type="sldNum" sz="quarter" idx="10"/>
          </p:nvPr>
        </p:nvSpPr>
        <p:spPr/>
        <p:txBody>
          <a:bodyPr/>
          <a:lstStyle/>
          <a:p>
            <a:fld id="{08D30BF7-7F79-47A2-82C9-5A679D6A5C3D}" type="slidenum">
              <a:rPr lang="en-GB" smtClean="0"/>
              <a:pPr/>
              <a:t>19</a:t>
            </a:fld>
            <a:endParaRPr lang="en-GB" dirty="0"/>
          </a:p>
        </p:txBody>
      </p:sp>
    </p:spTree>
    <p:extLst>
      <p:ext uri="{BB962C8B-B14F-4D97-AF65-F5344CB8AC3E}">
        <p14:creationId xmlns:p14="http://schemas.microsoft.com/office/powerpoint/2010/main" val="14247209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04557" y="1514899"/>
            <a:ext cx="8334375" cy="2093049"/>
          </a:xfrm>
        </p:spPr>
        <p:txBody>
          <a:bodyPr/>
          <a:lstStyle/>
          <a:p>
            <a:r>
              <a:rPr lang="en-GB" sz="3200" dirty="0" smtClean="0"/>
              <a:t>The London </a:t>
            </a:r>
            <a:r>
              <a:rPr lang="en-GB" sz="3200" dirty="0"/>
              <a:t>Market </a:t>
            </a:r>
            <a:br>
              <a:rPr lang="en-GB" sz="3200" dirty="0"/>
            </a:br>
            <a:r>
              <a:rPr lang="en-GB" sz="3200" dirty="0" smtClean="0"/>
              <a:t/>
            </a:r>
            <a:br>
              <a:rPr lang="en-GB" sz="3200" dirty="0" smtClean="0"/>
            </a:br>
            <a:r>
              <a:rPr lang="en-GB" sz="3200" dirty="0" smtClean="0"/>
              <a:t>What is it?</a:t>
            </a:r>
            <a:r>
              <a:rPr lang="en-GB" sz="3200" dirty="0"/>
              <a:t/>
            </a:r>
            <a:br>
              <a:rPr lang="en-GB" sz="3200" dirty="0"/>
            </a:br>
            <a:endParaRPr lang="en-GB" dirty="0"/>
          </a:p>
        </p:txBody>
      </p:sp>
      <p:sp>
        <p:nvSpPr>
          <p:cNvPr id="5" name="Footer Placeholder 4"/>
          <p:cNvSpPr>
            <a:spLocks noGrp="1"/>
          </p:cNvSpPr>
          <p:nvPr>
            <p:ph type="ftr" sz="quarter" idx="11"/>
          </p:nvPr>
        </p:nvSpPr>
        <p:spPr/>
        <p:txBody>
          <a:bodyPr/>
          <a:lstStyle/>
          <a:p>
            <a:r>
              <a:rPr lang="en-US" dirty="0">
                <a:solidFill>
                  <a:prstClr val="white"/>
                </a:solidFill>
              </a:rPr>
              <a:t>© Lloyd’s</a:t>
            </a:r>
          </a:p>
        </p:txBody>
      </p:sp>
      <p:sp>
        <p:nvSpPr>
          <p:cNvPr id="7" name="Subtitle 6"/>
          <p:cNvSpPr>
            <a:spLocks noGrp="1"/>
          </p:cNvSpPr>
          <p:nvPr>
            <p:ph type="subTitle" idx="1"/>
          </p:nvPr>
        </p:nvSpPr>
        <p:spPr>
          <a:xfrm>
            <a:off x="-23204060" y="4199999"/>
            <a:ext cx="378987" cy="45719"/>
          </a:xfrm>
        </p:spPr>
        <p:txBody>
          <a:bodyPr/>
          <a:lstStyle/>
          <a:p>
            <a:r>
              <a:rPr lang="en-GB" dirty="0" smtClean="0"/>
              <a:t>January 2018</a:t>
            </a:r>
            <a:endParaRPr lang="en-GB" dirty="0"/>
          </a:p>
        </p:txBody>
      </p:sp>
      <p:sp>
        <p:nvSpPr>
          <p:cNvPr id="2" name="Rectangle 1"/>
          <p:cNvSpPr/>
          <p:nvPr/>
        </p:nvSpPr>
        <p:spPr>
          <a:xfrm>
            <a:off x="8738937" y="6378059"/>
            <a:ext cx="263214" cy="261610"/>
          </a:xfrm>
          <a:prstGeom prst="rect">
            <a:avLst/>
          </a:prstGeom>
        </p:spPr>
        <p:txBody>
          <a:bodyPr wrap="none">
            <a:spAutoFit/>
          </a:bodyPr>
          <a:lstStyle/>
          <a:p>
            <a:r>
              <a:rPr lang="en-GB" sz="1100" dirty="0" smtClean="0">
                <a:solidFill>
                  <a:schemeClr val="bg1"/>
                </a:solidFill>
              </a:rPr>
              <a:t>2</a:t>
            </a:r>
            <a:endParaRPr lang="en-GB" sz="1100" dirty="0">
              <a:solidFill>
                <a:schemeClr val="bg1"/>
              </a:solidFill>
            </a:endParaRPr>
          </a:p>
        </p:txBody>
      </p:sp>
    </p:spTree>
    <p:extLst>
      <p:ext uri="{BB962C8B-B14F-4D97-AF65-F5344CB8AC3E}">
        <p14:creationId xmlns:p14="http://schemas.microsoft.com/office/powerpoint/2010/main" val="33456218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125" y="6381750"/>
            <a:ext cx="2581275" cy="369332"/>
          </a:xfrm>
          <a:prstGeom prst="rect">
            <a:avLst/>
          </a:prstGeom>
          <a:solidFill>
            <a:schemeClr val="bg1"/>
          </a:solidFill>
        </p:spPr>
        <p:txBody>
          <a:bodyPr wrap="square" rtlCol="0">
            <a:spAutoFit/>
          </a:bodyPr>
          <a:lstStyle/>
          <a:p>
            <a:endParaRPr lang="en-GB" dirty="0"/>
          </a:p>
        </p:txBody>
      </p:sp>
      <p:sp>
        <p:nvSpPr>
          <p:cNvPr id="2" name="Title 1"/>
          <p:cNvSpPr>
            <a:spLocks noGrp="1"/>
          </p:cNvSpPr>
          <p:nvPr>
            <p:ph type="title"/>
          </p:nvPr>
        </p:nvSpPr>
        <p:spPr>
          <a:xfrm>
            <a:off x="404999" y="463800"/>
            <a:ext cx="8334900" cy="972000"/>
          </a:xfrm>
        </p:spPr>
        <p:txBody>
          <a:bodyPr/>
          <a:lstStyle/>
          <a:p>
            <a:endParaRPr lang="en-GB" dirty="0"/>
          </a:p>
        </p:txBody>
      </p:sp>
      <p:sp>
        <p:nvSpPr>
          <p:cNvPr id="3" name="Footer Placeholder 2"/>
          <p:cNvSpPr>
            <a:spLocks noGrp="1"/>
          </p:cNvSpPr>
          <p:nvPr>
            <p:ph type="ftr" sz="quarter" idx="15"/>
          </p:nvPr>
        </p:nvSpPr>
        <p:spPr>
          <a:xfrm>
            <a:off x="238125" y="6461226"/>
            <a:ext cx="3086100" cy="210379"/>
          </a:xfrm>
        </p:spPr>
        <p:txBody>
          <a:bodyPr/>
          <a:lstStyle/>
          <a:p>
            <a:r>
              <a:rPr lang="en-GB" sz="800" noProof="0" dirty="0" smtClean="0">
                <a:solidFill>
                  <a:schemeClr val="tx2">
                    <a:lumMod val="60000"/>
                    <a:lumOff val="40000"/>
                  </a:schemeClr>
                </a:solidFill>
              </a:rPr>
              <a:t>© Lloyd’s</a:t>
            </a:r>
            <a:endParaRPr lang="en-GB" sz="800" noProof="0" dirty="0">
              <a:solidFill>
                <a:schemeClr val="tx2">
                  <a:lumMod val="60000"/>
                  <a:lumOff val="40000"/>
                </a:schemeClr>
              </a:solidFill>
            </a:endParaRPr>
          </a:p>
        </p:txBody>
      </p:sp>
      <p:sp>
        <p:nvSpPr>
          <p:cNvPr id="6" name="Rectangle 5"/>
          <p:cNvSpPr/>
          <p:nvPr/>
        </p:nvSpPr>
        <p:spPr>
          <a:xfrm>
            <a:off x="8587024" y="6545915"/>
            <a:ext cx="341760" cy="261610"/>
          </a:xfrm>
          <a:prstGeom prst="rect">
            <a:avLst/>
          </a:prstGeom>
        </p:spPr>
        <p:txBody>
          <a:bodyPr wrap="none">
            <a:spAutoFit/>
          </a:bodyPr>
          <a:lstStyle/>
          <a:p>
            <a:r>
              <a:rPr lang="en-GB" sz="1100" dirty="0" smtClean="0">
                <a:solidFill>
                  <a:schemeClr val="accent3"/>
                </a:solidFill>
                <a:latin typeface="Arial"/>
              </a:rPr>
              <a:t>22</a:t>
            </a:r>
            <a:endParaRPr lang="en-GB" sz="1100" dirty="0">
              <a:solidFill>
                <a:schemeClr val="accent3"/>
              </a:solidFill>
              <a:latin typeface="Arial"/>
            </a:endParaRPr>
          </a:p>
        </p:txBody>
      </p:sp>
    </p:spTree>
    <p:extLst>
      <p:ext uri="{BB962C8B-B14F-4D97-AF65-F5344CB8AC3E}">
        <p14:creationId xmlns:p14="http://schemas.microsoft.com/office/powerpoint/2010/main" val="3851494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9596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dirty="0" smtClean="0">
                <a:solidFill>
                  <a:srgbClr val="1E35BF"/>
                </a:solidFill>
              </a:rPr>
              <a:t>© Lloyd’s</a:t>
            </a:r>
            <a:endParaRPr lang="en-GB" dirty="0">
              <a:solidFill>
                <a:srgbClr val="1E35BF"/>
              </a:solidFill>
            </a:endParaRPr>
          </a:p>
        </p:txBody>
      </p:sp>
      <p:pic>
        <p:nvPicPr>
          <p:cNvPr id="279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724" y="765764"/>
            <a:ext cx="8742556" cy="4909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6483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04812" y="686226"/>
            <a:ext cx="8334375" cy="763455"/>
          </a:xfrm>
        </p:spPr>
        <p:txBody>
          <a:bodyPr/>
          <a:lstStyle/>
          <a:p>
            <a:r>
              <a:rPr lang="en-GB" dirty="0" smtClean="0">
                <a:sym typeface="Calibri" panose="020F0502020204030204" pitchFamily="34" charset="0"/>
              </a:rPr>
              <a:t>Overview of the London Market</a:t>
            </a:r>
            <a:endParaRPr lang="en-GB" dirty="0"/>
          </a:p>
        </p:txBody>
      </p:sp>
      <p:pic>
        <p:nvPicPr>
          <p:cNvPr id="3075" name="Picture 3" descr="G:\1 Global Operations\Individual workspace\Neil Cooper\London Mark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41" y="1600201"/>
            <a:ext cx="7835784" cy="4648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solidFill>
                  <a:prstClr val="white"/>
                </a:solidFill>
              </a:rPr>
              <a:t>© Lloyd’s</a:t>
            </a:r>
            <a:endParaRPr lang="en-US" dirty="0">
              <a:solidFill>
                <a:prstClr val="white"/>
              </a:solidFill>
            </a:endParaRPr>
          </a:p>
        </p:txBody>
      </p:sp>
      <p:sp>
        <p:nvSpPr>
          <p:cNvPr id="6" name="Rectangle 5"/>
          <p:cNvSpPr/>
          <p:nvPr/>
        </p:nvSpPr>
        <p:spPr>
          <a:xfrm>
            <a:off x="8759274" y="6406634"/>
            <a:ext cx="263214" cy="261610"/>
          </a:xfrm>
          <a:prstGeom prst="rect">
            <a:avLst/>
          </a:prstGeom>
        </p:spPr>
        <p:txBody>
          <a:bodyPr wrap="none">
            <a:spAutoFit/>
          </a:bodyPr>
          <a:lstStyle/>
          <a:p>
            <a:r>
              <a:rPr lang="en-GB" sz="1100" dirty="0" smtClean="0">
                <a:solidFill>
                  <a:schemeClr val="bg1"/>
                </a:solidFill>
              </a:rPr>
              <a:t>3</a:t>
            </a:r>
            <a:endParaRPr lang="en-GB" sz="1100" dirty="0">
              <a:solidFill>
                <a:schemeClr val="bg1"/>
              </a:solidFill>
            </a:endParaRPr>
          </a:p>
        </p:txBody>
      </p:sp>
    </p:spTree>
    <p:extLst>
      <p:ext uri="{BB962C8B-B14F-4D97-AF65-F5344CB8AC3E}">
        <p14:creationId xmlns:p14="http://schemas.microsoft.com/office/powerpoint/2010/main" val="288241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04557" y="1514899"/>
            <a:ext cx="8334375" cy="2093049"/>
          </a:xfrm>
        </p:spPr>
        <p:txBody>
          <a:bodyPr/>
          <a:lstStyle/>
          <a:p>
            <a:r>
              <a:rPr lang="en-GB" sz="3200" dirty="0"/>
              <a:t>London Market </a:t>
            </a:r>
            <a:br>
              <a:rPr lang="en-GB" sz="3200" dirty="0"/>
            </a:br>
            <a:r>
              <a:rPr lang="en-GB" sz="3200" dirty="0" smtClean="0"/>
              <a:t/>
            </a:r>
            <a:br>
              <a:rPr lang="en-GB" sz="3200" dirty="0" smtClean="0"/>
            </a:br>
            <a:r>
              <a:rPr lang="en-GB" sz="3200" dirty="0" smtClean="0"/>
              <a:t>Current Environment?</a:t>
            </a:r>
            <a:r>
              <a:rPr lang="en-GB" sz="3200" dirty="0"/>
              <a:t/>
            </a:r>
            <a:br>
              <a:rPr lang="en-GB" sz="3200" dirty="0"/>
            </a:br>
            <a:endParaRPr lang="en-GB" dirty="0"/>
          </a:p>
        </p:txBody>
      </p:sp>
      <p:sp>
        <p:nvSpPr>
          <p:cNvPr id="5" name="Footer Placeholder 4"/>
          <p:cNvSpPr>
            <a:spLocks noGrp="1"/>
          </p:cNvSpPr>
          <p:nvPr>
            <p:ph type="ftr" sz="quarter" idx="11"/>
          </p:nvPr>
        </p:nvSpPr>
        <p:spPr/>
        <p:txBody>
          <a:bodyPr/>
          <a:lstStyle/>
          <a:p>
            <a:r>
              <a:rPr lang="en-US" dirty="0">
                <a:solidFill>
                  <a:prstClr val="white"/>
                </a:solidFill>
              </a:rPr>
              <a:t>© Lloyd’s</a:t>
            </a:r>
          </a:p>
        </p:txBody>
      </p:sp>
      <p:sp>
        <p:nvSpPr>
          <p:cNvPr id="7" name="Subtitle 6"/>
          <p:cNvSpPr>
            <a:spLocks noGrp="1"/>
          </p:cNvSpPr>
          <p:nvPr>
            <p:ph type="subTitle" idx="1"/>
          </p:nvPr>
        </p:nvSpPr>
        <p:spPr>
          <a:xfrm>
            <a:off x="-23204060" y="4199999"/>
            <a:ext cx="378987" cy="45719"/>
          </a:xfrm>
        </p:spPr>
        <p:txBody>
          <a:bodyPr/>
          <a:lstStyle/>
          <a:p>
            <a:r>
              <a:rPr lang="en-GB" dirty="0" smtClean="0"/>
              <a:t>January 2018</a:t>
            </a:r>
            <a:endParaRPr lang="en-GB" dirty="0"/>
          </a:p>
        </p:txBody>
      </p:sp>
      <p:sp>
        <p:nvSpPr>
          <p:cNvPr id="2" name="Rectangle 1"/>
          <p:cNvSpPr/>
          <p:nvPr/>
        </p:nvSpPr>
        <p:spPr>
          <a:xfrm>
            <a:off x="8663697" y="6416159"/>
            <a:ext cx="263214" cy="261610"/>
          </a:xfrm>
          <a:prstGeom prst="rect">
            <a:avLst/>
          </a:prstGeom>
        </p:spPr>
        <p:txBody>
          <a:bodyPr wrap="none">
            <a:spAutoFit/>
          </a:bodyPr>
          <a:lstStyle/>
          <a:p>
            <a:r>
              <a:rPr lang="en-GB" sz="1100" dirty="0" smtClean="0">
                <a:solidFill>
                  <a:schemeClr val="bg1"/>
                </a:solidFill>
              </a:rPr>
              <a:t>5</a:t>
            </a:r>
            <a:endParaRPr lang="en-GB" sz="1100" dirty="0">
              <a:solidFill>
                <a:schemeClr val="bg1"/>
              </a:solidFill>
            </a:endParaRPr>
          </a:p>
        </p:txBody>
      </p:sp>
    </p:spTree>
    <p:extLst>
      <p:ext uri="{BB962C8B-B14F-4D97-AF65-F5344CB8AC3E}">
        <p14:creationId xmlns:p14="http://schemas.microsoft.com/office/powerpoint/2010/main" val="828650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F1238C7B-8647-4649-A828-DB1855F9661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20181" b="3990"/>
          <a:stretch/>
        </p:blipFill>
        <p:spPr>
          <a:xfrm>
            <a:off x="393646" y="761059"/>
            <a:ext cx="5404040" cy="3170492"/>
          </a:xfrm>
          <a:prstGeom prst="rect">
            <a:avLst/>
          </a:prstGeom>
        </p:spPr>
      </p:pic>
      <p:graphicFrame>
        <p:nvGraphicFramePr>
          <p:cNvPr id="58" name="Object 57" hidden="1"/>
          <p:cNvGraphicFramePr>
            <a:graphicFrameLocks noChangeAspect="1"/>
          </p:cNvGraphicFramePr>
          <p:nvPr>
            <p:custDataLst>
              <p:tags r:id="rId2"/>
            </p:custDataLst>
            <p:extLst/>
          </p:nvPr>
        </p:nvGraphicFramePr>
        <p:xfrm>
          <a:off x="1591" y="1593"/>
          <a:ext cx="1587" cy="1586"/>
        </p:xfrm>
        <a:graphic>
          <a:graphicData uri="http://schemas.openxmlformats.org/presentationml/2006/ole">
            <mc:AlternateContent xmlns:mc="http://schemas.openxmlformats.org/markup-compatibility/2006">
              <mc:Choice xmlns:v="urn:schemas-microsoft-com:vml" Requires="v">
                <p:oleObj spid="_x0000_s116002" name="think-cell Slide" r:id="rId6" imgW="530" imgH="531" progId="TCLayout.ActiveDocument.1">
                  <p:embed/>
                </p:oleObj>
              </mc:Choice>
              <mc:Fallback>
                <p:oleObj name="think-cell Slide" r:id="rId6" imgW="530" imgH="531" progId="TCLayout.ActiveDocument.1">
                  <p:embed/>
                  <p:pic>
                    <p:nvPicPr>
                      <p:cNvPr id="58" name="Object 57" hidden="1"/>
                      <p:cNvPicPr/>
                      <p:nvPr/>
                    </p:nvPicPr>
                    <p:blipFill>
                      <a:blip r:embed="rId7"/>
                      <a:stretch>
                        <a:fillRect/>
                      </a:stretch>
                    </p:blipFill>
                    <p:spPr>
                      <a:xfrm>
                        <a:off x="1591" y="1593"/>
                        <a:ext cx="1587" cy="1586"/>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GB" dirty="0">
                <a:solidFill>
                  <a:srgbClr val="2B5382"/>
                </a:solidFill>
              </a:rPr>
              <a:t>Strong forces are shaping the future of the London Market</a:t>
            </a:r>
          </a:p>
        </p:txBody>
      </p:sp>
      <p:sp>
        <p:nvSpPr>
          <p:cNvPr id="3" name="Slide Number Placeholder 2"/>
          <p:cNvSpPr>
            <a:spLocks noGrp="1"/>
          </p:cNvSpPr>
          <p:nvPr>
            <p:ph type="sldNum" sz="quarter" idx="10"/>
          </p:nvPr>
        </p:nvSpPr>
        <p:spPr/>
        <p:txBody>
          <a:bodyPr/>
          <a:lstStyle/>
          <a:p>
            <a:pPr>
              <a:defRPr/>
            </a:pPr>
            <a:fld id="{08D30BF7-7F79-47A2-82C9-5A679D6A5C3D}" type="slidenum">
              <a:rPr lang="en-GB">
                <a:solidFill>
                  <a:prstClr val="black"/>
                </a:solidFill>
              </a:rPr>
              <a:pPr>
                <a:defRPr/>
              </a:pPr>
              <a:t>6</a:t>
            </a:fld>
            <a:endParaRPr lang="en-GB" dirty="0">
              <a:solidFill>
                <a:prstClr val="black"/>
              </a:solidFill>
            </a:endParaRPr>
          </a:p>
        </p:txBody>
      </p:sp>
      <p:sp>
        <p:nvSpPr>
          <p:cNvPr id="4" name="Text Placeholder 3"/>
          <p:cNvSpPr>
            <a:spLocks noGrp="1"/>
          </p:cNvSpPr>
          <p:nvPr>
            <p:ph type="body" sz="quarter" idx="13"/>
          </p:nvPr>
        </p:nvSpPr>
        <p:spPr/>
        <p:txBody>
          <a:bodyPr/>
          <a:lstStyle/>
          <a:p>
            <a:r>
              <a:rPr lang="en-GB" dirty="0"/>
              <a:t>Maintaining London’s position as the centre of excellence for re/insurance </a:t>
            </a:r>
          </a:p>
          <a:p>
            <a:endParaRPr lang="en-GB" dirty="0"/>
          </a:p>
        </p:txBody>
      </p:sp>
      <p:sp>
        <p:nvSpPr>
          <p:cNvPr id="6" name="Text Placeholder 3"/>
          <p:cNvSpPr txBox="1">
            <a:spLocks/>
          </p:cNvSpPr>
          <p:nvPr/>
        </p:nvSpPr>
        <p:spPr>
          <a:xfrm>
            <a:off x="130785" y="-145363"/>
            <a:ext cx="8495030" cy="318924"/>
          </a:xfrm>
          <a:prstGeom prst="rect">
            <a:avLst/>
          </a:prstGeom>
        </p:spPr>
        <p:txBody>
          <a:bodyPr vert="horz" lIns="0" tIns="35991" rIns="179956" bIns="35991" rtlCol="0" anchor="t" anchorCtr="0">
            <a:noAutofit/>
          </a:bodyPr>
          <a:lstStyle>
            <a:lvl1pPr marL="182563" indent="-182563" algn="l" defTabSz="45720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1pPr>
            <a:lvl2pPr marL="357188" indent="-177800" algn="l" defTabSz="457200" rtl="0" eaLnBrk="1" latinLnBrk="0" hangingPunct="1">
              <a:spcBef>
                <a:spcPts val="0"/>
              </a:spcBef>
              <a:buClr>
                <a:schemeClr val="accent5"/>
              </a:buClr>
              <a:buFont typeface="Symbol" panose="05050102010706020507" pitchFamily="18" charset="2"/>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2pPr>
            <a:lvl3pPr marL="536575" indent="-179388" algn="l" defTabSz="457200" rtl="0" eaLnBrk="1" latinLnBrk="0" hangingPunct="1">
              <a:spcBef>
                <a:spcPts val="0"/>
              </a:spcBef>
              <a:buClr>
                <a:schemeClr val="accent5"/>
              </a:buClr>
              <a:buFont typeface="Arial" panose="020B0604020202020204" pitchFamily="34" charset="0"/>
              <a:buChar char="•"/>
              <a:defRPr sz="1400" kern="1200">
                <a:solidFill>
                  <a:schemeClr val="tx1"/>
                </a:solidFill>
                <a:latin typeface="Calibri" panose="020F0502020204030204" pitchFamily="34" charset="0"/>
                <a:ea typeface="Lato" panose="020F0502020204030203" pitchFamily="34" charset="0"/>
                <a:cs typeface="Calibri" panose="020F0502020204030204" pitchFamily="34" charset="0"/>
                <a:sym typeface="Calibri" panose="020F0502020204030204" pitchFamily="34" charset="0"/>
              </a:defRPr>
            </a:lvl3pPr>
            <a:lvl4pPr marL="1600200" indent="-228600" algn="l" defTabSz="45720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457200" rtl="0" eaLnBrk="1" latinLnBrk="0" hangingPunct="1">
              <a:spcBef>
                <a:spcPts val="0"/>
              </a:spcBef>
              <a:buFont typeface="Arial"/>
              <a:buChar char="»"/>
              <a:defRPr sz="1400" kern="1200">
                <a:solidFill>
                  <a:srgbClr val="131E33"/>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089">
              <a:buClr>
                <a:srgbClr val="E38E00"/>
              </a:buClr>
              <a:buNone/>
              <a:defRPr/>
            </a:pPr>
            <a:endParaRPr lang="en-GB" dirty="0">
              <a:solidFill>
                <a:prstClr val="black"/>
              </a:solidFill>
            </a:endParaRPr>
          </a:p>
        </p:txBody>
      </p:sp>
      <p:pic>
        <p:nvPicPr>
          <p:cNvPr id="14" name="Picture 13">
            <a:extLst>
              <a:ext uri="{FF2B5EF4-FFF2-40B4-BE49-F238E27FC236}">
                <a16:creationId xmlns:a16="http://schemas.microsoft.com/office/drawing/2014/main" xmlns="" id="{0DCBACF0-EA1E-4EB0-A400-A8E8056E7FB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25973" r="3844" b="4546"/>
          <a:stretch/>
        </p:blipFill>
        <p:spPr>
          <a:xfrm>
            <a:off x="2988573" y="4055231"/>
            <a:ext cx="6155428" cy="2330986"/>
          </a:xfrm>
          <a:prstGeom prst="rect">
            <a:avLst/>
          </a:prstGeom>
        </p:spPr>
      </p:pic>
      <p:sp>
        <p:nvSpPr>
          <p:cNvPr id="21" name="TextBox 20">
            <a:extLst>
              <a:ext uri="{FF2B5EF4-FFF2-40B4-BE49-F238E27FC236}">
                <a16:creationId xmlns:a16="http://schemas.microsoft.com/office/drawing/2014/main" xmlns="" id="{CE12A1CD-1DFD-45EC-8A00-46DB5483C92C}"/>
              </a:ext>
            </a:extLst>
          </p:cNvPr>
          <p:cNvSpPr txBox="1"/>
          <p:nvPr/>
        </p:nvSpPr>
        <p:spPr>
          <a:xfrm>
            <a:off x="6066289" y="1519707"/>
            <a:ext cx="2753864" cy="1477303"/>
          </a:xfrm>
          <a:prstGeom prst="rect">
            <a:avLst/>
          </a:prstGeom>
          <a:noFill/>
        </p:spPr>
        <p:txBody>
          <a:bodyPr wrap="square" lIns="91418" tIns="45708" rIns="91418" bIns="45708" rtlCol="0">
            <a:spAutoFit/>
          </a:bodyPr>
          <a:lstStyle/>
          <a:p>
            <a:pPr algn="ctr"/>
            <a:r>
              <a:rPr lang="en-GB" b="1" dirty="0">
                <a:solidFill>
                  <a:srgbClr val="E37701"/>
                </a:solidFill>
              </a:rPr>
              <a:t>LONDON IS NOT KEEPING PACE WITH EMERGING MARKET GROWTH, WITH A DECLINING SHARE FROM 2013-2015</a:t>
            </a:r>
          </a:p>
        </p:txBody>
      </p:sp>
      <p:sp>
        <p:nvSpPr>
          <p:cNvPr id="22" name="TextBox 21">
            <a:extLst>
              <a:ext uri="{FF2B5EF4-FFF2-40B4-BE49-F238E27FC236}">
                <a16:creationId xmlns:a16="http://schemas.microsoft.com/office/drawing/2014/main" xmlns="" id="{D5F4D46C-924C-48E9-8ADE-6C4E07D546DC}"/>
              </a:ext>
            </a:extLst>
          </p:cNvPr>
          <p:cNvSpPr txBox="1"/>
          <p:nvPr/>
        </p:nvSpPr>
        <p:spPr>
          <a:xfrm>
            <a:off x="158481" y="4666584"/>
            <a:ext cx="3377146" cy="646307"/>
          </a:xfrm>
          <a:prstGeom prst="rect">
            <a:avLst/>
          </a:prstGeom>
          <a:noFill/>
        </p:spPr>
        <p:txBody>
          <a:bodyPr wrap="square" lIns="91418" tIns="45708" rIns="91418" bIns="45708" rtlCol="0">
            <a:spAutoFit/>
          </a:bodyPr>
          <a:lstStyle/>
          <a:p>
            <a:pPr algn="ctr"/>
            <a:r>
              <a:rPr lang="en-GB" b="1" dirty="0">
                <a:solidFill>
                  <a:srgbClr val="006666"/>
                </a:solidFill>
              </a:rPr>
              <a:t>LONDON IS LOSING SHARE IN REINSURANCE </a:t>
            </a:r>
          </a:p>
        </p:txBody>
      </p:sp>
      <p:sp>
        <p:nvSpPr>
          <p:cNvPr id="5" name="Rectangle 4"/>
          <p:cNvSpPr/>
          <p:nvPr/>
        </p:nvSpPr>
        <p:spPr>
          <a:xfrm>
            <a:off x="252091" y="6676593"/>
            <a:ext cx="630301" cy="230832"/>
          </a:xfrm>
          <a:prstGeom prst="rect">
            <a:avLst/>
          </a:prstGeom>
        </p:spPr>
        <p:txBody>
          <a:bodyPr wrap="none">
            <a:spAutoFit/>
          </a:bodyPr>
          <a:lstStyle/>
          <a:p>
            <a:r>
              <a:rPr lang="en-GB" sz="900" dirty="0">
                <a:solidFill>
                  <a:srgbClr val="1E35BF"/>
                </a:solidFill>
              </a:rPr>
              <a:t>© Lloyd’s</a:t>
            </a:r>
          </a:p>
        </p:txBody>
      </p:sp>
    </p:spTree>
    <p:extLst>
      <p:ext uri="{BB962C8B-B14F-4D97-AF65-F5344CB8AC3E}">
        <p14:creationId xmlns:p14="http://schemas.microsoft.com/office/powerpoint/2010/main" val="38211204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404557" y="1514899"/>
            <a:ext cx="8334375" cy="2093049"/>
          </a:xfrm>
        </p:spPr>
        <p:txBody>
          <a:bodyPr/>
          <a:lstStyle/>
          <a:p>
            <a:r>
              <a:rPr lang="en-GB" sz="3200" dirty="0"/>
              <a:t>London Market </a:t>
            </a:r>
            <a:br>
              <a:rPr lang="en-GB" sz="3200" dirty="0"/>
            </a:br>
            <a:r>
              <a:rPr lang="en-GB" sz="3200" dirty="0" smtClean="0"/>
              <a:t/>
            </a:r>
            <a:br>
              <a:rPr lang="en-GB" sz="3200" dirty="0" smtClean="0"/>
            </a:br>
            <a:r>
              <a:rPr lang="en-GB" sz="3200" dirty="0" smtClean="0"/>
              <a:t>Target Operating Model ‘TOM’</a:t>
            </a:r>
            <a:r>
              <a:rPr lang="en-GB" sz="3200" dirty="0"/>
              <a:t/>
            </a:r>
            <a:br>
              <a:rPr lang="en-GB" sz="3200" dirty="0"/>
            </a:br>
            <a:endParaRPr lang="en-GB" dirty="0"/>
          </a:p>
        </p:txBody>
      </p:sp>
      <p:sp>
        <p:nvSpPr>
          <p:cNvPr id="5" name="Footer Placeholder 4"/>
          <p:cNvSpPr>
            <a:spLocks noGrp="1"/>
          </p:cNvSpPr>
          <p:nvPr>
            <p:ph type="ftr" sz="quarter" idx="11"/>
          </p:nvPr>
        </p:nvSpPr>
        <p:spPr/>
        <p:txBody>
          <a:bodyPr/>
          <a:lstStyle/>
          <a:p>
            <a:r>
              <a:rPr lang="en-US" dirty="0">
                <a:solidFill>
                  <a:prstClr val="white"/>
                </a:solidFill>
              </a:rPr>
              <a:t>© Lloyd’s</a:t>
            </a:r>
          </a:p>
        </p:txBody>
      </p:sp>
      <p:sp>
        <p:nvSpPr>
          <p:cNvPr id="7" name="Subtitle 6"/>
          <p:cNvSpPr>
            <a:spLocks noGrp="1"/>
          </p:cNvSpPr>
          <p:nvPr>
            <p:ph type="subTitle" idx="1"/>
          </p:nvPr>
        </p:nvSpPr>
        <p:spPr>
          <a:xfrm>
            <a:off x="-23204060" y="4199999"/>
            <a:ext cx="378987" cy="45719"/>
          </a:xfrm>
        </p:spPr>
        <p:txBody>
          <a:bodyPr/>
          <a:lstStyle/>
          <a:p>
            <a:r>
              <a:rPr lang="en-GB" dirty="0" smtClean="0"/>
              <a:t>January 2018</a:t>
            </a:r>
            <a:endParaRPr lang="en-GB" dirty="0"/>
          </a:p>
        </p:txBody>
      </p:sp>
      <p:pic>
        <p:nvPicPr>
          <p:cNvPr id="277508" name="Picture 4" descr="TOM LMG high res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5866" y="156976"/>
            <a:ext cx="3533071" cy="4367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68057" y="6416159"/>
            <a:ext cx="263214" cy="261610"/>
          </a:xfrm>
          <a:prstGeom prst="rect">
            <a:avLst/>
          </a:prstGeom>
        </p:spPr>
        <p:txBody>
          <a:bodyPr wrap="none">
            <a:spAutoFit/>
          </a:bodyPr>
          <a:lstStyle/>
          <a:p>
            <a:r>
              <a:rPr lang="en-GB" sz="1100" dirty="0" smtClean="0">
                <a:solidFill>
                  <a:schemeClr val="bg1"/>
                </a:solidFill>
              </a:rPr>
              <a:t>9</a:t>
            </a:r>
            <a:endParaRPr lang="en-GB" sz="1100" dirty="0">
              <a:solidFill>
                <a:schemeClr val="bg1"/>
              </a:solidFill>
            </a:endParaRPr>
          </a:p>
        </p:txBody>
      </p:sp>
    </p:spTree>
    <p:extLst>
      <p:ext uri="{BB962C8B-B14F-4D97-AF65-F5344CB8AC3E}">
        <p14:creationId xmlns:p14="http://schemas.microsoft.com/office/powerpoint/2010/main" val="14002227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1E35BF"/>
                </a:solidFill>
              </a:rPr>
              <a:t>© Lloyd’s</a:t>
            </a:r>
            <a:endParaRPr lang="en-GB" dirty="0">
              <a:solidFill>
                <a:srgbClr val="1E35BF"/>
              </a:solidFill>
            </a:endParaRPr>
          </a:p>
        </p:txBody>
      </p:sp>
      <p:pic>
        <p:nvPicPr>
          <p:cNvPr id="296962" name="Picture 2" descr="G:\1 Global Operations\Individual workspace\Neil Cooper\Titani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5826"/>
            <a:ext cx="9144000" cy="55245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3" y="532720"/>
            <a:ext cx="4153253" cy="369332"/>
          </a:xfrm>
          <a:prstGeom prst="rect">
            <a:avLst/>
          </a:prstGeom>
          <a:noFill/>
        </p:spPr>
        <p:txBody>
          <a:bodyPr wrap="none" rtlCol="0">
            <a:spAutoFit/>
          </a:bodyPr>
          <a:lstStyle/>
          <a:p>
            <a:r>
              <a:rPr lang="en-GB" dirty="0" smtClean="0">
                <a:solidFill>
                  <a:schemeClr val="accent1">
                    <a:lumMod val="75000"/>
                  </a:schemeClr>
                </a:solidFill>
                <a:latin typeface="Calibri" panose="020F0502020204030204" pitchFamily="34" charset="0"/>
              </a:rPr>
              <a:t>Contract agreements by Lloyd’s Syndicates</a:t>
            </a:r>
            <a:endParaRPr lang="en-GB" dirty="0">
              <a:solidFill>
                <a:schemeClr val="accent1">
                  <a:lumMod val="75000"/>
                </a:schemeClr>
              </a:solidFill>
              <a:latin typeface="Calibri" panose="020F0502020204030204" pitchFamily="34" charset="0"/>
            </a:endParaRPr>
          </a:p>
        </p:txBody>
      </p:sp>
    </p:spTree>
    <p:extLst>
      <p:ext uri="{BB962C8B-B14F-4D97-AF65-F5344CB8AC3E}">
        <p14:creationId xmlns:p14="http://schemas.microsoft.com/office/powerpoint/2010/main" val="3535544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1E35BF"/>
                </a:solidFill>
              </a:rPr>
              <a:t>© Lloyd’s</a:t>
            </a:r>
            <a:endParaRPr lang="en-GB" dirty="0">
              <a:solidFill>
                <a:srgbClr val="1E35BF"/>
              </a:solidFill>
            </a:endParaRPr>
          </a:p>
        </p:txBody>
      </p:sp>
      <p:pic>
        <p:nvPicPr>
          <p:cNvPr id="2969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401" y="647700"/>
            <a:ext cx="5188338" cy="55816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04803" y="532720"/>
            <a:ext cx="4153253" cy="369332"/>
          </a:xfrm>
          <a:prstGeom prst="rect">
            <a:avLst/>
          </a:prstGeom>
          <a:noFill/>
        </p:spPr>
        <p:txBody>
          <a:bodyPr wrap="none" rtlCol="0">
            <a:spAutoFit/>
          </a:bodyPr>
          <a:lstStyle/>
          <a:p>
            <a:r>
              <a:rPr lang="en-GB" dirty="0" smtClean="0">
                <a:solidFill>
                  <a:schemeClr val="accent1">
                    <a:lumMod val="75000"/>
                  </a:schemeClr>
                </a:solidFill>
                <a:latin typeface="Calibri" panose="020F0502020204030204" pitchFamily="34" charset="0"/>
              </a:rPr>
              <a:t>Contract agreements by Lloyd’s Syndicates</a:t>
            </a:r>
            <a:endParaRPr lang="en-GB" dirty="0">
              <a:solidFill>
                <a:schemeClr val="accent1">
                  <a:lumMod val="75000"/>
                </a:schemeClr>
              </a:solidFill>
              <a:latin typeface="Calibri" panose="020F0502020204030204" pitchFamily="34" charset="0"/>
            </a:endParaRPr>
          </a:p>
        </p:txBody>
      </p:sp>
    </p:spTree>
    <p:extLst>
      <p:ext uri="{BB962C8B-B14F-4D97-AF65-F5344CB8AC3E}">
        <p14:creationId xmlns:p14="http://schemas.microsoft.com/office/powerpoint/2010/main" val="250887893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RNRSTYLE" val="1"/>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RNRSTYLE" val="1"/>
</p:tagLst>
</file>

<file path=ppt/tags/tag178.xml><?xml version="1.0" encoding="utf-8"?>
<p:tagLst xmlns:a="http://schemas.openxmlformats.org/drawingml/2006/main" xmlns:r="http://schemas.openxmlformats.org/officeDocument/2006/relationships" xmlns:p="http://schemas.openxmlformats.org/presentationml/2006/main">
  <p:tag name="MIO_FALLBACK_LAYOUT" val="4"/>
  <p:tag name="MIO_SHOW_DATE" val="False"/>
  <p:tag name="MIO_SHOW_FOOTER" val="False"/>
  <p:tag name="MIO_SHOW_PAGENUMBER" val="False"/>
  <p:tag name="MIO_AVOID_BLANK_LAYOUT" val="True"/>
  <p:tag name="MIO_CD_LAYOUT_VALID_AREA" val="False"/>
  <p:tag name="MIO_NUMBER_OF_VALID_LAYOUTS" val="20"/>
  <p:tag name="MIO_HDS" val="True"/>
  <p:tag name="MIO_EK" val="46626"/>
  <p:tag name="MIO_EKGUID" val="a9605505-85ba-4ada-a660-01246ac2e287"/>
  <p:tag name="MIO_UPDATE" val="True"/>
  <p:tag name="MIO_VERSION" val="21.10.2016 13:06:48"/>
  <p:tag name="MIO_DBID" val="B8FCB12D-AF03-49EB-9F79-BB019BE99E1E"/>
  <p:tag name="MIO_LASTDOWNLOADED" val="21.10.2016 14:06:48"/>
  <p:tag name="MIO_OBJECTNAME" val="Lloyd's 2016 Onscreen"/>
  <p:tag name="MIO_LASTEDITORNAME" val="DebNew "/>
  <p:tag name="MIO_CDID" val="0d868257-29d7-4b0e-81bd-1cdad0fa8922"/>
  <p:tag name="MIO_PRESI_FIRST_SLIDENUMBER" val="1"/>
</p:tagLst>
</file>

<file path=ppt/tags/tag179.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0.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181.xml><?xml version="1.0" encoding="utf-8"?>
<p:tagLst xmlns:a="http://schemas.openxmlformats.org/drawingml/2006/main" xmlns:r="http://schemas.openxmlformats.org/officeDocument/2006/relationships" xmlns:p="http://schemas.openxmlformats.org/presentationml/2006/main">
  <p:tag name="RNRSTYLE" val="2"/>
</p:tagLst>
</file>

<file path=ppt/tags/tag182.xml><?xml version="1.0" encoding="utf-8"?>
<p:tagLst xmlns:a="http://schemas.openxmlformats.org/drawingml/2006/main" xmlns:r="http://schemas.openxmlformats.org/officeDocument/2006/relationships" xmlns:p="http://schemas.openxmlformats.org/presentationml/2006/main">
  <p:tag name="RNRSTYLE" val="1"/>
</p:tagLst>
</file>

<file path=ppt/tags/tag183.xml><?xml version="1.0" encoding="utf-8"?>
<p:tagLst xmlns:a="http://schemas.openxmlformats.org/drawingml/2006/main" xmlns:r="http://schemas.openxmlformats.org/officeDocument/2006/relationships" xmlns:p="http://schemas.openxmlformats.org/presentationml/2006/main">
  <p:tag name="RNRSTYLE" val="1"/>
</p:tagLst>
</file>

<file path=ppt/tags/tag184.xml><?xml version="1.0" encoding="utf-8"?>
<p:tagLst xmlns:a="http://schemas.openxmlformats.org/drawingml/2006/main" xmlns:r="http://schemas.openxmlformats.org/officeDocument/2006/relationships" xmlns:p="http://schemas.openxmlformats.org/presentationml/2006/main">
  <p:tag name="RNRSTYLE" val="1"/>
</p:tagLst>
</file>

<file path=ppt/tags/tag185.xml><?xml version="1.0" encoding="utf-8"?>
<p:tagLst xmlns:a="http://schemas.openxmlformats.org/drawingml/2006/main" xmlns:r="http://schemas.openxmlformats.org/officeDocument/2006/relationships" xmlns:p="http://schemas.openxmlformats.org/presentationml/2006/main">
  <p:tag name="RNRSTYLE" val="2"/>
</p:tagLst>
</file>

<file path=ppt/tags/tag186.xml><?xml version="1.0" encoding="utf-8"?>
<p:tagLst xmlns:a="http://schemas.openxmlformats.org/drawingml/2006/main" xmlns:r="http://schemas.openxmlformats.org/officeDocument/2006/relationships" xmlns:p="http://schemas.openxmlformats.org/presentationml/2006/main">
  <p:tag name="RNRSTYLE" val="1"/>
</p:tagLst>
</file>

<file path=ppt/tags/tag187.xml><?xml version="1.0" encoding="utf-8"?>
<p:tagLst xmlns:a="http://schemas.openxmlformats.org/drawingml/2006/main" xmlns:r="http://schemas.openxmlformats.org/officeDocument/2006/relationships" xmlns:p="http://schemas.openxmlformats.org/presentationml/2006/main">
  <p:tag name="RNRSTYLE" val="1"/>
</p:tagLst>
</file>

<file path=ppt/tags/tag188.xml><?xml version="1.0" encoding="utf-8"?>
<p:tagLst xmlns:a="http://schemas.openxmlformats.org/drawingml/2006/main" xmlns:r="http://schemas.openxmlformats.org/officeDocument/2006/relationships" xmlns:p="http://schemas.openxmlformats.org/presentationml/2006/main">
  <p:tag name="RNRSTYLE" val="1"/>
</p:tagLst>
</file>

<file path=ppt/tags/tag189.xml><?xml version="1.0" encoding="utf-8"?>
<p:tagLst xmlns:a="http://schemas.openxmlformats.org/drawingml/2006/main" xmlns:r="http://schemas.openxmlformats.org/officeDocument/2006/relationships" xmlns:p="http://schemas.openxmlformats.org/presentationml/2006/main">
  <p:tag name="RNRSTYLE" val="1"/>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0.xml><?xml version="1.0" encoding="utf-8"?>
<p:tagLst xmlns:a="http://schemas.openxmlformats.org/drawingml/2006/main" xmlns:r="http://schemas.openxmlformats.org/officeDocument/2006/relationships" xmlns:p="http://schemas.openxmlformats.org/presentationml/2006/main">
  <p:tag name="RNRSTYLE" val="1"/>
</p:tagLst>
</file>

<file path=ppt/tags/tag191.xml><?xml version="1.0" encoding="utf-8"?>
<p:tagLst xmlns:a="http://schemas.openxmlformats.org/drawingml/2006/main" xmlns:r="http://schemas.openxmlformats.org/officeDocument/2006/relationships" xmlns:p="http://schemas.openxmlformats.org/presentationml/2006/main">
  <p:tag name="RNRSTYLE" val="1"/>
</p:tagLst>
</file>

<file path=ppt/tags/tag192.xml><?xml version="1.0" encoding="utf-8"?>
<p:tagLst xmlns:a="http://schemas.openxmlformats.org/drawingml/2006/main" xmlns:r="http://schemas.openxmlformats.org/officeDocument/2006/relationships" xmlns:p="http://schemas.openxmlformats.org/presentationml/2006/main">
  <p:tag name="RNRSTYLE" val="1"/>
</p:tagLst>
</file>

<file path=ppt/tags/tag193.xml><?xml version="1.0" encoding="utf-8"?>
<p:tagLst xmlns:a="http://schemas.openxmlformats.org/drawingml/2006/main" xmlns:r="http://schemas.openxmlformats.org/officeDocument/2006/relationships" xmlns:p="http://schemas.openxmlformats.org/presentationml/2006/main">
  <p:tag name="RNRSTYLE" val="1"/>
</p:tagLst>
</file>

<file path=ppt/tags/tag194.xml><?xml version="1.0" encoding="utf-8"?>
<p:tagLst xmlns:a="http://schemas.openxmlformats.org/drawingml/2006/main" xmlns:r="http://schemas.openxmlformats.org/officeDocument/2006/relationships" xmlns:p="http://schemas.openxmlformats.org/presentationml/2006/main">
  <p:tag name="RNRSTYLE" val="1"/>
</p:tagLst>
</file>

<file path=ppt/tags/tag195.xml><?xml version="1.0" encoding="utf-8"?>
<p:tagLst xmlns:a="http://schemas.openxmlformats.org/drawingml/2006/main" xmlns:r="http://schemas.openxmlformats.org/officeDocument/2006/relationships" xmlns:p="http://schemas.openxmlformats.org/presentationml/2006/main">
  <p:tag name="RNRSTYLE" val="1"/>
</p:tagLst>
</file>

<file path=ppt/tags/tag196.xml><?xml version="1.0" encoding="utf-8"?>
<p:tagLst xmlns:a="http://schemas.openxmlformats.org/drawingml/2006/main" xmlns:r="http://schemas.openxmlformats.org/officeDocument/2006/relationships" xmlns:p="http://schemas.openxmlformats.org/presentationml/2006/main">
  <p:tag name="RNRSTYLE" val="1"/>
</p:tagLst>
</file>

<file path=ppt/tags/tag197.xml><?xml version="1.0" encoding="utf-8"?>
<p:tagLst xmlns:a="http://schemas.openxmlformats.org/drawingml/2006/main" xmlns:r="http://schemas.openxmlformats.org/officeDocument/2006/relationships" xmlns:p="http://schemas.openxmlformats.org/presentationml/2006/main">
  <p:tag name="RNRSTYLE" val="1"/>
</p:tagLst>
</file>

<file path=ppt/tags/tag198.xml><?xml version="1.0" encoding="utf-8"?>
<p:tagLst xmlns:a="http://schemas.openxmlformats.org/drawingml/2006/main" xmlns:r="http://schemas.openxmlformats.org/officeDocument/2006/relationships" xmlns:p="http://schemas.openxmlformats.org/presentationml/2006/main">
  <p:tag name="RNRSTYLE" val="1"/>
</p:tagLst>
</file>

<file path=ppt/tags/tag199.xml><?xml version="1.0" encoding="utf-8"?>
<p:tagLst xmlns:a="http://schemas.openxmlformats.org/drawingml/2006/main" xmlns:r="http://schemas.openxmlformats.org/officeDocument/2006/relationships" xmlns:p="http://schemas.openxmlformats.org/presentationml/2006/main">
  <p:tag name="RNRSTYLE"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0.xml><?xml version="1.0" encoding="utf-8"?>
<p:tagLst xmlns:a="http://schemas.openxmlformats.org/drawingml/2006/main" xmlns:r="http://schemas.openxmlformats.org/officeDocument/2006/relationships" xmlns:p="http://schemas.openxmlformats.org/presentationml/2006/main">
  <p:tag name="RNRSTYLE" val="1"/>
</p:tagLst>
</file>

<file path=ppt/tags/tag201.xml><?xml version="1.0" encoding="utf-8"?>
<p:tagLst xmlns:a="http://schemas.openxmlformats.org/drawingml/2006/main" xmlns:r="http://schemas.openxmlformats.org/officeDocument/2006/relationships" xmlns:p="http://schemas.openxmlformats.org/presentationml/2006/main">
  <p:tag name="RNRSTYLE" val="1"/>
</p:tagLst>
</file>

<file path=ppt/tags/tag202.xml><?xml version="1.0" encoding="utf-8"?>
<p:tagLst xmlns:a="http://schemas.openxmlformats.org/drawingml/2006/main" xmlns:r="http://schemas.openxmlformats.org/officeDocument/2006/relationships" xmlns:p="http://schemas.openxmlformats.org/presentationml/2006/main">
  <p:tag name="RNRSTYLE" val="1"/>
</p:tagLst>
</file>

<file path=ppt/tags/tag203.xml><?xml version="1.0" encoding="utf-8"?>
<p:tagLst xmlns:a="http://schemas.openxmlformats.org/drawingml/2006/main" xmlns:r="http://schemas.openxmlformats.org/officeDocument/2006/relationships" xmlns:p="http://schemas.openxmlformats.org/presentationml/2006/main">
  <p:tag name="RNRSTYLE" val="1"/>
</p:tagLst>
</file>

<file path=ppt/tags/tag204.xml><?xml version="1.0" encoding="utf-8"?>
<p:tagLst xmlns:a="http://schemas.openxmlformats.org/drawingml/2006/main" xmlns:r="http://schemas.openxmlformats.org/officeDocument/2006/relationships" xmlns:p="http://schemas.openxmlformats.org/presentationml/2006/main">
  <p:tag name="RNRSTYLE" val="1"/>
</p:tagLst>
</file>

<file path=ppt/tags/tag205.xml><?xml version="1.0" encoding="utf-8"?>
<p:tagLst xmlns:a="http://schemas.openxmlformats.org/drawingml/2006/main" xmlns:r="http://schemas.openxmlformats.org/officeDocument/2006/relationships" xmlns:p="http://schemas.openxmlformats.org/presentationml/2006/main">
  <p:tag name="RNRSTYLE" val="2"/>
</p:tagLst>
</file>

<file path=ppt/tags/tag206.xml><?xml version="1.0" encoding="utf-8"?>
<p:tagLst xmlns:a="http://schemas.openxmlformats.org/drawingml/2006/main" xmlns:r="http://schemas.openxmlformats.org/officeDocument/2006/relationships" xmlns:p="http://schemas.openxmlformats.org/presentationml/2006/main">
  <p:tag name="RNRSTYLE" val="1"/>
</p:tagLst>
</file>

<file path=ppt/tags/tag207.xml><?xml version="1.0" encoding="utf-8"?>
<p:tagLst xmlns:a="http://schemas.openxmlformats.org/drawingml/2006/main" xmlns:r="http://schemas.openxmlformats.org/officeDocument/2006/relationships" xmlns:p="http://schemas.openxmlformats.org/presentationml/2006/main">
  <p:tag name="RNRSTYLE" val="2"/>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RNRSTYLE" val="1"/>
</p:tagLst>
</file>

<file path=ppt/tags/tag24.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25.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26.xml><?xml version="1.0" encoding="utf-8"?>
<p:tagLst xmlns:a="http://schemas.openxmlformats.org/drawingml/2006/main" xmlns:r="http://schemas.openxmlformats.org/officeDocument/2006/relationships" xmlns:p="http://schemas.openxmlformats.org/presentationml/2006/main">
  <p:tag name="MIO_FALLBACK_LAYOUT" val="1"/>
  <p:tag name="MIO_SHOW_DATE" val="False"/>
  <p:tag name="MIO_SHOW_FOOTER" val="False"/>
  <p:tag name="MIO_SHOW_PAGENUMBER" val="False"/>
  <p:tag name="MIO_AVOID_BLANK_LAYOUT" val="True"/>
  <p:tag name="MIO_CD_LAYOUT_VALID_AREA" val="True"/>
  <p:tag name="MIO_NUMBER_OF_VALID_LAYOUTS" val="19"/>
  <p:tag name="MIO_HDS" val="True"/>
  <p:tag name="MIO_EK" val="43444"/>
  <p:tag name="MIO_EKGUID" val="32d10568-6c0b-4be3-82c6-fab2f73c5371"/>
  <p:tag name="MIO_UPDATE" val="True"/>
  <p:tag name="MIO_VERSION" val="08.08.2016 13:08:02"/>
  <p:tag name="MIO_DBID" val="B8FCB12D-AF03-49EB-9F79-BB019BE99E1E"/>
  <p:tag name="MIO_LASTDOWNLOADED" val="08.08.2016 14:08:04"/>
  <p:tag name="MIO_OBJECTNAME" val="Lloyd's 2016 Print"/>
  <p:tag name="MIO_LASTEDITORNAME" val="Debbie Minchington"/>
  <p:tag name="MIO_PRESI_FIRST_SLIDENUMBER" val="1"/>
</p:tagLst>
</file>

<file path=ppt/tags/tag27.xml><?xml version="1.0" encoding="utf-8"?>
<p:tagLst xmlns:a="http://schemas.openxmlformats.org/drawingml/2006/main" xmlns:r="http://schemas.openxmlformats.org/officeDocument/2006/relationships" xmlns:p="http://schemas.openxmlformats.org/presentationml/2006/main">
  <p:tag name="RNRSTYLE" val="2"/>
</p:tagLst>
</file>

<file path=ppt/tags/tag28.xml><?xml version="1.0" encoding="utf-8"?>
<p:tagLst xmlns:a="http://schemas.openxmlformats.org/drawingml/2006/main" xmlns:r="http://schemas.openxmlformats.org/officeDocument/2006/relationships" xmlns:p="http://schemas.openxmlformats.org/presentationml/2006/main">
  <p:tag name="RNRSTYLE" val="1"/>
</p:tagLst>
</file>

<file path=ppt/tags/tag29.xml><?xml version="1.0" encoding="utf-8"?>
<p:tagLst xmlns:a="http://schemas.openxmlformats.org/drawingml/2006/main" xmlns:r="http://schemas.openxmlformats.org/officeDocument/2006/relationships" xmlns:p="http://schemas.openxmlformats.org/presentationml/2006/main">
  <p:tag name="RNRSTYLE" val="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RNRSTYLE" val="1"/>
</p:tagLst>
</file>

<file path=ppt/tags/tag31.xml><?xml version="1.0" encoding="utf-8"?>
<p:tagLst xmlns:a="http://schemas.openxmlformats.org/drawingml/2006/main" xmlns:r="http://schemas.openxmlformats.org/officeDocument/2006/relationships" xmlns:p="http://schemas.openxmlformats.org/presentationml/2006/main">
  <p:tag name="RNRSTYLE" val="1"/>
</p:tagLst>
</file>

<file path=ppt/tags/tag32.xml><?xml version="1.0" encoding="utf-8"?>
<p:tagLst xmlns:a="http://schemas.openxmlformats.org/drawingml/2006/main" xmlns:r="http://schemas.openxmlformats.org/officeDocument/2006/relationships" xmlns:p="http://schemas.openxmlformats.org/presentationml/2006/main">
  <p:tag name="RNRSTYLE" val="1"/>
</p:tagLst>
</file>

<file path=ppt/tags/tag33.xml><?xml version="1.0" encoding="utf-8"?>
<p:tagLst xmlns:a="http://schemas.openxmlformats.org/drawingml/2006/main" xmlns:r="http://schemas.openxmlformats.org/officeDocument/2006/relationships" xmlns:p="http://schemas.openxmlformats.org/presentationml/2006/main">
  <p:tag name="RNRSTYLE" val="2"/>
</p:tagLst>
</file>

<file path=ppt/tags/tag34.xml><?xml version="1.0" encoding="utf-8"?>
<p:tagLst xmlns:a="http://schemas.openxmlformats.org/drawingml/2006/main" xmlns:r="http://schemas.openxmlformats.org/officeDocument/2006/relationships" xmlns:p="http://schemas.openxmlformats.org/presentationml/2006/main">
  <p:tag name="RNRSTYLE" val="1"/>
</p:tagLst>
</file>

<file path=ppt/tags/tag35.xml><?xml version="1.0" encoding="utf-8"?>
<p:tagLst xmlns:a="http://schemas.openxmlformats.org/drawingml/2006/main" xmlns:r="http://schemas.openxmlformats.org/officeDocument/2006/relationships" xmlns:p="http://schemas.openxmlformats.org/presentationml/2006/main">
  <p:tag name="RNRSTYLE" val="1"/>
</p:tagLst>
</file>

<file path=ppt/tags/tag36.xml><?xml version="1.0" encoding="utf-8"?>
<p:tagLst xmlns:a="http://schemas.openxmlformats.org/drawingml/2006/main" xmlns:r="http://schemas.openxmlformats.org/officeDocument/2006/relationships" xmlns:p="http://schemas.openxmlformats.org/presentationml/2006/main">
  <p:tag name="RNRSTYLE" val="1"/>
</p:tagLst>
</file>

<file path=ppt/tags/tag37.xml><?xml version="1.0" encoding="utf-8"?>
<p:tagLst xmlns:a="http://schemas.openxmlformats.org/drawingml/2006/main" xmlns:r="http://schemas.openxmlformats.org/officeDocument/2006/relationships" xmlns:p="http://schemas.openxmlformats.org/presentationml/2006/main">
  <p:tag name="RNRSTYLE" val="1"/>
</p:tagLst>
</file>

<file path=ppt/tags/tag38.xml><?xml version="1.0" encoding="utf-8"?>
<p:tagLst xmlns:a="http://schemas.openxmlformats.org/drawingml/2006/main" xmlns:r="http://schemas.openxmlformats.org/officeDocument/2006/relationships" xmlns:p="http://schemas.openxmlformats.org/presentationml/2006/main">
  <p:tag name="RNRSTYLE" val="1"/>
</p:tagLst>
</file>

<file path=ppt/tags/tag39.xml><?xml version="1.0" encoding="utf-8"?>
<p:tagLst xmlns:a="http://schemas.openxmlformats.org/drawingml/2006/main" xmlns:r="http://schemas.openxmlformats.org/officeDocument/2006/relationships" xmlns:p="http://schemas.openxmlformats.org/presentationml/2006/main">
  <p:tag name="RNRSTYLE" val="1"/>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RNRSTYLE" val="1"/>
</p:tagLst>
</file>

<file path=ppt/tags/tag41.xml><?xml version="1.0" encoding="utf-8"?>
<p:tagLst xmlns:a="http://schemas.openxmlformats.org/drawingml/2006/main" xmlns:r="http://schemas.openxmlformats.org/officeDocument/2006/relationships" xmlns:p="http://schemas.openxmlformats.org/presentationml/2006/main">
  <p:tag name="RNRSTYLE" val="1"/>
</p:tagLst>
</file>

<file path=ppt/tags/tag42.xml><?xml version="1.0" encoding="utf-8"?>
<p:tagLst xmlns:a="http://schemas.openxmlformats.org/drawingml/2006/main" xmlns:r="http://schemas.openxmlformats.org/officeDocument/2006/relationships" xmlns:p="http://schemas.openxmlformats.org/presentationml/2006/main">
  <p:tag name="RNRSTYLE" val="1"/>
</p:tagLst>
</file>

<file path=ppt/tags/tag43.xml><?xml version="1.0" encoding="utf-8"?>
<p:tagLst xmlns:a="http://schemas.openxmlformats.org/drawingml/2006/main" xmlns:r="http://schemas.openxmlformats.org/officeDocument/2006/relationships" xmlns:p="http://schemas.openxmlformats.org/presentationml/2006/main">
  <p:tag name="RNRSTYLE" val="1"/>
</p:tagLst>
</file>

<file path=ppt/tags/tag44.xml><?xml version="1.0" encoding="utf-8"?>
<p:tagLst xmlns:a="http://schemas.openxmlformats.org/drawingml/2006/main" xmlns:r="http://schemas.openxmlformats.org/officeDocument/2006/relationships" xmlns:p="http://schemas.openxmlformats.org/presentationml/2006/main">
  <p:tag name="RNRSTYLE" val="1"/>
</p:tagLst>
</file>

<file path=ppt/tags/tag45.xml><?xml version="1.0" encoding="utf-8"?>
<p:tagLst xmlns:a="http://schemas.openxmlformats.org/drawingml/2006/main" xmlns:r="http://schemas.openxmlformats.org/officeDocument/2006/relationships" xmlns:p="http://schemas.openxmlformats.org/presentationml/2006/main">
  <p:tag name="RNRSTYLE" val="1"/>
</p:tagLst>
</file>

<file path=ppt/tags/tag46.xml><?xml version="1.0" encoding="utf-8"?>
<p:tagLst xmlns:a="http://schemas.openxmlformats.org/drawingml/2006/main" xmlns:r="http://schemas.openxmlformats.org/officeDocument/2006/relationships" xmlns:p="http://schemas.openxmlformats.org/presentationml/2006/main">
  <p:tag name="RNRSTYLE" val="1"/>
</p:tagLst>
</file>

<file path=ppt/tags/tag47.xml><?xml version="1.0" encoding="utf-8"?>
<p:tagLst xmlns:a="http://schemas.openxmlformats.org/drawingml/2006/main" xmlns:r="http://schemas.openxmlformats.org/officeDocument/2006/relationships" xmlns:p="http://schemas.openxmlformats.org/presentationml/2006/main">
  <p:tag name="RNRSTYLE" val="1"/>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2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3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14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5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6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7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4_Lloyd's 2016 Onscreen">
  <a:themeElements>
    <a:clrScheme name="Lloyd's 2016">
      <a:dk1>
        <a:sysClr val="windowText" lastClr="000000"/>
      </a:dk1>
      <a:lt1>
        <a:sysClr val="window" lastClr="FFFFFF"/>
      </a:lt1>
      <a:dk2>
        <a:srgbClr val="717C7C"/>
      </a:dk2>
      <a:lt2>
        <a:srgbClr val="282F54"/>
      </a:lt2>
      <a:accent1>
        <a:srgbClr val="1E35BF"/>
      </a:accent1>
      <a:accent2>
        <a:srgbClr val="78E0C2"/>
      </a:accent2>
      <a:accent3>
        <a:srgbClr val="FF5A00"/>
      </a:accent3>
      <a:accent4>
        <a:srgbClr val="E60000"/>
      </a:accent4>
      <a:accent5>
        <a:srgbClr val="2CBAD8"/>
      </a:accent5>
      <a:accent6>
        <a:srgbClr val="F200C2"/>
      </a:accent6>
      <a:hlink>
        <a:srgbClr val="FFD200"/>
      </a:hlink>
      <a:folHlink>
        <a:srgbClr val="78E0C2"/>
      </a:folHlink>
    </a:clrScheme>
    <a:fontScheme name="Lloyds Pr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rtl="0" eaLnBrk="1" fontAlgn="auto" hangingPunct="1">
          <a:lnSpc>
            <a:spcPct val="100000"/>
          </a:lnSpc>
          <a:spcBef>
            <a:spcPts val="0"/>
          </a:spcBef>
          <a:spcAft>
            <a:spcPts val="0"/>
          </a:spcAft>
          <a:defRPr sz="1800" b="0" i="0" u="none" baseline="0" dirty="0" smtClean="0">
            <a:solidFill>
              <a:srgbClr val="FFFFFF"/>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rtlCol="0">
        <a:spAutoFit/>
      </a:bodyPr>
      <a:lstStyle>
        <a:defPPr algn="l" rtl="0" eaLnBrk="1" fontAlgn="auto" hangingPunct="1">
          <a:lnSpc>
            <a:spcPct val="100000"/>
          </a:lnSpc>
          <a:spcBef>
            <a:spcPts val="0"/>
          </a:spcBef>
          <a:spcAft>
            <a:spcPts val="0"/>
          </a:spcAft>
          <a:defRPr sz="1800" b="0" i="0" u="none" baseline="0" dirty="0" err="1" smtClean="0">
            <a:solidFill>
              <a:srgbClr val="000000"/>
            </a:solidFill>
          </a:defRPr>
        </a:defPPr>
      </a:lstStyle>
    </a:txDef>
  </a:objectDefaults>
  <a:extraClrSchemeLst/>
  <a:extLst>
    <a:ext uri="{05A4C25C-085E-4340-85A3-A5531E510DB2}">
      <thm15:themeFamily xmlns:thm15="http://schemas.microsoft.com/office/thememl/2012/main" xmlns="" name="2016 Lloyds Onscreen.potx" id="{6A30D438-EAEF-43A6-8948-A8B30369A330}" vid="{628EA464-BE16-4057-8119-BADEB9B6CA59}"/>
    </a:ext>
  </a:extLst>
</a:theme>
</file>

<file path=ppt/theme/theme18.xml><?xml version="1.0" encoding="utf-8"?>
<a:theme xmlns:a="http://schemas.openxmlformats.org/drawingml/2006/main" name="18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fontScheme name="TOM">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8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7_Lloyd's Presentation Deck">
  <a:themeElements>
    <a:clrScheme name="Lloyd's 2016">
      <a:dk1>
        <a:sysClr val="windowText" lastClr="000000"/>
      </a:dk1>
      <a:lt1>
        <a:sysClr val="window" lastClr="FFFFFF"/>
      </a:lt1>
      <a:dk2>
        <a:srgbClr val="717C7C"/>
      </a:dk2>
      <a:lt2>
        <a:srgbClr val="282F54"/>
      </a:lt2>
      <a:accent1>
        <a:srgbClr val="1E35BF"/>
      </a:accent1>
      <a:accent2>
        <a:srgbClr val="78E0C2"/>
      </a:accent2>
      <a:accent3>
        <a:srgbClr val="FF5A00"/>
      </a:accent3>
      <a:accent4>
        <a:srgbClr val="E60000"/>
      </a:accent4>
      <a:accent5>
        <a:srgbClr val="2CBAD8"/>
      </a:accent5>
      <a:accent6>
        <a:srgbClr val="F200C2"/>
      </a:accent6>
      <a:hlink>
        <a:srgbClr val="FFD200"/>
      </a:hlink>
      <a:folHlink>
        <a:srgbClr val="78E0C2"/>
      </a:folHlink>
    </a:clrScheme>
    <a:fontScheme name="Lloyds Pri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bg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xmlns="" name="2016 Lloyds Print.potx" id="{340762EF-D1B3-41B0-A64E-57C5CE0D3505}" vid="{127D0110-ED64-4663-B62A-069118E86035}"/>
    </a:ext>
  </a:extLst>
</a:theme>
</file>

<file path=ppt/theme/theme5.xml><?xml version="1.0" encoding="utf-8"?>
<a:theme xmlns:a="http://schemas.openxmlformats.org/drawingml/2006/main" name="1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6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7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0_Office Theme">
  <a:themeElements>
    <a:clrScheme name="Benutzerdefiniert 116">
      <a:dk1>
        <a:sysClr val="windowText" lastClr="000000"/>
      </a:dk1>
      <a:lt1>
        <a:sysClr val="window" lastClr="FFFFFF"/>
      </a:lt1>
      <a:dk2>
        <a:srgbClr val="1D2C4F"/>
      </a:dk2>
      <a:lt2>
        <a:srgbClr val="757575"/>
      </a:lt2>
      <a:accent1>
        <a:srgbClr val="E4E4E4"/>
      </a:accent1>
      <a:accent2>
        <a:srgbClr val="1D2C4F"/>
      </a:accent2>
      <a:accent3>
        <a:srgbClr val="2B5382"/>
      </a:accent3>
      <a:accent4>
        <a:srgbClr val="D2E2F9"/>
      </a:accent4>
      <a:accent5>
        <a:srgbClr val="E38E00"/>
      </a:accent5>
      <a:accent6>
        <a:srgbClr val="F6D2A2"/>
      </a:accent6>
      <a:hlink>
        <a:srgbClr val="2E7AB2"/>
      </a:hlink>
      <a:folHlink>
        <a:srgbClr val="75757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10.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11.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2.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3.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4.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5.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6.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7.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8.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ppt/theme/themeOverride9.xml><?xml version="1.0" encoding="utf-8"?>
<a:themeOverride xmlns:a="http://schemas.openxmlformats.org/drawingml/2006/main">
  <a:clrScheme name="TOM">
    <a:dk1>
      <a:sysClr val="windowText" lastClr="000000"/>
    </a:dk1>
    <a:lt1>
      <a:sysClr val="window" lastClr="FFFFFF"/>
    </a:lt1>
    <a:dk2>
      <a:srgbClr val="1C2B4F"/>
    </a:dk2>
    <a:lt2>
      <a:srgbClr val="EBA63D"/>
    </a:lt2>
    <a:accent1>
      <a:srgbClr val="1C2B4F"/>
    </a:accent1>
    <a:accent2>
      <a:srgbClr val="EBA63D"/>
    </a:accent2>
    <a:accent3>
      <a:srgbClr val="1C2B4F"/>
    </a:accent3>
    <a:accent4>
      <a:srgbClr val="EBA63D"/>
    </a:accent4>
    <a:accent5>
      <a:srgbClr val="1C2B4F"/>
    </a:accent5>
    <a:accent6>
      <a:srgbClr val="EBA63D"/>
    </a:accent6>
    <a:hlink>
      <a:srgbClr val="1C2B4F"/>
    </a:hlink>
    <a:folHlink>
      <a:srgbClr val="EBA6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B04E7F3C51B34E83E6DFC966A3EFB7" ma:contentTypeVersion="7" ma:contentTypeDescription="Create a new document." ma:contentTypeScope="" ma:versionID="ef6cc82fa462772ca68f63733263a0b9">
  <xsd:schema xmlns:xsd="http://www.w3.org/2001/XMLSchema" xmlns:xs="http://www.w3.org/2001/XMLSchema" xmlns:p="http://schemas.microsoft.com/office/2006/metadata/properties" xmlns:ns2="22a1c2ea-33c4-4339-a35e-ab35ed20c34b" xmlns:ns3="a6874992-c1e2-44c9-be29-4ba3707bbd05" targetNamespace="http://schemas.microsoft.com/office/2006/metadata/properties" ma:root="true" ma:fieldsID="1e135584d93daf2c679fe4fa422fa8d5" ns2:_="" ns3:_="">
    <xsd:import namespace="22a1c2ea-33c4-4339-a35e-ab35ed20c34b"/>
    <xsd:import namespace="a6874992-c1e2-44c9-be29-4ba3707bbd0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a1c2ea-33c4-4339-a35e-ab35ed20c34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6874992-c1e2-44c9-be29-4ba3707bbd0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1271747-846D-46ED-BB90-01397A16FC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a1c2ea-33c4-4339-a35e-ab35ed20c34b"/>
    <ds:schemaRef ds:uri="a6874992-c1e2-44c9-be29-4ba3707bbd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958320E-EF67-4B51-BABB-48DE07DFF8AF}">
  <ds:schemaRefs>
    <ds:schemaRef ds:uri="http://schemas.microsoft.com/sharepoint/v3/contenttype/forms"/>
  </ds:schemaRefs>
</ds:datastoreItem>
</file>

<file path=customXml/itemProps3.xml><?xml version="1.0" encoding="utf-8"?>
<ds:datastoreItem xmlns:ds="http://schemas.openxmlformats.org/officeDocument/2006/customXml" ds:itemID="{A2DBB30A-BBC6-4666-A164-9AB636B10005}">
  <ds:schemaRefs>
    <ds:schemaRef ds:uri="22a1c2ea-33c4-4339-a35e-ab35ed20c34b"/>
    <ds:schemaRef ds:uri="http://schemas.microsoft.com/office/2006/metadata/properties"/>
    <ds:schemaRef ds:uri="http://www.w3.org/XML/1998/namespace"/>
    <ds:schemaRef ds:uri="http://purl.org/dc/elements/1.1/"/>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a6874992-c1e2-44c9-be29-4ba3707bbd05"/>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21022</TotalTime>
  <Words>1327</Words>
  <Application>Microsoft Office PowerPoint</Application>
  <PresentationFormat>On-screen Show (4:3)</PresentationFormat>
  <Paragraphs>255</Paragraphs>
  <Slides>21</Slides>
  <Notes>21</Notes>
  <HiddenSlides>0</HiddenSlides>
  <MMClips>0</MMClips>
  <ScaleCrop>false</ScaleCrop>
  <HeadingPairs>
    <vt:vector size="6" baseType="variant">
      <vt:variant>
        <vt:lpstr>Theme</vt:lpstr>
      </vt:variant>
      <vt:variant>
        <vt:i4>18</vt:i4>
      </vt:variant>
      <vt:variant>
        <vt:lpstr>Embedded OLE Servers</vt:lpstr>
      </vt:variant>
      <vt:variant>
        <vt:i4>2</vt:i4>
      </vt:variant>
      <vt:variant>
        <vt:lpstr>Slide Titles</vt:lpstr>
      </vt:variant>
      <vt:variant>
        <vt:i4>21</vt:i4>
      </vt:variant>
    </vt:vector>
  </HeadingPairs>
  <TitlesOfParts>
    <vt:vector size="41" baseType="lpstr">
      <vt:lpstr>Office Theme</vt:lpstr>
      <vt:lpstr>2_Office Theme</vt:lpstr>
      <vt:lpstr>8_Office Theme</vt:lpstr>
      <vt:lpstr>7_Lloyd's Presentation Deck</vt:lpstr>
      <vt:lpstr>1_Office Theme</vt:lpstr>
      <vt:lpstr>6_Office Theme</vt:lpstr>
      <vt:lpstr>7_Office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4_Lloyd's 2016 Onscreen</vt:lpstr>
      <vt:lpstr>18_Office Theme</vt:lpstr>
      <vt:lpstr>think-cell Slide</vt:lpstr>
      <vt:lpstr>think-cell Folie</vt:lpstr>
      <vt:lpstr> The Insurance Institute of Ipswich, Suffolk and North Essex  London Market Update    The London Market – What is it?    Current Environment          25th April 2018 </vt:lpstr>
      <vt:lpstr>The London Market   What is it? </vt:lpstr>
      <vt:lpstr>PowerPoint Presentation</vt:lpstr>
      <vt:lpstr>Overview of the London Market</vt:lpstr>
      <vt:lpstr>London Market   Current Environment? </vt:lpstr>
      <vt:lpstr>Strong forces are shaping the future of the London Market</vt:lpstr>
      <vt:lpstr>London Market   Target Operating Model ‘TOM’ </vt:lpstr>
      <vt:lpstr>PowerPoint Presentation</vt:lpstr>
      <vt:lpstr>PowerPoint Presentation</vt:lpstr>
      <vt:lpstr>PowerPoint Presentation</vt:lpstr>
      <vt:lpstr>The LMG (London Market Group) (https://www.londonmarketgroup.co.uk/lmg-overview) is a market-wide body, bringing together the specialist commercial (re)insurance broking and underwriting communities in London.  It is supported by the International Underwriting Association of London (IUA), Lloyd’s of London, the Lloyd’s Market Association (LMA) and the London &amp; International Insurance Brokers’ Association (LIIBA)  The LMG speaks collectively for market practitioners on growth and modernisation issues, and its aim is to build on London’s position and reputation as the global centre of insurance excellence   The Board is made up of the following:   Nicolas Aubert (Chair)  Chief Executive Officer  Willis Tower Watson GB Anthony Baldwin   Chief Executive Officer  AIG Europe Inga Beale   Chief Executive Officer  Lloyd’s Christopher Croft   Chief Executive Officer  LIIBA (London &amp; Int’l Insurance Brokers’Association) David Gittings   Chief Executive Officer   LMA (Lloyd’s Market Association) Andrew Agnew  Managing Director Specialty  Arthur J. Gallagher International Andrew Brooks  Chief Executive Officer  Ascot Andrew Horton   Chief Executive Officer  Beazley Andrew Kendrick   Senior Vice President,   Chubb Group Shirine Khoury-Haq   Director of Operations  Lloyd’s Brian Kirwan  Chief Executive Officer  Allianz Global Speciality David Ledger  Chief Executive Officer  Aon Benfield Dave Matcham  Chief Executive Officer  IUA (International Underwriting Association) Malcolm Newman  Managing Director EMEA Hub  SCOR Christopher Beazley  Chief Executive Officer  LMG (London Market Group) Roy White  Chief Executive Officer-Specialities  Marsh UK Matthew Wilson  Group Chief Executive Officer  Brit Insurance Paul Jardine  Executive Vice President  XL Catlin    In 2014 the LMG instigated The “London Matters” report which was published in November 2014 and refreshed again in 2017 (https://www.londonmarketgroup.co.uk/lm-2017) This gave factual evidence regarding the perceived challenges to the future success of the London Market over the next decade. From these reports, four interdependent workstreams have been established to make our market more attractive, responsive and competitive to clients  </vt:lpstr>
      <vt:lpstr>Strategic context of the TOM</vt:lpstr>
      <vt:lpstr>PowerPoint Presentation</vt:lpstr>
      <vt:lpstr>Phases</vt:lpstr>
      <vt:lpstr>Phases</vt:lpstr>
      <vt:lpstr>Phases</vt:lpstr>
      <vt:lpstr>What Can be Insured by Lloyd’s Post Brexit?</vt:lpstr>
      <vt:lpstr>Lloyd’s Brussels subsidiary</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TOM Leadership Talking Points | Q1 2017</dc:title>
  <dc:creator>Angela Smith</dc:creator>
  <cp:lastModifiedBy>Cooper, Neil</cp:lastModifiedBy>
  <cp:revision>613</cp:revision>
  <cp:lastPrinted>2018-04-24T11:09:17Z</cp:lastPrinted>
  <dcterms:created xsi:type="dcterms:W3CDTF">2017-02-13T10:46:08Z</dcterms:created>
  <dcterms:modified xsi:type="dcterms:W3CDTF">2018-04-26T12:51:00Z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0x01010098B04E7F3C51B34E83E6DFC966A3EFB7</vt:lpwstr>
  </property>
  <property fmtid="{D5CDD505-2E9C-101B-9397-08002B2CF9AE}" pid="3" name="_AdHocReviewCycleID">
    <vt:i4>-1849107565</vt:i4>
  </property>
  <property fmtid="{D5CDD505-2E9C-101B-9397-08002B2CF9AE}" pid="4" name="_NewReviewCycle">
    <vt:lpwstr/>
  </property>
  <property fmtid="{D5CDD505-2E9C-101B-9397-08002B2CF9AE}" pid="5" name="_EmailSubject">
    <vt:lpwstr>London Market Update</vt:lpwstr>
  </property>
  <property fmtid="{D5CDD505-2E9C-101B-9397-08002B2CF9AE}" pid="6" name="_AuthorEmail">
    <vt:lpwstr>richard.brame@WillisTowersWatson.com</vt:lpwstr>
  </property>
  <property fmtid="{D5CDD505-2E9C-101B-9397-08002B2CF9AE}" pid="7" name="_AuthorEmailDisplayName">
    <vt:lpwstr>Brame, Richard</vt:lpwstr>
  </property>
</Properties>
</file>