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tags/tag5.xml" ContentType="application/vnd.openxmlformats-officedocument.presentationml.tags+xml"/>
  <Override PartName="/ppt/charts/chart2.xml" ContentType="application/vnd.openxmlformats-officedocument.drawingml.chart+xml"/>
  <Override PartName="/ppt/tags/tag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7.xml" ContentType="application/vnd.openxmlformats-officedocument.presentationml.tags+xml"/>
  <Override PartName="/ppt/charts/chart5.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02" r:id="rId4"/>
  </p:sldMasterIdLst>
  <p:notesMasterIdLst>
    <p:notesMasterId r:id="rId33"/>
  </p:notesMasterIdLst>
  <p:sldIdLst>
    <p:sldId id="256" r:id="rId5"/>
    <p:sldId id="604" r:id="rId6"/>
    <p:sldId id="639" r:id="rId7"/>
    <p:sldId id="605" r:id="rId8"/>
    <p:sldId id="606" r:id="rId9"/>
    <p:sldId id="553" r:id="rId10"/>
    <p:sldId id="547" r:id="rId11"/>
    <p:sldId id="610" r:id="rId12"/>
    <p:sldId id="611" r:id="rId13"/>
    <p:sldId id="612" r:id="rId14"/>
    <p:sldId id="615" r:id="rId15"/>
    <p:sldId id="616" r:id="rId16"/>
    <p:sldId id="521" r:id="rId17"/>
    <p:sldId id="617" r:id="rId18"/>
    <p:sldId id="618" r:id="rId19"/>
    <p:sldId id="640" r:id="rId20"/>
    <p:sldId id="626" r:id="rId21"/>
    <p:sldId id="627" r:id="rId22"/>
    <p:sldId id="628" r:id="rId23"/>
    <p:sldId id="629" r:id="rId24"/>
    <p:sldId id="630" r:id="rId25"/>
    <p:sldId id="631" r:id="rId26"/>
    <p:sldId id="635" r:id="rId27"/>
    <p:sldId id="636" r:id="rId28"/>
    <p:sldId id="637" r:id="rId29"/>
    <p:sldId id="638" r:id="rId30"/>
    <p:sldId id="409" r:id="rId31"/>
    <p:sldId id="641" r:id="rId32"/>
  </p:sldIdLst>
  <p:sldSz cx="10691813" cy="7559675"/>
  <p:notesSz cx="6794500" cy="9931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92">
          <p15:clr>
            <a:srgbClr val="A4A3A4"/>
          </p15:clr>
        </p15:guide>
        <p15:guide id="5" orient="horz" pos="3439" userDrawn="1">
          <p15:clr>
            <a:srgbClr val="A4A3A4"/>
          </p15:clr>
        </p15:guide>
        <p15:guide id="6" pos="3141">
          <p15:clr>
            <a:srgbClr val="A4A3A4"/>
          </p15:clr>
        </p15:guide>
        <p15:guide id="8" pos="3844">
          <p15:clr>
            <a:srgbClr val="A4A3A4"/>
          </p15:clr>
        </p15:guide>
        <p15:guide id="10" pos="941">
          <p15:clr>
            <a:srgbClr val="A4A3A4"/>
          </p15:clr>
        </p15:guide>
        <p15:guide id="11" pos="4819">
          <p15:clr>
            <a:srgbClr val="A4A3A4"/>
          </p15:clr>
        </p15:guide>
        <p15:guide id="13" pos="6066">
          <p15:clr>
            <a:srgbClr val="A4A3A4"/>
          </p15:clr>
        </p15:guide>
        <p15:guide id="14" pos="2165">
          <p15:clr>
            <a:srgbClr val="A4A3A4"/>
          </p15:clr>
        </p15:guide>
        <p15:guide id="15" pos="669">
          <p15:clr>
            <a:srgbClr val="A4A3A4"/>
          </p15:clr>
        </p15:guide>
        <p15:guide id="17" orient="horz" pos="3334">
          <p15:clr>
            <a:srgbClr val="A4A3A4"/>
          </p15:clr>
        </p15:guide>
        <p15:guide id="18" orient="horz" pos="14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660"/>
  </p:normalViewPr>
  <p:slideViewPr>
    <p:cSldViewPr snapToGrid="0">
      <p:cViewPr>
        <p:scale>
          <a:sx n="74" d="100"/>
          <a:sy n="74" d="100"/>
        </p:scale>
        <p:origin x="-990" y="18"/>
      </p:cViewPr>
      <p:guideLst>
        <p:guide orient="horz" pos="1292"/>
        <p:guide orient="horz" pos="3439"/>
        <p:guide orient="horz" pos="3334"/>
        <p:guide orient="horz" pos="1496"/>
        <p:guide pos="3141"/>
        <p:guide pos="3844"/>
        <p:guide pos="941"/>
        <p:guide pos="4819"/>
        <p:guide pos="6066"/>
        <p:guide pos="2165"/>
        <p:guide pos="66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jupiter.eu.com\Shared\Marketing\JUPITER%20Presentations\~ADHOC\~EXTERNAL\14787_72679_ASIA%20TIRP_DYNAMIC_HR_0618\~Evidence\New%20chart%20data%202018.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jupiter.eu.com\Shared\Marketing\JUPITER%20Presentations\~ADHOC\~EXTERNAL\14787_72679_ASIA%20TIRP_DYNAMIC_HR_0618\~Evidence\New%20chart%20data%202018.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nieman\AppData\Local\Microsoft\Windows\Temporary%20Internet%20Files\Content.Outlook\VZ3Q7WPA\Book1.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jupiter.eu.com\Shared\Marketing\JUPITER%20Presentations\~ADHOC\~EXTERNAL\14787_72679_ASIA%20TIRP_DYNAMIC_HR_0618\~Evidence\New%20chart%20data%202018.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jupiter.eu.com\Shared\Marketing\JUPITER%20Presentations\~ADHOC\~EXTERNAL\14787_72679_ASIA%20TIRP_DYNAMIC_HR_0618\~Evidence\New%20chart%20data%202018.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jupiter.eu.com\Shared\Marketing\JUPITER%20Presentations\~ADHOC\~EXTERNAL\14787_72679_ASIA%20TIRP_DYNAMIC_HR_0618\~Evidence\New%20chart%20data%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65668725205321E-2"/>
          <c:y val="7.4075043715437702E-2"/>
          <c:w val="0.85544613890800836"/>
          <c:h val="0.81845156857660806"/>
        </c:manualLayout>
      </c:layout>
      <c:scatterChart>
        <c:scatterStyle val="smoothMarker"/>
        <c:varyColors val="0"/>
        <c:ser>
          <c:idx val="0"/>
          <c:order val="0"/>
          <c:tx>
            <c:strRef>
              <c:f>'XY SCATTER'!$C$2</c:f>
              <c:strCache>
                <c:ptCount val="1"/>
                <c:pt idx="0">
                  <c:v>USYC5Y30 Index</c:v>
                </c:pt>
              </c:strCache>
            </c:strRef>
          </c:tx>
          <c:spPr>
            <a:ln w="19050" cap="rnd">
              <a:solidFill>
                <a:schemeClr val="accent1"/>
              </a:solidFill>
              <a:round/>
            </a:ln>
            <a:effectLst/>
          </c:spPr>
          <c:marker>
            <c:symbol val="none"/>
          </c:marker>
          <c:xVal>
            <c:numRef>
              <c:f>'XY SCATTER'!$B$4:$B$3251</c:f>
              <c:numCache>
                <c:formatCode>m/d/yyyy</c:formatCode>
                <c:ptCount val="3248"/>
                <c:pt idx="0">
                  <c:v>43353</c:v>
                </c:pt>
                <c:pt idx="1">
                  <c:v>43350</c:v>
                </c:pt>
                <c:pt idx="2">
                  <c:v>43349</c:v>
                </c:pt>
                <c:pt idx="3">
                  <c:v>43348</c:v>
                </c:pt>
                <c:pt idx="4">
                  <c:v>43347</c:v>
                </c:pt>
                <c:pt idx="5">
                  <c:v>43343</c:v>
                </c:pt>
                <c:pt idx="6">
                  <c:v>43342</c:v>
                </c:pt>
                <c:pt idx="7">
                  <c:v>43341</c:v>
                </c:pt>
                <c:pt idx="8">
                  <c:v>43340</c:v>
                </c:pt>
                <c:pt idx="9">
                  <c:v>43339</c:v>
                </c:pt>
                <c:pt idx="10">
                  <c:v>43336</c:v>
                </c:pt>
                <c:pt idx="11">
                  <c:v>43335</c:v>
                </c:pt>
                <c:pt idx="12">
                  <c:v>43334</c:v>
                </c:pt>
                <c:pt idx="13">
                  <c:v>43333</c:v>
                </c:pt>
                <c:pt idx="14">
                  <c:v>43332</c:v>
                </c:pt>
                <c:pt idx="15">
                  <c:v>43329</c:v>
                </c:pt>
                <c:pt idx="16">
                  <c:v>43328</c:v>
                </c:pt>
                <c:pt idx="17">
                  <c:v>43327</c:v>
                </c:pt>
                <c:pt idx="18">
                  <c:v>43326</c:v>
                </c:pt>
                <c:pt idx="19">
                  <c:v>43325</c:v>
                </c:pt>
                <c:pt idx="20">
                  <c:v>43322</c:v>
                </c:pt>
                <c:pt idx="21">
                  <c:v>43321</c:v>
                </c:pt>
                <c:pt idx="22">
                  <c:v>43320</c:v>
                </c:pt>
                <c:pt idx="23">
                  <c:v>43319</c:v>
                </c:pt>
                <c:pt idx="24">
                  <c:v>43318</c:v>
                </c:pt>
                <c:pt idx="25">
                  <c:v>43315</c:v>
                </c:pt>
                <c:pt idx="26">
                  <c:v>43314</c:v>
                </c:pt>
                <c:pt idx="27">
                  <c:v>43313</c:v>
                </c:pt>
                <c:pt idx="28">
                  <c:v>43312</c:v>
                </c:pt>
                <c:pt idx="29">
                  <c:v>43311</c:v>
                </c:pt>
                <c:pt idx="30">
                  <c:v>43308</c:v>
                </c:pt>
                <c:pt idx="31">
                  <c:v>43307</c:v>
                </c:pt>
                <c:pt idx="32">
                  <c:v>43306</c:v>
                </c:pt>
                <c:pt idx="33">
                  <c:v>43305</c:v>
                </c:pt>
                <c:pt idx="34">
                  <c:v>43304</c:v>
                </c:pt>
                <c:pt idx="35">
                  <c:v>43301</c:v>
                </c:pt>
                <c:pt idx="36">
                  <c:v>43300</c:v>
                </c:pt>
                <c:pt idx="37">
                  <c:v>43299</c:v>
                </c:pt>
                <c:pt idx="38">
                  <c:v>43298</c:v>
                </c:pt>
                <c:pt idx="39">
                  <c:v>43297</c:v>
                </c:pt>
                <c:pt idx="40">
                  <c:v>43294</c:v>
                </c:pt>
                <c:pt idx="41">
                  <c:v>43293</c:v>
                </c:pt>
                <c:pt idx="42">
                  <c:v>43292</c:v>
                </c:pt>
                <c:pt idx="43">
                  <c:v>43291</c:v>
                </c:pt>
                <c:pt idx="44">
                  <c:v>43290</c:v>
                </c:pt>
                <c:pt idx="45">
                  <c:v>43287</c:v>
                </c:pt>
                <c:pt idx="46">
                  <c:v>43286</c:v>
                </c:pt>
                <c:pt idx="47">
                  <c:v>43284</c:v>
                </c:pt>
                <c:pt idx="48">
                  <c:v>43283</c:v>
                </c:pt>
                <c:pt idx="49">
                  <c:v>43280</c:v>
                </c:pt>
                <c:pt idx="50">
                  <c:v>43279</c:v>
                </c:pt>
                <c:pt idx="51">
                  <c:v>43278</c:v>
                </c:pt>
                <c:pt idx="52">
                  <c:v>43277</c:v>
                </c:pt>
                <c:pt idx="53">
                  <c:v>43276</c:v>
                </c:pt>
                <c:pt idx="54">
                  <c:v>43273</c:v>
                </c:pt>
                <c:pt idx="55">
                  <c:v>43272</c:v>
                </c:pt>
                <c:pt idx="56">
                  <c:v>43271</c:v>
                </c:pt>
                <c:pt idx="57">
                  <c:v>43270</c:v>
                </c:pt>
                <c:pt idx="58">
                  <c:v>43269</c:v>
                </c:pt>
                <c:pt idx="59">
                  <c:v>43266</c:v>
                </c:pt>
                <c:pt idx="60">
                  <c:v>43265</c:v>
                </c:pt>
                <c:pt idx="61">
                  <c:v>43264</c:v>
                </c:pt>
                <c:pt idx="62">
                  <c:v>43263</c:v>
                </c:pt>
                <c:pt idx="63">
                  <c:v>43262</c:v>
                </c:pt>
                <c:pt idx="64">
                  <c:v>43259</c:v>
                </c:pt>
                <c:pt idx="65">
                  <c:v>43258</c:v>
                </c:pt>
                <c:pt idx="66">
                  <c:v>43257</c:v>
                </c:pt>
                <c:pt idx="67">
                  <c:v>43256</c:v>
                </c:pt>
                <c:pt idx="68">
                  <c:v>43255</c:v>
                </c:pt>
                <c:pt idx="69">
                  <c:v>43252</c:v>
                </c:pt>
                <c:pt idx="70">
                  <c:v>43251</c:v>
                </c:pt>
                <c:pt idx="71">
                  <c:v>43250</c:v>
                </c:pt>
                <c:pt idx="72">
                  <c:v>43249</c:v>
                </c:pt>
                <c:pt idx="73">
                  <c:v>43245</c:v>
                </c:pt>
                <c:pt idx="74">
                  <c:v>43244</c:v>
                </c:pt>
                <c:pt idx="75">
                  <c:v>43243</c:v>
                </c:pt>
                <c:pt idx="76">
                  <c:v>43242</c:v>
                </c:pt>
                <c:pt idx="77">
                  <c:v>43241</c:v>
                </c:pt>
                <c:pt idx="78">
                  <c:v>43238</c:v>
                </c:pt>
                <c:pt idx="79">
                  <c:v>43237</c:v>
                </c:pt>
                <c:pt idx="80">
                  <c:v>43236</c:v>
                </c:pt>
                <c:pt idx="81">
                  <c:v>43235</c:v>
                </c:pt>
                <c:pt idx="82">
                  <c:v>43234</c:v>
                </c:pt>
                <c:pt idx="83">
                  <c:v>43231</c:v>
                </c:pt>
                <c:pt idx="84">
                  <c:v>43230</c:v>
                </c:pt>
                <c:pt idx="85">
                  <c:v>43229</c:v>
                </c:pt>
                <c:pt idx="86">
                  <c:v>43228</c:v>
                </c:pt>
                <c:pt idx="87">
                  <c:v>43227</c:v>
                </c:pt>
                <c:pt idx="88">
                  <c:v>43224</c:v>
                </c:pt>
                <c:pt idx="89">
                  <c:v>43223</c:v>
                </c:pt>
                <c:pt idx="90">
                  <c:v>43222</c:v>
                </c:pt>
                <c:pt idx="91">
                  <c:v>43221</c:v>
                </c:pt>
                <c:pt idx="92">
                  <c:v>43220</c:v>
                </c:pt>
                <c:pt idx="93">
                  <c:v>43217</c:v>
                </c:pt>
                <c:pt idx="94">
                  <c:v>43216</c:v>
                </c:pt>
                <c:pt idx="95">
                  <c:v>43215</c:v>
                </c:pt>
                <c:pt idx="96">
                  <c:v>43214</c:v>
                </c:pt>
                <c:pt idx="97">
                  <c:v>43213</c:v>
                </c:pt>
                <c:pt idx="98">
                  <c:v>43210</c:v>
                </c:pt>
                <c:pt idx="99">
                  <c:v>43209</c:v>
                </c:pt>
                <c:pt idx="100">
                  <c:v>43208</c:v>
                </c:pt>
                <c:pt idx="101">
                  <c:v>43207</c:v>
                </c:pt>
                <c:pt idx="102">
                  <c:v>43206</c:v>
                </c:pt>
                <c:pt idx="103">
                  <c:v>43203</c:v>
                </c:pt>
                <c:pt idx="104">
                  <c:v>43202</c:v>
                </c:pt>
                <c:pt idx="105">
                  <c:v>43201</c:v>
                </c:pt>
                <c:pt idx="106">
                  <c:v>43200</c:v>
                </c:pt>
                <c:pt idx="107">
                  <c:v>43199</c:v>
                </c:pt>
                <c:pt idx="108">
                  <c:v>43196</c:v>
                </c:pt>
                <c:pt idx="109">
                  <c:v>43195</c:v>
                </c:pt>
                <c:pt idx="110">
                  <c:v>43194</c:v>
                </c:pt>
                <c:pt idx="111">
                  <c:v>43193</c:v>
                </c:pt>
                <c:pt idx="112">
                  <c:v>43192</c:v>
                </c:pt>
                <c:pt idx="113">
                  <c:v>43188</c:v>
                </c:pt>
                <c:pt idx="114">
                  <c:v>43187</c:v>
                </c:pt>
                <c:pt idx="115">
                  <c:v>43186</c:v>
                </c:pt>
                <c:pt idx="116">
                  <c:v>43185</c:v>
                </c:pt>
                <c:pt idx="117">
                  <c:v>43182</c:v>
                </c:pt>
                <c:pt idx="118">
                  <c:v>43181</c:v>
                </c:pt>
                <c:pt idx="119">
                  <c:v>43180</c:v>
                </c:pt>
                <c:pt idx="120">
                  <c:v>43179</c:v>
                </c:pt>
                <c:pt idx="121">
                  <c:v>43178</c:v>
                </c:pt>
                <c:pt idx="122">
                  <c:v>43175</c:v>
                </c:pt>
                <c:pt idx="123">
                  <c:v>43174</c:v>
                </c:pt>
                <c:pt idx="124">
                  <c:v>43173</c:v>
                </c:pt>
                <c:pt idx="125">
                  <c:v>43172</c:v>
                </c:pt>
                <c:pt idx="126">
                  <c:v>43171</c:v>
                </c:pt>
                <c:pt idx="127">
                  <c:v>43168</c:v>
                </c:pt>
                <c:pt idx="128">
                  <c:v>43167</c:v>
                </c:pt>
                <c:pt idx="129">
                  <c:v>43166</c:v>
                </c:pt>
                <c:pt idx="130">
                  <c:v>43165</c:v>
                </c:pt>
                <c:pt idx="131">
                  <c:v>43164</c:v>
                </c:pt>
                <c:pt idx="132">
                  <c:v>43161</c:v>
                </c:pt>
                <c:pt idx="133">
                  <c:v>43160</c:v>
                </c:pt>
                <c:pt idx="134">
                  <c:v>43159</c:v>
                </c:pt>
                <c:pt idx="135">
                  <c:v>43158</c:v>
                </c:pt>
                <c:pt idx="136">
                  <c:v>43157</c:v>
                </c:pt>
                <c:pt idx="137">
                  <c:v>43154</c:v>
                </c:pt>
                <c:pt idx="138">
                  <c:v>43153</c:v>
                </c:pt>
                <c:pt idx="139">
                  <c:v>43152</c:v>
                </c:pt>
                <c:pt idx="140">
                  <c:v>43151</c:v>
                </c:pt>
                <c:pt idx="141">
                  <c:v>43147</c:v>
                </c:pt>
                <c:pt idx="142">
                  <c:v>43146</c:v>
                </c:pt>
                <c:pt idx="143">
                  <c:v>43145</c:v>
                </c:pt>
                <c:pt idx="144">
                  <c:v>43144</c:v>
                </c:pt>
                <c:pt idx="145">
                  <c:v>43143</c:v>
                </c:pt>
                <c:pt idx="146">
                  <c:v>43140</c:v>
                </c:pt>
                <c:pt idx="147">
                  <c:v>43139</c:v>
                </c:pt>
                <c:pt idx="148">
                  <c:v>43138</c:v>
                </c:pt>
                <c:pt idx="149">
                  <c:v>43137</c:v>
                </c:pt>
                <c:pt idx="150">
                  <c:v>43136</c:v>
                </c:pt>
                <c:pt idx="151">
                  <c:v>43133</c:v>
                </c:pt>
                <c:pt idx="152">
                  <c:v>43132</c:v>
                </c:pt>
                <c:pt idx="153">
                  <c:v>43131</c:v>
                </c:pt>
                <c:pt idx="154">
                  <c:v>43130</c:v>
                </c:pt>
                <c:pt idx="155">
                  <c:v>43129</c:v>
                </c:pt>
                <c:pt idx="156">
                  <c:v>43126</c:v>
                </c:pt>
                <c:pt idx="157">
                  <c:v>43125</c:v>
                </c:pt>
                <c:pt idx="158">
                  <c:v>43124</c:v>
                </c:pt>
                <c:pt idx="159">
                  <c:v>43123</c:v>
                </c:pt>
                <c:pt idx="160">
                  <c:v>43122</c:v>
                </c:pt>
                <c:pt idx="161">
                  <c:v>43119</c:v>
                </c:pt>
                <c:pt idx="162">
                  <c:v>43118</c:v>
                </c:pt>
                <c:pt idx="163">
                  <c:v>43117</c:v>
                </c:pt>
                <c:pt idx="164">
                  <c:v>43116</c:v>
                </c:pt>
                <c:pt idx="165">
                  <c:v>43112</c:v>
                </c:pt>
                <c:pt idx="166">
                  <c:v>43111</c:v>
                </c:pt>
                <c:pt idx="167">
                  <c:v>43110</c:v>
                </c:pt>
                <c:pt idx="168">
                  <c:v>43109</c:v>
                </c:pt>
                <c:pt idx="169">
                  <c:v>43108</c:v>
                </c:pt>
                <c:pt idx="170">
                  <c:v>43105</c:v>
                </c:pt>
                <c:pt idx="171">
                  <c:v>43104</c:v>
                </c:pt>
                <c:pt idx="172">
                  <c:v>43103</c:v>
                </c:pt>
                <c:pt idx="173">
                  <c:v>43102</c:v>
                </c:pt>
                <c:pt idx="174">
                  <c:v>43098</c:v>
                </c:pt>
                <c:pt idx="175">
                  <c:v>43097</c:v>
                </c:pt>
                <c:pt idx="176">
                  <c:v>43096</c:v>
                </c:pt>
                <c:pt idx="177">
                  <c:v>43095</c:v>
                </c:pt>
                <c:pt idx="178">
                  <c:v>43091</c:v>
                </c:pt>
                <c:pt idx="179">
                  <c:v>43090</c:v>
                </c:pt>
                <c:pt idx="180">
                  <c:v>43089</c:v>
                </c:pt>
                <c:pt idx="181">
                  <c:v>43088</c:v>
                </c:pt>
                <c:pt idx="182">
                  <c:v>43087</c:v>
                </c:pt>
                <c:pt idx="183">
                  <c:v>43084</c:v>
                </c:pt>
                <c:pt idx="184">
                  <c:v>43083</c:v>
                </c:pt>
                <c:pt idx="185">
                  <c:v>43082</c:v>
                </c:pt>
                <c:pt idx="186">
                  <c:v>43081</c:v>
                </c:pt>
                <c:pt idx="187">
                  <c:v>43080</c:v>
                </c:pt>
                <c:pt idx="188">
                  <c:v>43077</c:v>
                </c:pt>
                <c:pt idx="189">
                  <c:v>43076</c:v>
                </c:pt>
                <c:pt idx="190">
                  <c:v>43075</c:v>
                </c:pt>
                <c:pt idx="191">
                  <c:v>43074</c:v>
                </c:pt>
                <c:pt idx="192">
                  <c:v>43073</c:v>
                </c:pt>
                <c:pt idx="193">
                  <c:v>43070</c:v>
                </c:pt>
                <c:pt idx="194">
                  <c:v>43069</c:v>
                </c:pt>
                <c:pt idx="195">
                  <c:v>43068</c:v>
                </c:pt>
                <c:pt idx="196">
                  <c:v>43067</c:v>
                </c:pt>
                <c:pt idx="197">
                  <c:v>43066</c:v>
                </c:pt>
                <c:pt idx="198">
                  <c:v>43063</c:v>
                </c:pt>
                <c:pt idx="199">
                  <c:v>43061</c:v>
                </c:pt>
                <c:pt idx="200">
                  <c:v>43060</c:v>
                </c:pt>
                <c:pt idx="201">
                  <c:v>43059</c:v>
                </c:pt>
                <c:pt idx="202">
                  <c:v>43056</c:v>
                </c:pt>
                <c:pt idx="203">
                  <c:v>43055</c:v>
                </c:pt>
                <c:pt idx="204">
                  <c:v>43054</c:v>
                </c:pt>
                <c:pt idx="205">
                  <c:v>43053</c:v>
                </c:pt>
                <c:pt idx="206">
                  <c:v>43052</c:v>
                </c:pt>
                <c:pt idx="207">
                  <c:v>43049</c:v>
                </c:pt>
                <c:pt idx="208">
                  <c:v>43048</c:v>
                </c:pt>
                <c:pt idx="209">
                  <c:v>43047</c:v>
                </c:pt>
                <c:pt idx="210">
                  <c:v>43046</c:v>
                </c:pt>
                <c:pt idx="211">
                  <c:v>43045</c:v>
                </c:pt>
                <c:pt idx="212">
                  <c:v>43042</c:v>
                </c:pt>
                <c:pt idx="213">
                  <c:v>43041</c:v>
                </c:pt>
                <c:pt idx="214">
                  <c:v>43040</c:v>
                </c:pt>
                <c:pt idx="215">
                  <c:v>43039</c:v>
                </c:pt>
                <c:pt idx="216">
                  <c:v>43038</c:v>
                </c:pt>
                <c:pt idx="217">
                  <c:v>43035</c:v>
                </c:pt>
                <c:pt idx="218">
                  <c:v>43034</c:v>
                </c:pt>
                <c:pt idx="219">
                  <c:v>43033</c:v>
                </c:pt>
                <c:pt idx="220">
                  <c:v>43032</c:v>
                </c:pt>
                <c:pt idx="221">
                  <c:v>43031</c:v>
                </c:pt>
                <c:pt idx="222">
                  <c:v>43028</c:v>
                </c:pt>
                <c:pt idx="223">
                  <c:v>43027</c:v>
                </c:pt>
                <c:pt idx="224">
                  <c:v>43026</c:v>
                </c:pt>
                <c:pt idx="225">
                  <c:v>43025</c:v>
                </c:pt>
                <c:pt idx="226">
                  <c:v>43024</c:v>
                </c:pt>
                <c:pt idx="227">
                  <c:v>43021</c:v>
                </c:pt>
                <c:pt idx="228">
                  <c:v>43020</c:v>
                </c:pt>
                <c:pt idx="229">
                  <c:v>43019</c:v>
                </c:pt>
                <c:pt idx="230">
                  <c:v>43018</c:v>
                </c:pt>
                <c:pt idx="231">
                  <c:v>43014</c:v>
                </c:pt>
                <c:pt idx="232">
                  <c:v>43013</c:v>
                </c:pt>
                <c:pt idx="233">
                  <c:v>43012</c:v>
                </c:pt>
                <c:pt idx="234">
                  <c:v>43011</c:v>
                </c:pt>
                <c:pt idx="235">
                  <c:v>43010</c:v>
                </c:pt>
                <c:pt idx="236">
                  <c:v>43007</c:v>
                </c:pt>
                <c:pt idx="237">
                  <c:v>43006</c:v>
                </c:pt>
                <c:pt idx="238">
                  <c:v>43005</c:v>
                </c:pt>
                <c:pt idx="239">
                  <c:v>43004</c:v>
                </c:pt>
                <c:pt idx="240">
                  <c:v>43003</c:v>
                </c:pt>
                <c:pt idx="241">
                  <c:v>43000</c:v>
                </c:pt>
                <c:pt idx="242">
                  <c:v>42999</c:v>
                </c:pt>
                <c:pt idx="243">
                  <c:v>42998</c:v>
                </c:pt>
                <c:pt idx="244">
                  <c:v>42997</c:v>
                </c:pt>
                <c:pt idx="245">
                  <c:v>42996</c:v>
                </c:pt>
                <c:pt idx="246">
                  <c:v>42993</c:v>
                </c:pt>
                <c:pt idx="247">
                  <c:v>42992</c:v>
                </c:pt>
                <c:pt idx="248">
                  <c:v>42991</c:v>
                </c:pt>
                <c:pt idx="249">
                  <c:v>42990</c:v>
                </c:pt>
                <c:pt idx="250">
                  <c:v>42989</c:v>
                </c:pt>
                <c:pt idx="251">
                  <c:v>42986</c:v>
                </c:pt>
                <c:pt idx="252">
                  <c:v>42985</c:v>
                </c:pt>
                <c:pt idx="253">
                  <c:v>42984</c:v>
                </c:pt>
                <c:pt idx="254">
                  <c:v>42983</c:v>
                </c:pt>
                <c:pt idx="255">
                  <c:v>42979</c:v>
                </c:pt>
                <c:pt idx="256">
                  <c:v>42978</c:v>
                </c:pt>
                <c:pt idx="257">
                  <c:v>42977</c:v>
                </c:pt>
                <c:pt idx="258">
                  <c:v>42976</c:v>
                </c:pt>
                <c:pt idx="259">
                  <c:v>42975</c:v>
                </c:pt>
                <c:pt idx="260">
                  <c:v>42972</c:v>
                </c:pt>
                <c:pt idx="261">
                  <c:v>42971</c:v>
                </c:pt>
                <c:pt idx="262">
                  <c:v>42970</c:v>
                </c:pt>
                <c:pt idx="263">
                  <c:v>42969</c:v>
                </c:pt>
                <c:pt idx="264">
                  <c:v>42968</c:v>
                </c:pt>
                <c:pt idx="265">
                  <c:v>42965</c:v>
                </c:pt>
                <c:pt idx="266">
                  <c:v>42964</c:v>
                </c:pt>
                <c:pt idx="267">
                  <c:v>42963</c:v>
                </c:pt>
                <c:pt idx="268">
                  <c:v>42962</c:v>
                </c:pt>
                <c:pt idx="269">
                  <c:v>42961</c:v>
                </c:pt>
                <c:pt idx="270">
                  <c:v>42958</c:v>
                </c:pt>
                <c:pt idx="271">
                  <c:v>42957</c:v>
                </c:pt>
                <c:pt idx="272">
                  <c:v>42956</c:v>
                </c:pt>
                <c:pt idx="273">
                  <c:v>42955</c:v>
                </c:pt>
                <c:pt idx="274">
                  <c:v>42954</c:v>
                </c:pt>
                <c:pt idx="275">
                  <c:v>42951</c:v>
                </c:pt>
                <c:pt idx="276">
                  <c:v>42950</c:v>
                </c:pt>
                <c:pt idx="277">
                  <c:v>42949</c:v>
                </c:pt>
                <c:pt idx="278">
                  <c:v>42948</c:v>
                </c:pt>
                <c:pt idx="279">
                  <c:v>42947</c:v>
                </c:pt>
                <c:pt idx="280">
                  <c:v>42944</c:v>
                </c:pt>
                <c:pt idx="281">
                  <c:v>42943</c:v>
                </c:pt>
                <c:pt idx="282">
                  <c:v>42942</c:v>
                </c:pt>
                <c:pt idx="283">
                  <c:v>42941</c:v>
                </c:pt>
                <c:pt idx="284">
                  <c:v>42940</c:v>
                </c:pt>
                <c:pt idx="285">
                  <c:v>42937</c:v>
                </c:pt>
                <c:pt idx="286">
                  <c:v>42936</c:v>
                </c:pt>
                <c:pt idx="287">
                  <c:v>42935</c:v>
                </c:pt>
                <c:pt idx="288">
                  <c:v>42934</c:v>
                </c:pt>
                <c:pt idx="289">
                  <c:v>42933</c:v>
                </c:pt>
                <c:pt idx="290">
                  <c:v>42930</c:v>
                </c:pt>
                <c:pt idx="291">
                  <c:v>42929</c:v>
                </c:pt>
                <c:pt idx="292">
                  <c:v>42928</c:v>
                </c:pt>
                <c:pt idx="293">
                  <c:v>42927</c:v>
                </c:pt>
                <c:pt idx="294">
                  <c:v>42926</c:v>
                </c:pt>
                <c:pt idx="295">
                  <c:v>42923</c:v>
                </c:pt>
                <c:pt idx="296">
                  <c:v>42922</c:v>
                </c:pt>
                <c:pt idx="297">
                  <c:v>42921</c:v>
                </c:pt>
                <c:pt idx="298">
                  <c:v>42919</c:v>
                </c:pt>
                <c:pt idx="299">
                  <c:v>42916</c:v>
                </c:pt>
                <c:pt idx="300">
                  <c:v>42915</c:v>
                </c:pt>
                <c:pt idx="301">
                  <c:v>42914</c:v>
                </c:pt>
                <c:pt idx="302">
                  <c:v>42913</c:v>
                </c:pt>
                <c:pt idx="303">
                  <c:v>42912</c:v>
                </c:pt>
                <c:pt idx="304">
                  <c:v>42909</c:v>
                </c:pt>
                <c:pt idx="305">
                  <c:v>42908</c:v>
                </c:pt>
                <c:pt idx="306">
                  <c:v>42907</c:v>
                </c:pt>
                <c:pt idx="307">
                  <c:v>42906</c:v>
                </c:pt>
                <c:pt idx="308">
                  <c:v>42905</c:v>
                </c:pt>
                <c:pt idx="309">
                  <c:v>42902</c:v>
                </c:pt>
                <c:pt idx="310">
                  <c:v>42901</c:v>
                </c:pt>
                <c:pt idx="311">
                  <c:v>42900</c:v>
                </c:pt>
                <c:pt idx="312">
                  <c:v>42899</c:v>
                </c:pt>
                <c:pt idx="313">
                  <c:v>42898</c:v>
                </c:pt>
                <c:pt idx="314">
                  <c:v>42895</c:v>
                </c:pt>
                <c:pt idx="315">
                  <c:v>42894</c:v>
                </c:pt>
                <c:pt idx="316">
                  <c:v>42893</c:v>
                </c:pt>
                <c:pt idx="317">
                  <c:v>42892</c:v>
                </c:pt>
                <c:pt idx="318">
                  <c:v>42891</c:v>
                </c:pt>
                <c:pt idx="319">
                  <c:v>42888</c:v>
                </c:pt>
                <c:pt idx="320">
                  <c:v>42887</c:v>
                </c:pt>
                <c:pt idx="321">
                  <c:v>42886</c:v>
                </c:pt>
                <c:pt idx="322">
                  <c:v>42885</c:v>
                </c:pt>
                <c:pt idx="323">
                  <c:v>42881</c:v>
                </c:pt>
                <c:pt idx="324">
                  <c:v>42880</c:v>
                </c:pt>
                <c:pt idx="325">
                  <c:v>42879</c:v>
                </c:pt>
                <c:pt idx="326">
                  <c:v>42878</c:v>
                </c:pt>
                <c:pt idx="327">
                  <c:v>42877</c:v>
                </c:pt>
                <c:pt idx="328">
                  <c:v>42874</c:v>
                </c:pt>
                <c:pt idx="329">
                  <c:v>42873</c:v>
                </c:pt>
                <c:pt idx="330">
                  <c:v>42872</c:v>
                </c:pt>
                <c:pt idx="331">
                  <c:v>42871</c:v>
                </c:pt>
                <c:pt idx="332">
                  <c:v>42870</c:v>
                </c:pt>
                <c:pt idx="333">
                  <c:v>42867</c:v>
                </c:pt>
                <c:pt idx="334">
                  <c:v>42866</c:v>
                </c:pt>
                <c:pt idx="335">
                  <c:v>42865</c:v>
                </c:pt>
                <c:pt idx="336">
                  <c:v>42864</c:v>
                </c:pt>
                <c:pt idx="337">
                  <c:v>42863</c:v>
                </c:pt>
                <c:pt idx="338">
                  <c:v>42860</c:v>
                </c:pt>
                <c:pt idx="339">
                  <c:v>42859</c:v>
                </c:pt>
                <c:pt idx="340">
                  <c:v>42858</c:v>
                </c:pt>
                <c:pt idx="341">
                  <c:v>42857</c:v>
                </c:pt>
                <c:pt idx="342">
                  <c:v>42856</c:v>
                </c:pt>
                <c:pt idx="343">
                  <c:v>42853</c:v>
                </c:pt>
                <c:pt idx="344">
                  <c:v>42852</c:v>
                </c:pt>
                <c:pt idx="345">
                  <c:v>42851</c:v>
                </c:pt>
                <c:pt idx="346">
                  <c:v>42850</c:v>
                </c:pt>
                <c:pt idx="347">
                  <c:v>42849</c:v>
                </c:pt>
                <c:pt idx="348">
                  <c:v>42846</c:v>
                </c:pt>
                <c:pt idx="349">
                  <c:v>42845</c:v>
                </c:pt>
                <c:pt idx="350">
                  <c:v>42844</c:v>
                </c:pt>
                <c:pt idx="351">
                  <c:v>42843</c:v>
                </c:pt>
                <c:pt idx="352">
                  <c:v>42842</c:v>
                </c:pt>
                <c:pt idx="353">
                  <c:v>42838</c:v>
                </c:pt>
                <c:pt idx="354">
                  <c:v>42837</c:v>
                </c:pt>
                <c:pt idx="355">
                  <c:v>42836</c:v>
                </c:pt>
                <c:pt idx="356">
                  <c:v>42835</c:v>
                </c:pt>
                <c:pt idx="357">
                  <c:v>42832</c:v>
                </c:pt>
                <c:pt idx="358">
                  <c:v>42831</c:v>
                </c:pt>
                <c:pt idx="359">
                  <c:v>42830</c:v>
                </c:pt>
                <c:pt idx="360">
                  <c:v>42829</c:v>
                </c:pt>
                <c:pt idx="361">
                  <c:v>42828</c:v>
                </c:pt>
                <c:pt idx="362">
                  <c:v>42825</c:v>
                </c:pt>
                <c:pt idx="363">
                  <c:v>42824</c:v>
                </c:pt>
                <c:pt idx="364">
                  <c:v>42823</c:v>
                </c:pt>
                <c:pt idx="365">
                  <c:v>42822</c:v>
                </c:pt>
                <c:pt idx="366">
                  <c:v>42821</c:v>
                </c:pt>
                <c:pt idx="367">
                  <c:v>42818</c:v>
                </c:pt>
                <c:pt idx="368">
                  <c:v>42817</c:v>
                </c:pt>
                <c:pt idx="369">
                  <c:v>42816</c:v>
                </c:pt>
                <c:pt idx="370">
                  <c:v>42815</c:v>
                </c:pt>
                <c:pt idx="371">
                  <c:v>42814</c:v>
                </c:pt>
                <c:pt idx="372">
                  <c:v>42811</c:v>
                </c:pt>
                <c:pt idx="373">
                  <c:v>42810</c:v>
                </c:pt>
                <c:pt idx="374">
                  <c:v>42809</c:v>
                </c:pt>
                <c:pt idx="375">
                  <c:v>42808</c:v>
                </c:pt>
                <c:pt idx="376">
                  <c:v>42807</c:v>
                </c:pt>
                <c:pt idx="377">
                  <c:v>42804</c:v>
                </c:pt>
                <c:pt idx="378">
                  <c:v>42803</c:v>
                </c:pt>
                <c:pt idx="379">
                  <c:v>42802</c:v>
                </c:pt>
                <c:pt idx="380">
                  <c:v>42801</c:v>
                </c:pt>
                <c:pt idx="381">
                  <c:v>42800</c:v>
                </c:pt>
                <c:pt idx="382">
                  <c:v>42797</c:v>
                </c:pt>
                <c:pt idx="383">
                  <c:v>42796</c:v>
                </c:pt>
                <c:pt idx="384">
                  <c:v>42795</c:v>
                </c:pt>
                <c:pt idx="385">
                  <c:v>42794</c:v>
                </c:pt>
                <c:pt idx="386">
                  <c:v>42793</c:v>
                </c:pt>
                <c:pt idx="387">
                  <c:v>42790</c:v>
                </c:pt>
                <c:pt idx="388">
                  <c:v>42789</c:v>
                </c:pt>
                <c:pt idx="389">
                  <c:v>42788</c:v>
                </c:pt>
                <c:pt idx="390">
                  <c:v>42787</c:v>
                </c:pt>
                <c:pt idx="391">
                  <c:v>42783</c:v>
                </c:pt>
                <c:pt idx="392">
                  <c:v>42782</c:v>
                </c:pt>
                <c:pt idx="393">
                  <c:v>42781</c:v>
                </c:pt>
                <c:pt idx="394">
                  <c:v>42780</c:v>
                </c:pt>
                <c:pt idx="395">
                  <c:v>42779</c:v>
                </c:pt>
                <c:pt idx="396">
                  <c:v>42776</c:v>
                </c:pt>
                <c:pt idx="397">
                  <c:v>42775</c:v>
                </c:pt>
                <c:pt idx="398">
                  <c:v>42774</c:v>
                </c:pt>
                <c:pt idx="399">
                  <c:v>42773</c:v>
                </c:pt>
                <c:pt idx="400">
                  <c:v>42772</c:v>
                </c:pt>
                <c:pt idx="401">
                  <c:v>42769</c:v>
                </c:pt>
                <c:pt idx="402">
                  <c:v>42768</c:v>
                </c:pt>
                <c:pt idx="403">
                  <c:v>42767</c:v>
                </c:pt>
                <c:pt idx="404">
                  <c:v>42766</c:v>
                </c:pt>
                <c:pt idx="405">
                  <c:v>42765</c:v>
                </c:pt>
                <c:pt idx="406">
                  <c:v>42762</c:v>
                </c:pt>
                <c:pt idx="407">
                  <c:v>42761</c:v>
                </c:pt>
                <c:pt idx="408">
                  <c:v>42760</c:v>
                </c:pt>
                <c:pt idx="409">
                  <c:v>42759</c:v>
                </c:pt>
                <c:pt idx="410">
                  <c:v>42758</c:v>
                </c:pt>
                <c:pt idx="411">
                  <c:v>42755</c:v>
                </c:pt>
                <c:pt idx="412">
                  <c:v>42754</c:v>
                </c:pt>
                <c:pt idx="413">
                  <c:v>42753</c:v>
                </c:pt>
                <c:pt idx="414">
                  <c:v>42752</c:v>
                </c:pt>
                <c:pt idx="415">
                  <c:v>42748</c:v>
                </c:pt>
                <c:pt idx="416">
                  <c:v>42747</c:v>
                </c:pt>
                <c:pt idx="417">
                  <c:v>42746</c:v>
                </c:pt>
                <c:pt idx="418">
                  <c:v>42745</c:v>
                </c:pt>
                <c:pt idx="419">
                  <c:v>42744</c:v>
                </c:pt>
                <c:pt idx="420">
                  <c:v>42741</c:v>
                </c:pt>
                <c:pt idx="421">
                  <c:v>42740</c:v>
                </c:pt>
                <c:pt idx="422">
                  <c:v>42739</c:v>
                </c:pt>
                <c:pt idx="423">
                  <c:v>42738</c:v>
                </c:pt>
                <c:pt idx="424">
                  <c:v>42734</c:v>
                </c:pt>
                <c:pt idx="425">
                  <c:v>42733</c:v>
                </c:pt>
                <c:pt idx="426">
                  <c:v>42732</c:v>
                </c:pt>
                <c:pt idx="427">
                  <c:v>42731</c:v>
                </c:pt>
                <c:pt idx="428">
                  <c:v>42727</c:v>
                </c:pt>
                <c:pt idx="429">
                  <c:v>42726</c:v>
                </c:pt>
                <c:pt idx="430">
                  <c:v>42725</c:v>
                </c:pt>
                <c:pt idx="431">
                  <c:v>42724</c:v>
                </c:pt>
                <c:pt idx="432">
                  <c:v>42723</c:v>
                </c:pt>
                <c:pt idx="433">
                  <c:v>42720</c:v>
                </c:pt>
                <c:pt idx="434">
                  <c:v>42719</c:v>
                </c:pt>
                <c:pt idx="435">
                  <c:v>42718</c:v>
                </c:pt>
                <c:pt idx="436">
                  <c:v>42717</c:v>
                </c:pt>
                <c:pt idx="437">
                  <c:v>42716</c:v>
                </c:pt>
                <c:pt idx="438">
                  <c:v>42713</c:v>
                </c:pt>
                <c:pt idx="439">
                  <c:v>42712</c:v>
                </c:pt>
                <c:pt idx="440">
                  <c:v>42711</c:v>
                </c:pt>
                <c:pt idx="441">
                  <c:v>42710</c:v>
                </c:pt>
                <c:pt idx="442">
                  <c:v>42709</c:v>
                </c:pt>
                <c:pt idx="443">
                  <c:v>42706</c:v>
                </c:pt>
                <c:pt idx="444">
                  <c:v>42705</c:v>
                </c:pt>
                <c:pt idx="445">
                  <c:v>42704</c:v>
                </c:pt>
                <c:pt idx="446">
                  <c:v>42703</c:v>
                </c:pt>
                <c:pt idx="447">
                  <c:v>42702</c:v>
                </c:pt>
                <c:pt idx="448">
                  <c:v>42699</c:v>
                </c:pt>
                <c:pt idx="449">
                  <c:v>42697</c:v>
                </c:pt>
                <c:pt idx="450">
                  <c:v>42696</c:v>
                </c:pt>
                <c:pt idx="451">
                  <c:v>42695</c:v>
                </c:pt>
                <c:pt idx="452">
                  <c:v>42692</c:v>
                </c:pt>
                <c:pt idx="453">
                  <c:v>42691</c:v>
                </c:pt>
                <c:pt idx="454">
                  <c:v>42690</c:v>
                </c:pt>
                <c:pt idx="455">
                  <c:v>42689</c:v>
                </c:pt>
                <c:pt idx="456">
                  <c:v>42688</c:v>
                </c:pt>
                <c:pt idx="457">
                  <c:v>42684</c:v>
                </c:pt>
                <c:pt idx="458">
                  <c:v>42683</c:v>
                </c:pt>
                <c:pt idx="459">
                  <c:v>42682</c:v>
                </c:pt>
                <c:pt idx="460">
                  <c:v>42681</c:v>
                </c:pt>
                <c:pt idx="461">
                  <c:v>42678</c:v>
                </c:pt>
                <c:pt idx="462">
                  <c:v>42677</c:v>
                </c:pt>
                <c:pt idx="463">
                  <c:v>42676</c:v>
                </c:pt>
                <c:pt idx="464">
                  <c:v>42675</c:v>
                </c:pt>
                <c:pt idx="465">
                  <c:v>42674</c:v>
                </c:pt>
                <c:pt idx="466">
                  <c:v>42671</c:v>
                </c:pt>
                <c:pt idx="467">
                  <c:v>42670</c:v>
                </c:pt>
                <c:pt idx="468">
                  <c:v>42669</c:v>
                </c:pt>
                <c:pt idx="469">
                  <c:v>42668</c:v>
                </c:pt>
                <c:pt idx="470">
                  <c:v>42667</c:v>
                </c:pt>
                <c:pt idx="471">
                  <c:v>42663</c:v>
                </c:pt>
                <c:pt idx="472">
                  <c:v>42662</c:v>
                </c:pt>
                <c:pt idx="473">
                  <c:v>42661</c:v>
                </c:pt>
                <c:pt idx="474">
                  <c:v>42660</c:v>
                </c:pt>
                <c:pt idx="475">
                  <c:v>42657</c:v>
                </c:pt>
                <c:pt idx="476">
                  <c:v>42656</c:v>
                </c:pt>
                <c:pt idx="477">
                  <c:v>42655</c:v>
                </c:pt>
                <c:pt idx="478">
                  <c:v>42654</c:v>
                </c:pt>
                <c:pt idx="479">
                  <c:v>42650</c:v>
                </c:pt>
                <c:pt idx="480">
                  <c:v>42649</c:v>
                </c:pt>
                <c:pt idx="481">
                  <c:v>42648</c:v>
                </c:pt>
                <c:pt idx="482">
                  <c:v>42647</c:v>
                </c:pt>
                <c:pt idx="483">
                  <c:v>42646</c:v>
                </c:pt>
                <c:pt idx="484">
                  <c:v>42643</c:v>
                </c:pt>
                <c:pt idx="485">
                  <c:v>42642</c:v>
                </c:pt>
                <c:pt idx="486">
                  <c:v>42641</c:v>
                </c:pt>
                <c:pt idx="487">
                  <c:v>42640</c:v>
                </c:pt>
                <c:pt idx="488">
                  <c:v>42639</c:v>
                </c:pt>
                <c:pt idx="489">
                  <c:v>42636</c:v>
                </c:pt>
                <c:pt idx="490">
                  <c:v>42635</c:v>
                </c:pt>
                <c:pt idx="491">
                  <c:v>42634</c:v>
                </c:pt>
                <c:pt idx="492">
                  <c:v>42633</c:v>
                </c:pt>
                <c:pt idx="493">
                  <c:v>42632</c:v>
                </c:pt>
                <c:pt idx="494">
                  <c:v>42629</c:v>
                </c:pt>
                <c:pt idx="495">
                  <c:v>42628</c:v>
                </c:pt>
                <c:pt idx="496">
                  <c:v>42627</c:v>
                </c:pt>
                <c:pt idx="497">
                  <c:v>42626</c:v>
                </c:pt>
                <c:pt idx="498">
                  <c:v>42625</c:v>
                </c:pt>
                <c:pt idx="499">
                  <c:v>42622</c:v>
                </c:pt>
                <c:pt idx="500">
                  <c:v>42621</c:v>
                </c:pt>
                <c:pt idx="501">
                  <c:v>42620</c:v>
                </c:pt>
                <c:pt idx="502">
                  <c:v>42619</c:v>
                </c:pt>
                <c:pt idx="503">
                  <c:v>42615</c:v>
                </c:pt>
                <c:pt idx="504">
                  <c:v>42614</c:v>
                </c:pt>
                <c:pt idx="505">
                  <c:v>42613</c:v>
                </c:pt>
                <c:pt idx="506">
                  <c:v>42612</c:v>
                </c:pt>
                <c:pt idx="507">
                  <c:v>42611</c:v>
                </c:pt>
                <c:pt idx="508">
                  <c:v>42608</c:v>
                </c:pt>
                <c:pt idx="509">
                  <c:v>42607</c:v>
                </c:pt>
                <c:pt idx="510">
                  <c:v>42606</c:v>
                </c:pt>
                <c:pt idx="511">
                  <c:v>42605</c:v>
                </c:pt>
                <c:pt idx="512">
                  <c:v>42604</c:v>
                </c:pt>
                <c:pt idx="513">
                  <c:v>42601</c:v>
                </c:pt>
                <c:pt idx="514">
                  <c:v>42600</c:v>
                </c:pt>
                <c:pt idx="515">
                  <c:v>42599</c:v>
                </c:pt>
                <c:pt idx="516">
                  <c:v>42598</c:v>
                </c:pt>
                <c:pt idx="517">
                  <c:v>42597</c:v>
                </c:pt>
                <c:pt idx="518">
                  <c:v>42594</c:v>
                </c:pt>
                <c:pt idx="519">
                  <c:v>42593</c:v>
                </c:pt>
                <c:pt idx="520">
                  <c:v>42592</c:v>
                </c:pt>
                <c:pt idx="521">
                  <c:v>42591</c:v>
                </c:pt>
                <c:pt idx="522">
                  <c:v>42590</c:v>
                </c:pt>
                <c:pt idx="523">
                  <c:v>42587</c:v>
                </c:pt>
                <c:pt idx="524">
                  <c:v>42586</c:v>
                </c:pt>
                <c:pt idx="525">
                  <c:v>42585</c:v>
                </c:pt>
                <c:pt idx="526">
                  <c:v>42584</c:v>
                </c:pt>
                <c:pt idx="527">
                  <c:v>42583</c:v>
                </c:pt>
                <c:pt idx="528">
                  <c:v>42580</c:v>
                </c:pt>
                <c:pt idx="529">
                  <c:v>42579</c:v>
                </c:pt>
                <c:pt idx="530">
                  <c:v>42578</c:v>
                </c:pt>
                <c:pt idx="531">
                  <c:v>42577</c:v>
                </c:pt>
                <c:pt idx="532">
                  <c:v>42576</c:v>
                </c:pt>
                <c:pt idx="533">
                  <c:v>42573</c:v>
                </c:pt>
                <c:pt idx="534">
                  <c:v>42572</c:v>
                </c:pt>
                <c:pt idx="535">
                  <c:v>42571</c:v>
                </c:pt>
                <c:pt idx="536">
                  <c:v>42570</c:v>
                </c:pt>
                <c:pt idx="537">
                  <c:v>42569</c:v>
                </c:pt>
                <c:pt idx="538">
                  <c:v>42566</c:v>
                </c:pt>
                <c:pt idx="539">
                  <c:v>42565</c:v>
                </c:pt>
                <c:pt idx="540">
                  <c:v>42564</c:v>
                </c:pt>
                <c:pt idx="541">
                  <c:v>42563</c:v>
                </c:pt>
                <c:pt idx="542">
                  <c:v>42562</c:v>
                </c:pt>
                <c:pt idx="543">
                  <c:v>42559</c:v>
                </c:pt>
                <c:pt idx="544">
                  <c:v>42558</c:v>
                </c:pt>
                <c:pt idx="545">
                  <c:v>42557</c:v>
                </c:pt>
                <c:pt idx="546">
                  <c:v>42556</c:v>
                </c:pt>
                <c:pt idx="547">
                  <c:v>42552</c:v>
                </c:pt>
                <c:pt idx="548">
                  <c:v>42551</c:v>
                </c:pt>
                <c:pt idx="549">
                  <c:v>42550</c:v>
                </c:pt>
                <c:pt idx="550">
                  <c:v>42549</c:v>
                </c:pt>
                <c:pt idx="551">
                  <c:v>42548</c:v>
                </c:pt>
                <c:pt idx="552">
                  <c:v>42545</c:v>
                </c:pt>
                <c:pt idx="553">
                  <c:v>42544</c:v>
                </c:pt>
                <c:pt idx="554">
                  <c:v>42543</c:v>
                </c:pt>
                <c:pt idx="555">
                  <c:v>42542</c:v>
                </c:pt>
                <c:pt idx="556">
                  <c:v>42541</c:v>
                </c:pt>
                <c:pt idx="557">
                  <c:v>42538</c:v>
                </c:pt>
                <c:pt idx="558">
                  <c:v>42537</c:v>
                </c:pt>
                <c:pt idx="559">
                  <c:v>42536</c:v>
                </c:pt>
                <c:pt idx="560">
                  <c:v>42535</c:v>
                </c:pt>
                <c:pt idx="561">
                  <c:v>42534</c:v>
                </c:pt>
                <c:pt idx="562">
                  <c:v>42531</c:v>
                </c:pt>
                <c:pt idx="563">
                  <c:v>42530</c:v>
                </c:pt>
                <c:pt idx="564">
                  <c:v>42529</c:v>
                </c:pt>
                <c:pt idx="565">
                  <c:v>42528</c:v>
                </c:pt>
                <c:pt idx="566">
                  <c:v>42527</c:v>
                </c:pt>
                <c:pt idx="567">
                  <c:v>42524</c:v>
                </c:pt>
                <c:pt idx="568">
                  <c:v>42523</c:v>
                </c:pt>
                <c:pt idx="569">
                  <c:v>42522</c:v>
                </c:pt>
                <c:pt idx="570">
                  <c:v>42521</c:v>
                </c:pt>
                <c:pt idx="571">
                  <c:v>42517</c:v>
                </c:pt>
                <c:pt idx="572">
                  <c:v>42516</c:v>
                </c:pt>
                <c:pt idx="573">
                  <c:v>42515</c:v>
                </c:pt>
                <c:pt idx="574">
                  <c:v>42514</c:v>
                </c:pt>
                <c:pt idx="575">
                  <c:v>42513</c:v>
                </c:pt>
                <c:pt idx="576">
                  <c:v>42510</c:v>
                </c:pt>
                <c:pt idx="577">
                  <c:v>42509</c:v>
                </c:pt>
                <c:pt idx="578">
                  <c:v>42508</c:v>
                </c:pt>
                <c:pt idx="579">
                  <c:v>42507</c:v>
                </c:pt>
                <c:pt idx="580">
                  <c:v>42506</c:v>
                </c:pt>
                <c:pt idx="581">
                  <c:v>42503</c:v>
                </c:pt>
                <c:pt idx="582">
                  <c:v>42502</c:v>
                </c:pt>
                <c:pt idx="583">
                  <c:v>42501</c:v>
                </c:pt>
                <c:pt idx="584">
                  <c:v>42500</c:v>
                </c:pt>
                <c:pt idx="585">
                  <c:v>42499</c:v>
                </c:pt>
                <c:pt idx="586">
                  <c:v>42496</c:v>
                </c:pt>
                <c:pt idx="587">
                  <c:v>42495</c:v>
                </c:pt>
                <c:pt idx="588">
                  <c:v>42494</c:v>
                </c:pt>
                <c:pt idx="589">
                  <c:v>42493</c:v>
                </c:pt>
                <c:pt idx="590">
                  <c:v>42492</c:v>
                </c:pt>
                <c:pt idx="591">
                  <c:v>42489</c:v>
                </c:pt>
                <c:pt idx="592">
                  <c:v>42488</c:v>
                </c:pt>
                <c:pt idx="593">
                  <c:v>42487</c:v>
                </c:pt>
                <c:pt idx="594">
                  <c:v>42486</c:v>
                </c:pt>
                <c:pt idx="595">
                  <c:v>42485</c:v>
                </c:pt>
                <c:pt idx="596">
                  <c:v>42482</c:v>
                </c:pt>
                <c:pt idx="597">
                  <c:v>42481</c:v>
                </c:pt>
                <c:pt idx="598">
                  <c:v>42480</c:v>
                </c:pt>
                <c:pt idx="599">
                  <c:v>42479</c:v>
                </c:pt>
                <c:pt idx="600">
                  <c:v>42478</c:v>
                </c:pt>
                <c:pt idx="601">
                  <c:v>42475</c:v>
                </c:pt>
                <c:pt idx="602">
                  <c:v>42474</c:v>
                </c:pt>
                <c:pt idx="603">
                  <c:v>42473</c:v>
                </c:pt>
                <c:pt idx="604">
                  <c:v>42472</c:v>
                </c:pt>
                <c:pt idx="605">
                  <c:v>42471</c:v>
                </c:pt>
                <c:pt idx="606">
                  <c:v>42468</c:v>
                </c:pt>
                <c:pt idx="607">
                  <c:v>42467</c:v>
                </c:pt>
                <c:pt idx="608">
                  <c:v>42466</c:v>
                </c:pt>
                <c:pt idx="609">
                  <c:v>42465</c:v>
                </c:pt>
                <c:pt idx="610">
                  <c:v>42464</c:v>
                </c:pt>
                <c:pt idx="611">
                  <c:v>42461</c:v>
                </c:pt>
                <c:pt idx="612">
                  <c:v>42460</c:v>
                </c:pt>
                <c:pt idx="613">
                  <c:v>42459</c:v>
                </c:pt>
                <c:pt idx="614">
                  <c:v>42458</c:v>
                </c:pt>
                <c:pt idx="615">
                  <c:v>42457</c:v>
                </c:pt>
                <c:pt idx="616">
                  <c:v>42453</c:v>
                </c:pt>
                <c:pt idx="617">
                  <c:v>42452</c:v>
                </c:pt>
                <c:pt idx="618">
                  <c:v>42451</c:v>
                </c:pt>
                <c:pt idx="619">
                  <c:v>42450</c:v>
                </c:pt>
                <c:pt idx="620">
                  <c:v>42447</c:v>
                </c:pt>
                <c:pt idx="621">
                  <c:v>42446</c:v>
                </c:pt>
                <c:pt idx="622">
                  <c:v>42445</c:v>
                </c:pt>
                <c:pt idx="623">
                  <c:v>42444</c:v>
                </c:pt>
                <c:pt idx="624">
                  <c:v>42443</c:v>
                </c:pt>
                <c:pt idx="625">
                  <c:v>42440</c:v>
                </c:pt>
                <c:pt idx="626">
                  <c:v>42439</c:v>
                </c:pt>
                <c:pt idx="627">
                  <c:v>42438</c:v>
                </c:pt>
                <c:pt idx="628">
                  <c:v>42437</c:v>
                </c:pt>
                <c:pt idx="629">
                  <c:v>42436</c:v>
                </c:pt>
                <c:pt idx="630">
                  <c:v>42433</c:v>
                </c:pt>
                <c:pt idx="631">
                  <c:v>42432</c:v>
                </c:pt>
                <c:pt idx="632">
                  <c:v>42431</c:v>
                </c:pt>
                <c:pt idx="633">
                  <c:v>42430</c:v>
                </c:pt>
                <c:pt idx="634">
                  <c:v>42429</c:v>
                </c:pt>
                <c:pt idx="635">
                  <c:v>42426</c:v>
                </c:pt>
                <c:pt idx="636">
                  <c:v>42425</c:v>
                </c:pt>
                <c:pt idx="637">
                  <c:v>42424</c:v>
                </c:pt>
                <c:pt idx="638">
                  <c:v>42423</c:v>
                </c:pt>
                <c:pt idx="639">
                  <c:v>42422</c:v>
                </c:pt>
                <c:pt idx="640">
                  <c:v>42419</c:v>
                </c:pt>
                <c:pt idx="641">
                  <c:v>42418</c:v>
                </c:pt>
                <c:pt idx="642">
                  <c:v>42417</c:v>
                </c:pt>
                <c:pt idx="643">
                  <c:v>42416</c:v>
                </c:pt>
                <c:pt idx="644">
                  <c:v>42412</c:v>
                </c:pt>
                <c:pt idx="645">
                  <c:v>42411</c:v>
                </c:pt>
                <c:pt idx="646">
                  <c:v>42410</c:v>
                </c:pt>
                <c:pt idx="647">
                  <c:v>42409</c:v>
                </c:pt>
                <c:pt idx="648">
                  <c:v>42408</c:v>
                </c:pt>
                <c:pt idx="649">
                  <c:v>42405</c:v>
                </c:pt>
                <c:pt idx="650">
                  <c:v>42404</c:v>
                </c:pt>
                <c:pt idx="651">
                  <c:v>42403</c:v>
                </c:pt>
                <c:pt idx="652">
                  <c:v>42402</c:v>
                </c:pt>
                <c:pt idx="653">
                  <c:v>42401</c:v>
                </c:pt>
                <c:pt idx="654">
                  <c:v>42398</c:v>
                </c:pt>
                <c:pt idx="655">
                  <c:v>42397</c:v>
                </c:pt>
                <c:pt idx="656">
                  <c:v>42396</c:v>
                </c:pt>
                <c:pt idx="657">
                  <c:v>42395</c:v>
                </c:pt>
                <c:pt idx="658">
                  <c:v>42394</c:v>
                </c:pt>
                <c:pt idx="659">
                  <c:v>42391</c:v>
                </c:pt>
                <c:pt idx="660">
                  <c:v>42390</c:v>
                </c:pt>
                <c:pt idx="661">
                  <c:v>42389</c:v>
                </c:pt>
                <c:pt idx="662">
                  <c:v>42388</c:v>
                </c:pt>
                <c:pt idx="663">
                  <c:v>42384</c:v>
                </c:pt>
                <c:pt idx="664">
                  <c:v>42383</c:v>
                </c:pt>
                <c:pt idx="665">
                  <c:v>42382</c:v>
                </c:pt>
                <c:pt idx="666">
                  <c:v>42381</c:v>
                </c:pt>
                <c:pt idx="667">
                  <c:v>42380</c:v>
                </c:pt>
                <c:pt idx="668">
                  <c:v>42377</c:v>
                </c:pt>
                <c:pt idx="669">
                  <c:v>42376</c:v>
                </c:pt>
                <c:pt idx="670">
                  <c:v>42375</c:v>
                </c:pt>
                <c:pt idx="671">
                  <c:v>42374</c:v>
                </c:pt>
                <c:pt idx="672">
                  <c:v>42373</c:v>
                </c:pt>
                <c:pt idx="673">
                  <c:v>42369</c:v>
                </c:pt>
                <c:pt idx="674">
                  <c:v>42368</c:v>
                </c:pt>
                <c:pt idx="675">
                  <c:v>42367</c:v>
                </c:pt>
                <c:pt idx="676">
                  <c:v>42366</c:v>
                </c:pt>
                <c:pt idx="677">
                  <c:v>42362</c:v>
                </c:pt>
                <c:pt idx="678">
                  <c:v>42361</c:v>
                </c:pt>
                <c:pt idx="679">
                  <c:v>42360</c:v>
                </c:pt>
                <c:pt idx="680">
                  <c:v>42359</c:v>
                </c:pt>
                <c:pt idx="681">
                  <c:v>42356</c:v>
                </c:pt>
                <c:pt idx="682">
                  <c:v>42355</c:v>
                </c:pt>
                <c:pt idx="683">
                  <c:v>42354</c:v>
                </c:pt>
                <c:pt idx="684">
                  <c:v>42353</c:v>
                </c:pt>
                <c:pt idx="685">
                  <c:v>42352</c:v>
                </c:pt>
                <c:pt idx="686">
                  <c:v>42349</c:v>
                </c:pt>
                <c:pt idx="687">
                  <c:v>42348</c:v>
                </c:pt>
                <c:pt idx="688">
                  <c:v>42347</c:v>
                </c:pt>
                <c:pt idx="689">
                  <c:v>42346</c:v>
                </c:pt>
                <c:pt idx="690">
                  <c:v>42345</c:v>
                </c:pt>
                <c:pt idx="691">
                  <c:v>42342</c:v>
                </c:pt>
                <c:pt idx="692">
                  <c:v>42341</c:v>
                </c:pt>
                <c:pt idx="693">
                  <c:v>42340</c:v>
                </c:pt>
                <c:pt idx="694">
                  <c:v>42339</c:v>
                </c:pt>
                <c:pt idx="695">
                  <c:v>42338</c:v>
                </c:pt>
                <c:pt idx="696">
                  <c:v>42335</c:v>
                </c:pt>
                <c:pt idx="697">
                  <c:v>42333</c:v>
                </c:pt>
                <c:pt idx="698">
                  <c:v>42332</c:v>
                </c:pt>
                <c:pt idx="699">
                  <c:v>42331</c:v>
                </c:pt>
                <c:pt idx="700">
                  <c:v>42328</c:v>
                </c:pt>
                <c:pt idx="701">
                  <c:v>42327</c:v>
                </c:pt>
                <c:pt idx="702">
                  <c:v>42326</c:v>
                </c:pt>
                <c:pt idx="703">
                  <c:v>42325</c:v>
                </c:pt>
                <c:pt idx="704">
                  <c:v>42324</c:v>
                </c:pt>
                <c:pt idx="705">
                  <c:v>42321</c:v>
                </c:pt>
                <c:pt idx="706">
                  <c:v>42320</c:v>
                </c:pt>
                <c:pt idx="707">
                  <c:v>42318</c:v>
                </c:pt>
                <c:pt idx="708">
                  <c:v>42317</c:v>
                </c:pt>
                <c:pt idx="709">
                  <c:v>42314</c:v>
                </c:pt>
                <c:pt idx="710">
                  <c:v>42313</c:v>
                </c:pt>
                <c:pt idx="711">
                  <c:v>42312</c:v>
                </c:pt>
                <c:pt idx="712">
                  <c:v>42311</c:v>
                </c:pt>
                <c:pt idx="713">
                  <c:v>42310</c:v>
                </c:pt>
                <c:pt idx="714">
                  <c:v>42307</c:v>
                </c:pt>
                <c:pt idx="715">
                  <c:v>42306</c:v>
                </c:pt>
                <c:pt idx="716">
                  <c:v>42305</c:v>
                </c:pt>
                <c:pt idx="717">
                  <c:v>42304</c:v>
                </c:pt>
                <c:pt idx="718">
                  <c:v>42303</c:v>
                </c:pt>
                <c:pt idx="719">
                  <c:v>42300</c:v>
                </c:pt>
                <c:pt idx="720">
                  <c:v>42299</c:v>
                </c:pt>
                <c:pt idx="721">
                  <c:v>42298</c:v>
                </c:pt>
                <c:pt idx="722">
                  <c:v>42297</c:v>
                </c:pt>
                <c:pt idx="723">
                  <c:v>42296</c:v>
                </c:pt>
                <c:pt idx="724">
                  <c:v>42293</c:v>
                </c:pt>
                <c:pt idx="725">
                  <c:v>42292</c:v>
                </c:pt>
                <c:pt idx="726">
                  <c:v>42291</c:v>
                </c:pt>
                <c:pt idx="727">
                  <c:v>42290</c:v>
                </c:pt>
                <c:pt idx="728">
                  <c:v>42286</c:v>
                </c:pt>
                <c:pt idx="729">
                  <c:v>42285</c:v>
                </c:pt>
                <c:pt idx="730">
                  <c:v>42284</c:v>
                </c:pt>
                <c:pt idx="731">
                  <c:v>42283</c:v>
                </c:pt>
                <c:pt idx="732">
                  <c:v>42282</c:v>
                </c:pt>
                <c:pt idx="733">
                  <c:v>42279</c:v>
                </c:pt>
                <c:pt idx="734">
                  <c:v>42278</c:v>
                </c:pt>
                <c:pt idx="735">
                  <c:v>42277</c:v>
                </c:pt>
                <c:pt idx="736">
                  <c:v>42276</c:v>
                </c:pt>
                <c:pt idx="737">
                  <c:v>42275</c:v>
                </c:pt>
                <c:pt idx="738">
                  <c:v>42272</c:v>
                </c:pt>
                <c:pt idx="739">
                  <c:v>42271</c:v>
                </c:pt>
                <c:pt idx="740">
                  <c:v>42270</c:v>
                </c:pt>
                <c:pt idx="741">
                  <c:v>42269</c:v>
                </c:pt>
                <c:pt idx="742">
                  <c:v>42268</c:v>
                </c:pt>
                <c:pt idx="743">
                  <c:v>42265</c:v>
                </c:pt>
                <c:pt idx="744">
                  <c:v>42264</c:v>
                </c:pt>
                <c:pt idx="745">
                  <c:v>42263</c:v>
                </c:pt>
                <c:pt idx="746">
                  <c:v>42262</c:v>
                </c:pt>
                <c:pt idx="747">
                  <c:v>42261</c:v>
                </c:pt>
                <c:pt idx="748">
                  <c:v>42258</c:v>
                </c:pt>
                <c:pt idx="749">
                  <c:v>42257</c:v>
                </c:pt>
                <c:pt idx="750">
                  <c:v>42256</c:v>
                </c:pt>
                <c:pt idx="751">
                  <c:v>42255</c:v>
                </c:pt>
                <c:pt idx="752">
                  <c:v>42251</c:v>
                </c:pt>
                <c:pt idx="753">
                  <c:v>42250</c:v>
                </c:pt>
                <c:pt idx="754">
                  <c:v>42249</c:v>
                </c:pt>
                <c:pt idx="755">
                  <c:v>42248</c:v>
                </c:pt>
                <c:pt idx="756">
                  <c:v>42247</c:v>
                </c:pt>
                <c:pt idx="757">
                  <c:v>42244</c:v>
                </c:pt>
                <c:pt idx="758">
                  <c:v>42243</c:v>
                </c:pt>
                <c:pt idx="759">
                  <c:v>42242</c:v>
                </c:pt>
                <c:pt idx="760">
                  <c:v>42241</c:v>
                </c:pt>
                <c:pt idx="761">
                  <c:v>42240</c:v>
                </c:pt>
                <c:pt idx="762">
                  <c:v>42237</c:v>
                </c:pt>
                <c:pt idx="763">
                  <c:v>42236</c:v>
                </c:pt>
                <c:pt idx="764">
                  <c:v>42235</c:v>
                </c:pt>
                <c:pt idx="765">
                  <c:v>42234</c:v>
                </c:pt>
                <c:pt idx="766">
                  <c:v>42233</c:v>
                </c:pt>
                <c:pt idx="767">
                  <c:v>42230</c:v>
                </c:pt>
                <c:pt idx="768">
                  <c:v>42229</c:v>
                </c:pt>
                <c:pt idx="769">
                  <c:v>42228</c:v>
                </c:pt>
                <c:pt idx="770">
                  <c:v>42227</c:v>
                </c:pt>
                <c:pt idx="771">
                  <c:v>42226</c:v>
                </c:pt>
                <c:pt idx="772">
                  <c:v>42223</c:v>
                </c:pt>
                <c:pt idx="773">
                  <c:v>42222</c:v>
                </c:pt>
                <c:pt idx="774">
                  <c:v>42221</c:v>
                </c:pt>
                <c:pt idx="775">
                  <c:v>42220</c:v>
                </c:pt>
                <c:pt idx="776">
                  <c:v>42219</c:v>
                </c:pt>
                <c:pt idx="777">
                  <c:v>42216</c:v>
                </c:pt>
                <c:pt idx="778">
                  <c:v>42215</c:v>
                </c:pt>
                <c:pt idx="779">
                  <c:v>42214</c:v>
                </c:pt>
                <c:pt idx="780">
                  <c:v>42213</c:v>
                </c:pt>
                <c:pt idx="781">
                  <c:v>42212</c:v>
                </c:pt>
                <c:pt idx="782">
                  <c:v>42209</c:v>
                </c:pt>
                <c:pt idx="783">
                  <c:v>42208</c:v>
                </c:pt>
                <c:pt idx="784">
                  <c:v>42207</c:v>
                </c:pt>
                <c:pt idx="785">
                  <c:v>42206</c:v>
                </c:pt>
                <c:pt idx="786">
                  <c:v>42205</c:v>
                </c:pt>
                <c:pt idx="787">
                  <c:v>42202</c:v>
                </c:pt>
                <c:pt idx="788">
                  <c:v>42201</c:v>
                </c:pt>
                <c:pt idx="789">
                  <c:v>42200</c:v>
                </c:pt>
                <c:pt idx="790">
                  <c:v>42199</c:v>
                </c:pt>
                <c:pt idx="791">
                  <c:v>42198</c:v>
                </c:pt>
                <c:pt idx="792">
                  <c:v>42195</c:v>
                </c:pt>
                <c:pt idx="793">
                  <c:v>42194</c:v>
                </c:pt>
                <c:pt idx="794">
                  <c:v>42193</c:v>
                </c:pt>
                <c:pt idx="795">
                  <c:v>42192</c:v>
                </c:pt>
                <c:pt idx="796">
                  <c:v>42191</c:v>
                </c:pt>
                <c:pt idx="797">
                  <c:v>42187</c:v>
                </c:pt>
                <c:pt idx="798">
                  <c:v>42186</c:v>
                </c:pt>
                <c:pt idx="799">
                  <c:v>42185</c:v>
                </c:pt>
                <c:pt idx="800">
                  <c:v>42184</c:v>
                </c:pt>
                <c:pt idx="801">
                  <c:v>42181</c:v>
                </c:pt>
                <c:pt idx="802">
                  <c:v>42180</c:v>
                </c:pt>
                <c:pt idx="803">
                  <c:v>42179</c:v>
                </c:pt>
                <c:pt idx="804">
                  <c:v>42178</c:v>
                </c:pt>
                <c:pt idx="805">
                  <c:v>42177</c:v>
                </c:pt>
                <c:pt idx="806">
                  <c:v>42174</c:v>
                </c:pt>
                <c:pt idx="807">
                  <c:v>42173</c:v>
                </c:pt>
                <c:pt idx="808">
                  <c:v>42172</c:v>
                </c:pt>
                <c:pt idx="809">
                  <c:v>42171</c:v>
                </c:pt>
                <c:pt idx="810">
                  <c:v>42170</c:v>
                </c:pt>
                <c:pt idx="811">
                  <c:v>42167</c:v>
                </c:pt>
                <c:pt idx="812">
                  <c:v>42166</c:v>
                </c:pt>
                <c:pt idx="813">
                  <c:v>42165</c:v>
                </c:pt>
                <c:pt idx="814">
                  <c:v>42164</c:v>
                </c:pt>
                <c:pt idx="815">
                  <c:v>42163</c:v>
                </c:pt>
                <c:pt idx="816">
                  <c:v>42160</c:v>
                </c:pt>
                <c:pt idx="817">
                  <c:v>42159</c:v>
                </c:pt>
                <c:pt idx="818">
                  <c:v>42158</c:v>
                </c:pt>
                <c:pt idx="819">
                  <c:v>42157</c:v>
                </c:pt>
                <c:pt idx="820">
                  <c:v>42156</c:v>
                </c:pt>
                <c:pt idx="821">
                  <c:v>42153</c:v>
                </c:pt>
                <c:pt idx="822">
                  <c:v>42152</c:v>
                </c:pt>
                <c:pt idx="823">
                  <c:v>42151</c:v>
                </c:pt>
                <c:pt idx="824">
                  <c:v>42150</c:v>
                </c:pt>
                <c:pt idx="825">
                  <c:v>42146</c:v>
                </c:pt>
                <c:pt idx="826">
                  <c:v>42145</c:v>
                </c:pt>
                <c:pt idx="827">
                  <c:v>42144</c:v>
                </c:pt>
                <c:pt idx="828">
                  <c:v>42143</c:v>
                </c:pt>
                <c:pt idx="829">
                  <c:v>42142</c:v>
                </c:pt>
                <c:pt idx="830">
                  <c:v>42139</c:v>
                </c:pt>
                <c:pt idx="831">
                  <c:v>42138</c:v>
                </c:pt>
                <c:pt idx="832">
                  <c:v>42137</c:v>
                </c:pt>
                <c:pt idx="833">
                  <c:v>42136</c:v>
                </c:pt>
                <c:pt idx="834">
                  <c:v>42135</c:v>
                </c:pt>
                <c:pt idx="835">
                  <c:v>42132</c:v>
                </c:pt>
                <c:pt idx="836">
                  <c:v>42131</c:v>
                </c:pt>
                <c:pt idx="837">
                  <c:v>42130</c:v>
                </c:pt>
                <c:pt idx="838">
                  <c:v>42129</c:v>
                </c:pt>
                <c:pt idx="839">
                  <c:v>42128</c:v>
                </c:pt>
                <c:pt idx="840">
                  <c:v>42124</c:v>
                </c:pt>
                <c:pt idx="841">
                  <c:v>42123</c:v>
                </c:pt>
                <c:pt idx="842">
                  <c:v>42122</c:v>
                </c:pt>
                <c:pt idx="843">
                  <c:v>42121</c:v>
                </c:pt>
                <c:pt idx="844">
                  <c:v>42118</c:v>
                </c:pt>
                <c:pt idx="845">
                  <c:v>42117</c:v>
                </c:pt>
                <c:pt idx="846">
                  <c:v>42116</c:v>
                </c:pt>
                <c:pt idx="847">
                  <c:v>42115</c:v>
                </c:pt>
                <c:pt idx="848">
                  <c:v>42114</c:v>
                </c:pt>
                <c:pt idx="849">
                  <c:v>42111</c:v>
                </c:pt>
                <c:pt idx="850">
                  <c:v>42110</c:v>
                </c:pt>
                <c:pt idx="851">
                  <c:v>42109</c:v>
                </c:pt>
                <c:pt idx="852">
                  <c:v>42108</c:v>
                </c:pt>
                <c:pt idx="853">
                  <c:v>42107</c:v>
                </c:pt>
                <c:pt idx="854">
                  <c:v>42104</c:v>
                </c:pt>
                <c:pt idx="855">
                  <c:v>42103</c:v>
                </c:pt>
                <c:pt idx="856">
                  <c:v>42102</c:v>
                </c:pt>
                <c:pt idx="857">
                  <c:v>42101</c:v>
                </c:pt>
                <c:pt idx="858">
                  <c:v>42100</c:v>
                </c:pt>
                <c:pt idx="859">
                  <c:v>42096</c:v>
                </c:pt>
                <c:pt idx="860">
                  <c:v>42095</c:v>
                </c:pt>
                <c:pt idx="861">
                  <c:v>42094</c:v>
                </c:pt>
                <c:pt idx="862">
                  <c:v>42093</c:v>
                </c:pt>
                <c:pt idx="863">
                  <c:v>42090</c:v>
                </c:pt>
                <c:pt idx="864">
                  <c:v>42089</c:v>
                </c:pt>
                <c:pt idx="865">
                  <c:v>42088</c:v>
                </c:pt>
                <c:pt idx="866">
                  <c:v>42087</c:v>
                </c:pt>
                <c:pt idx="867">
                  <c:v>42086</c:v>
                </c:pt>
                <c:pt idx="868">
                  <c:v>42083</c:v>
                </c:pt>
                <c:pt idx="869">
                  <c:v>42082</c:v>
                </c:pt>
                <c:pt idx="870">
                  <c:v>42081</c:v>
                </c:pt>
                <c:pt idx="871">
                  <c:v>42080</c:v>
                </c:pt>
                <c:pt idx="872">
                  <c:v>42079</c:v>
                </c:pt>
                <c:pt idx="873">
                  <c:v>42076</c:v>
                </c:pt>
                <c:pt idx="874">
                  <c:v>42075</c:v>
                </c:pt>
                <c:pt idx="875">
                  <c:v>42074</c:v>
                </c:pt>
                <c:pt idx="876">
                  <c:v>42073</c:v>
                </c:pt>
                <c:pt idx="877">
                  <c:v>42072</c:v>
                </c:pt>
                <c:pt idx="878">
                  <c:v>42069</c:v>
                </c:pt>
                <c:pt idx="879">
                  <c:v>42068</c:v>
                </c:pt>
                <c:pt idx="880">
                  <c:v>42067</c:v>
                </c:pt>
                <c:pt idx="881">
                  <c:v>42066</c:v>
                </c:pt>
                <c:pt idx="882">
                  <c:v>42065</c:v>
                </c:pt>
                <c:pt idx="883">
                  <c:v>42062</c:v>
                </c:pt>
                <c:pt idx="884">
                  <c:v>42061</c:v>
                </c:pt>
                <c:pt idx="885">
                  <c:v>42060</c:v>
                </c:pt>
                <c:pt idx="886">
                  <c:v>42059</c:v>
                </c:pt>
                <c:pt idx="887">
                  <c:v>42058</c:v>
                </c:pt>
                <c:pt idx="888">
                  <c:v>42055</c:v>
                </c:pt>
                <c:pt idx="889">
                  <c:v>42054</c:v>
                </c:pt>
                <c:pt idx="890">
                  <c:v>42053</c:v>
                </c:pt>
                <c:pt idx="891">
                  <c:v>42052</c:v>
                </c:pt>
                <c:pt idx="892">
                  <c:v>42048</c:v>
                </c:pt>
                <c:pt idx="893">
                  <c:v>42047</c:v>
                </c:pt>
                <c:pt idx="894">
                  <c:v>42046</c:v>
                </c:pt>
                <c:pt idx="895">
                  <c:v>42045</c:v>
                </c:pt>
                <c:pt idx="896">
                  <c:v>42044</c:v>
                </c:pt>
                <c:pt idx="897">
                  <c:v>42041</c:v>
                </c:pt>
                <c:pt idx="898">
                  <c:v>42040</c:v>
                </c:pt>
                <c:pt idx="899">
                  <c:v>42039</c:v>
                </c:pt>
                <c:pt idx="900">
                  <c:v>42038</c:v>
                </c:pt>
                <c:pt idx="901">
                  <c:v>42037</c:v>
                </c:pt>
                <c:pt idx="902">
                  <c:v>42034</c:v>
                </c:pt>
                <c:pt idx="903">
                  <c:v>42033</c:v>
                </c:pt>
                <c:pt idx="904">
                  <c:v>42032</c:v>
                </c:pt>
                <c:pt idx="905">
                  <c:v>42031</c:v>
                </c:pt>
                <c:pt idx="906">
                  <c:v>42030</c:v>
                </c:pt>
                <c:pt idx="907">
                  <c:v>42027</c:v>
                </c:pt>
                <c:pt idx="908">
                  <c:v>42026</c:v>
                </c:pt>
                <c:pt idx="909">
                  <c:v>42025</c:v>
                </c:pt>
                <c:pt idx="910">
                  <c:v>42024</c:v>
                </c:pt>
                <c:pt idx="911">
                  <c:v>42020</c:v>
                </c:pt>
                <c:pt idx="912">
                  <c:v>42019</c:v>
                </c:pt>
                <c:pt idx="913">
                  <c:v>42018</c:v>
                </c:pt>
                <c:pt idx="914">
                  <c:v>42017</c:v>
                </c:pt>
                <c:pt idx="915">
                  <c:v>42016</c:v>
                </c:pt>
                <c:pt idx="916">
                  <c:v>42013</c:v>
                </c:pt>
                <c:pt idx="917">
                  <c:v>42012</c:v>
                </c:pt>
                <c:pt idx="918">
                  <c:v>42011</c:v>
                </c:pt>
                <c:pt idx="919">
                  <c:v>42010</c:v>
                </c:pt>
                <c:pt idx="920">
                  <c:v>42009</c:v>
                </c:pt>
                <c:pt idx="921">
                  <c:v>42006</c:v>
                </c:pt>
                <c:pt idx="922">
                  <c:v>42004</c:v>
                </c:pt>
                <c:pt idx="923">
                  <c:v>42003</c:v>
                </c:pt>
                <c:pt idx="924">
                  <c:v>42002</c:v>
                </c:pt>
                <c:pt idx="925">
                  <c:v>41999</c:v>
                </c:pt>
                <c:pt idx="926">
                  <c:v>41997</c:v>
                </c:pt>
                <c:pt idx="927">
                  <c:v>41996</c:v>
                </c:pt>
                <c:pt idx="928">
                  <c:v>41995</c:v>
                </c:pt>
                <c:pt idx="929">
                  <c:v>41992</c:v>
                </c:pt>
                <c:pt idx="930">
                  <c:v>41991</c:v>
                </c:pt>
                <c:pt idx="931">
                  <c:v>41990</c:v>
                </c:pt>
                <c:pt idx="932">
                  <c:v>41989</c:v>
                </c:pt>
                <c:pt idx="933">
                  <c:v>41988</c:v>
                </c:pt>
                <c:pt idx="934">
                  <c:v>41985</c:v>
                </c:pt>
                <c:pt idx="935">
                  <c:v>41984</c:v>
                </c:pt>
                <c:pt idx="936">
                  <c:v>41983</c:v>
                </c:pt>
                <c:pt idx="937">
                  <c:v>41982</c:v>
                </c:pt>
                <c:pt idx="938">
                  <c:v>41981</c:v>
                </c:pt>
                <c:pt idx="939">
                  <c:v>41978</c:v>
                </c:pt>
                <c:pt idx="940">
                  <c:v>41977</c:v>
                </c:pt>
                <c:pt idx="941">
                  <c:v>41976</c:v>
                </c:pt>
                <c:pt idx="942">
                  <c:v>41975</c:v>
                </c:pt>
                <c:pt idx="943">
                  <c:v>41974</c:v>
                </c:pt>
                <c:pt idx="944">
                  <c:v>41971</c:v>
                </c:pt>
                <c:pt idx="945">
                  <c:v>41969</c:v>
                </c:pt>
                <c:pt idx="946">
                  <c:v>41968</c:v>
                </c:pt>
                <c:pt idx="947">
                  <c:v>41967</c:v>
                </c:pt>
                <c:pt idx="948">
                  <c:v>41964</c:v>
                </c:pt>
                <c:pt idx="949">
                  <c:v>41963</c:v>
                </c:pt>
                <c:pt idx="950">
                  <c:v>41962</c:v>
                </c:pt>
                <c:pt idx="951">
                  <c:v>41961</c:v>
                </c:pt>
                <c:pt idx="952">
                  <c:v>41960</c:v>
                </c:pt>
                <c:pt idx="953">
                  <c:v>41957</c:v>
                </c:pt>
                <c:pt idx="954">
                  <c:v>41956</c:v>
                </c:pt>
                <c:pt idx="955">
                  <c:v>41955</c:v>
                </c:pt>
                <c:pt idx="956">
                  <c:v>41953</c:v>
                </c:pt>
                <c:pt idx="957">
                  <c:v>41950</c:v>
                </c:pt>
                <c:pt idx="958">
                  <c:v>41949</c:v>
                </c:pt>
                <c:pt idx="959">
                  <c:v>41948</c:v>
                </c:pt>
                <c:pt idx="960">
                  <c:v>41947</c:v>
                </c:pt>
                <c:pt idx="961">
                  <c:v>41946</c:v>
                </c:pt>
                <c:pt idx="962">
                  <c:v>41943</c:v>
                </c:pt>
                <c:pt idx="963">
                  <c:v>41942</c:v>
                </c:pt>
                <c:pt idx="964">
                  <c:v>41941</c:v>
                </c:pt>
                <c:pt idx="965">
                  <c:v>41940</c:v>
                </c:pt>
                <c:pt idx="966">
                  <c:v>41939</c:v>
                </c:pt>
                <c:pt idx="967">
                  <c:v>41936</c:v>
                </c:pt>
                <c:pt idx="968">
                  <c:v>41935</c:v>
                </c:pt>
                <c:pt idx="969">
                  <c:v>41934</c:v>
                </c:pt>
                <c:pt idx="970">
                  <c:v>41933</c:v>
                </c:pt>
                <c:pt idx="971">
                  <c:v>41932</c:v>
                </c:pt>
                <c:pt idx="972">
                  <c:v>41929</c:v>
                </c:pt>
                <c:pt idx="973">
                  <c:v>41928</c:v>
                </c:pt>
                <c:pt idx="974">
                  <c:v>41927</c:v>
                </c:pt>
                <c:pt idx="975">
                  <c:v>41926</c:v>
                </c:pt>
                <c:pt idx="976">
                  <c:v>41922</c:v>
                </c:pt>
                <c:pt idx="977">
                  <c:v>41921</c:v>
                </c:pt>
                <c:pt idx="978">
                  <c:v>41920</c:v>
                </c:pt>
                <c:pt idx="979">
                  <c:v>41919</c:v>
                </c:pt>
                <c:pt idx="980">
                  <c:v>41918</c:v>
                </c:pt>
                <c:pt idx="981">
                  <c:v>41915</c:v>
                </c:pt>
                <c:pt idx="982">
                  <c:v>41914</c:v>
                </c:pt>
                <c:pt idx="983">
                  <c:v>41913</c:v>
                </c:pt>
                <c:pt idx="984">
                  <c:v>41912</c:v>
                </c:pt>
                <c:pt idx="985">
                  <c:v>41911</c:v>
                </c:pt>
                <c:pt idx="986">
                  <c:v>41908</c:v>
                </c:pt>
                <c:pt idx="987">
                  <c:v>41907</c:v>
                </c:pt>
                <c:pt idx="988">
                  <c:v>41906</c:v>
                </c:pt>
                <c:pt idx="989">
                  <c:v>41905</c:v>
                </c:pt>
                <c:pt idx="990">
                  <c:v>41904</c:v>
                </c:pt>
                <c:pt idx="991">
                  <c:v>41901</c:v>
                </c:pt>
                <c:pt idx="992">
                  <c:v>41900</c:v>
                </c:pt>
                <c:pt idx="993">
                  <c:v>41899</c:v>
                </c:pt>
                <c:pt idx="994">
                  <c:v>41898</c:v>
                </c:pt>
                <c:pt idx="995">
                  <c:v>41897</c:v>
                </c:pt>
                <c:pt idx="996">
                  <c:v>41894</c:v>
                </c:pt>
                <c:pt idx="997">
                  <c:v>41893</c:v>
                </c:pt>
                <c:pt idx="998">
                  <c:v>41892</c:v>
                </c:pt>
                <c:pt idx="999">
                  <c:v>41891</c:v>
                </c:pt>
                <c:pt idx="1000">
                  <c:v>41890</c:v>
                </c:pt>
                <c:pt idx="1001">
                  <c:v>41887</c:v>
                </c:pt>
                <c:pt idx="1002">
                  <c:v>41886</c:v>
                </c:pt>
                <c:pt idx="1003">
                  <c:v>41885</c:v>
                </c:pt>
                <c:pt idx="1004">
                  <c:v>41884</c:v>
                </c:pt>
                <c:pt idx="1005">
                  <c:v>41880</c:v>
                </c:pt>
                <c:pt idx="1006">
                  <c:v>41879</c:v>
                </c:pt>
                <c:pt idx="1007">
                  <c:v>41878</c:v>
                </c:pt>
                <c:pt idx="1008">
                  <c:v>41877</c:v>
                </c:pt>
                <c:pt idx="1009">
                  <c:v>41876</c:v>
                </c:pt>
                <c:pt idx="1010">
                  <c:v>41873</c:v>
                </c:pt>
                <c:pt idx="1011">
                  <c:v>41872</c:v>
                </c:pt>
                <c:pt idx="1012">
                  <c:v>41871</c:v>
                </c:pt>
                <c:pt idx="1013">
                  <c:v>41870</c:v>
                </c:pt>
                <c:pt idx="1014">
                  <c:v>41869</c:v>
                </c:pt>
                <c:pt idx="1015">
                  <c:v>41866</c:v>
                </c:pt>
                <c:pt idx="1016">
                  <c:v>41865</c:v>
                </c:pt>
                <c:pt idx="1017">
                  <c:v>41864</c:v>
                </c:pt>
                <c:pt idx="1018">
                  <c:v>41863</c:v>
                </c:pt>
                <c:pt idx="1019">
                  <c:v>41862</c:v>
                </c:pt>
                <c:pt idx="1020">
                  <c:v>41859</c:v>
                </c:pt>
                <c:pt idx="1021">
                  <c:v>41858</c:v>
                </c:pt>
                <c:pt idx="1022">
                  <c:v>41857</c:v>
                </c:pt>
                <c:pt idx="1023">
                  <c:v>41856</c:v>
                </c:pt>
                <c:pt idx="1024">
                  <c:v>41855</c:v>
                </c:pt>
                <c:pt idx="1025">
                  <c:v>41852</c:v>
                </c:pt>
                <c:pt idx="1026">
                  <c:v>41851</c:v>
                </c:pt>
                <c:pt idx="1027">
                  <c:v>41850</c:v>
                </c:pt>
                <c:pt idx="1028">
                  <c:v>41849</c:v>
                </c:pt>
                <c:pt idx="1029">
                  <c:v>41848</c:v>
                </c:pt>
                <c:pt idx="1030">
                  <c:v>41845</c:v>
                </c:pt>
                <c:pt idx="1031">
                  <c:v>41844</c:v>
                </c:pt>
                <c:pt idx="1032">
                  <c:v>41843</c:v>
                </c:pt>
                <c:pt idx="1033">
                  <c:v>41842</c:v>
                </c:pt>
                <c:pt idx="1034">
                  <c:v>41841</c:v>
                </c:pt>
                <c:pt idx="1035">
                  <c:v>41838</c:v>
                </c:pt>
                <c:pt idx="1036">
                  <c:v>41837</c:v>
                </c:pt>
                <c:pt idx="1037">
                  <c:v>41836</c:v>
                </c:pt>
                <c:pt idx="1038">
                  <c:v>41835</c:v>
                </c:pt>
                <c:pt idx="1039">
                  <c:v>41834</c:v>
                </c:pt>
                <c:pt idx="1040">
                  <c:v>41831</c:v>
                </c:pt>
                <c:pt idx="1041">
                  <c:v>41830</c:v>
                </c:pt>
                <c:pt idx="1042">
                  <c:v>41829</c:v>
                </c:pt>
                <c:pt idx="1043">
                  <c:v>41828</c:v>
                </c:pt>
                <c:pt idx="1044">
                  <c:v>41827</c:v>
                </c:pt>
                <c:pt idx="1045">
                  <c:v>41823</c:v>
                </c:pt>
                <c:pt idx="1046">
                  <c:v>41822</c:v>
                </c:pt>
                <c:pt idx="1047">
                  <c:v>41821</c:v>
                </c:pt>
                <c:pt idx="1048">
                  <c:v>41820</c:v>
                </c:pt>
                <c:pt idx="1049">
                  <c:v>41817</c:v>
                </c:pt>
                <c:pt idx="1050">
                  <c:v>41816</c:v>
                </c:pt>
                <c:pt idx="1051">
                  <c:v>41815</c:v>
                </c:pt>
                <c:pt idx="1052">
                  <c:v>41814</c:v>
                </c:pt>
                <c:pt idx="1053">
                  <c:v>41813</c:v>
                </c:pt>
                <c:pt idx="1054">
                  <c:v>41810</c:v>
                </c:pt>
                <c:pt idx="1055">
                  <c:v>41809</c:v>
                </c:pt>
                <c:pt idx="1056">
                  <c:v>41808</c:v>
                </c:pt>
                <c:pt idx="1057">
                  <c:v>41807</c:v>
                </c:pt>
                <c:pt idx="1058">
                  <c:v>41806</c:v>
                </c:pt>
                <c:pt idx="1059">
                  <c:v>41803</c:v>
                </c:pt>
                <c:pt idx="1060">
                  <c:v>41802</c:v>
                </c:pt>
                <c:pt idx="1061">
                  <c:v>41801</c:v>
                </c:pt>
                <c:pt idx="1062">
                  <c:v>41800</c:v>
                </c:pt>
                <c:pt idx="1063">
                  <c:v>41799</c:v>
                </c:pt>
                <c:pt idx="1064">
                  <c:v>41796</c:v>
                </c:pt>
                <c:pt idx="1065">
                  <c:v>41795</c:v>
                </c:pt>
                <c:pt idx="1066">
                  <c:v>41794</c:v>
                </c:pt>
                <c:pt idx="1067">
                  <c:v>41793</c:v>
                </c:pt>
                <c:pt idx="1068">
                  <c:v>41792</c:v>
                </c:pt>
                <c:pt idx="1069">
                  <c:v>41789</c:v>
                </c:pt>
                <c:pt idx="1070">
                  <c:v>41788</c:v>
                </c:pt>
                <c:pt idx="1071">
                  <c:v>41787</c:v>
                </c:pt>
                <c:pt idx="1072">
                  <c:v>41786</c:v>
                </c:pt>
                <c:pt idx="1073">
                  <c:v>41782</c:v>
                </c:pt>
                <c:pt idx="1074">
                  <c:v>41781</c:v>
                </c:pt>
                <c:pt idx="1075">
                  <c:v>41780</c:v>
                </c:pt>
                <c:pt idx="1076">
                  <c:v>41779</c:v>
                </c:pt>
                <c:pt idx="1077">
                  <c:v>41778</c:v>
                </c:pt>
                <c:pt idx="1078">
                  <c:v>41775</c:v>
                </c:pt>
                <c:pt idx="1079">
                  <c:v>41774</c:v>
                </c:pt>
                <c:pt idx="1080">
                  <c:v>41773</c:v>
                </c:pt>
                <c:pt idx="1081">
                  <c:v>41772</c:v>
                </c:pt>
                <c:pt idx="1082">
                  <c:v>41771</c:v>
                </c:pt>
                <c:pt idx="1083">
                  <c:v>41768</c:v>
                </c:pt>
                <c:pt idx="1084">
                  <c:v>41767</c:v>
                </c:pt>
                <c:pt idx="1085">
                  <c:v>41766</c:v>
                </c:pt>
                <c:pt idx="1086">
                  <c:v>41765</c:v>
                </c:pt>
                <c:pt idx="1087">
                  <c:v>41764</c:v>
                </c:pt>
                <c:pt idx="1088">
                  <c:v>41761</c:v>
                </c:pt>
                <c:pt idx="1089">
                  <c:v>41760</c:v>
                </c:pt>
                <c:pt idx="1090">
                  <c:v>41759</c:v>
                </c:pt>
                <c:pt idx="1091">
                  <c:v>41758</c:v>
                </c:pt>
                <c:pt idx="1092">
                  <c:v>41757</c:v>
                </c:pt>
                <c:pt idx="1093">
                  <c:v>41754</c:v>
                </c:pt>
                <c:pt idx="1094">
                  <c:v>41753</c:v>
                </c:pt>
                <c:pt idx="1095">
                  <c:v>41752</c:v>
                </c:pt>
                <c:pt idx="1096">
                  <c:v>41751</c:v>
                </c:pt>
                <c:pt idx="1097">
                  <c:v>41750</c:v>
                </c:pt>
                <c:pt idx="1098">
                  <c:v>41746</c:v>
                </c:pt>
                <c:pt idx="1099">
                  <c:v>41745</c:v>
                </c:pt>
                <c:pt idx="1100">
                  <c:v>41744</c:v>
                </c:pt>
                <c:pt idx="1101">
                  <c:v>41743</c:v>
                </c:pt>
                <c:pt idx="1102">
                  <c:v>41740</c:v>
                </c:pt>
                <c:pt idx="1103">
                  <c:v>41739</c:v>
                </c:pt>
                <c:pt idx="1104">
                  <c:v>41738</c:v>
                </c:pt>
                <c:pt idx="1105">
                  <c:v>41737</c:v>
                </c:pt>
                <c:pt idx="1106">
                  <c:v>41736</c:v>
                </c:pt>
                <c:pt idx="1107">
                  <c:v>41733</c:v>
                </c:pt>
                <c:pt idx="1108">
                  <c:v>41732</c:v>
                </c:pt>
                <c:pt idx="1109">
                  <c:v>41731</c:v>
                </c:pt>
                <c:pt idx="1110">
                  <c:v>41730</c:v>
                </c:pt>
                <c:pt idx="1111">
                  <c:v>41729</c:v>
                </c:pt>
                <c:pt idx="1112">
                  <c:v>41726</c:v>
                </c:pt>
                <c:pt idx="1113">
                  <c:v>41725</c:v>
                </c:pt>
                <c:pt idx="1114">
                  <c:v>41724</c:v>
                </c:pt>
                <c:pt idx="1115">
                  <c:v>41723</c:v>
                </c:pt>
                <c:pt idx="1116">
                  <c:v>41722</c:v>
                </c:pt>
                <c:pt idx="1117">
                  <c:v>41719</c:v>
                </c:pt>
                <c:pt idx="1118">
                  <c:v>41718</c:v>
                </c:pt>
                <c:pt idx="1119">
                  <c:v>41717</c:v>
                </c:pt>
                <c:pt idx="1120">
                  <c:v>41716</c:v>
                </c:pt>
                <c:pt idx="1121">
                  <c:v>41715</c:v>
                </c:pt>
                <c:pt idx="1122">
                  <c:v>41712</c:v>
                </c:pt>
                <c:pt idx="1123">
                  <c:v>41711</c:v>
                </c:pt>
                <c:pt idx="1124">
                  <c:v>41710</c:v>
                </c:pt>
                <c:pt idx="1125">
                  <c:v>41709</c:v>
                </c:pt>
                <c:pt idx="1126">
                  <c:v>41708</c:v>
                </c:pt>
                <c:pt idx="1127">
                  <c:v>41705</c:v>
                </c:pt>
                <c:pt idx="1128">
                  <c:v>41704</c:v>
                </c:pt>
                <c:pt idx="1129">
                  <c:v>41703</c:v>
                </c:pt>
                <c:pt idx="1130">
                  <c:v>41702</c:v>
                </c:pt>
                <c:pt idx="1131">
                  <c:v>41701</c:v>
                </c:pt>
                <c:pt idx="1132">
                  <c:v>41698</c:v>
                </c:pt>
                <c:pt idx="1133">
                  <c:v>41697</c:v>
                </c:pt>
                <c:pt idx="1134">
                  <c:v>41696</c:v>
                </c:pt>
                <c:pt idx="1135">
                  <c:v>41695</c:v>
                </c:pt>
                <c:pt idx="1136">
                  <c:v>41694</c:v>
                </c:pt>
                <c:pt idx="1137">
                  <c:v>41691</c:v>
                </c:pt>
                <c:pt idx="1138">
                  <c:v>41690</c:v>
                </c:pt>
                <c:pt idx="1139">
                  <c:v>41689</c:v>
                </c:pt>
                <c:pt idx="1140">
                  <c:v>41688</c:v>
                </c:pt>
                <c:pt idx="1141">
                  <c:v>41684</c:v>
                </c:pt>
                <c:pt idx="1142">
                  <c:v>41683</c:v>
                </c:pt>
                <c:pt idx="1143">
                  <c:v>41682</c:v>
                </c:pt>
                <c:pt idx="1144">
                  <c:v>41681</c:v>
                </c:pt>
                <c:pt idx="1145">
                  <c:v>41680</c:v>
                </c:pt>
                <c:pt idx="1146">
                  <c:v>41677</c:v>
                </c:pt>
                <c:pt idx="1147">
                  <c:v>41676</c:v>
                </c:pt>
                <c:pt idx="1148">
                  <c:v>41675</c:v>
                </c:pt>
                <c:pt idx="1149">
                  <c:v>41674</c:v>
                </c:pt>
                <c:pt idx="1150">
                  <c:v>41673</c:v>
                </c:pt>
                <c:pt idx="1151">
                  <c:v>41670</c:v>
                </c:pt>
                <c:pt idx="1152">
                  <c:v>41669</c:v>
                </c:pt>
                <c:pt idx="1153">
                  <c:v>41668</c:v>
                </c:pt>
                <c:pt idx="1154">
                  <c:v>41667</c:v>
                </c:pt>
                <c:pt idx="1155">
                  <c:v>41666</c:v>
                </c:pt>
                <c:pt idx="1156">
                  <c:v>41663</c:v>
                </c:pt>
                <c:pt idx="1157">
                  <c:v>41662</c:v>
                </c:pt>
                <c:pt idx="1158">
                  <c:v>41661</c:v>
                </c:pt>
                <c:pt idx="1159">
                  <c:v>41660</c:v>
                </c:pt>
                <c:pt idx="1160">
                  <c:v>41656</c:v>
                </c:pt>
                <c:pt idx="1161">
                  <c:v>41655</c:v>
                </c:pt>
                <c:pt idx="1162">
                  <c:v>41654</c:v>
                </c:pt>
                <c:pt idx="1163">
                  <c:v>41653</c:v>
                </c:pt>
                <c:pt idx="1164">
                  <c:v>41652</c:v>
                </c:pt>
                <c:pt idx="1165">
                  <c:v>41649</c:v>
                </c:pt>
                <c:pt idx="1166">
                  <c:v>41648</c:v>
                </c:pt>
                <c:pt idx="1167">
                  <c:v>41647</c:v>
                </c:pt>
                <c:pt idx="1168">
                  <c:v>41646</c:v>
                </c:pt>
                <c:pt idx="1169">
                  <c:v>41645</c:v>
                </c:pt>
                <c:pt idx="1170">
                  <c:v>41642</c:v>
                </c:pt>
                <c:pt idx="1171">
                  <c:v>41641</c:v>
                </c:pt>
                <c:pt idx="1172">
                  <c:v>41639</c:v>
                </c:pt>
                <c:pt idx="1173">
                  <c:v>41638</c:v>
                </c:pt>
                <c:pt idx="1174">
                  <c:v>41635</c:v>
                </c:pt>
                <c:pt idx="1175">
                  <c:v>41634</c:v>
                </c:pt>
                <c:pt idx="1176">
                  <c:v>41632</c:v>
                </c:pt>
                <c:pt idx="1177">
                  <c:v>41631</c:v>
                </c:pt>
                <c:pt idx="1178">
                  <c:v>41628</c:v>
                </c:pt>
                <c:pt idx="1179">
                  <c:v>41627</c:v>
                </c:pt>
                <c:pt idx="1180">
                  <c:v>41626</c:v>
                </c:pt>
                <c:pt idx="1181">
                  <c:v>41625</c:v>
                </c:pt>
                <c:pt idx="1182">
                  <c:v>41624</c:v>
                </c:pt>
                <c:pt idx="1183">
                  <c:v>41621</c:v>
                </c:pt>
                <c:pt idx="1184">
                  <c:v>41620</c:v>
                </c:pt>
                <c:pt idx="1185">
                  <c:v>41619</c:v>
                </c:pt>
                <c:pt idx="1186">
                  <c:v>41618</c:v>
                </c:pt>
                <c:pt idx="1187">
                  <c:v>41617</c:v>
                </c:pt>
                <c:pt idx="1188">
                  <c:v>41614</c:v>
                </c:pt>
                <c:pt idx="1189">
                  <c:v>41613</c:v>
                </c:pt>
                <c:pt idx="1190">
                  <c:v>41612</c:v>
                </c:pt>
                <c:pt idx="1191">
                  <c:v>41611</c:v>
                </c:pt>
                <c:pt idx="1192">
                  <c:v>41610</c:v>
                </c:pt>
                <c:pt idx="1193">
                  <c:v>41607</c:v>
                </c:pt>
                <c:pt idx="1194">
                  <c:v>41605</c:v>
                </c:pt>
                <c:pt idx="1195">
                  <c:v>41604</c:v>
                </c:pt>
                <c:pt idx="1196">
                  <c:v>41603</c:v>
                </c:pt>
                <c:pt idx="1197">
                  <c:v>41600</c:v>
                </c:pt>
                <c:pt idx="1198">
                  <c:v>41599</c:v>
                </c:pt>
                <c:pt idx="1199">
                  <c:v>41598</c:v>
                </c:pt>
                <c:pt idx="1200">
                  <c:v>41597</c:v>
                </c:pt>
                <c:pt idx="1201">
                  <c:v>41596</c:v>
                </c:pt>
                <c:pt idx="1202">
                  <c:v>41593</c:v>
                </c:pt>
                <c:pt idx="1203">
                  <c:v>41592</c:v>
                </c:pt>
                <c:pt idx="1204">
                  <c:v>41591</c:v>
                </c:pt>
                <c:pt idx="1205">
                  <c:v>41590</c:v>
                </c:pt>
                <c:pt idx="1206">
                  <c:v>41586</c:v>
                </c:pt>
                <c:pt idx="1207">
                  <c:v>41585</c:v>
                </c:pt>
                <c:pt idx="1208">
                  <c:v>41584</c:v>
                </c:pt>
                <c:pt idx="1209">
                  <c:v>41583</c:v>
                </c:pt>
                <c:pt idx="1210">
                  <c:v>41582</c:v>
                </c:pt>
                <c:pt idx="1211">
                  <c:v>41579</c:v>
                </c:pt>
                <c:pt idx="1212">
                  <c:v>41578</c:v>
                </c:pt>
                <c:pt idx="1213">
                  <c:v>41577</c:v>
                </c:pt>
                <c:pt idx="1214">
                  <c:v>41576</c:v>
                </c:pt>
                <c:pt idx="1215">
                  <c:v>41575</c:v>
                </c:pt>
                <c:pt idx="1216">
                  <c:v>41572</c:v>
                </c:pt>
                <c:pt idx="1217">
                  <c:v>41571</c:v>
                </c:pt>
                <c:pt idx="1218">
                  <c:v>41570</c:v>
                </c:pt>
                <c:pt idx="1219">
                  <c:v>41569</c:v>
                </c:pt>
                <c:pt idx="1220">
                  <c:v>41568</c:v>
                </c:pt>
                <c:pt idx="1221">
                  <c:v>41565</c:v>
                </c:pt>
                <c:pt idx="1222">
                  <c:v>41564</c:v>
                </c:pt>
                <c:pt idx="1223">
                  <c:v>41563</c:v>
                </c:pt>
                <c:pt idx="1224">
                  <c:v>41562</c:v>
                </c:pt>
                <c:pt idx="1225">
                  <c:v>41558</c:v>
                </c:pt>
                <c:pt idx="1226">
                  <c:v>41557</c:v>
                </c:pt>
                <c:pt idx="1227">
                  <c:v>41556</c:v>
                </c:pt>
                <c:pt idx="1228">
                  <c:v>41555</c:v>
                </c:pt>
                <c:pt idx="1229">
                  <c:v>41554</c:v>
                </c:pt>
                <c:pt idx="1230">
                  <c:v>41551</c:v>
                </c:pt>
                <c:pt idx="1231">
                  <c:v>41550</c:v>
                </c:pt>
                <c:pt idx="1232">
                  <c:v>41549</c:v>
                </c:pt>
                <c:pt idx="1233">
                  <c:v>41548</c:v>
                </c:pt>
                <c:pt idx="1234">
                  <c:v>41547</c:v>
                </c:pt>
                <c:pt idx="1235">
                  <c:v>41544</c:v>
                </c:pt>
                <c:pt idx="1236">
                  <c:v>41543</c:v>
                </c:pt>
                <c:pt idx="1237">
                  <c:v>41542</c:v>
                </c:pt>
                <c:pt idx="1238">
                  <c:v>41541</c:v>
                </c:pt>
                <c:pt idx="1239">
                  <c:v>41540</c:v>
                </c:pt>
                <c:pt idx="1240">
                  <c:v>41537</c:v>
                </c:pt>
                <c:pt idx="1241">
                  <c:v>41536</c:v>
                </c:pt>
                <c:pt idx="1242">
                  <c:v>41535</c:v>
                </c:pt>
                <c:pt idx="1243">
                  <c:v>41534</c:v>
                </c:pt>
                <c:pt idx="1244">
                  <c:v>41533</c:v>
                </c:pt>
                <c:pt idx="1245">
                  <c:v>41530</c:v>
                </c:pt>
                <c:pt idx="1246">
                  <c:v>41529</c:v>
                </c:pt>
                <c:pt idx="1247">
                  <c:v>41528</c:v>
                </c:pt>
              </c:numCache>
            </c:numRef>
          </c:xVal>
          <c:yVal>
            <c:numRef>
              <c:f>'XY SCATTER'!$C$4:$C$3251</c:f>
              <c:numCache>
                <c:formatCode>General</c:formatCode>
                <c:ptCount val="3248"/>
                <c:pt idx="0">
                  <c:v>60.433999999999997</c:v>
                </c:pt>
                <c:pt idx="1">
                  <c:v>60.402999999999999</c:v>
                </c:pt>
                <c:pt idx="2">
                  <c:v>60.414000000000001</c:v>
                </c:pt>
                <c:pt idx="3">
                  <c:v>60.393999999999998</c:v>
                </c:pt>
                <c:pt idx="4">
                  <c:v>60.295999999999999</c:v>
                </c:pt>
                <c:pt idx="5">
                  <c:v>61.125999999999998</c:v>
                </c:pt>
                <c:pt idx="6">
                  <c:v>60.741999999999997</c:v>
                </c:pt>
                <c:pt idx="7">
                  <c:v>61.408000000000001</c:v>
                </c:pt>
                <c:pt idx="8">
                  <c:v>61.768000000000001</c:v>
                </c:pt>
                <c:pt idx="9">
                  <c:v>62.097000000000001</c:v>
                </c:pt>
                <c:pt idx="10">
                  <c:v>62.161000000000001</c:v>
                </c:pt>
                <c:pt idx="11">
                  <c:v>61.610999999999997</c:v>
                </c:pt>
                <c:pt idx="12">
                  <c:v>61.988999999999997</c:v>
                </c:pt>
                <c:pt idx="13">
                  <c:v>62.087000000000003</c:v>
                </c:pt>
                <c:pt idx="14">
                  <c:v>62.127000000000002</c:v>
                </c:pt>
                <c:pt idx="15">
                  <c:v>62.161000000000001</c:v>
                </c:pt>
                <c:pt idx="16">
                  <c:v>62.146999999999998</c:v>
                </c:pt>
                <c:pt idx="17">
                  <c:v>62.002000000000002</c:v>
                </c:pt>
                <c:pt idx="18">
                  <c:v>61.670999999999999</c:v>
                </c:pt>
                <c:pt idx="19">
                  <c:v>61.436</c:v>
                </c:pt>
                <c:pt idx="20">
                  <c:v>62.198</c:v>
                </c:pt>
                <c:pt idx="21">
                  <c:v>63.6</c:v>
                </c:pt>
                <c:pt idx="22">
                  <c:v>64.403000000000006</c:v>
                </c:pt>
                <c:pt idx="23">
                  <c:v>64.676000000000002</c:v>
                </c:pt>
                <c:pt idx="24">
                  <c:v>64.463999999999999</c:v>
                </c:pt>
                <c:pt idx="25">
                  <c:v>64.801000000000002</c:v>
                </c:pt>
                <c:pt idx="26">
                  <c:v>64.563999999999993</c:v>
                </c:pt>
                <c:pt idx="27">
                  <c:v>64.980999999999995</c:v>
                </c:pt>
                <c:pt idx="28">
                  <c:v>65.165000000000006</c:v>
                </c:pt>
                <c:pt idx="29">
                  <c:v>65.328999999999994</c:v>
                </c:pt>
                <c:pt idx="30">
                  <c:v>65.22</c:v>
                </c:pt>
                <c:pt idx="31">
                  <c:v>65.052999999999997</c:v>
                </c:pt>
                <c:pt idx="32">
                  <c:v>65.317999999999998</c:v>
                </c:pt>
                <c:pt idx="33">
                  <c:v>64.728999999999999</c:v>
                </c:pt>
                <c:pt idx="34">
                  <c:v>64.653999999999996</c:v>
                </c:pt>
                <c:pt idx="35">
                  <c:v>64.698999999999998</c:v>
                </c:pt>
                <c:pt idx="36">
                  <c:v>64.207999999999998</c:v>
                </c:pt>
                <c:pt idx="37">
                  <c:v>64.757000000000005</c:v>
                </c:pt>
                <c:pt idx="38">
                  <c:v>64.87</c:v>
                </c:pt>
                <c:pt idx="39">
                  <c:v>65.022999999999996</c:v>
                </c:pt>
                <c:pt idx="40">
                  <c:v>64.882999999999996</c:v>
                </c:pt>
                <c:pt idx="41">
                  <c:v>64.816999999999993</c:v>
                </c:pt>
                <c:pt idx="42">
                  <c:v>64.572999999999993</c:v>
                </c:pt>
                <c:pt idx="43">
                  <c:v>65.134</c:v>
                </c:pt>
                <c:pt idx="44">
                  <c:v>64.986999999999995</c:v>
                </c:pt>
                <c:pt idx="45">
                  <c:v>65.022000000000006</c:v>
                </c:pt>
                <c:pt idx="46">
                  <c:v>64.593999999999994</c:v>
                </c:pt>
                <c:pt idx="47">
                  <c:v>64.584000000000003</c:v>
                </c:pt>
                <c:pt idx="48">
                  <c:v>63.996000000000002</c:v>
                </c:pt>
                <c:pt idx="49">
                  <c:v>64.522000000000006</c:v>
                </c:pt>
                <c:pt idx="50">
                  <c:v>64.667000000000002</c:v>
                </c:pt>
                <c:pt idx="51">
                  <c:v>64.3</c:v>
                </c:pt>
                <c:pt idx="52">
                  <c:v>64.900000000000006</c:v>
                </c:pt>
                <c:pt idx="53">
                  <c:v>65.021000000000001</c:v>
                </c:pt>
                <c:pt idx="54">
                  <c:v>65.082999999999998</c:v>
                </c:pt>
                <c:pt idx="55">
                  <c:v>64.801000000000002</c:v>
                </c:pt>
                <c:pt idx="56">
                  <c:v>64.683000000000007</c:v>
                </c:pt>
                <c:pt idx="57">
                  <c:v>64.730999999999995</c:v>
                </c:pt>
                <c:pt idx="58">
                  <c:v>64.906000000000006</c:v>
                </c:pt>
                <c:pt idx="59">
                  <c:v>65.082999999999998</c:v>
                </c:pt>
                <c:pt idx="60">
                  <c:v>64.933999999999997</c:v>
                </c:pt>
                <c:pt idx="61">
                  <c:v>65.593999999999994</c:v>
                </c:pt>
                <c:pt idx="62">
                  <c:v>65.534999999999997</c:v>
                </c:pt>
                <c:pt idx="63">
                  <c:v>65.793999999999997</c:v>
                </c:pt>
                <c:pt idx="64">
                  <c:v>66.137</c:v>
                </c:pt>
                <c:pt idx="65">
                  <c:v>65.745000000000005</c:v>
                </c:pt>
                <c:pt idx="66">
                  <c:v>66.135999999999996</c:v>
                </c:pt>
                <c:pt idx="67">
                  <c:v>65.936999999999998</c:v>
                </c:pt>
                <c:pt idx="68">
                  <c:v>66.236000000000004</c:v>
                </c:pt>
                <c:pt idx="69">
                  <c:v>66.054000000000002</c:v>
                </c:pt>
                <c:pt idx="70">
                  <c:v>66.215000000000003</c:v>
                </c:pt>
                <c:pt idx="71">
                  <c:v>66.483000000000004</c:v>
                </c:pt>
                <c:pt idx="72">
                  <c:v>66.025000000000006</c:v>
                </c:pt>
                <c:pt idx="73">
                  <c:v>66.456999999999994</c:v>
                </c:pt>
                <c:pt idx="74">
                  <c:v>66.417000000000002</c:v>
                </c:pt>
                <c:pt idx="75">
                  <c:v>66.662999999999997</c:v>
                </c:pt>
                <c:pt idx="76">
                  <c:v>66.39</c:v>
                </c:pt>
                <c:pt idx="77">
                  <c:v>66.369</c:v>
                </c:pt>
                <c:pt idx="78">
                  <c:v>66.174000000000007</c:v>
                </c:pt>
                <c:pt idx="79">
                  <c:v>66.552999999999997</c:v>
                </c:pt>
                <c:pt idx="80">
                  <c:v>66.941999999999993</c:v>
                </c:pt>
                <c:pt idx="81">
                  <c:v>66.742999999999995</c:v>
                </c:pt>
                <c:pt idx="82">
                  <c:v>67.343000000000004</c:v>
                </c:pt>
                <c:pt idx="83">
                  <c:v>67.605000000000004</c:v>
                </c:pt>
                <c:pt idx="84">
                  <c:v>67.902000000000001</c:v>
                </c:pt>
                <c:pt idx="85">
                  <c:v>67.069000000000003</c:v>
                </c:pt>
                <c:pt idx="86">
                  <c:v>67.040000000000006</c:v>
                </c:pt>
                <c:pt idx="87">
                  <c:v>67.41</c:v>
                </c:pt>
                <c:pt idx="88">
                  <c:v>67.869</c:v>
                </c:pt>
                <c:pt idx="89">
                  <c:v>67.977000000000004</c:v>
                </c:pt>
                <c:pt idx="90">
                  <c:v>67.850999999999999</c:v>
                </c:pt>
                <c:pt idx="91">
                  <c:v>68.174999999999997</c:v>
                </c:pt>
                <c:pt idx="92">
                  <c:v>68.647999999999996</c:v>
                </c:pt>
                <c:pt idx="93">
                  <c:v>69.043000000000006</c:v>
                </c:pt>
                <c:pt idx="94">
                  <c:v>68.798000000000002</c:v>
                </c:pt>
                <c:pt idx="95">
                  <c:v>68.733999999999995</c:v>
                </c:pt>
                <c:pt idx="96">
                  <c:v>69.091999999999999</c:v>
                </c:pt>
                <c:pt idx="97">
                  <c:v>69.018000000000001</c:v>
                </c:pt>
                <c:pt idx="98">
                  <c:v>69.691999999999993</c:v>
                </c:pt>
                <c:pt idx="99">
                  <c:v>70.022000000000006</c:v>
                </c:pt>
                <c:pt idx="100">
                  <c:v>70.397999999999996</c:v>
                </c:pt>
                <c:pt idx="101">
                  <c:v>70.06</c:v>
                </c:pt>
                <c:pt idx="102">
                  <c:v>70.088999999999999</c:v>
                </c:pt>
                <c:pt idx="103">
                  <c:v>69.837000000000003</c:v>
                </c:pt>
                <c:pt idx="104">
                  <c:v>69.906000000000006</c:v>
                </c:pt>
                <c:pt idx="105">
                  <c:v>69.950999999999993</c:v>
                </c:pt>
                <c:pt idx="106">
                  <c:v>69.778000000000006</c:v>
                </c:pt>
                <c:pt idx="107">
                  <c:v>69.941999999999993</c:v>
                </c:pt>
                <c:pt idx="108">
                  <c:v>70.27</c:v>
                </c:pt>
                <c:pt idx="109">
                  <c:v>70.436000000000007</c:v>
                </c:pt>
                <c:pt idx="110">
                  <c:v>70.725999999999999</c:v>
                </c:pt>
                <c:pt idx="111">
                  <c:v>70.728999999999999</c:v>
                </c:pt>
                <c:pt idx="112">
                  <c:v>70.734999999999999</c:v>
                </c:pt>
                <c:pt idx="113">
                  <c:v>70.947999999999993</c:v>
                </c:pt>
                <c:pt idx="114">
                  <c:v>70.625</c:v>
                </c:pt>
                <c:pt idx="115">
                  <c:v>70.819999999999993</c:v>
                </c:pt>
                <c:pt idx="116">
                  <c:v>71.021000000000001</c:v>
                </c:pt>
                <c:pt idx="117">
                  <c:v>70.581999999999994</c:v>
                </c:pt>
                <c:pt idx="118">
                  <c:v>70.489999999999995</c:v>
                </c:pt>
                <c:pt idx="119">
                  <c:v>70.887</c:v>
                </c:pt>
                <c:pt idx="120">
                  <c:v>70.427999999999997</c:v>
                </c:pt>
                <c:pt idx="121">
                  <c:v>70.433000000000007</c:v>
                </c:pt>
                <c:pt idx="122">
                  <c:v>70.513000000000005</c:v>
                </c:pt>
                <c:pt idx="123">
                  <c:v>70.631</c:v>
                </c:pt>
                <c:pt idx="124">
                  <c:v>71.036000000000001</c:v>
                </c:pt>
                <c:pt idx="125">
                  <c:v>71.001000000000005</c:v>
                </c:pt>
                <c:pt idx="126">
                  <c:v>70.98</c:v>
                </c:pt>
                <c:pt idx="127">
                  <c:v>71.037000000000006</c:v>
                </c:pt>
                <c:pt idx="128">
                  <c:v>70.802999999999997</c:v>
                </c:pt>
                <c:pt idx="129">
                  <c:v>71.069999999999993</c:v>
                </c:pt>
                <c:pt idx="130">
                  <c:v>71.117000000000004</c:v>
                </c:pt>
                <c:pt idx="131">
                  <c:v>71.004000000000005</c:v>
                </c:pt>
                <c:pt idx="132">
                  <c:v>70.867000000000004</c:v>
                </c:pt>
                <c:pt idx="133">
                  <c:v>70.814999999999998</c:v>
                </c:pt>
                <c:pt idx="134">
                  <c:v>70.941000000000003</c:v>
                </c:pt>
                <c:pt idx="135">
                  <c:v>71.025999999999996</c:v>
                </c:pt>
                <c:pt idx="136">
                  <c:v>71.527000000000001</c:v>
                </c:pt>
                <c:pt idx="137">
                  <c:v>71.45</c:v>
                </c:pt>
                <c:pt idx="138">
                  <c:v>71.234999999999999</c:v>
                </c:pt>
                <c:pt idx="139">
                  <c:v>71.043000000000006</c:v>
                </c:pt>
                <c:pt idx="140">
                  <c:v>71.090999999999994</c:v>
                </c:pt>
                <c:pt idx="141">
                  <c:v>71.658000000000001</c:v>
                </c:pt>
                <c:pt idx="142">
                  <c:v>71.900999999999996</c:v>
                </c:pt>
                <c:pt idx="143">
                  <c:v>71.563000000000002</c:v>
                </c:pt>
                <c:pt idx="144">
                  <c:v>70.908000000000001</c:v>
                </c:pt>
                <c:pt idx="145">
                  <c:v>70.878</c:v>
                </c:pt>
                <c:pt idx="146">
                  <c:v>70.608999999999995</c:v>
                </c:pt>
                <c:pt idx="147">
                  <c:v>70.435000000000002</c:v>
                </c:pt>
                <c:pt idx="148">
                  <c:v>70.745999999999995</c:v>
                </c:pt>
                <c:pt idx="149">
                  <c:v>71.332999999999998</c:v>
                </c:pt>
                <c:pt idx="150">
                  <c:v>70.796999999999997</c:v>
                </c:pt>
                <c:pt idx="151">
                  <c:v>71.269000000000005</c:v>
                </c:pt>
                <c:pt idx="152">
                  <c:v>71.850999999999999</c:v>
                </c:pt>
                <c:pt idx="153">
                  <c:v>71.638000000000005</c:v>
                </c:pt>
                <c:pt idx="154">
                  <c:v>71.406999999999996</c:v>
                </c:pt>
                <c:pt idx="155">
                  <c:v>71.418999999999997</c:v>
                </c:pt>
                <c:pt idx="156">
                  <c:v>71.78</c:v>
                </c:pt>
                <c:pt idx="157">
                  <c:v>71.712000000000003</c:v>
                </c:pt>
                <c:pt idx="158">
                  <c:v>71.757000000000005</c:v>
                </c:pt>
                <c:pt idx="159">
                  <c:v>71.090999999999994</c:v>
                </c:pt>
                <c:pt idx="160">
                  <c:v>71.081000000000003</c:v>
                </c:pt>
                <c:pt idx="161">
                  <c:v>70.954999999999998</c:v>
                </c:pt>
                <c:pt idx="162">
                  <c:v>71.162999999999997</c:v>
                </c:pt>
                <c:pt idx="163">
                  <c:v>70.715999999999994</c:v>
                </c:pt>
                <c:pt idx="164">
                  <c:v>70.748999999999995</c:v>
                </c:pt>
                <c:pt idx="165">
                  <c:v>70.775000000000006</c:v>
                </c:pt>
                <c:pt idx="166">
                  <c:v>70.462999999999994</c:v>
                </c:pt>
                <c:pt idx="167">
                  <c:v>70.084000000000003</c:v>
                </c:pt>
                <c:pt idx="168">
                  <c:v>70.174000000000007</c:v>
                </c:pt>
                <c:pt idx="169">
                  <c:v>70.337999999999994</c:v>
                </c:pt>
                <c:pt idx="170">
                  <c:v>70.561999999999998</c:v>
                </c:pt>
                <c:pt idx="171">
                  <c:v>70.491</c:v>
                </c:pt>
                <c:pt idx="172">
                  <c:v>70.209999999999994</c:v>
                </c:pt>
                <c:pt idx="173">
                  <c:v>70.051000000000002</c:v>
                </c:pt>
                <c:pt idx="174">
                  <c:v>69.631</c:v>
                </c:pt>
                <c:pt idx="175">
                  <c:v>69.588999999999999</c:v>
                </c:pt>
                <c:pt idx="176">
                  <c:v>69.486999999999995</c:v>
                </c:pt>
                <c:pt idx="177">
                  <c:v>69.209000000000003</c:v>
                </c:pt>
                <c:pt idx="178">
                  <c:v>69.051000000000002</c:v>
                </c:pt>
                <c:pt idx="179">
                  <c:v>69.100999999999999</c:v>
                </c:pt>
                <c:pt idx="180">
                  <c:v>69.213999999999999</c:v>
                </c:pt>
                <c:pt idx="181">
                  <c:v>69.106999999999999</c:v>
                </c:pt>
                <c:pt idx="182">
                  <c:v>69.13</c:v>
                </c:pt>
                <c:pt idx="183">
                  <c:v>68.680000000000007</c:v>
                </c:pt>
                <c:pt idx="184">
                  <c:v>68.364000000000004</c:v>
                </c:pt>
                <c:pt idx="185">
                  <c:v>68.512</c:v>
                </c:pt>
                <c:pt idx="186">
                  <c:v>68.058000000000007</c:v>
                </c:pt>
                <c:pt idx="187">
                  <c:v>68.165000000000006</c:v>
                </c:pt>
                <c:pt idx="188">
                  <c:v>68.239000000000004</c:v>
                </c:pt>
                <c:pt idx="189">
                  <c:v>68.119</c:v>
                </c:pt>
                <c:pt idx="190">
                  <c:v>68.444999999999993</c:v>
                </c:pt>
                <c:pt idx="191">
                  <c:v>68.637</c:v>
                </c:pt>
                <c:pt idx="192">
                  <c:v>68.744</c:v>
                </c:pt>
                <c:pt idx="193">
                  <c:v>68.53</c:v>
                </c:pt>
                <c:pt idx="194">
                  <c:v>68.484999999999999</c:v>
                </c:pt>
                <c:pt idx="195">
                  <c:v>68.631</c:v>
                </c:pt>
                <c:pt idx="196">
                  <c:v>68.768000000000001</c:v>
                </c:pt>
                <c:pt idx="197">
                  <c:v>68.846000000000004</c:v>
                </c:pt>
                <c:pt idx="198">
                  <c:v>68.652000000000001</c:v>
                </c:pt>
                <c:pt idx="199">
                  <c:v>68.647000000000006</c:v>
                </c:pt>
                <c:pt idx="200">
                  <c:v>68.268000000000001</c:v>
                </c:pt>
                <c:pt idx="201">
                  <c:v>68.106999999999999</c:v>
                </c:pt>
                <c:pt idx="202">
                  <c:v>68.438999999999993</c:v>
                </c:pt>
                <c:pt idx="203">
                  <c:v>68.242999999999995</c:v>
                </c:pt>
                <c:pt idx="204">
                  <c:v>67.78</c:v>
                </c:pt>
                <c:pt idx="205">
                  <c:v>67.787000000000006</c:v>
                </c:pt>
                <c:pt idx="206">
                  <c:v>67.852000000000004</c:v>
                </c:pt>
                <c:pt idx="207">
                  <c:v>67.956999999999994</c:v>
                </c:pt>
                <c:pt idx="208">
                  <c:v>68.105000000000004</c:v>
                </c:pt>
                <c:pt idx="209">
                  <c:v>68.117999999999995</c:v>
                </c:pt>
                <c:pt idx="210">
                  <c:v>67.930000000000007</c:v>
                </c:pt>
                <c:pt idx="211">
                  <c:v>68.287000000000006</c:v>
                </c:pt>
                <c:pt idx="212">
                  <c:v>67.894000000000005</c:v>
                </c:pt>
                <c:pt idx="213">
                  <c:v>68.525000000000006</c:v>
                </c:pt>
                <c:pt idx="214">
                  <c:v>68.507999999999996</c:v>
                </c:pt>
                <c:pt idx="215">
                  <c:v>68.253</c:v>
                </c:pt>
                <c:pt idx="216">
                  <c:v>68.268000000000001</c:v>
                </c:pt>
                <c:pt idx="217">
                  <c:v>68.349000000000004</c:v>
                </c:pt>
                <c:pt idx="218">
                  <c:v>68.102000000000004</c:v>
                </c:pt>
                <c:pt idx="219">
                  <c:v>68.724000000000004</c:v>
                </c:pt>
                <c:pt idx="220">
                  <c:v>68.658000000000001</c:v>
                </c:pt>
                <c:pt idx="221">
                  <c:v>68.936999999999998</c:v>
                </c:pt>
                <c:pt idx="222">
                  <c:v>69.177999999999997</c:v>
                </c:pt>
                <c:pt idx="223">
                  <c:v>69.402000000000001</c:v>
                </c:pt>
                <c:pt idx="224">
                  <c:v>69.366</c:v>
                </c:pt>
                <c:pt idx="225">
                  <c:v>69.602999999999994</c:v>
                </c:pt>
                <c:pt idx="226">
                  <c:v>69.581999999999994</c:v>
                </c:pt>
                <c:pt idx="227">
                  <c:v>69.841999999999999</c:v>
                </c:pt>
                <c:pt idx="228">
                  <c:v>69.542000000000002</c:v>
                </c:pt>
                <c:pt idx="229">
                  <c:v>69.549000000000007</c:v>
                </c:pt>
                <c:pt idx="230">
                  <c:v>69.173000000000002</c:v>
                </c:pt>
                <c:pt idx="231">
                  <c:v>69.200999999999993</c:v>
                </c:pt>
                <c:pt idx="232">
                  <c:v>69.364000000000004</c:v>
                </c:pt>
                <c:pt idx="233">
                  <c:v>69.617000000000004</c:v>
                </c:pt>
                <c:pt idx="234">
                  <c:v>69.572000000000003</c:v>
                </c:pt>
                <c:pt idx="235">
                  <c:v>69.292000000000002</c:v>
                </c:pt>
                <c:pt idx="236">
                  <c:v>69.494</c:v>
                </c:pt>
                <c:pt idx="237">
                  <c:v>69.495999999999995</c:v>
                </c:pt>
                <c:pt idx="238">
                  <c:v>69.233000000000004</c:v>
                </c:pt>
                <c:pt idx="239">
                  <c:v>69.814999999999998</c:v>
                </c:pt>
                <c:pt idx="240">
                  <c:v>70.138000000000005</c:v>
                </c:pt>
                <c:pt idx="241">
                  <c:v>70.56</c:v>
                </c:pt>
                <c:pt idx="242">
                  <c:v>70.394999999999996</c:v>
                </c:pt>
                <c:pt idx="243">
                  <c:v>70.444999999999993</c:v>
                </c:pt>
                <c:pt idx="244">
                  <c:v>70.59</c:v>
                </c:pt>
                <c:pt idx="245">
                  <c:v>70.59</c:v>
                </c:pt>
                <c:pt idx="246">
                  <c:v>70.930000000000007</c:v>
                </c:pt>
                <c:pt idx="247">
                  <c:v>70.918999999999997</c:v>
                </c:pt>
                <c:pt idx="248">
                  <c:v>70.703000000000003</c:v>
                </c:pt>
                <c:pt idx="249">
                  <c:v>71.066999999999993</c:v>
                </c:pt>
                <c:pt idx="250">
                  <c:v>71.207999999999998</c:v>
                </c:pt>
                <c:pt idx="251">
                  <c:v>71.385000000000005</c:v>
                </c:pt>
                <c:pt idx="252">
                  <c:v>71.728999999999999</c:v>
                </c:pt>
                <c:pt idx="253">
                  <c:v>71.25</c:v>
                </c:pt>
                <c:pt idx="254">
                  <c:v>70.914000000000001</c:v>
                </c:pt>
                <c:pt idx="255">
                  <c:v>70.894999999999996</c:v>
                </c:pt>
                <c:pt idx="256">
                  <c:v>70.697999999999993</c:v>
                </c:pt>
                <c:pt idx="257">
                  <c:v>70.515000000000001</c:v>
                </c:pt>
                <c:pt idx="258">
                  <c:v>70.66</c:v>
                </c:pt>
                <c:pt idx="259">
                  <c:v>70.558000000000007</c:v>
                </c:pt>
                <c:pt idx="260">
                  <c:v>70.611999999999995</c:v>
                </c:pt>
                <c:pt idx="261">
                  <c:v>70.210999999999999</c:v>
                </c:pt>
                <c:pt idx="262">
                  <c:v>70.266999999999996</c:v>
                </c:pt>
                <c:pt idx="263">
                  <c:v>70.085999999999999</c:v>
                </c:pt>
                <c:pt idx="264">
                  <c:v>70.141000000000005</c:v>
                </c:pt>
                <c:pt idx="265">
                  <c:v>70.052000000000007</c:v>
                </c:pt>
                <c:pt idx="266">
                  <c:v>69.768000000000001</c:v>
                </c:pt>
                <c:pt idx="267">
                  <c:v>70.015000000000001</c:v>
                </c:pt>
                <c:pt idx="268">
                  <c:v>69.585999999999999</c:v>
                </c:pt>
                <c:pt idx="269">
                  <c:v>69.724999999999994</c:v>
                </c:pt>
                <c:pt idx="270">
                  <c:v>69.686999999999998</c:v>
                </c:pt>
                <c:pt idx="271">
                  <c:v>69.518000000000001</c:v>
                </c:pt>
                <c:pt idx="272">
                  <c:v>69.588999999999999</c:v>
                </c:pt>
                <c:pt idx="273">
                  <c:v>69.738</c:v>
                </c:pt>
                <c:pt idx="274">
                  <c:v>69.81</c:v>
                </c:pt>
                <c:pt idx="275">
                  <c:v>69.691000000000003</c:v>
                </c:pt>
                <c:pt idx="276">
                  <c:v>69.835999999999999</c:v>
                </c:pt>
                <c:pt idx="277">
                  <c:v>69.835999999999999</c:v>
                </c:pt>
                <c:pt idx="278">
                  <c:v>69.703999999999994</c:v>
                </c:pt>
                <c:pt idx="279">
                  <c:v>69.97</c:v>
                </c:pt>
                <c:pt idx="280">
                  <c:v>69.888000000000005</c:v>
                </c:pt>
                <c:pt idx="281">
                  <c:v>69.796000000000006</c:v>
                </c:pt>
                <c:pt idx="282">
                  <c:v>70.171000000000006</c:v>
                </c:pt>
                <c:pt idx="283">
                  <c:v>69.546999999999997</c:v>
                </c:pt>
                <c:pt idx="284">
                  <c:v>69.715000000000003</c:v>
                </c:pt>
                <c:pt idx="285">
                  <c:v>69.841999999999999</c:v>
                </c:pt>
                <c:pt idx="286">
                  <c:v>69.906999999999996</c:v>
                </c:pt>
                <c:pt idx="287">
                  <c:v>69.712999999999994</c:v>
                </c:pt>
                <c:pt idx="288">
                  <c:v>69.799000000000007</c:v>
                </c:pt>
                <c:pt idx="289">
                  <c:v>69.605000000000004</c:v>
                </c:pt>
                <c:pt idx="290">
                  <c:v>69.539000000000001</c:v>
                </c:pt>
                <c:pt idx="291">
                  <c:v>69.055999999999997</c:v>
                </c:pt>
                <c:pt idx="292">
                  <c:v>69.003</c:v>
                </c:pt>
                <c:pt idx="293">
                  <c:v>68.486999999999995</c:v>
                </c:pt>
                <c:pt idx="294">
                  <c:v>68.456999999999994</c:v>
                </c:pt>
                <c:pt idx="295">
                  <c:v>68.326999999999998</c:v>
                </c:pt>
                <c:pt idx="296">
                  <c:v>68.22</c:v>
                </c:pt>
                <c:pt idx="297">
                  <c:v>68.201999999999998</c:v>
                </c:pt>
                <c:pt idx="298">
                  <c:v>68.563000000000002</c:v>
                </c:pt>
                <c:pt idx="299">
                  <c:v>68.772000000000006</c:v>
                </c:pt>
                <c:pt idx="300">
                  <c:v>68.795000000000002</c:v>
                </c:pt>
                <c:pt idx="301">
                  <c:v>69.010000000000005</c:v>
                </c:pt>
                <c:pt idx="302">
                  <c:v>68.674000000000007</c:v>
                </c:pt>
                <c:pt idx="303">
                  <c:v>68.843999999999994</c:v>
                </c:pt>
                <c:pt idx="304">
                  <c:v>68.581000000000003</c:v>
                </c:pt>
                <c:pt idx="305">
                  <c:v>68.429000000000002</c:v>
                </c:pt>
                <c:pt idx="306">
                  <c:v>68.305000000000007</c:v>
                </c:pt>
                <c:pt idx="307">
                  <c:v>68.305999999999997</c:v>
                </c:pt>
                <c:pt idx="308">
                  <c:v>68.805999999999997</c:v>
                </c:pt>
                <c:pt idx="309">
                  <c:v>69.031999999999996</c:v>
                </c:pt>
                <c:pt idx="310">
                  <c:v>68.819999999999993</c:v>
                </c:pt>
                <c:pt idx="311">
                  <c:v>69.344999999999999</c:v>
                </c:pt>
                <c:pt idx="312">
                  <c:v>69.111000000000004</c:v>
                </c:pt>
                <c:pt idx="313">
                  <c:v>68.992999999999995</c:v>
                </c:pt>
                <c:pt idx="314">
                  <c:v>68.918000000000006</c:v>
                </c:pt>
                <c:pt idx="315">
                  <c:v>69.009</c:v>
                </c:pt>
                <c:pt idx="316">
                  <c:v>68.927999999999997</c:v>
                </c:pt>
                <c:pt idx="317">
                  <c:v>69.058999999999997</c:v>
                </c:pt>
                <c:pt idx="318">
                  <c:v>69.024000000000001</c:v>
                </c:pt>
                <c:pt idx="319">
                  <c:v>68.959999999999994</c:v>
                </c:pt>
                <c:pt idx="320">
                  <c:v>68.81</c:v>
                </c:pt>
                <c:pt idx="321">
                  <c:v>68.805999999999997</c:v>
                </c:pt>
                <c:pt idx="322">
                  <c:v>68.513000000000005</c:v>
                </c:pt>
                <c:pt idx="323">
                  <c:v>68.707999999999998</c:v>
                </c:pt>
                <c:pt idx="324">
                  <c:v>68.602999999999994</c:v>
                </c:pt>
                <c:pt idx="325">
                  <c:v>68.744</c:v>
                </c:pt>
                <c:pt idx="326">
                  <c:v>68.331000000000003</c:v>
                </c:pt>
                <c:pt idx="327">
                  <c:v>68.341999999999999</c:v>
                </c:pt>
                <c:pt idx="328">
                  <c:v>68.417000000000002</c:v>
                </c:pt>
                <c:pt idx="329">
                  <c:v>67.685000000000002</c:v>
                </c:pt>
                <c:pt idx="330">
                  <c:v>68.466999999999999</c:v>
                </c:pt>
                <c:pt idx="331">
                  <c:v>68.906000000000006</c:v>
                </c:pt>
                <c:pt idx="332">
                  <c:v>68.771000000000001</c:v>
                </c:pt>
                <c:pt idx="333">
                  <c:v>68.334999999999994</c:v>
                </c:pt>
                <c:pt idx="334">
                  <c:v>68.191999999999993</c:v>
                </c:pt>
                <c:pt idx="335">
                  <c:v>67.855000000000004</c:v>
                </c:pt>
                <c:pt idx="336">
                  <c:v>67.492000000000004</c:v>
                </c:pt>
                <c:pt idx="337">
                  <c:v>67.575000000000003</c:v>
                </c:pt>
                <c:pt idx="338">
                  <c:v>68.046000000000006</c:v>
                </c:pt>
                <c:pt idx="339">
                  <c:v>67.736999999999995</c:v>
                </c:pt>
                <c:pt idx="340">
                  <c:v>68.231999999999999</c:v>
                </c:pt>
                <c:pt idx="341">
                  <c:v>68.463999999999999</c:v>
                </c:pt>
                <c:pt idx="342">
                  <c:v>68.358000000000004</c:v>
                </c:pt>
                <c:pt idx="343">
                  <c:v>68.239999999999995</c:v>
                </c:pt>
                <c:pt idx="344">
                  <c:v>68.174000000000007</c:v>
                </c:pt>
                <c:pt idx="345">
                  <c:v>68.307000000000002</c:v>
                </c:pt>
                <c:pt idx="346">
                  <c:v>68.623000000000005</c:v>
                </c:pt>
                <c:pt idx="347">
                  <c:v>68.789000000000001</c:v>
                </c:pt>
                <c:pt idx="348">
                  <c:v>68.347999999999999</c:v>
                </c:pt>
                <c:pt idx="349">
                  <c:v>68.417000000000002</c:v>
                </c:pt>
                <c:pt idx="350">
                  <c:v>68.254000000000005</c:v>
                </c:pt>
                <c:pt idx="351">
                  <c:v>68.522000000000006</c:v>
                </c:pt>
                <c:pt idx="352">
                  <c:v>68.489999999999995</c:v>
                </c:pt>
                <c:pt idx="353">
                  <c:v>68.302000000000007</c:v>
                </c:pt>
                <c:pt idx="354">
                  <c:v>68.427000000000007</c:v>
                </c:pt>
                <c:pt idx="355">
                  <c:v>67.858000000000004</c:v>
                </c:pt>
                <c:pt idx="356">
                  <c:v>67.822000000000003</c:v>
                </c:pt>
                <c:pt idx="357">
                  <c:v>67.87</c:v>
                </c:pt>
                <c:pt idx="358">
                  <c:v>67.872</c:v>
                </c:pt>
                <c:pt idx="359">
                  <c:v>67.914000000000001</c:v>
                </c:pt>
                <c:pt idx="360">
                  <c:v>68.17</c:v>
                </c:pt>
                <c:pt idx="361">
                  <c:v>68.230999999999995</c:v>
                </c:pt>
                <c:pt idx="362">
                  <c:v>68.328999999999994</c:v>
                </c:pt>
                <c:pt idx="363">
                  <c:v>68.191000000000003</c:v>
                </c:pt>
                <c:pt idx="364">
                  <c:v>68.391000000000005</c:v>
                </c:pt>
                <c:pt idx="365">
                  <c:v>68.197999999999993</c:v>
                </c:pt>
                <c:pt idx="366">
                  <c:v>68.570999999999998</c:v>
                </c:pt>
                <c:pt idx="367">
                  <c:v>68.701999999999998</c:v>
                </c:pt>
                <c:pt idx="368">
                  <c:v>68.391999999999996</c:v>
                </c:pt>
                <c:pt idx="369">
                  <c:v>68.534999999999997</c:v>
                </c:pt>
                <c:pt idx="370">
                  <c:v>68.388000000000005</c:v>
                </c:pt>
                <c:pt idx="371">
                  <c:v>68.510000000000005</c:v>
                </c:pt>
                <c:pt idx="372">
                  <c:v>68.363</c:v>
                </c:pt>
                <c:pt idx="373">
                  <c:v>68.149000000000001</c:v>
                </c:pt>
                <c:pt idx="374">
                  <c:v>67.965999999999994</c:v>
                </c:pt>
                <c:pt idx="375">
                  <c:v>67.114999999999995</c:v>
                </c:pt>
                <c:pt idx="376">
                  <c:v>67.179000000000002</c:v>
                </c:pt>
                <c:pt idx="377">
                  <c:v>67.218000000000004</c:v>
                </c:pt>
                <c:pt idx="378">
                  <c:v>66.753</c:v>
                </c:pt>
                <c:pt idx="379">
                  <c:v>66.968999999999994</c:v>
                </c:pt>
                <c:pt idx="380">
                  <c:v>67.599000000000004</c:v>
                </c:pt>
                <c:pt idx="381">
                  <c:v>67.438000000000002</c:v>
                </c:pt>
                <c:pt idx="382">
                  <c:v>67.599999999999994</c:v>
                </c:pt>
                <c:pt idx="383">
                  <c:v>67.111999999999995</c:v>
                </c:pt>
                <c:pt idx="384">
                  <c:v>67.671999999999997</c:v>
                </c:pt>
                <c:pt idx="385">
                  <c:v>67.456000000000003</c:v>
                </c:pt>
                <c:pt idx="386">
                  <c:v>67.841999999999999</c:v>
                </c:pt>
                <c:pt idx="387">
                  <c:v>67.781999999999996</c:v>
                </c:pt>
                <c:pt idx="388">
                  <c:v>68.206999999999994</c:v>
                </c:pt>
                <c:pt idx="389">
                  <c:v>67.938000000000002</c:v>
                </c:pt>
                <c:pt idx="390">
                  <c:v>67.712000000000003</c:v>
                </c:pt>
                <c:pt idx="391">
                  <c:v>67.510999999999996</c:v>
                </c:pt>
                <c:pt idx="392">
                  <c:v>67.674999999999997</c:v>
                </c:pt>
                <c:pt idx="393">
                  <c:v>67.843000000000004</c:v>
                </c:pt>
                <c:pt idx="394">
                  <c:v>67.697999999999993</c:v>
                </c:pt>
                <c:pt idx="395">
                  <c:v>67.424000000000007</c:v>
                </c:pt>
                <c:pt idx="396">
                  <c:v>67.331999999999994</c:v>
                </c:pt>
                <c:pt idx="397">
                  <c:v>67.164000000000001</c:v>
                </c:pt>
                <c:pt idx="398">
                  <c:v>67.069000000000003</c:v>
                </c:pt>
                <c:pt idx="399">
                  <c:v>66.885000000000005</c:v>
                </c:pt>
                <c:pt idx="400">
                  <c:v>67.203999999999994</c:v>
                </c:pt>
                <c:pt idx="401">
                  <c:v>67.412000000000006</c:v>
                </c:pt>
                <c:pt idx="402">
                  <c:v>67.105000000000004</c:v>
                </c:pt>
                <c:pt idx="403">
                  <c:v>66.869</c:v>
                </c:pt>
                <c:pt idx="404">
                  <c:v>66.64</c:v>
                </c:pt>
                <c:pt idx="405">
                  <c:v>66.597999999999999</c:v>
                </c:pt>
                <c:pt idx="406">
                  <c:v>66.277000000000001</c:v>
                </c:pt>
                <c:pt idx="407">
                  <c:v>66.05</c:v>
                </c:pt>
                <c:pt idx="408">
                  <c:v>66.551000000000002</c:v>
                </c:pt>
                <c:pt idx="409">
                  <c:v>66.305999999999997</c:v>
                </c:pt>
                <c:pt idx="410">
                  <c:v>66.42</c:v>
                </c:pt>
                <c:pt idx="411">
                  <c:v>66.099000000000004</c:v>
                </c:pt>
                <c:pt idx="412">
                  <c:v>65.832999999999998</c:v>
                </c:pt>
                <c:pt idx="413">
                  <c:v>65.775999999999996</c:v>
                </c:pt>
                <c:pt idx="414">
                  <c:v>66.215999999999994</c:v>
                </c:pt>
                <c:pt idx="415">
                  <c:v>66.102999999999994</c:v>
                </c:pt>
                <c:pt idx="416">
                  <c:v>65.933000000000007</c:v>
                </c:pt>
                <c:pt idx="417">
                  <c:v>65.462999999999994</c:v>
                </c:pt>
                <c:pt idx="418">
                  <c:v>65.444999999999993</c:v>
                </c:pt>
                <c:pt idx="419">
                  <c:v>65.897000000000006</c:v>
                </c:pt>
                <c:pt idx="420">
                  <c:v>65.977999999999994</c:v>
                </c:pt>
                <c:pt idx="421">
                  <c:v>66.236000000000004</c:v>
                </c:pt>
                <c:pt idx="422">
                  <c:v>65.965999999999994</c:v>
                </c:pt>
                <c:pt idx="423">
                  <c:v>65.593000000000004</c:v>
                </c:pt>
                <c:pt idx="424">
                  <c:v>65.882000000000005</c:v>
                </c:pt>
                <c:pt idx="425">
                  <c:v>66.046999999999997</c:v>
                </c:pt>
                <c:pt idx="426">
                  <c:v>65.8</c:v>
                </c:pt>
                <c:pt idx="427">
                  <c:v>65.760999999999996</c:v>
                </c:pt>
                <c:pt idx="428">
                  <c:v>65.774000000000001</c:v>
                </c:pt>
                <c:pt idx="429">
                  <c:v>65.662999999999997</c:v>
                </c:pt>
                <c:pt idx="430">
                  <c:v>65.650000000000006</c:v>
                </c:pt>
                <c:pt idx="431">
                  <c:v>65.578999999999994</c:v>
                </c:pt>
                <c:pt idx="432">
                  <c:v>65.400000000000006</c:v>
                </c:pt>
                <c:pt idx="433">
                  <c:v>65.429000000000002</c:v>
                </c:pt>
                <c:pt idx="434">
                  <c:v>65.686999999999998</c:v>
                </c:pt>
                <c:pt idx="435">
                  <c:v>65.727000000000004</c:v>
                </c:pt>
                <c:pt idx="436">
                  <c:v>66.436999999999998</c:v>
                </c:pt>
                <c:pt idx="437">
                  <c:v>66.456000000000003</c:v>
                </c:pt>
                <c:pt idx="438">
                  <c:v>65.995999999999995</c:v>
                </c:pt>
                <c:pt idx="439">
                  <c:v>66.055999999999997</c:v>
                </c:pt>
                <c:pt idx="440">
                  <c:v>66.373000000000005</c:v>
                </c:pt>
                <c:pt idx="441">
                  <c:v>65.974999999999994</c:v>
                </c:pt>
                <c:pt idx="442">
                  <c:v>65.661000000000001</c:v>
                </c:pt>
                <c:pt idx="443">
                  <c:v>65.436000000000007</c:v>
                </c:pt>
                <c:pt idx="444">
                  <c:v>65.227000000000004</c:v>
                </c:pt>
                <c:pt idx="445">
                  <c:v>65.474999999999994</c:v>
                </c:pt>
                <c:pt idx="446">
                  <c:v>65.501999999999995</c:v>
                </c:pt>
                <c:pt idx="447">
                  <c:v>65.521000000000001</c:v>
                </c:pt>
                <c:pt idx="448">
                  <c:v>64.998000000000005</c:v>
                </c:pt>
                <c:pt idx="449">
                  <c:v>65.268000000000001</c:v>
                </c:pt>
                <c:pt idx="450">
                  <c:v>65.697999999999993</c:v>
                </c:pt>
                <c:pt idx="451">
                  <c:v>65.813000000000002</c:v>
                </c:pt>
                <c:pt idx="452">
                  <c:v>65.436999999999998</c:v>
                </c:pt>
                <c:pt idx="453">
                  <c:v>65.388000000000005</c:v>
                </c:pt>
                <c:pt idx="454">
                  <c:v>65.811000000000007</c:v>
                </c:pt>
                <c:pt idx="455">
                  <c:v>65.994</c:v>
                </c:pt>
                <c:pt idx="456">
                  <c:v>65.661000000000001</c:v>
                </c:pt>
                <c:pt idx="457">
                  <c:v>66.465999999999994</c:v>
                </c:pt>
                <c:pt idx="458">
                  <c:v>67.831999999999994</c:v>
                </c:pt>
                <c:pt idx="459">
                  <c:v>67.591999999999999</c:v>
                </c:pt>
                <c:pt idx="460">
                  <c:v>68.489999999999995</c:v>
                </c:pt>
                <c:pt idx="461">
                  <c:v>68.221999999999994</c:v>
                </c:pt>
                <c:pt idx="462">
                  <c:v>68.334000000000003</c:v>
                </c:pt>
                <c:pt idx="463">
                  <c:v>68.251999999999995</c:v>
                </c:pt>
                <c:pt idx="464">
                  <c:v>68.183000000000007</c:v>
                </c:pt>
                <c:pt idx="465">
                  <c:v>68.495000000000005</c:v>
                </c:pt>
                <c:pt idx="466">
                  <c:v>68.244</c:v>
                </c:pt>
                <c:pt idx="467">
                  <c:v>68.364000000000004</c:v>
                </c:pt>
                <c:pt idx="468">
                  <c:v>68.411000000000001</c:v>
                </c:pt>
                <c:pt idx="469">
                  <c:v>68.772000000000006</c:v>
                </c:pt>
                <c:pt idx="470">
                  <c:v>68.570999999999998</c:v>
                </c:pt>
                <c:pt idx="471">
                  <c:v>68.438000000000002</c:v>
                </c:pt>
                <c:pt idx="472">
                  <c:v>68.656000000000006</c:v>
                </c:pt>
                <c:pt idx="473">
                  <c:v>68.408000000000001</c:v>
                </c:pt>
                <c:pt idx="474">
                  <c:v>68.155000000000001</c:v>
                </c:pt>
                <c:pt idx="475">
                  <c:v>68.102999999999994</c:v>
                </c:pt>
                <c:pt idx="476">
                  <c:v>68.128</c:v>
                </c:pt>
                <c:pt idx="477">
                  <c:v>68.117000000000004</c:v>
                </c:pt>
                <c:pt idx="478">
                  <c:v>68.335999999999999</c:v>
                </c:pt>
                <c:pt idx="479">
                  <c:v>68.448999999999998</c:v>
                </c:pt>
                <c:pt idx="480">
                  <c:v>68.415000000000006</c:v>
                </c:pt>
                <c:pt idx="481">
                  <c:v>68.600999999999999</c:v>
                </c:pt>
                <c:pt idx="482">
                  <c:v>68.412000000000006</c:v>
                </c:pt>
                <c:pt idx="483">
                  <c:v>68.725999999999999</c:v>
                </c:pt>
                <c:pt idx="484">
                  <c:v>68.617999999999995</c:v>
                </c:pt>
                <c:pt idx="485">
                  <c:v>68.361000000000004</c:v>
                </c:pt>
                <c:pt idx="486">
                  <c:v>68.777000000000001</c:v>
                </c:pt>
                <c:pt idx="487">
                  <c:v>68.694000000000003</c:v>
                </c:pt>
                <c:pt idx="488">
                  <c:v>68.603999999999999</c:v>
                </c:pt>
                <c:pt idx="489">
                  <c:v>68.498999999999995</c:v>
                </c:pt>
                <c:pt idx="490">
                  <c:v>68.641000000000005</c:v>
                </c:pt>
                <c:pt idx="491">
                  <c:v>68.575999999999993</c:v>
                </c:pt>
                <c:pt idx="492">
                  <c:v>68.016999999999996</c:v>
                </c:pt>
                <c:pt idx="493">
                  <c:v>67.933000000000007</c:v>
                </c:pt>
                <c:pt idx="494">
                  <c:v>67.814999999999998</c:v>
                </c:pt>
                <c:pt idx="495">
                  <c:v>68.004000000000005</c:v>
                </c:pt>
                <c:pt idx="496">
                  <c:v>67.73</c:v>
                </c:pt>
                <c:pt idx="497">
                  <c:v>67.822000000000003</c:v>
                </c:pt>
                <c:pt idx="498">
                  <c:v>68.341999999999999</c:v>
                </c:pt>
                <c:pt idx="499">
                  <c:v>68.224000000000004</c:v>
                </c:pt>
                <c:pt idx="500">
                  <c:v>68.787000000000006</c:v>
                </c:pt>
                <c:pt idx="501">
                  <c:v>69.111000000000004</c:v>
                </c:pt>
                <c:pt idx="502">
                  <c:v>69.158000000000001</c:v>
                </c:pt>
                <c:pt idx="503">
                  <c:v>68.290000000000006</c:v>
                </c:pt>
                <c:pt idx="504">
                  <c:v>68.001999999999995</c:v>
                </c:pt>
                <c:pt idx="505">
                  <c:v>67.997</c:v>
                </c:pt>
                <c:pt idx="506">
                  <c:v>68.096000000000004</c:v>
                </c:pt>
                <c:pt idx="507">
                  <c:v>68.331999999999994</c:v>
                </c:pt>
                <c:pt idx="508">
                  <c:v>68.513999999999996</c:v>
                </c:pt>
                <c:pt idx="509">
                  <c:v>68.8</c:v>
                </c:pt>
                <c:pt idx="510">
                  <c:v>68.619</c:v>
                </c:pt>
                <c:pt idx="511">
                  <c:v>68.706000000000003</c:v>
                </c:pt>
                <c:pt idx="512">
                  <c:v>69.123999999999995</c:v>
                </c:pt>
                <c:pt idx="513">
                  <c:v>69.341999999999999</c:v>
                </c:pt>
                <c:pt idx="514">
                  <c:v>69.388999999999996</c:v>
                </c:pt>
                <c:pt idx="515">
                  <c:v>69.688999999999993</c:v>
                </c:pt>
                <c:pt idx="516">
                  <c:v>69.650000000000006</c:v>
                </c:pt>
                <c:pt idx="517">
                  <c:v>69.671999999999997</c:v>
                </c:pt>
                <c:pt idx="518">
                  <c:v>69.385000000000005</c:v>
                </c:pt>
                <c:pt idx="519">
                  <c:v>69.611000000000004</c:v>
                </c:pt>
                <c:pt idx="520">
                  <c:v>69.450999999999993</c:v>
                </c:pt>
                <c:pt idx="521">
                  <c:v>69.433000000000007</c:v>
                </c:pt>
                <c:pt idx="522">
                  <c:v>69.016000000000005</c:v>
                </c:pt>
                <c:pt idx="523">
                  <c:v>68.813000000000002</c:v>
                </c:pt>
                <c:pt idx="524">
                  <c:v>68.709999999999994</c:v>
                </c:pt>
                <c:pt idx="525">
                  <c:v>68.48</c:v>
                </c:pt>
                <c:pt idx="526">
                  <c:v>68.430999999999997</c:v>
                </c:pt>
                <c:pt idx="527">
                  <c:v>68.430000000000007</c:v>
                </c:pt>
                <c:pt idx="528">
                  <c:v>68.573999999999998</c:v>
                </c:pt>
                <c:pt idx="529">
                  <c:v>68.046000000000006</c:v>
                </c:pt>
                <c:pt idx="530">
                  <c:v>68.100999999999999</c:v>
                </c:pt>
                <c:pt idx="531">
                  <c:v>67.897000000000006</c:v>
                </c:pt>
                <c:pt idx="532">
                  <c:v>67.935000000000002</c:v>
                </c:pt>
                <c:pt idx="533">
                  <c:v>68.212000000000003</c:v>
                </c:pt>
                <c:pt idx="534">
                  <c:v>68.251999999999995</c:v>
                </c:pt>
                <c:pt idx="535">
                  <c:v>68.253</c:v>
                </c:pt>
                <c:pt idx="536">
                  <c:v>68.346000000000004</c:v>
                </c:pt>
                <c:pt idx="537">
                  <c:v>68.671000000000006</c:v>
                </c:pt>
                <c:pt idx="538">
                  <c:v>68.644000000000005</c:v>
                </c:pt>
                <c:pt idx="539">
                  <c:v>69.033000000000001</c:v>
                </c:pt>
                <c:pt idx="540">
                  <c:v>68.653000000000006</c:v>
                </c:pt>
                <c:pt idx="541">
                  <c:v>68.566000000000003</c:v>
                </c:pt>
                <c:pt idx="542">
                  <c:v>68.426000000000002</c:v>
                </c:pt>
                <c:pt idx="543">
                  <c:v>68.510999999999996</c:v>
                </c:pt>
                <c:pt idx="544">
                  <c:v>67.840999999999994</c:v>
                </c:pt>
                <c:pt idx="545">
                  <c:v>67.960999999999999</c:v>
                </c:pt>
                <c:pt idx="546">
                  <c:v>67.846999999999994</c:v>
                </c:pt>
                <c:pt idx="547">
                  <c:v>68.721999999999994</c:v>
                </c:pt>
                <c:pt idx="548">
                  <c:v>68.63</c:v>
                </c:pt>
                <c:pt idx="549">
                  <c:v>68.349000000000004</c:v>
                </c:pt>
                <c:pt idx="550">
                  <c:v>67.828999999999994</c:v>
                </c:pt>
                <c:pt idx="551">
                  <c:v>67.137</c:v>
                </c:pt>
                <c:pt idx="552">
                  <c:v>67.492000000000004</c:v>
                </c:pt>
                <c:pt idx="553">
                  <c:v>66.995999999999995</c:v>
                </c:pt>
                <c:pt idx="554">
                  <c:v>68.353999999999999</c:v>
                </c:pt>
                <c:pt idx="555">
                  <c:v>68.004999999999995</c:v>
                </c:pt>
                <c:pt idx="556">
                  <c:v>68.105999999999995</c:v>
                </c:pt>
                <c:pt idx="557">
                  <c:v>67.554000000000002</c:v>
                </c:pt>
                <c:pt idx="558">
                  <c:v>67.266000000000005</c:v>
                </c:pt>
                <c:pt idx="559">
                  <c:v>67.287000000000006</c:v>
                </c:pt>
                <c:pt idx="560">
                  <c:v>67.117000000000004</c:v>
                </c:pt>
                <c:pt idx="561">
                  <c:v>67.352999999999994</c:v>
                </c:pt>
                <c:pt idx="562">
                  <c:v>67.665999999999997</c:v>
                </c:pt>
                <c:pt idx="563">
                  <c:v>68.234999999999999</c:v>
                </c:pt>
                <c:pt idx="564">
                  <c:v>68.668000000000006</c:v>
                </c:pt>
                <c:pt idx="565">
                  <c:v>68.069999999999993</c:v>
                </c:pt>
                <c:pt idx="566">
                  <c:v>67.686000000000007</c:v>
                </c:pt>
                <c:pt idx="567">
                  <c:v>67.340999999999994</c:v>
                </c:pt>
                <c:pt idx="568">
                  <c:v>66.659000000000006</c:v>
                </c:pt>
                <c:pt idx="569">
                  <c:v>66.691999999999993</c:v>
                </c:pt>
                <c:pt idx="570">
                  <c:v>66.585999999999999</c:v>
                </c:pt>
                <c:pt idx="571">
                  <c:v>66.796999999999997</c:v>
                </c:pt>
                <c:pt idx="572">
                  <c:v>66.944999999999993</c:v>
                </c:pt>
                <c:pt idx="573">
                  <c:v>66.885999999999996</c:v>
                </c:pt>
                <c:pt idx="574">
                  <c:v>66.712999999999994</c:v>
                </c:pt>
                <c:pt idx="575">
                  <c:v>66.442999999999998</c:v>
                </c:pt>
                <c:pt idx="576">
                  <c:v>66.784000000000006</c:v>
                </c:pt>
                <c:pt idx="577">
                  <c:v>66.606999999999999</c:v>
                </c:pt>
                <c:pt idx="578">
                  <c:v>66.611999999999995</c:v>
                </c:pt>
                <c:pt idx="579">
                  <c:v>67.197999999999993</c:v>
                </c:pt>
                <c:pt idx="580">
                  <c:v>67.367000000000004</c:v>
                </c:pt>
                <c:pt idx="581">
                  <c:v>67.323999999999998</c:v>
                </c:pt>
                <c:pt idx="582">
                  <c:v>67.713999999999999</c:v>
                </c:pt>
                <c:pt idx="583">
                  <c:v>67.953999999999994</c:v>
                </c:pt>
                <c:pt idx="584">
                  <c:v>67.721000000000004</c:v>
                </c:pt>
                <c:pt idx="585">
                  <c:v>67.58</c:v>
                </c:pt>
                <c:pt idx="586">
                  <c:v>68.113</c:v>
                </c:pt>
                <c:pt idx="587">
                  <c:v>68.016000000000005</c:v>
                </c:pt>
                <c:pt idx="588">
                  <c:v>68.072999999999993</c:v>
                </c:pt>
                <c:pt idx="589">
                  <c:v>68.356999999999999</c:v>
                </c:pt>
                <c:pt idx="590">
                  <c:v>69.405000000000001</c:v>
                </c:pt>
                <c:pt idx="591">
                  <c:v>69.495000000000005</c:v>
                </c:pt>
                <c:pt idx="592">
                  <c:v>69.269000000000005</c:v>
                </c:pt>
                <c:pt idx="593">
                  <c:v>68.849999999999994</c:v>
                </c:pt>
                <c:pt idx="594">
                  <c:v>68.766000000000005</c:v>
                </c:pt>
                <c:pt idx="595">
                  <c:v>68.427000000000007</c:v>
                </c:pt>
                <c:pt idx="596">
                  <c:v>68.557000000000002</c:v>
                </c:pt>
                <c:pt idx="597">
                  <c:v>68.748000000000005</c:v>
                </c:pt>
                <c:pt idx="598">
                  <c:v>69.231999999999999</c:v>
                </c:pt>
                <c:pt idx="599">
                  <c:v>68.980999999999995</c:v>
                </c:pt>
                <c:pt idx="600">
                  <c:v>68.581000000000003</c:v>
                </c:pt>
                <c:pt idx="601">
                  <c:v>68.465999999999994</c:v>
                </c:pt>
                <c:pt idx="602">
                  <c:v>68.73</c:v>
                </c:pt>
                <c:pt idx="603">
                  <c:v>68.498000000000005</c:v>
                </c:pt>
                <c:pt idx="604">
                  <c:v>68.807000000000002</c:v>
                </c:pt>
                <c:pt idx="605">
                  <c:v>68.504000000000005</c:v>
                </c:pt>
                <c:pt idx="606">
                  <c:v>67.926000000000002</c:v>
                </c:pt>
                <c:pt idx="607">
                  <c:v>67.515000000000001</c:v>
                </c:pt>
                <c:pt idx="608">
                  <c:v>67.941000000000003</c:v>
                </c:pt>
                <c:pt idx="609">
                  <c:v>67.775000000000006</c:v>
                </c:pt>
                <c:pt idx="610">
                  <c:v>68.116</c:v>
                </c:pt>
                <c:pt idx="611">
                  <c:v>68.448999999999998</c:v>
                </c:pt>
                <c:pt idx="612">
                  <c:v>68.429000000000002</c:v>
                </c:pt>
                <c:pt idx="613">
                  <c:v>68.084999999999994</c:v>
                </c:pt>
                <c:pt idx="614">
                  <c:v>67.828999999999994</c:v>
                </c:pt>
                <c:pt idx="615">
                  <c:v>67.462999999999994</c:v>
                </c:pt>
                <c:pt idx="616">
                  <c:v>67.165999999999997</c:v>
                </c:pt>
                <c:pt idx="617">
                  <c:v>67.215000000000003</c:v>
                </c:pt>
                <c:pt idx="618">
                  <c:v>67.941999999999993</c:v>
                </c:pt>
                <c:pt idx="619">
                  <c:v>67.799000000000007</c:v>
                </c:pt>
                <c:pt idx="620">
                  <c:v>67.881</c:v>
                </c:pt>
                <c:pt idx="621">
                  <c:v>68.061999999999998</c:v>
                </c:pt>
                <c:pt idx="622">
                  <c:v>67.134</c:v>
                </c:pt>
                <c:pt idx="623">
                  <c:v>66.332999999999998</c:v>
                </c:pt>
                <c:pt idx="624">
                  <c:v>67.010000000000005</c:v>
                </c:pt>
                <c:pt idx="625">
                  <c:v>67.308999999999997</c:v>
                </c:pt>
                <c:pt idx="626">
                  <c:v>67.055999999999997</c:v>
                </c:pt>
                <c:pt idx="627">
                  <c:v>66.873000000000005</c:v>
                </c:pt>
                <c:pt idx="628">
                  <c:v>66.302000000000007</c:v>
                </c:pt>
                <c:pt idx="629">
                  <c:v>66.56</c:v>
                </c:pt>
                <c:pt idx="630">
                  <c:v>66.596999999999994</c:v>
                </c:pt>
                <c:pt idx="631">
                  <c:v>66.149000000000001</c:v>
                </c:pt>
                <c:pt idx="632">
                  <c:v>65.852999999999994</c:v>
                </c:pt>
                <c:pt idx="633">
                  <c:v>65.585999999999999</c:v>
                </c:pt>
                <c:pt idx="634">
                  <c:v>64.936999999999998</c:v>
                </c:pt>
                <c:pt idx="635">
                  <c:v>64.781000000000006</c:v>
                </c:pt>
                <c:pt idx="636">
                  <c:v>65.286000000000001</c:v>
                </c:pt>
                <c:pt idx="637">
                  <c:v>65.141999999999996</c:v>
                </c:pt>
                <c:pt idx="638">
                  <c:v>65.238</c:v>
                </c:pt>
                <c:pt idx="639">
                  <c:v>65.5</c:v>
                </c:pt>
                <c:pt idx="640">
                  <c:v>64.933999999999997</c:v>
                </c:pt>
                <c:pt idx="641">
                  <c:v>64.867999999999995</c:v>
                </c:pt>
                <c:pt idx="642">
                  <c:v>65.179000000000002</c:v>
                </c:pt>
                <c:pt idx="643">
                  <c:v>64.271000000000001</c:v>
                </c:pt>
                <c:pt idx="644">
                  <c:v>64.691000000000003</c:v>
                </c:pt>
                <c:pt idx="645">
                  <c:v>64.432000000000002</c:v>
                </c:pt>
                <c:pt idx="646">
                  <c:v>64.655000000000001</c:v>
                </c:pt>
                <c:pt idx="647">
                  <c:v>64.643000000000001</c:v>
                </c:pt>
                <c:pt idx="648">
                  <c:v>64.491</c:v>
                </c:pt>
                <c:pt idx="649">
                  <c:v>64.971000000000004</c:v>
                </c:pt>
                <c:pt idx="650">
                  <c:v>65.287999999999997</c:v>
                </c:pt>
                <c:pt idx="651">
                  <c:v>64.977000000000004</c:v>
                </c:pt>
                <c:pt idx="652">
                  <c:v>63.92</c:v>
                </c:pt>
                <c:pt idx="653">
                  <c:v>64.471000000000004</c:v>
                </c:pt>
                <c:pt idx="654">
                  <c:v>64.561999999999998</c:v>
                </c:pt>
                <c:pt idx="655">
                  <c:v>64.245000000000005</c:v>
                </c:pt>
                <c:pt idx="656">
                  <c:v>63.75</c:v>
                </c:pt>
                <c:pt idx="657">
                  <c:v>63.762</c:v>
                </c:pt>
                <c:pt idx="658">
                  <c:v>63.435000000000002</c:v>
                </c:pt>
                <c:pt idx="659">
                  <c:v>63.746000000000002</c:v>
                </c:pt>
                <c:pt idx="660">
                  <c:v>63.073</c:v>
                </c:pt>
                <c:pt idx="661">
                  <c:v>63.152000000000001</c:v>
                </c:pt>
                <c:pt idx="662">
                  <c:v>63.448</c:v>
                </c:pt>
                <c:pt idx="663">
                  <c:v>63.470999999999997</c:v>
                </c:pt>
                <c:pt idx="664">
                  <c:v>64.13</c:v>
                </c:pt>
                <c:pt idx="665">
                  <c:v>63.981999999999999</c:v>
                </c:pt>
                <c:pt idx="666">
                  <c:v>64.043999999999997</c:v>
                </c:pt>
                <c:pt idx="667">
                  <c:v>63.826000000000001</c:v>
                </c:pt>
                <c:pt idx="668">
                  <c:v>64.25</c:v>
                </c:pt>
                <c:pt idx="669">
                  <c:v>64.512</c:v>
                </c:pt>
                <c:pt idx="670">
                  <c:v>64.548000000000002</c:v>
                </c:pt>
                <c:pt idx="671">
                  <c:v>64.944999999999993</c:v>
                </c:pt>
                <c:pt idx="672">
                  <c:v>65.221000000000004</c:v>
                </c:pt>
                <c:pt idx="673">
                  <c:v>65.706000000000003</c:v>
                </c:pt>
                <c:pt idx="674">
                  <c:v>65.599999999999994</c:v>
                </c:pt>
                <c:pt idx="675">
                  <c:v>65.995999999999995</c:v>
                </c:pt>
                <c:pt idx="676">
                  <c:v>66.131</c:v>
                </c:pt>
                <c:pt idx="677">
                  <c:v>66.203999999999994</c:v>
                </c:pt>
                <c:pt idx="678">
                  <c:v>66.305000000000007</c:v>
                </c:pt>
                <c:pt idx="679">
                  <c:v>66.150000000000006</c:v>
                </c:pt>
                <c:pt idx="680">
                  <c:v>66.216999999999999</c:v>
                </c:pt>
                <c:pt idx="681">
                  <c:v>66.218999999999994</c:v>
                </c:pt>
                <c:pt idx="682">
                  <c:v>66.100999999999999</c:v>
                </c:pt>
                <c:pt idx="683">
                  <c:v>66.22</c:v>
                </c:pt>
                <c:pt idx="684">
                  <c:v>66.247</c:v>
                </c:pt>
                <c:pt idx="685">
                  <c:v>65.959000000000003</c:v>
                </c:pt>
                <c:pt idx="686">
                  <c:v>65.661000000000001</c:v>
                </c:pt>
                <c:pt idx="687">
                  <c:v>66.372</c:v>
                </c:pt>
                <c:pt idx="688">
                  <c:v>66.814999999999998</c:v>
                </c:pt>
                <c:pt idx="689">
                  <c:v>66.878</c:v>
                </c:pt>
                <c:pt idx="690">
                  <c:v>66.971999999999994</c:v>
                </c:pt>
                <c:pt idx="691">
                  <c:v>67.581000000000003</c:v>
                </c:pt>
                <c:pt idx="692">
                  <c:v>67.567999999999998</c:v>
                </c:pt>
                <c:pt idx="693">
                  <c:v>67.212000000000003</c:v>
                </c:pt>
                <c:pt idx="694">
                  <c:v>67.266999999999996</c:v>
                </c:pt>
                <c:pt idx="695">
                  <c:v>67.114000000000004</c:v>
                </c:pt>
                <c:pt idx="696">
                  <c:v>67.153999999999996</c:v>
                </c:pt>
                <c:pt idx="697">
                  <c:v>67.650000000000006</c:v>
                </c:pt>
                <c:pt idx="698">
                  <c:v>67.876999999999995</c:v>
                </c:pt>
                <c:pt idx="699">
                  <c:v>67.653000000000006</c:v>
                </c:pt>
                <c:pt idx="700">
                  <c:v>67.984999999999999</c:v>
                </c:pt>
                <c:pt idx="701">
                  <c:v>68.001999999999995</c:v>
                </c:pt>
                <c:pt idx="702">
                  <c:v>67.748000000000005</c:v>
                </c:pt>
                <c:pt idx="703">
                  <c:v>67.417000000000002</c:v>
                </c:pt>
                <c:pt idx="704">
                  <c:v>67.34</c:v>
                </c:pt>
                <c:pt idx="705">
                  <c:v>67.355999999999995</c:v>
                </c:pt>
                <c:pt idx="706">
                  <c:v>67.58</c:v>
                </c:pt>
                <c:pt idx="707">
                  <c:v>67.757000000000005</c:v>
                </c:pt>
                <c:pt idx="708">
                  <c:v>67.501999999999995</c:v>
                </c:pt>
                <c:pt idx="709">
                  <c:v>67.730999999999995</c:v>
                </c:pt>
                <c:pt idx="710">
                  <c:v>68.325999999999993</c:v>
                </c:pt>
                <c:pt idx="711">
                  <c:v>68.343000000000004</c:v>
                </c:pt>
                <c:pt idx="712">
                  <c:v>68.873999999999995</c:v>
                </c:pt>
                <c:pt idx="713">
                  <c:v>68.623000000000005</c:v>
                </c:pt>
                <c:pt idx="714">
                  <c:v>68.372</c:v>
                </c:pt>
                <c:pt idx="715">
                  <c:v>68.268000000000001</c:v>
                </c:pt>
                <c:pt idx="716">
                  <c:v>68.162999999999997</c:v>
                </c:pt>
                <c:pt idx="717">
                  <c:v>68.269000000000005</c:v>
                </c:pt>
                <c:pt idx="718">
                  <c:v>68.513999999999996</c:v>
                </c:pt>
                <c:pt idx="719">
                  <c:v>68.617000000000004</c:v>
                </c:pt>
                <c:pt idx="720">
                  <c:v>68.849999999999994</c:v>
                </c:pt>
                <c:pt idx="721">
                  <c:v>68.558000000000007</c:v>
                </c:pt>
                <c:pt idx="722">
                  <c:v>68.948999999999998</c:v>
                </c:pt>
                <c:pt idx="723">
                  <c:v>69.057000000000002</c:v>
                </c:pt>
                <c:pt idx="724">
                  <c:v>69.561000000000007</c:v>
                </c:pt>
                <c:pt idx="725">
                  <c:v>69.623999999999995</c:v>
                </c:pt>
                <c:pt idx="726">
                  <c:v>69.448999999999998</c:v>
                </c:pt>
                <c:pt idx="727">
                  <c:v>68.712000000000003</c:v>
                </c:pt>
                <c:pt idx="728">
                  <c:v>69.438999999999993</c:v>
                </c:pt>
                <c:pt idx="729">
                  <c:v>69.364000000000004</c:v>
                </c:pt>
                <c:pt idx="730">
                  <c:v>68.603999999999999</c:v>
                </c:pt>
                <c:pt idx="731">
                  <c:v>68.484999999999999</c:v>
                </c:pt>
                <c:pt idx="732">
                  <c:v>68.03</c:v>
                </c:pt>
                <c:pt idx="733">
                  <c:v>67.64</c:v>
                </c:pt>
                <c:pt idx="734">
                  <c:v>67.194000000000003</c:v>
                </c:pt>
                <c:pt idx="735">
                  <c:v>67.495999999999995</c:v>
                </c:pt>
                <c:pt idx="736">
                  <c:v>67.108999999999995</c:v>
                </c:pt>
                <c:pt idx="737">
                  <c:v>66.555999999999997</c:v>
                </c:pt>
                <c:pt idx="738">
                  <c:v>67.180000000000007</c:v>
                </c:pt>
                <c:pt idx="739">
                  <c:v>67.185000000000002</c:v>
                </c:pt>
                <c:pt idx="740">
                  <c:v>66.635999999999996</c:v>
                </c:pt>
                <c:pt idx="741">
                  <c:v>67.11</c:v>
                </c:pt>
                <c:pt idx="742">
                  <c:v>67.83</c:v>
                </c:pt>
                <c:pt idx="743">
                  <c:v>68.221999999999994</c:v>
                </c:pt>
                <c:pt idx="744">
                  <c:v>68.385000000000005</c:v>
                </c:pt>
                <c:pt idx="745">
                  <c:v>68.456000000000003</c:v>
                </c:pt>
                <c:pt idx="746">
                  <c:v>67.974999999999994</c:v>
                </c:pt>
                <c:pt idx="747">
                  <c:v>67.866</c:v>
                </c:pt>
                <c:pt idx="748">
                  <c:v>67.515000000000001</c:v>
                </c:pt>
                <c:pt idx="749">
                  <c:v>67.722999999999999</c:v>
                </c:pt>
                <c:pt idx="750">
                  <c:v>67.227000000000004</c:v>
                </c:pt>
                <c:pt idx="751">
                  <c:v>67.606999999999999</c:v>
                </c:pt>
                <c:pt idx="752">
                  <c:v>67.271000000000001</c:v>
                </c:pt>
                <c:pt idx="753">
                  <c:v>67.891000000000005</c:v>
                </c:pt>
                <c:pt idx="754">
                  <c:v>68.022999999999996</c:v>
                </c:pt>
                <c:pt idx="755">
                  <c:v>68.162000000000006</c:v>
                </c:pt>
                <c:pt idx="756">
                  <c:v>68.694000000000003</c:v>
                </c:pt>
                <c:pt idx="757">
                  <c:v>68.734999999999999</c:v>
                </c:pt>
                <c:pt idx="758">
                  <c:v>68.718000000000004</c:v>
                </c:pt>
                <c:pt idx="759">
                  <c:v>68.210999999999999</c:v>
                </c:pt>
                <c:pt idx="760">
                  <c:v>68.085999999999999</c:v>
                </c:pt>
                <c:pt idx="761">
                  <c:v>68.144999999999996</c:v>
                </c:pt>
                <c:pt idx="762">
                  <c:v>68.712999999999994</c:v>
                </c:pt>
                <c:pt idx="763">
                  <c:v>68.918000000000006</c:v>
                </c:pt>
                <c:pt idx="764">
                  <c:v>69.045000000000002</c:v>
                </c:pt>
                <c:pt idx="765">
                  <c:v>69.376000000000005</c:v>
                </c:pt>
                <c:pt idx="766">
                  <c:v>69.427999999999997</c:v>
                </c:pt>
                <c:pt idx="767">
                  <c:v>69.759</c:v>
                </c:pt>
                <c:pt idx="768">
                  <c:v>69.674999999999997</c:v>
                </c:pt>
                <c:pt idx="769">
                  <c:v>70.147999999999996</c:v>
                </c:pt>
                <c:pt idx="770">
                  <c:v>69.8</c:v>
                </c:pt>
                <c:pt idx="771">
                  <c:v>70.48</c:v>
                </c:pt>
                <c:pt idx="772">
                  <c:v>70.613</c:v>
                </c:pt>
                <c:pt idx="773">
                  <c:v>70.355000000000004</c:v>
                </c:pt>
                <c:pt idx="774">
                  <c:v>70.495000000000005</c:v>
                </c:pt>
                <c:pt idx="775">
                  <c:v>70.542000000000002</c:v>
                </c:pt>
                <c:pt idx="776">
                  <c:v>70.759</c:v>
                </c:pt>
                <c:pt idx="777">
                  <c:v>71.242999999999995</c:v>
                </c:pt>
                <c:pt idx="778">
                  <c:v>71.39</c:v>
                </c:pt>
                <c:pt idx="779">
                  <c:v>71.721000000000004</c:v>
                </c:pt>
                <c:pt idx="780">
                  <c:v>71.703999999999994</c:v>
                </c:pt>
                <c:pt idx="781">
                  <c:v>71.628</c:v>
                </c:pt>
                <c:pt idx="782">
                  <c:v>71.775999999999996</c:v>
                </c:pt>
                <c:pt idx="783">
                  <c:v>72.144999999999996</c:v>
                </c:pt>
                <c:pt idx="784">
                  <c:v>72.662000000000006</c:v>
                </c:pt>
                <c:pt idx="785">
                  <c:v>73.010999999999996</c:v>
                </c:pt>
                <c:pt idx="786">
                  <c:v>72.760999999999996</c:v>
                </c:pt>
                <c:pt idx="787">
                  <c:v>73.105000000000004</c:v>
                </c:pt>
                <c:pt idx="788">
                  <c:v>73.257000000000005</c:v>
                </c:pt>
                <c:pt idx="789">
                  <c:v>73.335999999999999</c:v>
                </c:pt>
                <c:pt idx="790">
                  <c:v>73.605000000000004</c:v>
                </c:pt>
                <c:pt idx="791">
                  <c:v>73.447999999999993</c:v>
                </c:pt>
                <c:pt idx="792">
                  <c:v>73.584000000000003</c:v>
                </c:pt>
                <c:pt idx="793">
                  <c:v>73.106999999999999</c:v>
                </c:pt>
                <c:pt idx="794">
                  <c:v>72.775000000000006</c:v>
                </c:pt>
                <c:pt idx="795">
                  <c:v>72.962999999999994</c:v>
                </c:pt>
                <c:pt idx="796">
                  <c:v>73.376999999999995</c:v>
                </c:pt>
                <c:pt idx="797">
                  <c:v>73.856999999999999</c:v>
                </c:pt>
                <c:pt idx="798">
                  <c:v>73.554000000000002</c:v>
                </c:pt>
                <c:pt idx="799">
                  <c:v>73.876999999999995</c:v>
                </c:pt>
                <c:pt idx="800">
                  <c:v>73.680000000000007</c:v>
                </c:pt>
                <c:pt idx="801">
                  <c:v>74.096999999999994</c:v>
                </c:pt>
                <c:pt idx="802">
                  <c:v>74.263999999999996</c:v>
                </c:pt>
                <c:pt idx="803">
                  <c:v>74.328000000000003</c:v>
                </c:pt>
                <c:pt idx="804">
                  <c:v>74.507000000000005</c:v>
                </c:pt>
                <c:pt idx="805">
                  <c:v>74.587000000000003</c:v>
                </c:pt>
                <c:pt idx="806">
                  <c:v>74.545000000000002</c:v>
                </c:pt>
                <c:pt idx="807">
                  <c:v>74.649000000000001</c:v>
                </c:pt>
                <c:pt idx="808">
                  <c:v>74.593999999999994</c:v>
                </c:pt>
                <c:pt idx="809">
                  <c:v>74.108000000000004</c:v>
                </c:pt>
                <c:pt idx="810">
                  <c:v>73.930999999999997</c:v>
                </c:pt>
                <c:pt idx="811">
                  <c:v>73.959999999999994</c:v>
                </c:pt>
                <c:pt idx="812">
                  <c:v>74.253</c:v>
                </c:pt>
                <c:pt idx="813">
                  <c:v>74.093999999999994</c:v>
                </c:pt>
                <c:pt idx="814">
                  <c:v>73.825999999999993</c:v>
                </c:pt>
                <c:pt idx="815">
                  <c:v>73.646000000000001</c:v>
                </c:pt>
                <c:pt idx="816">
                  <c:v>73.411000000000001</c:v>
                </c:pt>
                <c:pt idx="817">
                  <c:v>73.855999999999995</c:v>
                </c:pt>
                <c:pt idx="818">
                  <c:v>74.153000000000006</c:v>
                </c:pt>
                <c:pt idx="819">
                  <c:v>74.503</c:v>
                </c:pt>
                <c:pt idx="820">
                  <c:v>74.123000000000005</c:v>
                </c:pt>
                <c:pt idx="821">
                  <c:v>74.540999999999997</c:v>
                </c:pt>
                <c:pt idx="822">
                  <c:v>74.623000000000005</c:v>
                </c:pt>
                <c:pt idx="823">
                  <c:v>74.754000000000005</c:v>
                </c:pt>
                <c:pt idx="824">
                  <c:v>74.861000000000004</c:v>
                </c:pt>
                <c:pt idx="825">
                  <c:v>75.762</c:v>
                </c:pt>
                <c:pt idx="826">
                  <c:v>76.100999999999999</c:v>
                </c:pt>
                <c:pt idx="827">
                  <c:v>76.218000000000004</c:v>
                </c:pt>
                <c:pt idx="828">
                  <c:v>76.072999999999993</c:v>
                </c:pt>
                <c:pt idx="829">
                  <c:v>76.427000000000007</c:v>
                </c:pt>
                <c:pt idx="830">
                  <c:v>76.784999999999997</c:v>
                </c:pt>
                <c:pt idx="831">
                  <c:v>76.605000000000004</c:v>
                </c:pt>
                <c:pt idx="832">
                  <c:v>76.088999999999999</c:v>
                </c:pt>
                <c:pt idx="833">
                  <c:v>75.736999999999995</c:v>
                </c:pt>
                <c:pt idx="834">
                  <c:v>75.302999999999997</c:v>
                </c:pt>
                <c:pt idx="835">
                  <c:v>75.921999999999997</c:v>
                </c:pt>
                <c:pt idx="836">
                  <c:v>75.551000000000002</c:v>
                </c:pt>
                <c:pt idx="837">
                  <c:v>75.55</c:v>
                </c:pt>
                <c:pt idx="838">
                  <c:v>75.662000000000006</c:v>
                </c:pt>
                <c:pt idx="839">
                  <c:v>75.022999999999996</c:v>
                </c:pt>
                <c:pt idx="840">
                  <c:v>75.561000000000007</c:v>
                </c:pt>
                <c:pt idx="841">
                  <c:v>76.096999999999994</c:v>
                </c:pt>
                <c:pt idx="842">
                  <c:v>76.105999999999995</c:v>
                </c:pt>
                <c:pt idx="843">
                  <c:v>75.721000000000004</c:v>
                </c:pt>
                <c:pt idx="844">
                  <c:v>75.355000000000004</c:v>
                </c:pt>
                <c:pt idx="845">
                  <c:v>75.412000000000006</c:v>
                </c:pt>
                <c:pt idx="846">
                  <c:v>74.924999999999997</c:v>
                </c:pt>
                <c:pt idx="847">
                  <c:v>74.915999999999997</c:v>
                </c:pt>
                <c:pt idx="848">
                  <c:v>74.869</c:v>
                </c:pt>
                <c:pt idx="849">
                  <c:v>75.256</c:v>
                </c:pt>
                <c:pt idx="850">
                  <c:v>75.766000000000005</c:v>
                </c:pt>
                <c:pt idx="851">
                  <c:v>75.561999999999998</c:v>
                </c:pt>
                <c:pt idx="852">
                  <c:v>75.248999999999995</c:v>
                </c:pt>
                <c:pt idx="853">
                  <c:v>74.834000000000003</c:v>
                </c:pt>
                <c:pt idx="854">
                  <c:v>75.027000000000001</c:v>
                </c:pt>
                <c:pt idx="855">
                  <c:v>75.453999999999994</c:v>
                </c:pt>
                <c:pt idx="856">
                  <c:v>75.658000000000001</c:v>
                </c:pt>
                <c:pt idx="857">
                  <c:v>75.266999999999996</c:v>
                </c:pt>
                <c:pt idx="858">
                  <c:v>75.415999999999997</c:v>
                </c:pt>
                <c:pt idx="859">
                  <c:v>74.966999999999999</c:v>
                </c:pt>
                <c:pt idx="860">
                  <c:v>74.522000000000006</c:v>
                </c:pt>
                <c:pt idx="861">
                  <c:v>74.149000000000001</c:v>
                </c:pt>
                <c:pt idx="862">
                  <c:v>73.95</c:v>
                </c:pt>
                <c:pt idx="863">
                  <c:v>74.067999999999998</c:v>
                </c:pt>
                <c:pt idx="864">
                  <c:v>74.346000000000004</c:v>
                </c:pt>
                <c:pt idx="865">
                  <c:v>74.593999999999994</c:v>
                </c:pt>
                <c:pt idx="866">
                  <c:v>74.888999999999996</c:v>
                </c:pt>
                <c:pt idx="867">
                  <c:v>74.600999999999999</c:v>
                </c:pt>
                <c:pt idx="868">
                  <c:v>73.781000000000006</c:v>
                </c:pt>
                <c:pt idx="869">
                  <c:v>73.119</c:v>
                </c:pt>
                <c:pt idx="870">
                  <c:v>73.759</c:v>
                </c:pt>
                <c:pt idx="871">
                  <c:v>72.852000000000004</c:v>
                </c:pt>
                <c:pt idx="872">
                  <c:v>72.662999999999997</c:v>
                </c:pt>
                <c:pt idx="873">
                  <c:v>72.522999999999996</c:v>
                </c:pt>
                <c:pt idx="874">
                  <c:v>73.287000000000006</c:v>
                </c:pt>
                <c:pt idx="875">
                  <c:v>73.097999999999999</c:v>
                </c:pt>
                <c:pt idx="876">
                  <c:v>72.927999999999997</c:v>
                </c:pt>
                <c:pt idx="877">
                  <c:v>73.525999999999996</c:v>
                </c:pt>
                <c:pt idx="878">
                  <c:v>73.935000000000002</c:v>
                </c:pt>
                <c:pt idx="879">
                  <c:v>74.578000000000003</c:v>
                </c:pt>
                <c:pt idx="880">
                  <c:v>74.760000000000005</c:v>
                </c:pt>
                <c:pt idx="881">
                  <c:v>75.192999999999998</c:v>
                </c:pt>
                <c:pt idx="882">
                  <c:v>75.323999999999998</c:v>
                </c:pt>
                <c:pt idx="883">
                  <c:v>75.725999999999999</c:v>
                </c:pt>
                <c:pt idx="884">
                  <c:v>75.652000000000001</c:v>
                </c:pt>
                <c:pt idx="885">
                  <c:v>75.947999999999993</c:v>
                </c:pt>
                <c:pt idx="886">
                  <c:v>75.834999999999994</c:v>
                </c:pt>
                <c:pt idx="887">
                  <c:v>75.34</c:v>
                </c:pt>
                <c:pt idx="888">
                  <c:v>75.781999999999996</c:v>
                </c:pt>
                <c:pt idx="889">
                  <c:v>75.713999999999999</c:v>
                </c:pt>
                <c:pt idx="890">
                  <c:v>76.018000000000001</c:v>
                </c:pt>
                <c:pt idx="891">
                  <c:v>75.798000000000002</c:v>
                </c:pt>
                <c:pt idx="892">
                  <c:v>75.792000000000002</c:v>
                </c:pt>
                <c:pt idx="893">
                  <c:v>75.55</c:v>
                </c:pt>
                <c:pt idx="894">
                  <c:v>74.763000000000005</c:v>
                </c:pt>
                <c:pt idx="895">
                  <c:v>75.227000000000004</c:v>
                </c:pt>
                <c:pt idx="896">
                  <c:v>75.713999999999999</c:v>
                </c:pt>
                <c:pt idx="897">
                  <c:v>75.619</c:v>
                </c:pt>
                <c:pt idx="898">
                  <c:v>76.125</c:v>
                </c:pt>
                <c:pt idx="899">
                  <c:v>75.561000000000007</c:v>
                </c:pt>
                <c:pt idx="900">
                  <c:v>76.52</c:v>
                </c:pt>
                <c:pt idx="901">
                  <c:v>75.545000000000002</c:v>
                </c:pt>
                <c:pt idx="902">
                  <c:v>75.441000000000003</c:v>
                </c:pt>
                <c:pt idx="903">
                  <c:v>75.995000000000005</c:v>
                </c:pt>
                <c:pt idx="904">
                  <c:v>76.286000000000001</c:v>
                </c:pt>
                <c:pt idx="905">
                  <c:v>76.585999999999999</c:v>
                </c:pt>
                <c:pt idx="906">
                  <c:v>76.531000000000006</c:v>
                </c:pt>
                <c:pt idx="907">
                  <c:v>77.016000000000005</c:v>
                </c:pt>
                <c:pt idx="908">
                  <c:v>77.12</c:v>
                </c:pt>
                <c:pt idx="909">
                  <c:v>76.775999999999996</c:v>
                </c:pt>
                <c:pt idx="910">
                  <c:v>76.703999999999994</c:v>
                </c:pt>
                <c:pt idx="911">
                  <c:v>76.856999999999999</c:v>
                </c:pt>
                <c:pt idx="912">
                  <c:v>76.686999999999998</c:v>
                </c:pt>
                <c:pt idx="913">
                  <c:v>77.201999999999998</c:v>
                </c:pt>
                <c:pt idx="914">
                  <c:v>76.885999999999996</c:v>
                </c:pt>
                <c:pt idx="915">
                  <c:v>77.168000000000006</c:v>
                </c:pt>
                <c:pt idx="916">
                  <c:v>77.497</c:v>
                </c:pt>
                <c:pt idx="917">
                  <c:v>77.480999999999995</c:v>
                </c:pt>
                <c:pt idx="918">
                  <c:v>76.789000000000001</c:v>
                </c:pt>
                <c:pt idx="919">
                  <c:v>76.501999999999995</c:v>
                </c:pt>
                <c:pt idx="920">
                  <c:v>76.900000000000006</c:v>
                </c:pt>
                <c:pt idx="921">
                  <c:v>77.191000000000003</c:v>
                </c:pt>
                <c:pt idx="922">
                  <c:v>78.076999999999998</c:v>
                </c:pt>
                <c:pt idx="923">
                  <c:v>78.144999999999996</c:v>
                </c:pt>
                <c:pt idx="924">
                  <c:v>77.430000000000007</c:v>
                </c:pt>
                <c:pt idx="925">
                  <c:v>78.173000000000002</c:v>
                </c:pt>
                <c:pt idx="926">
                  <c:v>78.185000000000002</c:v>
                </c:pt>
                <c:pt idx="927">
                  <c:v>77.98</c:v>
                </c:pt>
                <c:pt idx="928">
                  <c:v>78.206999999999994</c:v>
                </c:pt>
                <c:pt idx="929">
                  <c:v>77.921000000000006</c:v>
                </c:pt>
                <c:pt idx="930">
                  <c:v>77.677000000000007</c:v>
                </c:pt>
                <c:pt idx="931">
                  <c:v>77.519000000000005</c:v>
                </c:pt>
                <c:pt idx="932">
                  <c:v>76.131</c:v>
                </c:pt>
                <c:pt idx="933">
                  <c:v>77.438000000000002</c:v>
                </c:pt>
                <c:pt idx="934">
                  <c:v>78.129000000000005</c:v>
                </c:pt>
                <c:pt idx="935">
                  <c:v>78.453000000000003</c:v>
                </c:pt>
                <c:pt idx="936">
                  <c:v>79.114000000000004</c:v>
                </c:pt>
                <c:pt idx="937">
                  <c:v>79.436999999999998</c:v>
                </c:pt>
                <c:pt idx="938">
                  <c:v>79.323999999999998</c:v>
                </c:pt>
                <c:pt idx="939">
                  <c:v>79.792000000000002</c:v>
                </c:pt>
                <c:pt idx="940">
                  <c:v>79.792000000000002</c:v>
                </c:pt>
                <c:pt idx="941">
                  <c:v>79.977000000000004</c:v>
                </c:pt>
                <c:pt idx="942">
                  <c:v>79.974999999999994</c:v>
                </c:pt>
                <c:pt idx="943">
                  <c:v>80.664000000000001</c:v>
                </c:pt>
                <c:pt idx="944">
                  <c:v>80.751000000000005</c:v>
                </c:pt>
                <c:pt idx="945">
                  <c:v>81.900999999999996</c:v>
                </c:pt>
                <c:pt idx="946">
                  <c:v>81.921000000000006</c:v>
                </c:pt>
                <c:pt idx="947">
                  <c:v>82.010999999999996</c:v>
                </c:pt>
                <c:pt idx="948">
                  <c:v>82.260999999999996</c:v>
                </c:pt>
                <c:pt idx="949">
                  <c:v>81.91</c:v>
                </c:pt>
                <c:pt idx="950">
                  <c:v>81.558999999999997</c:v>
                </c:pt>
                <c:pt idx="951">
                  <c:v>81.691999999999993</c:v>
                </c:pt>
                <c:pt idx="952">
                  <c:v>81.525000000000006</c:v>
                </c:pt>
                <c:pt idx="953">
                  <c:v>81.611000000000004</c:v>
                </c:pt>
                <c:pt idx="954">
                  <c:v>81.58</c:v>
                </c:pt>
                <c:pt idx="955">
                  <c:v>81.789000000000001</c:v>
                </c:pt>
                <c:pt idx="956">
                  <c:v>81.870999999999995</c:v>
                </c:pt>
                <c:pt idx="957">
                  <c:v>81.713999999999999</c:v>
                </c:pt>
                <c:pt idx="958">
                  <c:v>81.405000000000001</c:v>
                </c:pt>
                <c:pt idx="959">
                  <c:v>82.225999999999999</c:v>
                </c:pt>
                <c:pt idx="960">
                  <c:v>82.757999999999996</c:v>
                </c:pt>
                <c:pt idx="961">
                  <c:v>82.768000000000001</c:v>
                </c:pt>
                <c:pt idx="962">
                  <c:v>83.308000000000007</c:v>
                </c:pt>
                <c:pt idx="963">
                  <c:v>84.031000000000006</c:v>
                </c:pt>
                <c:pt idx="964">
                  <c:v>83.393000000000001</c:v>
                </c:pt>
                <c:pt idx="965">
                  <c:v>83.736000000000004</c:v>
                </c:pt>
                <c:pt idx="966">
                  <c:v>83.158000000000001</c:v>
                </c:pt>
                <c:pt idx="967">
                  <c:v>83.454999999999998</c:v>
                </c:pt>
                <c:pt idx="968">
                  <c:v>83.337999999999994</c:v>
                </c:pt>
                <c:pt idx="969">
                  <c:v>83.442999999999998</c:v>
                </c:pt>
                <c:pt idx="970">
                  <c:v>83.6</c:v>
                </c:pt>
                <c:pt idx="971">
                  <c:v>83.623000000000005</c:v>
                </c:pt>
                <c:pt idx="972">
                  <c:v>83.748999999999995</c:v>
                </c:pt>
                <c:pt idx="973">
                  <c:v>83.375</c:v>
                </c:pt>
                <c:pt idx="974">
                  <c:v>83.542000000000002</c:v>
                </c:pt>
                <c:pt idx="975">
                  <c:v>83.631</c:v>
                </c:pt>
                <c:pt idx="976">
                  <c:v>83.623999999999995</c:v>
                </c:pt>
                <c:pt idx="977">
                  <c:v>83.885000000000005</c:v>
                </c:pt>
                <c:pt idx="978">
                  <c:v>84.135000000000005</c:v>
                </c:pt>
                <c:pt idx="979">
                  <c:v>83.516999999999996</c:v>
                </c:pt>
                <c:pt idx="980">
                  <c:v>83.475999999999999</c:v>
                </c:pt>
                <c:pt idx="981">
                  <c:v>82.941000000000003</c:v>
                </c:pt>
                <c:pt idx="982">
                  <c:v>83.322999999999993</c:v>
                </c:pt>
                <c:pt idx="983">
                  <c:v>83.242999999999995</c:v>
                </c:pt>
                <c:pt idx="984">
                  <c:v>83.185000000000002</c:v>
                </c:pt>
                <c:pt idx="985">
                  <c:v>83.299000000000007</c:v>
                </c:pt>
                <c:pt idx="986">
                  <c:v>83.628</c:v>
                </c:pt>
                <c:pt idx="987">
                  <c:v>83.78</c:v>
                </c:pt>
                <c:pt idx="988">
                  <c:v>84.323999999999998</c:v>
                </c:pt>
                <c:pt idx="989">
                  <c:v>84.210999999999999</c:v>
                </c:pt>
                <c:pt idx="990">
                  <c:v>84.159000000000006</c:v>
                </c:pt>
                <c:pt idx="991">
                  <c:v>84.483000000000004</c:v>
                </c:pt>
                <c:pt idx="992">
                  <c:v>84.543999999999997</c:v>
                </c:pt>
                <c:pt idx="993">
                  <c:v>84.441000000000003</c:v>
                </c:pt>
                <c:pt idx="994">
                  <c:v>85.010999999999996</c:v>
                </c:pt>
                <c:pt idx="995">
                  <c:v>84.819000000000003</c:v>
                </c:pt>
                <c:pt idx="996">
                  <c:v>84.885000000000005</c:v>
                </c:pt>
                <c:pt idx="997">
                  <c:v>85.215999999999994</c:v>
                </c:pt>
                <c:pt idx="998">
                  <c:v>85.388999999999996</c:v>
                </c:pt>
                <c:pt idx="999">
                  <c:v>85.200999999999993</c:v>
                </c:pt>
                <c:pt idx="1000">
                  <c:v>85.778999999999996</c:v>
                </c:pt>
                <c:pt idx="1001">
                  <c:v>86.266000000000005</c:v>
                </c:pt>
                <c:pt idx="1002">
                  <c:v>85.995999999999995</c:v>
                </c:pt>
                <c:pt idx="1003">
                  <c:v>86.341999999999999</c:v>
                </c:pt>
                <c:pt idx="1004">
                  <c:v>85.971999999999994</c:v>
                </c:pt>
                <c:pt idx="1005">
                  <c:v>86.375</c:v>
                </c:pt>
                <c:pt idx="1006">
                  <c:v>86.244</c:v>
                </c:pt>
                <c:pt idx="1007">
                  <c:v>86.605999999999995</c:v>
                </c:pt>
                <c:pt idx="1008">
                  <c:v>86.481999999999999</c:v>
                </c:pt>
                <c:pt idx="1009">
                  <c:v>86.295000000000002</c:v>
                </c:pt>
                <c:pt idx="1010">
                  <c:v>86.379000000000005</c:v>
                </c:pt>
                <c:pt idx="1011">
                  <c:v>86.504999999999995</c:v>
                </c:pt>
                <c:pt idx="1012">
                  <c:v>86.266999999999996</c:v>
                </c:pt>
                <c:pt idx="1013">
                  <c:v>86.649000000000001</c:v>
                </c:pt>
                <c:pt idx="1014">
                  <c:v>86.822000000000003</c:v>
                </c:pt>
                <c:pt idx="1015">
                  <c:v>86.703000000000003</c:v>
                </c:pt>
                <c:pt idx="1016">
                  <c:v>86.843999999999994</c:v>
                </c:pt>
                <c:pt idx="1017">
                  <c:v>86.638000000000005</c:v>
                </c:pt>
                <c:pt idx="1018">
                  <c:v>86.534999999999997</c:v>
                </c:pt>
                <c:pt idx="1019">
                  <c:v>86.643000000000001</c:v>
                </c:pt>
                <c:pt idx="1020">
                  <c:v>86.481999999999999</c:v>
                </c:pt>
                <c:pt idx="1021">
                  <c:v>85.98</c:v>
                </c:pt>
                <c:pt idx="1022">
                  <c:v>86.346000000000004</c:v>
                </c:pt>
                <c:pt idx="1023">
                  <c:v>86.289000000000001</c:v>
                </c:pt>
                <c:pt idx="1024">
                  <c:v>86.9</c:v>
                </c:pt>
                <c:pt idx="1025">
                  <c:v>86.855999999999995</c:v>
                </c:pt>
                <c:pt idx="1026">
                  <c:v>86.786000000000001</c:v>
                </c:pt>
                <c:pt idx="1027">
                  <c:v>87.159000000000006</c:v>
                </c:pt>
                <c:pt idx="1028">
                  <c:v>87.563999999999993</c:v>
                </c:pt>
                <c:pt idx="1029">
                  <c:v>87.84</c:v>
                </c:pt>
                <c:pt idx="1030">
                  <c:v>88.072000000000003</c:v>
                </c:pt>
                <c:pt idx="1031">
                  <c:v>88.072999999999993</c:v>
                </c:pt>
                <c:pt idx="1032">
                  <c:v>88.230999999999995</c:v>
                </c:pt>
                <c:pt idx="1033">
                  <c:v>88.091999999999999</c:v>
                </c:pt>
                <c:pt idx="1034">
                  <c:v>87.863</c:v>
                </c:pt>
                <c:pt idx="1035">
                  <c:v>87.721999999999994</c:v>
                </c:pt>
                <c:pt idx="1036">
                  <c:v>87.436000000000007</c:v>
                </c:pt>
                <c:pt idx="1037">
                  <c:v>88.037999999999997</c:v>
                </c:pt>
                <c:pt idx="1038">
                  <c:v>88.093999999999994</c:v>
                </c:pt>
                <c:pt idx="1039">
                  <c:v>88.305999999999997</c:v>
                </c:pt>
                <c:pt idx="1040">
                  <c:v>88.215000000000003</c:v>
                </c:pt>
                <c:pt idx="1041">
                  <c:v>88.302000000000007</c:v>
                </c:pt>
                <c:pt idx="1042">
                  <c:v>88.495999999999995</c:v>
                </c:pt>
                <c:pt idx="1043">
                  <c:v>88.317999999999998</c:v>
                </c:pt>
                <c:pt idx="1044">
                  <c:v>88.096000000000004</c:v>
                </c:pt>
                <c:pt idx="1045">
                  <c:v>88.331999999999994</c:v>
                </c:pt>
                <c:pt idx="1046">
                  <c:v>88.165000000000006</c:v>
                </c:pt>
                <c:pt idx="1047">
                  <c:v>88.31</c:v>
                </c:pt>
                <c:pt idx="1048">
                  <c:v>88.403999999999996</c:v>
                </c:pt>
                <c:pt idx="1049">
                  <c:v>88.513999999999996</c:v>
                </c:pt>
                <c:pt idx="1050">
                  <c:v>88.528000000000006</c:v>
                </c:pt>
                <c:pt idx="1051">
                  <c:v>88.498000000000005</c:v>
                </c:pt>
                <c:pt idx="1052">
                  <c:v>88.227000000000004</c:v>
                </c:pt>
                <c:pt idx="1053">
                  <c:v>88.322000000000003</c:v>
                </c:pt>
                <c:pt idx="1054">
                  <c:v>88.004999999999995</c:v>
                </c:pt>
                <c:pt idx="1055">
                  <c:v>87.984999999999999</c:v>
                </c:pt>
                <c:pt idx="1056">
                  <c:v>88.174000000000007</c:v>
                </c:pt>
                <c:pt idx="1057">
                  <c:v>87.423000000000002</c:v>
                </c:pt>
                <c:pt idx="1058">
                  <c:v>87.763000000000005</c:v>
                </c:pt>
                <c:pt idx="1059">
                  <c:v>88.09</c:v>
                </c:pt>
                <c:pt idx="1060">
                  <c:v>88.275999999999996</c:v>
                </c:pt>
                <c:pt idx="1061">
                  <c:v>88.218000000000004</c:v>
                </c:pt>
                <c:pt idx="1062">
                  <c:v>88.448999999999998</c:v>
                </c:pt>
                <c:pt idx="1063">
                  <c:v>88.600999999999999</c:v>
                </c:pt>
                <c:pt idx="1064">
                  <c:v>88.707999999999998</c:v>
                </c:pt>
                <c:pt idx="1065">
                  <c:v>88.4</c:v>
                </c:pt>
                <c:pt idx="1066">
                  <c:v>87.977999999999994</c:v>
                </c:pt>
                <c:pt idx="1067">
                  <c:v>87.938000000000002</c:v>
                </c:pt>
                <c:pt idx="1068">
                  <c:v>88.147000000000006</c:v>
                </c:pt>
                <c:pt idx="1069">
                  <c:v>88.540999999999997</c:v>
                </c:pt>
                <c:pt idx="1070">
                  <c:v>88.867999999999995</c:v>
                </c:pt>
                <c:pt idx="1071">
                  <c:v>88.722999999999999</c:v>
                </c:pt>
                <c:pt idx="1072">
                  <c:v>88.616</c:v>
                </c:pt>
                <c:pt idx="1073">
                  <c:v>89.156999999999996</c:v>
                </c:pt>
                <c:pt idx="1074">
                  <c:v>89.087000000000003</c:v>
                </c:pt>
                <c:pt idx="1075">
                  <c:v>89.031000000000006</c:v>
                </c:pt>
                <c:pt idx="1076">
                  <c:v>88.745999999999995</c:v>
                </c:pt>
                <c:pt idx="1077">
                  <c:v>89.043000000000006</c:v>
                </c:pt>
                <c:pt idx="1078">
                  <c:v>88.917000000000002</c:v>
                </c:pt>
                <c:pt idx="1079">
                  <c:v>88.695999999999998</c:v>
                </c:pt>
                <c:pt idx="1080">
                  <c:v>88.960999999999999</c:v>
                </c:pt>
                <c:pt idx="1081">
                  <c:v>88.975999999999999</c:v>
                </c:pt>
                <c:pt idx="1082">
                  <c:v>88.712000000000003</c:v>
                </c:pt>
                <c:pt idx="1083">
                  <c:v>88.61</c:v>
                </c:pt>
                <c:pt idx="1084">
                  <c:v>88.725999999999999</c:v>
                </c:pt>
                <c:pt idx="1085">
                  <c:v>88.474000000000004</c:v>
                </c:pt>
                <c:pt idx="1086">
                  <c:v>88.113</c:v>
                </c:pt>
                <c:pt idx="1087">
                  <c:v>87.816999999999993</c:v>
                </c:pt>
                <c:pt idx="1088">
                  <c:v>88.06</c:v>
                </c:pt>
                <c:pt idx="1089">
                  <c:v>87.951999999999998</c:v>
                </c:pt>
                <c:pt idx="1090">
                  <c:v>87.867000000000004</c:v>
                </c:pt>
                <c:pt idx="1091">
                  <c:v>87.71</c:v>
                </c:pt>
                <c:pt idx="1092">
                  <c:v>87.647000000000006</c:v>
                </c:pt>
                <c:pt idx="1093">
                  <c:v>87.441999999999993</c:v>
                </c:pt>
                <c:pt idx="1094">
                  <c:v>87.616</c:v>
                </c:pt>
                <c:pt idx="1095">
                  <c:v>87.603999999999999</c:v>
                </c:pt>
                <c:pt idx="1096">
                  <c:v>87.572999999999993</c:v>
                </c:pt>
                <c:pt idx="1097">
                  <c:v>87.804000000000002</c:v>
                </c:pt>
                <c:pt idx="1098">
                  <c:v>87.986000000000004</c:v>
                </c:pt>
                <c:pt idx="1099">
                  <c:v>87.793000000000006</c:v>
                </c:pt>
                <c:pt idx="1100">
                  <c:v>87.710999999999999</c:v>
                </c:pt>
                <c:pt idx="1101">
                  <c:v>88.082999999999998</c:v>
                </c:pt>
                <c:pt idx="1102">
                  <c:v>88.328000000000003</c:v>
                </c:pt>
                <c:pt idx="1103">
                  <c:v>88.474999999999994</c:v>
                </c:pt>
                <c:pt idx="1104">
                  <c:v>88.637</c:v>
                </c:pt>
                <c:pt idx="1105">
                  <c:v>88.563000000000002</c:v>
                </c:pt>
                <c:pt idx="1106">
                  <c:v>88.111000000000004</c:v>
                </c:pt>
                <c:pt idx="1107">
                  <c:v>88.055000000000007</c:v>
                </c:pt>
                <c:pt idx="1108">
                  <c:v>87.468000000000004</c:v>
                </c:pt>
                <c:pt idx="1109">
                  <c:v>87.709000000000003</c:v>
                </c:pt>
                <c:pt idx="1110">
                  <c:v>87.978999999999999</c:v>
                </c:pt>
                <c:pt idx="1111">
                  <c:v>87.972999999999999</c:v>
                </c:pt>
                <c:pt idx="1112">
                  <c:v>87.584000000000003</c:v>
                </c:pt>
                <c:pt idx="1113">
                  <c:v>87.525000000000006</c:v>
                </c:pt>
                <c:pt idx="1114">
                  <c:v>87.1</c:v>
                </c:pt>
                <c:pt idx="1115">
                  <c:v>86.9</c:v>
                </c:pt>
                <c:pt idx="1116">
                  <c:v>86.405000000000001</c:v>
                </c:pt>
                <c:pt idx="1117">
                  <c:v>86.25</c:v>
                </c:pt>
                <c:pt idx="1118">
                  <c:v>86.087000000000003</c:v>
                </c:pt>
                <c:pt idx="1119">
                  <c:v>85.938999999999993</c:v>
                </c:pt>
                <c:pt idx="1120">
                  <c:v>86.406000000000006</c:v>
                </c:pt>
                <c:pt idx="1121">
                  <c:v>86.298000000000002</c:v>
                </c:pt>
                <c:pt idx="1122">
                  <c:v>86.141000000000005</c:v>
                </c:pt>
                <c:pt idx="1123">
                  <c:v>85.775999999999996</c:v>
                </c:pt>
                <c:pt idx="1124">
                  <c:v>86.052000000000007</c:v>
                </c:pt>
                <c:pt idx="1125">
                  <c:v>85.757000000000005</c:v>
                </c:pt>
                <c:pt idx="1126">
                  <c:v>86.266000000000005</c:v>
                </c:pt>
                <c:pt idx="1127">
                  <c:v>86.353999999999999</c:v>
                </c:pt>
                <c:pt idx="1128">
                  <c:v>86.912000000000006</c:v>
                </c:pt>
                <c:pt idx="1129">
                  <c:v>86.531999999999996</c:v>
                </c:pt>
                <c:pt idx="1130">
                  <c:v>86.254999999999995</c:v>
                </c:pt>
                <c:pt idx="1131">
                  <c:v>85.894999999999996</c:v>
                </c:pt>
                <c:pt idx="1132">
                  <c:v>86.451999999999998</c:v>
                </c:pt>
                <c:pt idx="1133">
                  <c:v>86.364999999999995</c:v>
                </c:pt>
                <c:pt idx="1134">
                  <c:v>86.058999999999997</c:v>
                </c:pt>
                <c:pt idx="1135">
                  <c:v>86.552999999999997</c:v>
                </c:pt>
                <c:pt idx="1136">
                  <c:v>86.521000000000001</c:v>
                </c:pt>
                <c:pt idx="1137">
                  <c:v>86.477999999999994</c:v>
                </c:pt>
                <c:pt idx="1138">
                  <c:v>86.102000000000004</c:v>
                </c:pt>
                <c:pt idx="1139">
                  <c:v>85.893000000000001</c:v>
                </c:pt>
                <c:pt idx="1140">
                  <c:v>86.5</c:v>
                </c:pt>
                <c:pt idx="1141">
                  <c:v>86.626999999999995</c:v>
                </c:pt>
                <c:pt idx="1142">
                  <c:v>86.322000000000003</c:v>
                </c:pt>
                <c:pt idx="1143">
                  <c:v>86.11</c:v>
                </c:pt>
                <c:pt idx="1144">
                  <c:v>86.314999999999998</c:v>
                </c:pt>
                <c:pt idx="1145">
                  <c:v>85.986000000000004</c:v>
                </c:pt>
                <c:pt idx="1146">
                  <c:v>86.262</c:v>
                </c:pt>
                <c:pt idx="1147">
                  <c:v>86.323999999999998</c:v>
                </c:pt>
                <c:pt idx="1148">
                  <c:v>85.858999999999995</c:v>
                </c:pt>
                <c:pt idx="1149">
                  <c:v>85.754999999999995</c:v>
                </c:pt>
                <c:pt idx="1150">
                  <c:v>85.063999999999993</c:v>
                </c:pt>
                <c:pt idx="1151">
                  <c:v>85.444000000000003</c:v>
                </c:pt>
                <c:pt idx="1152">
                  <c:v>85.733000000000004</c:v>
                </c:pt>
                <c:pt idx="1153">
                  <c:v>85.495000000000005</c:v>
                </c:pt>
                <c:pt idx="1154">
                  <c:v>86.688000000000002</c:v>
                </c:pt>
                <c:pt idx="1155">
                  <c:v>85.903999999999996</c:v>
                </c:pt>
                <c:pt idx="1156">
                  <c:v>85.751999999999995</c:v>
                </c:pt>
                <c:pt idx="1157">
                  <c:v>86.1</c:v>
                </c:pt>
                <c:pt idx="1158">
                  <c:v>86.57</c:v>
                </c:pt>
                <c:pt idx="1159">
                  <c:v>86.772999999999996</c:v>
                </c:pt>
                <c:pt idx="1160">
                  <c:v>87.230999999999995</c:v>
                </c:pt>
                <c:pt idx="1161">
                  <c:v>87.415999999999997</c:v>
                </c:pt>
                <c:pt idx="1162">
                  <c:v>87.596999999999994</c:v>
                </c:pt>
                <c:pt idx="1163">
                  <c:v>87.75</c:v>
                </c:pt>
                <c:pt idx="1164">
                  <c:v>87.965999999999994</c:v>
                </c:pt>
                <c:pt idx="1165">
                  <c:v>88.155000000000001</c:v>
                </c:pt>
                <c:pt idx="1166">
                  <c:v>87.572999999999993</c:v>
                </c:pt>
                <c:pt idx="1167">
                  <c:v>87.444000000000003</c:v>
                </c:pt>
                <c:pt idx="1168">
                  <c:v>87.867000000000004</c:v>
                </c:pt>
                <c:pt idx="1169">
                  <c:v>87.724000000000004</c:v>
                </c:pt>
                <c:pt idx="1170">
                  <c:v>87.766000000000005</c:v>
                </c:pt>
                <c:pt idx="1171">
                  <c:v>87.781999999999996</c:v>
                </c:pt>
                <c:pt idx="1172">
                  <c:v>88.963999999999999</c:v>
                </c:pt>
                <c:pt idx="1173">
                  <c:v>88.647000000000006</c:v>
                </c:pt>
                <c:pt idx="1174">
                  <c:v>88.590999999999994</c:v>
                </c:pt>
                <c:pt idx="1175">
                  <c:v>88.649000000000001</c:v>
                </c:pt>
                <c:pt idx="1176">
                  <c:v>88.74</c:v>
                </c:pt>
                <c:pt idx="1177">
                  <c:v>88.683999999999997</c:v>
                </c:pt>
                <c:pt idx="1178">
                  <c:v>88.53</c:v>
                </c:pt>
                <c:pt idx="1179">
                  <c:v>88.549000000000007</c:v>
                </c:pt>
                <c:pt idx="1180">
                  <c:v>88.8</c:v>
                </c:pt>
                <c:pt idx="1181">
                  <c:v>89.141000000000005</c:v>
                </c:pt>
                <c:pt idx="1182">
                  <c:v>89.192999999999998</c:v>
                </c:pt>
                <c:pt idx="1183">
                  <c:v>89.016000000000005</c:v>
                </c:pt>
                <c:pt idx="1184">
                  <c:v>88.754999999999995</c:v>
                </c:pt>
                <c:pt idx="1185">
                  <c:v>88.858999999999995</c:v>
                </c:pt>
                <c:pt idx="1186">
                  <c:v>89.391000000000005</c:v>
                </c:pt>
                <c:pt idx="1187">
                  <c:v>89.384</c:v>
                </c:pt>
                <c:pt idx="1188">
                  <c:v>89.334999999999994</c:v>
                </c:pt>
                <c:pt idx="1189">
                  <c:v>88.683000000000007</c:v>
                </c:pt>
                <c:pt idx="1190">
                  <c:v>88.481999999999999</c:v>
                </c:pt>
                <c:pt idx="1191">
                  <c:v>88.298000000000002</c:v>
                </c:pt>
                <c:pt idx="1192">
                  <c:v>88.32</c:v>
                </c:pt>
                <c:pt idx="1193">
                  <c:v>88.77</c:v>
                </c:pt>
                <c:pt idx="1194">
                  <c:v>88.944000000000003</c:v>
                </c:pt>
                <c:pt idx="1195">
                  <c:v>89.347999999999999</c:v>
                </c:pt>
                <c:pt idx="1196">
                  <c:v>89.46</c:v>
                </c:pt>
                <c:pt idx="1197">
                  <c:v>89.587999999999994</c:v>
                </c:pt>
                <c:pt idx="1198">
                  <c:v>89.15</c:v>
                </c:pt>
                <c:pt idx="1199">
                  <c:v>89.277000000000001</c:v>
                </c:pt>
                <c:pt idx="1200">
                  <c:v>89.646000000000001</c:v>
                </c:pt>
                <c:pt idx="1201">
                  <c:v>89.807000000000002</c:v>
                </c:pt>
                <c:pt idx="1202">
                  <c:v>89.323999999999998</c:v>
                </c:pt>
                <c:pt idx="1203">
                  <c:v>89.176000000000002</c:v>
                </c:pt>
                <c:pt idx="1204">
                  <c:v>88.96</c:v>
                </c:pt>
                <c:pt idx="1205">
                  <c:v>88.552000000000007</c:v>
                </c:pt>
                <c:pt idx="1206">
                  <c:v>88.899000000000001</c:v>
                </c:pt>
                <c:pt idx="1207">
                  <c:v>89.197000000000003</c:v>
                </c:pt>
                <c:pt idx="1208">
                  <c:v>89.450999999999993</c:v>
                </c:pt>
                <c:pt idx="1209">
                  <c:v>89.566000000000003</c:v>
                </c:pt>
                <c:pt idx="1210">
                  <c:v>90.087999999999994</c:v>
                </c:pt>
                <c:pt idx="1211">
                  <c:v>89.872</c:v>
                </c:pt>
                <c:pt idx="1212">
                  <c:v>90.412000000000006</c:v>
                </c:pt>
                <c:pt idx="1213">
                  <c:v>91.034000000000006</c:v>
                </c:pt>
                <c:pt idx="1214">
                  <c:v>91.15</c:v>
                </c:pt>
                <c:pt idx="1215">
                  <c:v>91.286000000000001</c:v>
                </c:pt>
                <c:pt idx="1216">
                  <c:v>91.492999999999995</c:v>
                </c:pt>
                <c:pt idx="1217">
                  <c:v>91.405000000000001</c:v>
                </c:pt>
                <c:pt idx="1218">
                  <c:v>91.468999999999994</c:v>
                </c:pt>
                <c:pt idx="1219">
                  <c:v>91.89</c:v>
                </c:pt>
                <c:pt idx="1220">
                  <c:v>91.224000000000004</c:v>
                </c:pt>
                <c:pt idx="1221">
                  <c:v>91.713999999999999</c:v>
                </c:pt>
                <c:pt idx="1222">
                  <c:v>91.84</c:v>
                </c:pt>
                <c:pt idx="1223">
                  <c:v>91.343999999999994</c:v>
                </c:pt>
                <c:pt idx="1224">
                  <c:v>90.930999999999997</c:v>
                </c:pt>
                <c:pt idx="1225">
                  <c:v>91.097999999999999</c:v>
                </c:pt>
                <c:pt idx="1226">
                  <c:v>91.128</c:v>
                </c:pt>
                <c:pt idx="1227">
                  <c:v>90.453999999999994</c:v>
                </c:pt>
                <c:pt idx="1228">
                  <c:v>90.424000000000007</c:v>
                </c:pt>
                <c:pt idx="1229">
                  <c:v>90.641999999999996</c:v>
                </c:pt>
                <c:pt idx="1230">
                  <c:v>90.697999999999993</c:v>
                </c:pt>
                <c:pt idx="1231">
                  <c:v>90.596999999999994</c:v>
                </c:pt>
                <c:pt idx="1232">
                  <c:v>90.611000000000004</c:v>
                </c:pt>
                <c:pt idx="1233">
                  <c:v>90.117999999999995</c:v>
                </c:pt>
                <c:pt idx="1234">
                  <c:v>90.16</c:v>
                </c:pt>
                <c:pt idx="1235">
                  <c:v>89.918000000000006</c:v>
                </c:pt>
                <c:pt idx="1236">
                  <c:v>90.111000000000004</c:v>
                </c:pt>
                <c:pt idx="1237">
                  <c:v>90.277000000000001</c:v>
                </c:pt>
                <c:pt idx="1238">
                  <c:v>90.566000000000003</c:v>
                </c:pt>
                <c:pt idx="1239">
                  <c:v>90.896000000000001</c:v>
                </c:pt>
                <c:pt idx="1240">
                  <c:v>90.813999999999993</c:v>
                </c:pt>
                <c:pt idx="1241">
                  <c:v>91.400999999999996</c:v>
                </c:pt>
                <c:pt idx="1242">
                  <c:v>90.653999999999996</c:v>
                </c:pt>
                <c:pt idx="1243">
                  <c:v>90.052000000000007</c:v>
                </c:pt>
                <c:pt idx="1244">
                  <c:v>89.789000000000001</c:v>
                </c:pt>
                <c:pt idx="1245">
                  <c:v>89.424000000000007</c:v>
                </c:pt>
                <c:pt idx="1246">
                  <c:v>89.299000000000007</c:v>
                </c:pt>
                <c:pt idx="1247">
                  <c:v>89.599000000000004</c:v>
                </c:pt>
              </c:numCache>
            </c:numRef>
          </c:yVal>
          <c:smooth val="1"/>
          <c:extLst xmlns:c16r2="http://schemas.microsoft.com/office/drawing/2015/06/chart">
            <c:ext xmlns:c16="http://schemas.microsoft.com/office/drawing/2014/chart" uri="{C3380CC4-5D6E-409C-BE32-E72D297353CC}">
              <c16:uniqueId val="{00000000-8D98-42CB-B4B6-17D6F18DB66C}"/>
            </c:ext>
          </c:extLst>
        </c:ser>
        <c:dLbls>
          <c:showLegendKey val="0"/>
          <c:showVal val="0"/>
          <c:showCatName val="0"/>
          <c:showSerName val="0"/>
          <c:showPercent val="0"/>
          <c:showBubbleSize val="0"/>
        </c:dLbls>
        <c:axId val="318317312"/>
        <c:axId val="318318848"/>
      </c:scatterChart>
      <c:scatterChart>
        <c:scatterStyle val="smoothMarker"/>
        <c:varyColors val="0"/>
        <c:dLbls>
          <c:showLegendKey val="0"/>
          <c:showVal val="0"/>
          <c:showCatName val="0"/>
          <c:showSerName val="0"/>
          <c:showPercent val="0"/>
          <c:showBubbleSize val="0"/>
        </c:dLbls>
        <c:axId val="318322176"/>
        <c:axId val="318320640"/>
        <c:extLst xmlns:c16r2="http://schemas.microsoft.com/office/drawing/2015/06/chart">
          <c:ext xmlns:c15="http://schemas.microsoft.com/office/drawing/2012/chart" uri="{02D57815-91ED-43cb-92C2-25804820EDAC}">
            <c15:filteredScatterSeries>
              <c15:ser>
                <c:idx val="1"/>
                <c:order val="1"/>
                <c:tx>
                  <c:strRef>
                    <c:extLst>
                      <c:ext uri="{02D57815-91ED-43cb-92C2-25804820EDAC}">
                        <c15:formulaRef>
                          <c15:sqref>'XY SCATTER'!$D$1</c15:sqref>
                        </c15:formulaRef>
                      </c:ext>
                    </c:extLst>
                    <c:strCache>
                      <c:ptCount val="1"/>
                    </c:strCache>
                  </c:strRef>
                </c:tx>
                <c:spPr>
                  <a:ln w="19050">
                    <a:solidFill>
                      <a:schemeClr val="accent2"/>
                    </a:solidFill>
                  </a:ln>
                </c:spPr>
                <c:marker>
                  <c:symbol val="none"/>
                </c:marker>
                <c:xVal>
                  <c:numRef>
                    <c:extLst>
                      <c:ext uri="{02D57815-91ED-43cb-92C2-25804820EDAC}">
                        <c15:formulaRef>
                          <c15:sqref>'XY SCATTER'!$B$4:$B$3251</c15:sqref>
                        </c15:formulaRef>
                      </c:ext>
                    </c:extLst>
                    <c:numCache>
                      <c:formatCode>m/d/yyyy</c:formatCode>
                      <c:ptCount val="3248"/>
                      <c:pt idx="0">
                        <c:v>43353</c:v>
                      </c:pt>
                      <c:pt idx="1">
                        <c:v>43350</c:v>
                      </c:pt>
                      <c:pt idx="2">
                        <c:v>43349</c:v>
                      </c:pt>
                      <c:pt idx="3">
                        <c:v>43348</c:v>
                      </c:pt>
                      <c:pt idx="4">
                        <c:v>43347</c:v>
                      </c:pt>
                      <c:pt idx="5">
                        <c:v>43343</c:v>
                      </c:pt>
                      <c:pt idx="6">
                        <c:v>43342</c:v>
                      </c:pt>
                      <c:pt idx="7">
                        <c:v>43341</c:v>
                      </c:pt>
                      <c:pt idx="8">
                        <c:v>43340</c:v>
                      </c:pt>
                      <c:pt idx="9">
                        <c:v>43339</c:v>
                      </c:pt>
                      <c:pt idx="10">
                        <c:v>43336</c:v>
                      </c:pt>
                      <c:pt idx="11">
                        <c:v>43335</c:v>
                      </c:pt>
                      <c:pt idx="12">
                        <c:v>43334</c:v>
                      </c:pt>
                      <c:pt idx="13">
                        <c:v>43333</c:v>
                      </c:pt>
                      <c:pt idx="14">
                        <c:v>43332</c:v>
                      </c:pt>
                      <c:pt idx="15">
                        <c:v>43329</c:v>
                      </c:pt>
                      <c:pt idx="16">
                        <c:v>43328</c:v>
                      </c:pt>
                      <c:pt idx="17">
                        <c:v>43327</c:v>
                      </c:pt>
                      <c:pt idx="18">
                        <c:v>43326</c:v>
                      </c:pt>
                      <c:pt idx="19">
                        <c:v>43325</c:v>
                      </c:pt>
                      <c:pt idx="20">
                        <c:v>43322</c:v>
                      </c:pt>
                      <c:pt idx="21">
                        <c:v>43321</c:v>
                      </c:pt>
                      <c:pt idx="22">
                        <c:v>43320</c:v>
                      </c:pt>
                      <c:pt idx="23">
                        <c:v>43319</c:v>
                      </c:pt>
                      <c:pt idx="24">
                        <c:v>43318</c:v>
                      </c:pt>
                      <c:pt idx="25">
                        <c:v>43315</c:v>
                      </c:pt>
                      <c:pt idx="26">
                        <c:v>43314</c:v>
                      </c:pt>
                      <c:pt idx="27">
                        <c:v>43313</c:v>
                      </c:pt>
                      <c:pt idx="28">
                        <c:v>43312</c:v>
                      </c:pt>
                      <c:pt idx="29">
                        <c:v>43311</c:v>
                      </c:pt>
                      <c:pt idx="30">
                        <c:v>43308</c:v>
                      </c:pt>
                      <c:pt idx="31">
                        <c:v>43307</c:v>
                      </c:pt>
                      <c:pt idx="32">
                        <c:v>43306</c:v>
                      </c:pt>
                      <c:pt idx="33">
                        <c:v>43305</c:v>
                      </c:pt>
                      <c:pt idx="34">
                        <c:v>43304</c:v>
                      </c:pt>
                      <c:pt idx="35">
                        <c:v>43301</c:v>
                      </c:pt>
                      <c:pt idx="36">
                        <c:v>43300</c:v>
                      </c:pt>
                      <c:pt idx="37">
                        <c:v>43299</c:v>
                      </c:pt>
                      <c:pt idx="38">
                        <c:v>43298</c:v>
                      </c:pt>
                      <c:pt idx="39">
                        <c:v>43297</c:v>
                      </c:pt>
                      <c:pt idx="40">
                        <c:v>43294</c:v>
                      </c:pt>
                      <c:pt idx="41">
                        <c:v>43293</c:v>
                      </c:pt>
                      <c:pt idx="42">
                        <c:v>43292</c:v>
                      </c:pt>
                      <c:pt idx="43">
                        <c:v>43291</c:v>
                      </c:pt>
                      <c:pt idx="44">
                        <c:v>43290</c:v>
                      </c:pt>
                      <c:pt idx="45">
                        <c:v>43287</c:v>
                      </c:pt>
                      <c:pt idx="46">
                        <c:v>43286</c:v>
                      </c:pt>
                      <c:pt idx="47">
                        <c:v>43284</c:v>
                      </c:pt>
                      <c:pt idx="48">
                        <c:v>43283</c:v>
                      </c:pt>
                      <c:pt idx="49">
                        <c:v>43280</c:v>
                      </c:pt>
                      <c:pt idx="50">
                        <c:v>43279</c:v>
                      </c:pt>
                      <c:pt idx="51">
                        <c:v>43278</c:v>
                      </c:pt>
                      <c:pt idx="52">
                        <c:v>43277</c:v>
                      </c:pt>
                      <c:pt idx="53">
                        <c:v>43276</c:v>
                      </c:pt>
                      <c:pt idx="54">
                        <c:v>43273</c:v>
                      </c:pt>
                      <c:pt idx="55">
                        <c:v>43272</c:v>
                      </c:pt>
                      <c:pt idx="56">
                        <c:v>43271</c:v>
                      </c:pt>
                      <c:pt idx="57">
                        <c:v>43270</c:v>
                      </c:pt>
                      <c:pt idx="58">
                        <c:v>43269</c:v>
                      </c:pt>
                      <c:pt idx="59">
                        <c:v>43266</c:v>
                      </c:pt>
                      <c:pt idx="60">
                        <c:v>43265</c:v>
                      </c:pt>
                      <c:pt idx="61">
                        <c:v>43264</c:v>
                      </c:pt>
                      <c:pt idx="62">
                        <c:v>43263</c:v>
                      </c:pt>
                      <c:pt idx="63">
                        <c:v>43262</c:v>
                      </c:pt>
                      <c:pt idx="64">
                        <c:v>43259</c:v>
                      </c:pt>
                      <c:pt idx="65">
                        <c:v>43258</c:v>
                      </c:pt>
                      <c:pt idx="66">
                        <c:v>43257</c:v>
                      </c:pt>
                      <c:pt idx="67">
                        <c:v>43256</c:v>
                      </c:pt>
                      <c:pt idx="68">
                        <c:v>43255</c:v>
                      </c:pt>
                      <c:pt idx="69">
                        <c:v>43252</c:v>
                      </c:pt>
                      <c:pt idx="70">
                        <c:v>43251</c:v>
                      </c:pt>
                      <c:pt idx="71">
                        <c:v>43250</c:v>
                      </c:pt>
                      <c:pt idx="72">
                        <c:v>43249</c:v>
                      </c:pt>
                      <c:pt idx="73">
                        <c:v>43245</c:v>
                      </c:pt>
                      <c:pt idx="74">
                        <c:v>43244</c:v>
                      </c:pt>
                      <c:pt idx="75">
                        <c:v>43243</c:v>
                      </c:pt>
                      <c:pt idx="76">
                        <c:v>43242</c:v>
                      </c:pt>
                      <c:pt idx="77">
                        <c:v>43241</c:v>
                      </c:pt>
                      <c:pt idx="78">
                        <c:v>43238</c:v>
                      </c:pt>
                      <c:pt idx="79">
                        <c:v>43237</c:v>
                      </c:pt>
                      <c:pt idx="80">
                        <c:v>43236</c:v>
                      </c:pt>
                      <c:pt idx="81">
                        <c:v>43235</c:v>
                      </c:pt>
                      <c:pt idx="82">
                        <c:v>43234</c:v>
                      </c:pt>
                      <c:pt idx="83">
                        <c:v>43231</c:v>
                      </c:pt>
                      <c:pt idx="84">
                        <c:v>43230</c:v>
                      </c:pt>
                      <c:pt idx="85">
                        <c:v>43229</c:v>
                      </c:pt>
                      <c:pt idx="86">
                        <c:v>43228</c:v>
                      </c:pt>
                      <c:pt idx="87">
                        <c:v>43227</c:v>
                      </c:pt>
                      <c:pt idx="88">
                        <c:v>43224</c:v>
                      </c:pt>
                      <c:pt idx="89">
                        <c:v>43223</c:v>
                      </c:pt>
                      <c:pt idx="90">
                        <c:v>43222</c:v>
                      </c:pt>
                      <c:pt idx="91">
                        <c:v>43221</c:v>
                      </c:pt>
                      <c:pt idx="92">
                        <c:v>43220</c:v>
                      </c:pt>
                      <c:pt idx="93">
                        <c:v>43217</c:v>
                      </c:pt>
                      <c:pt idx="94">
                        <c:v>43216</c:v>
                      </c:pt>
                      <c:pt idx="95">
                        <c:v>43215</c:v>
                      </c:pt>
                      <c:pt idx="96">
                        <c:v>43214</c:v>
                      </c:pt>
                      <c:pt idx="97">
                        <c:v>43213</c:v>
                      </c:pt>
                      <c:pt idx="98">
                        <c:v>43210</c:v>
                      </c:pt>
                      <c:pt idx="99">
                        <c:v>43209</c:v>
                      </c:pt>
                      <c:pt idx="100">
                        <c:v>43208</c:v>
                      </c:pt>
                      <c:pt idx="101">
                        <c:v>43207</c:v>
                      </c:pt>
                      <c:pt idx="102">
                        <c:v>43206</c:v>
                      </c:pt>
                      <c:pt idx="103">
                        <c:v>43203</c:v>
                      </c:pt>
                      <c:pt idx="104">
                        <c:v>43202</c:v>
                      </c:pt>
                      <c:pt idx="105">
                        <c:v>43201</c:v>
                      </c:pt>
                      <c:pt idx="106">
                        <c:v>43200</c:v>
                      </c:pt>
                      <c:pt idx="107">
                        <c:v>43199</c:v>
                      </c:pt>
                      <c:pt idx="108">
                        <c:v>43196</c:v>
                      </c:pt>
                      <c:pt idx="109">
                        <c:v>43195</c:v>
                      </c:pt>
                      <c:pt idx="110">
                        <c:v>43194</c:v>
                      </c:pt>
                      <c:pt idx="111">
                        <c:v>43193</c:v>
                      </c:pt>
                      <c:pt idx="112">
                        <c:v>43192</c:v>
                      </c:pt>
                      <c:pt idx="113">
                        <c:v>43188</c:v>
                      </c:pt>
                      <c:pt idx="114">
                        <c:v>43187</c:v>
                      </c:pt>
                      <c:pt idx="115">
                        <c:v>43186</c:v>
                      </c:pt>
                      <c:pt idx="116">
                        <c:v>43185</c:v>
                      </c:pt>
                      <c:pt idx="117">
                        <c:v>43182</c:v>
                      </c:pt>
                      <c:pt idx="118">
                        <c:v>43181</c:v>
                      </c:pt>
                      <c:pt idx="119">
                        <c:v>43180</c:v>
                      </c:pt>
                      <c:pt idx="120">
                        <c:v>43179</c:v>
                      </c:pt>
                      <c:pt idx="121">
                        <c:v>43178</c:v>
                      </c:pt>
                      <c:pt idx="122">
                        <c:v>43175</c:v>
                      </c:pt>
                      <c:pt idx="123">
                        <c:v>43174</c:v>
                      </c:pt>
                      <c:pt idx="124">
                        <c:v>43173</c:v>
                      </c:pt>
                      <c:pt idx="125">
                        <c:v>43172</c:v>
                      </c:pt>
                      <c:pt idx="126">
                        <c:v>43171</c:v>
                      </c:pt>
                      <c:pt idx="127">
                        <c:v>43168</c:v>
                      </c:pt>
                      <c:pt idx="128">
                        <c:v>43167</c:v>
                      </c:pt>
                      <c:pt idx="129">
                        <c:v>43166</c:v>
                      </c:pt>
                      <c:pt idx="130">
                        <c:v>43165</c:v>
                      </c:pt>
                      <c:pt idx="131">
                        <c:v>43164</c:v>
                      </c:pt>
                      <c:pt idx="132">
                        <c:v>43161</c:v>
                      </c:pt>
                      <c:pt idx="133">
                        <c:v>43160</c:v>
                      </c:pt>
                      <c:pt idx="134">
                        <c:v>43159</c:v>
                      </c:pt>
                      <c:pt idx="135">
                        <c:v>43158</c:v>
                      </c:pt>
                      <c:pt idx="136">
                        <c:v>43157</c:v>
                      </c:pt>
                      <c:pt idx="137">
                        <c:v>43154</c:v>
                      </c:pt>
                      <c:pt idx="138">
                        <c:v>43153</c:v>
                      </c:pt>
                      <c:pt idx="139">
                        <c:v>43152</c:v>
                      </c:pt>
                      <c:pt idx="140">
                        <c:v>43151</c:v>
                      </c:pt>
                      <c:pt idx="141">
                        <c:v>43147</c:v>
                      </c:pt>
                      <c:pt idx="142">
                        <c:v>43146</c:v>
                      </c:pt>
                      <c:pt idx="143">
                        <c:v>43145</c:v>
                      </c:pt>
                      <c:pt idx="144">
                        <c:v>43144</c:v>
                      </c:pt>
                      <c:pt idx="145">
                        <c:v>43143</c:v>
                      </c:pt>
                      <c:pt idx="146">
                        <c:v>43140</c:v>
                      </c:pt>
                      <c:pt idx="147">
                        <c:v>43139</c:v>
                      </c:pt>
                      <c:pt idx="148">
                        <c:v>43138</c:v>
                      </c:pt>
                      <c:pt idx="149">
                        <c:v>43137</c:v>
                      </c:pt>
                      <c:pt idx="150">
                        <c:v>43136</c:v>
                      </c:pt>
                      <c:pt idx="151">
                        <c:v>43133</c:v>
                      </c:pt>
                      <c:pt idx="152">
                        <c:v>43132</c:v>
                      </c:pt>
                      <c:pt idx="153">
                        <c:v>43131</c:v>
                      </c:pt>
                      <c:pt idx="154">
                        <c:v>43130</c:v>
                      </c:pt>
                      <c:pt idx="155">
                        <c:v>43129</c:v>
                      </c:pt>
                      <c:pt idx="156">
                        <c:v>43126</c:v>
                      </c:pt>
                      <c:pt idx="157">
                        <c:v>43125</c:v>
                      </c:pt>
                      <c:pt idx="158">
                        <c:v>43124</c:v>
                      </c:pt>
                      <c:pt idx="159">
                        <c:v>43123</c:v>
                      </c:pt>
                      <c:pt idx="160">
                        <c:v>43122</c:v>
                      </c:pt>
                      <c:pt idx="161">
                        <c:v>43119</c:v>
                      </c:pt>
                      <c:pt idx="162">
                        <c:v>43118</c:v>
                      </c:pt>
                      <c:pt idx="163">
                        <c:v>43117</c:v>
                      </c:pt>
                      <c:pt idx="164">
                        <c:v>43116</c:v>
                      </c:pt>
                      <c:pt idx="165">
                        <c:v>43112</c:v>
                      </c:pt>
                      <c:pt idx="166">
                        <c:v>43111</c:v>
                      </c:pt>
                      <c:pt idx="167">
                        <c:v>43110</c:v>
                      </c:pt>
                      <c:pt idx="168">
                        <c:v>43109</c:v>
                      </c:pt>
                      <c:pt idx="169">
                        <c:v>43108</c:v>
                      </c:pt>
                      <c:pt idx="170">
                        <c:v>43105</c:v>
                      </c:pt>
                      <c:pt idx="171">
                        <c:v>43104</c:v>
                      </c:pt>
                      <c:pt idx="172">
                        <c:v>43103</c:v>
                      </c:pt>
                      <c:pt idx="173">
                        <c:v>43102</c:v>
                      </c:pt>
                      <c:pt idx="174">
                        <c:v>43098</c:v>
                      </c:pt>
                      <c:pt idx="175">
                        <c:v>43097</c:v>
                      </c:pt>
                      <c:pt idx="176">
                        <c:v>43096</c:v>
                      </c:pt>
                      <c:pt idx="177">
                        <c:v>43095</c:v>
                      </c:pt>
                      <c:pt idx="178">
                        <c:v>43091</c:v>
                      </c:pt>
                      <c:pt idx="179">
                        <c:v>43090</c:v>
                      </c:pt>
                      <c:pt idx="180">
                        <c:v>43089</c:v>
                      </c:pt>
                      <c:pt idx="181">
                        <c:v>43088</c:v>
                      </c:pt>
                      <c:pt idx="182">
                        <c:v>43087</c:v>
                      </c:pt>
                      <c:pt idx="183">
                        <c:v>43084</c:v>
                      </c:pt>
                      <c:pt idx="184">
                        <c:v>43083</c:v>
                      </c:pt>
                      <c:pt idx="185">
                        <c:v>43082</c:v>
                      </c:pt>
                      <c:pt idx="186">
                        <c:v>43081</c:v>
                      </c:pt>
                      <c:pt idx="187">
                        <c:v>43080</c:v>
                      </c:pt>
                      <c:pt idx="188">
                        <c:v>43077</c:v>
                      </c:pt>
                      <c:pt idx="189">
                        <c:v>43076</c:v>
                      </c:pt>
                      <c:pt idx="190">
                        <c:v>43075</c:v>
                      </c:pt>
                      <c:pt idx="191">
                        <c:v>43074</c:v>
                      </c:pt>
                      <c:pt idx="192">
                        <c:v>43073</c:v>
                      </c:pt>
                      <c:pt idx="193">
                        <c:v>43070</c:v>
                      </c:pt>
                      <c:pt idx="194">
                        <c:v>43069</c:v>
                      </c:pt>
                      <c:pt idx="195">
                        <c:v>43068</c:v>
                      </c:pt>
                      <c:pt idx="196">
                        <c:v>43067</c:v>
                      </c:pt>
                      <c:pt idx="197">
                        <c:v>43066</c:v>
                      </c:pt>
                      <c:pt idx="198">
                        <c:v>43063</c:v>
                      </c:pt>
                      <c:pt idx="199">
                        <c:v>43061</c:v>
                      </c:pt>
                      <c:pt idx="200">
                        <c:v>43060</c:v>
                      </c:pt>
                      <c:pt idx="201">
                        <c:v>43059</c:v>
                      </c:pt>
                      <c:pt idx="202">
                        <c:v>43056</c:v>
                      </c:pt>
                      <c:pt idx="203">
                        <c:v>43055</c:v>
                      </c:pt>
                      <c:pt idx="204">
                        <c:v>43054</c:v>
                      </c:pt>
                      <c:pt idx="205">
                        <c:v>43053</c:v>
                      </c:pt>
                      <c:pt idx="206">
                        <c:v>43052</c:v>
                      </c:pt>
                      <c:pt idx="207">
                        <c:v>43049</c:v>
                      </c:pt>
                      <c:pt idx="208">
                        <c:v>43048</c:v>
                      </c:pt>
                      <c:pt idx="209">
                        <c:v>43047</c:v>
                      </c:pt>
                      <c:pt idx="210">
                        <c:v>43046</c:v>
                      </c:pt>
                      <c:pt idx="211">
                        <c:v>43045</c:v>
                      </c:pt>
                      <c:pt idx="212">
                        <c:v>43042</c:v>
                      </c:pt>
                      <c:pt idx="213">
                        <c:v>43041</c:v>
                      </c:pt>
                      <c:pt idx="214">
                        <c:v>43040</c:v>
                      </c:pt>
                      <c:pt idx="215">
                        <c:v>43039</c:v>
                      </c:pt>
                      <c:pt idx="216">
                        <c:v>43038</c:v>
                      </c:pt>
                      <c:pt idx="217">
                        <c:v>43035</c:v>
                      </c:pt>
                      <c:pt idx="218">
                        <c:v>43034</c:v>
                      </c:pt>
                      <c:pt idx="219">
                        <c:v>43033</c:v>
                      </c:pt>
                      <c:pt idx="220">
                        <c:v>43032</c:v>
                      </c:pt>
                      <c:pt idx="221">
                        <c:v>43031</c:v>
                      </c:pt>
                      <c:pt idx="222">
                        <c:v>43028</c:v>
                      </c:pt>
                      <c:pt idx="223">
                        <c:v>43027</c:v>
                      </c:pt>
                      <c:pt idx="224">
                        <c:v>43026</c:v>
                      </c:pt>
                      <c:pt idx="225">
                        <c:v>43025</c:v>
                      </c:pt>
                      <c:pt idx="226">
                        <c:v>43024</c:v>
                      </c:pt>
                      <c:pt idx="227">
                        <c:v>43021</c:v>
                      </c:pt>
                      <c:pt idx="228">
                        <c:v>43020</c:v>
                      </c:pt>
                      <c:pt idx="229">
                        <c:v>43019</c:v>
                      </c:pt>
                      <c:pt idx="230">
                        <c:v>43018</c:v>
                      </c:pt>
                      <c:pt idx="231">
                        <c:v>43014</c:v>
                      </c:pt>
                      <c:pt idx="232">
                        <c:v>43013</c:v>
                      </c:pt>
                      <c:pt idx="233">
                        <c:v>43012</c:v>
                      </c:pt>
                      <c:pt idx="234">
                        <c:v>43011</c:v>
                      </c:pt>
                      <c:pt idx="235">
                        <c:v>43010</c:v>
                      </c:pt>
                      <c:pt idx="236">
                        <c:v>43007</c:v>
                      </c:pt>
                      <c:pt idx="237">
                        <c:v>43006</c:v>
                      </c:pt>
                      <c:pt idx="238">
                        <c:v>43005</c:v>
                      </c:pt>
                      <c:pt idx="239">
                        <c:v>43004</c:v>
                      </c:pt>
                      <c:pt idx="240">
                        <c:v>43003</c:v>
                      </c:pt>
                      <c:pt idx="241">
                        <c:v>43000</c:v>
                      </c:pt>
                      <c:pt idx="242">
                        <c:v>42999</c:v>
                      </c:pt>
                      <c:pt idx="243">
                        <c:v>42998</c:v>
                      </c:pt>
                      <c:pt idx="244">
                        <c:v>42997</c:v>
                      </c:pt>
                      <c:pt idx="245">
                        <c:v>42996</c:v>
                      </c:pt>
                      <c:pt idx="246">
                        <c:v>42993</c:v>
                      </c:pt>
                      <c:pt idx="247">
                        <c:v>42992</c:v>
                      </c:pt>
                      <c:pt idx="248">
                        <c:v>42991</c:v>
                      </c:pt>
                      <c:pt idx="249">
                        <c:v>42990</c:v>
                      </c:pt>
                      <c:pt idx="250">
                        <c:v>42989</c:v>
                      </c:pt>
                      <c:pt idx="251">
                        <c:v>42986</c:v>
                      </c:pt>
                      <c:pt idx="252">
                        <c:v>42985</c:v>
                      </c:pt>
                      <c:pt idx="253">
                        <c:v>42984</c:v>
                      </c:pt>
                      <c:pt idx="254">
                        <c:v>42983</c:v>
                      </c:pt>
                      <c:pt idx="255">
                        <c:v>42979</c:v>
                      </c:pt>
                      <c:pt idx="256">
                        <c:v>42978</c:v>
                      </c:pt>
                      <c:pt idx="257">
                        <c:v>42977</c:v>
                      </c:pt>
                      <c:pt idx="258">
                        <c:v>42976</c:v>
                      </c:pt>
                      <c:pt idx="259">
                        <c:v>42975</c:v>
                      </c:pt>
                      <c:pt idx="260">
                        <c:v>42972</c:v>
                      </c:pt>
                      <c:pt idx="261">
                        <c:v>42971</c:v>
                      </c:pt>
                      <c:pt idx="262">
                        <c:v>42970</c:v>
                      </c:pt>
                      <c:pt idx="263">
                        <c:v>42969</c:v>
                      </c:pt>
                      <c:pt idx="264">
                        <c:v>42968</c:v>
                      </c:pt>
                      <c:pt idx="265">
                        <c:v>42965</c:v>
                      </c:pt>
                      <c:pt idx="266">
                        <c:v>42964</c:v>
                      </c:pt>
                      <c:pt idx="267">
                        <c:v>42963</c:v>
                      </c:pt>
                      <c:pt idx="268">
                        <c:v>42962</c:v>
                      </c:pt>
                      <c:pt idx="269">
                        <c:v>42961</c:v>
                      </c:pt>
                      <c:pt idx="270">
                        <c:v>42958</c:v>
                      </c:pt>
                      <c:pt idx="271">
                        <c:v>42957</c:v>
                      </c:pt>
                      <c:pt idx="272">
                        <c:v>42956</c:v>
                      </c:pt>
                      <c:pt idx="273">
                        <c:v>42955</c:v>
                      </c:pt>
                      <c:pt idx="274">
                        <c:v>42954</c:v>
                      </c:pt>
                      <c:pt idx="275">
                        <c:v>42951</c:v>
                      </c:pt>
                      <c:pt idx="276">
                        <c:v>42950</c:v>
                      </c:pt>
                      <c:pt idx="277">
                        <c:v>42949</c:v>
                      </c:pt>
                      <c:pt idx="278">
                        <c:v>42948</c:v>
                      </c:pt>
                      <c:pt idx="279">
                        <c:v>42947</c:v>
                      </c:pt>
                      <c:pt idx="280">
                        <c:v>42944</c:v>
                      </c:pt>
                      <c:pt idx="281">
                        <c:v>42943</c:v>
                      </c:pt>
                      <c:pt idx="282">
                        <c:v>42942</c:v>
                      </c:pt>
                      <c:pt idx="283">
                        <c:v>42941</c:v>
                      </c:pt>
                      <c:pt idx="284">
                        <c:v>42940</c:v>
                      </c:pt>
                      <c:pt idx="285">
                        <c:v>42937</c:v>
                      </c:pt>
                      <c:pt idx="286">
                        <c:v>42936</c:v>
                      </c:pt>
                      <c:pt idx="287">
                        <c:v>42935</c:v>
                      </c:pt>
                      <c:pt idx="288">
                        <c:v>42934</c:v>
                      </c:pt>
                      <c:pt idx="289">
                        <c:v>42933</c:v>
                      </c:pt>
                      <c:pt idx="290">
                        <c:v>42930</c:v>
                      </c:pt>
                      <c:pt idx="291">
                        <c:v>42929</c:v>
                      </c:pt>
                      <c:pt idx="292">
                        <c:v>42928</c:v>
                      </c:pt>
                      <c:pt idx="293">
                        <c:v>42927</c:v>
                      </c:pt>
                      <c:pt idx="294">
                        <c:v>42926</c:v>
                      </c:pt>
                      <c:pt idx="295">
                        <c:v>42923</c:v>
                      </c:pt>
                      <c:pt idx="296">
                        <c:v>42922</c:v>
                      </c:pt>
                      <c:pt idx="297">
                        <c:v>42921</c:v>
                      </c:pt>
                      <c:pt idx="298">
                        <c:v>42919</c:v>
                      </c:pt>
                      <c:pt idx="299">
                        <c:v>42916</c:v>
                      </c:pt>
                      <c:pt idx="300">
                        <c:v>42915</c:v>
                      </c:pt>
                      <c:pt idx="301">
                        <c:v>42914</c:v>
                      </c:pt>
                      <c:pt idx="302">
                        <c:v>42913</c:v>
                      </c:pt>
                      <c:pt idx="303">
                        <c:v>42912</c:v>
                      </c:pt>
                      <c:pt idx="304">
                        <c:v>42909</c:v>
                      </c:pt>
                      <c:pt idx="305">
                        <c:v>42908</c:v>
                      </c:pt>
                      <c:pt idx="306">
                        <c:v>42907</c:v>
                      </c:pt>
                      <c:pt idx="307">
                        <c:v>42906</c:v>
                      </c:pt>
                      <c:pt idx="308">
                        <c:v>42905</c:v>
                      </c:pt>
                      <c:pt idx="309">
                        <c:v>42902</c:v>
                      </c:pt>
                      <c:pt idx="310">
                        <c:v>42901</c:v>
                      </c:pt>
                      <c:pt idx="311">
                        <c:v>42900</c:v>
                      </c:pt>
                      <c:pt idx="312">
                        <c:v>42899</c:v>
                      </c:pt>
                      <c:pt idx="313">
                        <c:v>42898</c:v>
                      </c:pt>
                      <c:pt idx="314">
                        <c:v>42895</c:v>
                      </c:pt>
                      <c:pt idx="315">
                        <c:v>42894</c:v>
                      </c:pt>
                      <c:pt idx="316">
                        <c:v>42893</c:v>
                      </c:pt>
                      <c:pt idx="317">
                        <c:v>42892</c:v>
                      </c:pt>
                      <c:pt idx="318">
                        <c:v>42891</c:v>
                      </c:pt>
                      <c:pt idx="319">
                        <c:v>42888</c:v>
                      </c:pt>
                      <c:pt idx="320">
                        <c:v>42887</c:v>
                      </c:pt>
                      <c:pt idx="321">
                        <c:v>42886</c:v>
                      </c:pt>
                      <c:pt idx="322">
                        <c:v>42885</c:v>
                      </c:pt>
                      <c:pt idx="323">
                        <c:v>42881</c:v>
                      </c:pt>
                      <c:pt idx="324">
                        <c:v>42880</c:v>
                      </c:pt>
                      <c:pt idx="325">
                        <c:v>42879</c:v>
                      </c:pt>
                      <c:pt idx="326">
                        <c:v>42878</c:v>
                      </c:pt>
                      <c:pt idx="327">
                        <c:v>42877</c:v>
                      </c:pt>
                      <c:pt idx="328">
                        <c:v>42874</c:v>
                      </c:pt>
                      <c:pt idx="329">
                        <c:v>42873</c:v>
                      </c:pt>
                      <c:pt idx="330">
                        <c:v>42872</c:v>
                      </c:pt>
                      <c:pt idx="331">
                        <c:v>42871</c:v>
                      </c:pt>
                      <c:pt idx="332">
                        <c:v>42870</c:v>
                      </c:pt>
                      <c:pt idx="333">
                        <c:v>42867</c:v>
                      </c:pt>
                      <c:pt idx="334">
                        <c:v>42866</c:v>
                      </c:pt>
                      <c:pt idx="335">
                        <c:v>42865</c:v>
                      </c:pt>
                      <c:pt idx="336">
                        <c:v>42864</c:v>
                      </c:pt>
                      <c:pt idx="337">
                        <c:v>42863</c:v>
                      </c:pt>
                      <c:pt idx="338">
                        <c:v>42860</c:v>
                      </c:pt>
                      <c:pt idx="339">
                        <c:v>42859</c:v>
                      </c:pt>
                      <c:pt idx="340">
                        <c:v>42858</c:v>
                      </c:pt>
                      <c:pt idx="341">
                        <c:v>42857</c:v>
                      </c:pt>
                      <c:pt idx="342">
                        <c:v>42856</c:v>
                      </c:pt>
                      <c:pt idx="343">
                        <c:v>42853</c:v>
                      </c:pt>
                      <c:pt idx="344">
                        <c:v>42852</c:v>
                      </c:pt>
                      <c:pt idx="345">
                        <c:v>42851</c:v>
                      </c:pt>
                      <c:pt idx="346">
                        <c:v>42850</c:v>
                      </c:pt>
                      <c:pt idx="347">
                        <c:v>42849</c:v>
                      </c:pt>
                      <c:pt idx="348">
                        <c:v>42846</c:v>
                      </c:pt>
                      <c:pt idx="349">
                        <c:v>42845</c:v>
                      </c:pt>
                      <c:pt idx="350">
                        <c:v>42844</c:v>
                      </c:pt>
                      <c:pt idx="351">
                        <c:v>42843</c:v>
                      </c:pt>
                      <c:pt idx="352">
                        <c:v>42842</c:v>
                      </c:pt>
                      <c:pt idx="353">
                        <c:v>42838</c:v>
                      </c:pt>
                      <c:pt idx="354">
                        <c:v>42837</c:v>
                      </c:pt>
                      <c:pt idx="355">
                        <c:v>42836</c:v>
                      </c:pt>
                      <c:pt idx="356">
                        <c:v>42835</c:v>
                      </c:pt>
                      <c:pt idx="357">
                        <c:v>42832</c:v>
                      </c:pt>
                      <c:pt idx="358">
                        <c:v>42831</c:v>
                      </c:pt>
                      <c:pt idx="359">
                        <c:v>42830</c:v>
                      </c:pt>
                      <c:pt idx="360">
                        <c:v>42829</c:v>
                      </c:pt>
                      <c:pt idx="361">
                        <c:v>42828</c:v>
                      </c:pt>
                      <c:pt idx="362">
                        <c:v>42825</c:v>
                      </c:pt>
                      <c:pt idx="363">
                        <c:v>42824</c:v>
                      </c:pt>
                      <c:pt idx="364">
                        <c:v>42823</c:v>
                      </c:pt>
                      <c:pt idx="365">
                        <c:v>42822</c:v>
                      </c:pt>
                      <c:pt idx="366">
                        <c:v>42821</c:v>
                      </c:pt>
                      <c:pt idx="367">
                        <c:v>42818</c:v>
                      </c:pt>
                      <c:pt idx="368">
                        <c:v>42817</c:v>
                      </c:pt>
                      <c:pt idx="369">
                        <c:v>42816</c:v>
                      </c:pt>
                      <c:pt idx="370">
                        <c:v>42815</c:v>
                      </c:pt>
                      <c:pt idx="371">
                        <c:v>42814</c:v>
                      </c:pt>
                      <c:pt idx="372">
                        <c:v>42811</c:v>
                      </c:pt>
                      <c:pt idx="373">
                        <c:v>42810</c:v>
                      </c:pt>
                      <c:pt idx="374">
                        <c:v>42809</c:v>
                      </c:pt>
                      <c:pt idx="375">
                        <c:v>42808</c:v>
                      </c:pt>
                      <c:pt idx="376">
                        <c:v>42807</c:v>
                      </c:pt>
                      <c:pt idx="377">
                        <c:v>42804</c:v>
                      </c:pt>
                      <c:pt idx="378">
                        <c:v>42803</c:v>
                      </c:pt>
                      <c:pt idx="379">
                        <c:v>42802</c:v>
                      </c:pt>
                      <c:pt idx="380">
                        <c:v>42801</c:v>
                      </c:pt>
                      <c:pt idx="381">
                        <c:v>42800</c:v>
                      </c:pt>
                      <c:pt idx="382">
                        <c:v>42797</c:v>
                      </c:pt>
                      <c:pt idx="383">
                        <c:v>42796</c:v>
                      </c:pt>
                      <c:pt idx="384">
                        <c:v>42795</c:v>
                      </c:pt>
                      <c:pt idx="385">
                        <c:v>42794</c:v>
                      </c:pt>
                      <c:pt idx="386">
                        <c:v>42793</c:v>
                      </c:pt>
                      <c:pt idx="387">
                        <c:v>42790</c:v>
                      </c:pt>
                      <c:pt idx="388">
                        <c:v>42789</c:v>
                      </c:pt>
                      <c:pt idx="389">
                        <c:v>42788</c:v>
                      </c:pt>
                      <c:pt idx="390">
                        <c:v>42787</c:v>
                      </c:pt>
                      <c:pt idx="391">
                        <c:v>42783</c:v>
                      </c:pt>
                      <c:pt idx="392">
                        <c:v>42782</c:v>
                      </c:pt>
                      <c:pt idx="393">
                        <c:v>42781</c:v>
                      </c:pt>
                      <c:pt idx="394">
                        <c:v>42780</c:v>
                      </c:pt>
                      <c:pt idx="395">
                        <c:v>42779</c:v>
                      </c:pt>
                      <c:pt idx="396">
                        <c:v>42776</c:v>
                      </c:pt>
                      <c:pt idx="397">
                        <c:v>42775</c:v>
                      </c:pt>
                      <c:pt idx="398">
                        <c:v>42774</c:v>
                      </c:pt>
                      <c:pt idx="399">
                        <c:v>42773</c:v>
                      </c:pt>
                      <c:pt idx="400">
                        <c:v>42772</c:v>
                      </c:pt>
                      <c:pt idx="401">
                        <c:v>42769</c:v>
                      </c:pt>
                      <c:pt idx="402">
                        <c:v>42768</c:v>
                      </c:pt>
                      <c:pt idx="403">
                        <c:v>42767</c:v>
                      </c:pt>
                      <c:pt idx="404">
                        <c:v>42766</c:v>
                      </c:pt>
                      <c:pt idx="405">
                        <c:v>42765</c:v>
                      </c:pt>
                      <c:pt idx="406">
                        <c:v>42762</c:v>
                      </c:pt>
                      <c:pt idx="407">
                        <c:v>42761</c:v>
                      </c:pt>
                      <c:pt idx="408">
                        <c:v>42760</c:v>
                      </c:pt>
                      <c:pt idx="409">
                        <c:v>42759</c:v>
                      </c:pt>
                      <c:pt idx="410">
                        <c:v>42758</c:v>
                      </c:pt>
                      <c:pt idx="411">
                        <c:v>42755</c:v>
                      </c:pt>
                      <c:pt idx="412">
                        <c:v>42754</c:v>
                      </c:pt>
                      <c:pt idx="413">
                        <c:v>42753</c:v>
                      </c:pt>
                      <c:pt idx="414">
                        <c:v>42752</c:v>
                      </c:pt>
                      <c:pt idx="415">
                        <c:v>42748</c:v>
                      </c:pt>
                      <c:pt idx="416">
                        <c:v>42747</c:v>
                      </c:pt>
                      <c:pt idx="417">
                        <c:v>42746</c:v>
                      </c:pt>
                      <c:pt idx="418">
                        <c:v>42745</c:v>
                      </c:pt>
                      <c:pt idx="419">
                        <c:v>42744</c:v>
                      </c:pt>
                      <c:pt idx="420">
                        <c:v>42741</c:v>
                      </c:pt>
                      <c:pt idx="421">
                        <c:v>42740</c:v>
                      </c:pt>
                      <c:pt idx="422">
                        <c:v>42739</c:v>
                      </c:pt>
                      <c:pt idx="423">
                        <c:v>42738</c:v>
                      </c:pt>
                      <c:pt idx="424">
                        <c:v>42734</c:v>
                      </c:pt>
                      <c:pt idx="425">
                        <c:v>42733</c:v>
                      </c:pt>
                      <c:pt idx="426">
                        <c:v>42732</c:v>
                      </c:pt>
                      <c:pt idx="427">
                        <c:v>42731</c:v>
                      </c:pt>
                      <c:pt idx="428">
                        <c:v>42727</c:v>
                      </c:pt>
                      <c:pt idx="429">
                        <c:v>42726</c:v>
                      </c:pt>
                      <c:pt idx="430">
                        <c:v>42725</c:v>
                      </c:pt>
                      <c:pt idx="431">
                        <c:v>42724</c:v>
                      </c:pt>
                      <c:pt idx="432">
                        <c:v>42723</c:v>
                      </c:pt>
                      <c:pt idx="433">
                        <c:v>42720</c:v>
                      </c:pt>
                      <c:pt idx="434">
                        <c:v>42719</c:v>
                      </c:pt>
                      <c:pt idx="435">
                        <c:v>42718</c:v>
                      </c:pt>
                      <c:pt idx="436">
                        <c:v>42717</c:v>
                      </c:pt>
                      <c:pt idx="437">
                        <c:v>42716</c:v>
                      </c:pt>
                      <c:pt idx="438">
                        <c:v>42713</c:v>
                      </c:pt>
                      <c:pt idx="439">
                        <c:v>42712</c:v>
                      </c:pt>
                      <c:pt idx="440">
                        <c:v>42711</c:v>
                      </c:pt>
                      <c:pt idx="441">
                        <c:v>42710</c:v>
                      </c:pt>
                      <c:pt idx="442">
                        <c:v>42709</c:v>
                      </c:pt>
                      <c:pt idx="443">
                        <c:v>42706</c:v>
                      </c:pt>
                      <c:pt idx="444">
                        <c:v>42705</c:v>
                      </c:pt>
                      <c:pt idx="445">
                        <c:v>42704</c:v>
                      </c:pt>
                      <c:pt idx="446">
                        <c:v>42703</c:v>
                      </c:pt>
                      <c:pt idx="447">
                        <c:v>42702</c:v>
                      </c:pt>
                      <c:pt idx="448">
                        <c:v>42699</c:v>
                      </c:pt>
                      <c:pt idx="449">
                        <c:v>42697</c:v>
                      </c:pt>
                      <c:pt idx="450">
                        <c:v>42696</c:v>
                      </c:pt>
                      <c:pt idx="451">
                        <c:v>42695</c:v>
                      </c:pt>
                      <c:pt idx="452">
                        <c:v>42692</c:v>
                      </c:pt>
                      <c:pt idx="453">
                        <c:v>42691</c:v>
                      </c:pt>
                      <c:pt idx="454">
                        <c:v>42690</c:v>
                      </c:pt>
                      <c:pt idx="455">
                        <c:v>42689</c:v>
                      </c:pt>
                      <c:pt idx="456">
                        <c:v>42688</c:v>
                      </c:pt>
                      <c:pt idx="457">
                        <c:v>42684</c:v>
                      </c:pt>
                      <c:pt idx="458">
                        <c:v>42683</c:v>
                      </c:pt>
                      <c:pt idx="459">
                        <c:v>42682</c:v>
                      </c:pt>
                      <c:pt idx="460">
                        <c:v>42681</c:v>
                      </c:pt>
                      <c:pt idx="461">
                        <c:v>42678</c:v>
                      </c:pt>
                      <c:pt idx="462">
                        <c:v>42677</c:v>
                      </c:pt>
                      <c:pt idx="463">
                        <c:v>42676</c:v>
                      </c:pt>
                      <c:pt idx="464">
                        <c:v>42675</c:v>
                      </c:pt>
                      <c:pt idx="465">
                        <c:v>42674</c:v>
                      </c:pt>
                      <c:pt idx="466">
                        <c:v>42671</c:v>
                      </c:pt>
                      <c:pt idx="467">
                        <c:v>42670</c:v>
                      </c:pt>
                      <c:pt idx="468">
                        <c:v>42669</c:v>
                      </c:pt>
                      <c:pt idx="469">
                        <c:v>42668</c:v>
                      </c:pt>
                      <c:pt idx="470">
                        <c:v>42667</c:v>
                      </c:pt>
                      <c:pt idx="471">
                        <c:v>42663</c:v>
                      </c:pt>
                      <c:pt idx="472">
                        <c:v>42662</c:v>
                      </c:pt>
                      <c:pt idx="473">
                        <c:v>42661</c:v>
                      </c:pt>
                      <c:pt idx="474">
                        <c:v>42660</c:v>
                      </c:pt>
                      <c:pt idx="475">
                        <c:v>42657</c:v>
                      </c:pt>
                      <c:pt idx="476">
                        <c:v>42656</c:v>
                      </c:pt>
                      <c:pt idx="477">
                        <c:v>42655</c:v>
                      </c:pt>
                      <c:pt idx="478">
                        <c:v>42654</c:v>
                      </c:pt>
                      <c:pt idx="479">
                        <c:v>42650</c:v>
                      </c:pt>
                      <c:pt idx="480">
                        <c:v>42649</c:v>
                      </c:pt>
                      <c:pt idx="481">
                        <c:v>42648</c:v>
                      </c:pt>
                      <c:pt idx="482">
                        <c:v>42647</c:v>
                      </c:pt>
                      <c:pt idx="483">
                        <c:v>42646</c:v>
                      </c:pt>
                      <c:pt idx="484">
                        <c:v>42643</c:v>
                      </c:pt>
                      <c:pt idx="485">
                        <c:v>42642</c:v>
                      </c:pt>
                      <c:pt idx="486">
                        <c:v>42641</c:v>
                      </c:pt>
                      <c:pt idx="487">
                        <c:v>42640</c:v>
                      </c:pt>
                      <c:pt idx="488">
                        <c:v>42639</c:v>
                      </c:pt>
                      <c:pt idx="489">
                        <c:v>42636</c:v>
                      </c:pt>
                      <c:pt idx="490">
                        <c:v>42635</c:v>
                      </c:pt>
                      <c:pt idx="491">
                        <c:v>42634</c:v>
                      </c:pt>
                      <c:pt idx="492">
                        <c:v>42633</c:v>
                      </c:pt>
                      <c:pt idx="493">
                        <c:v>42632</c:v>
                      </c:pt>
                      <c:pt idx="494">
                        <c:v>42629</c:v>
                      </c:pt>
                      <c:pt idx="495">
                        <c:v>42628</c:v>
                      </c:pt>
                      <c:pt idx="496">
                        <c:v>42627</c:v>
                      </c:pt>
                      <c:pt idx="497">
                        <c:v>42626</c:v>
                      </c:pt>
                      <c:pt idx="498">
                        <c:v>42625</c:v>
                      </c:pt>
                      <c:pt idx="499">
                        <c:v>42622</c:v>
                      </c:pt>
                      <c:pt idx="500">
                        <c:v>42621</c:v>
                      </c:pt>
                      <c:pt idx="501">
                        <c:v>42620</c:v>
                      </c:pt>
                      <c:pt idx="502">
                        <c:v>42619</c:v>
                      </c:pt>
                      <c:pt idx="503">
                        <c:v>42615</c:v>
                      </c:pt>
                      <c:pt idx="504">
                        <c:v>42614</c:v>
                      </c:pt>
                      <c:pt idx="505">
                        <c:v>42613</c:v>
                      </c:pt>
                      <c:pt idx="506">
                        <c:v>42612</c:v>
                      </c:pt>
                      <c:pt idx="507">
                        <c:v>42611</c:v>
                      </c:pt>
                      <c:pt idx="508">
                        <c:v>42608</c:v>
                      </c:pt>
                      <c:pt idx="509">
                        <c:v>42607</c:v>
                      </c:pt>
                      <c:pt idx="510">
                        <c:v>42606</c:v>
                      </c:pt>
                      <c:pt idx="511">
                        <c:v>42605</c:v>
                      </c:pt>
                      <c:pt idx="512">
                        <c:v>42604</c:v>
                      </c:pt>
                      <c:pt idx="513">
                        <c:v>42601</c:v>
                      </c:pt>
                      <c:pt idx="514">
                        <c:v>42600</c:v>
                      </c:pt>
                      <c:pt idx="515">
                        <c:v>42599</c:v>
                      </c:pt>
                      <c:pt idx="516">
                        <c:v>42598</c:v>
                      </c:pt>
                      <c:pt idx="517">
                        <c:v>42597</c:v>
                      </c:pt>
                      <c:pt idx="518">
                        <c:v>42594</c:v>
                      </c:pt>
                      <c:pt idx="519">
                        <c:v>42593</c:v>
                      </c:pt>
                      <c:pt idx="520">
                        <c:v>42592</c:v>
                      </c:pt>
                      <c:pt idx="521">
                        <c:v>42591</c:v>
                      </c:pt>
                      <c:pt idx="522">
                        <c:v>42590</c:v>
                      </c:pt>
                      <c:pt idx="523">
                        <c:v>42587</c:v>
                      </c:pt>
                      <c:pt idx="524">
                        <c:v>42586</c:v>
                      </c:pt>
                      <c:pt idx="525">
                        <c:v>42585</c:v>
                      </c:pt>
                      <c:pt idx="526">
                        <c:v>42584</c:v>
                      </c:pt>
                      <c:pt idx="527">
                        <c:v>42583</c:v>
                      </c:pt>
                      <c:pt idx="528">
                        <c:v>42580</c:v>
                      </c:pt>
                      <c:pt idx="529">
                        <c:v>42579</c:v>
                      </c:pt>
                      <c:pt idx="530">
                        <c:v>42578</c:v>
                      </c:pt>
                      <c:pt idx="531">
                        <c:v>42577</c:v>
                      </c:pt>
                      <c:pt idx="532">
                        <c:v>42576</c:v>
                      </c:pt>
                      <c:pt idx="533">
                        <c:v>42573</c:v>
                      </c:pt>
                      <c:pt idx="534">
                        <c:v>42572</c:v>
                      </c:pt>
                      <c:pt idx="535">
                        <c:v>42571</c:v>
                      </c:pt>
                      <c:pt idx="536">
                        <c:v>42570</c:v>
                      </c:pt>
                      <c:pt idx="537">
                        <c:v>42569</c:v>
                      </c:pt>
                      <c:pt idx="538">
                        <c:v>42566</c:v>
                      </c:pt>
                      <c:pt idx="539">
                        <c:v>42565</c:v>
                      </c:pt>
                      <c:pt idx="540">
                        <c:v>42564</c:v>
                      </c:pt>
                      <c:pt idx="541">
                        <c:v>42563</c:v>
                      </c:pt>
                      <c:pt idx="542">
                        <c:v>42562</c:v>
                      </c:pt>
                      <c:pt idx="543">
                        <c:v>42559</c:v>
                      </c:pt>
                      <c:pt idx="544">
                        <c:v>42558</c:v>
                      </c:pt>
                      <c:pt idx="545">
                        <c:v>42557</c:v>
                      </c:pt>
                      <c:pt idx="546">
                        <c:v>42556</c:v>
                      </c:pt>
                      <c:pt idx="547">
                        <c:v>42552</c:v>
                      </c:pt>
                      <c:pt idx="548">
                        <c:v>42551</c:v>
                      </c:pt>
                      <c:pt idx="549">
                        <c:v>42550</c:v>
                      </c:pt>
                      <c:pt idx="550">
                        <c:v>42549</c:v>
                      </c:pt>
                      <c:pt idx="551">
                        <c:v>42548</c:v>
                      </c:pt>
                      <c:pt idx="552">
                        <c:v>42545</c:v>
                      </c:pt>
                      <c:pt idx="553">
                        <c:v>42544</c:v>
                      </c:pt>
                      <c:pt idx="554">
                        <c:v>42543</c:v>
                      </c:pt>
                      <c:pt idx="555">
                        <c:v>42542</c:v>
                      </c:pt>
                      <c:pt idx="556">
                        <c:v>42541</c:v>
                      </c:pt>
                      <c:pt idx="557">
                        <c:v>42538</c:v>
                      </c:pt>
                      <c:pt idx="558">
                        <c:v>42537</c:v>
                      </c:pt>
                      <c:pt idx="559">
                        <c:v>42536</c:v>
                      </c:pt>
                      <c:pt idx="560">
                        <c:v>42535</c:v>
                      </c:pt>
                      <c:pt idx="561">
                        <c:v>42534</c:v>
                      </c:pt>
                      <c:pt idx="562">
                        <c:v>42531</c:v>
                      </c:pt>
                      <c:pt idx="563">
                        <c:v>42530</c:v>
                      </c:pt>
                      <c:pt idx="564">
                        <c:v>42529</c:v>
                      </c:pt>
                      <c:pt idx="565">
                        <c:v>42528</c:v>
                      </c:pt>
                      <c:pt idx="566">
                        <c:v>42527</c:v>
                      </c:pt>
                      <c:pt idx="567">
                        <c:v>42524</c:v>
                      </c:pt>
                      <c:pt idx="568">
                        <c:v>42523</c:v>
                      </c:pt>
                      <c:pt idx="569">
                        <c:v>42522</c:v>
                      </c:pt>
                      <c:pt idx="570">
                        <c:v>42521</c:v>
                      </c:pt>
                      <c:pt idx="571">
                        <c:v>42517</c:v>
                      </c:pt>
                      <c:pt idx="572">
                        <c:v>42516</c:v>
                      </c:pt>
                      <c:pt idx="573">
                        <c:v>42515</c:v>
                      </c:pt>
                      <c:pt idx="574">
                        <c:v>42514</c:v>
                      </c:pt>
                      <c:pt idx="575">
                        <c:v>42513</c:v>
                      </c:pt>
                      <c:pt idx="576">
                        <c:v>42510</c:v>
                      </c:pt>
                      <c:pt idx="577">
                        <c:v>42509</c:v>
                      </c:pt>
                      <c:pt idx="578">
                        <c:v>42508</c:v>
                      </c:pt>
                      <c:pt idx="579">
                        <c:v>42507</c:v>
                      </c:pt>
                      <c:pt idx="580">
                        <c:v>42506</c:v>
                      </c:pt>
                      <c:pt idx="581">
                        <c:v>42503</c:v>
                      </c:pt>
                      <c:pt idx="582">
                        <c:v>42502</c:v>
                      </c:pt>
                      <c:pt idx="583">
                        <c:v>42501</c:v>
                      </c:pt>
                      <c:pt idx="584">
                        <c:v>42500</c:v>
                      </c:pt>
                      <c:pt idx="585">
                        <c:v>42499</c:v>
                      </c:pt>
                      <c:pt idx="586">
                        <c:v>42496</c:v>
                      </c:pt>
                      <c:pt idx="587">
                        <c:v>42495</c:v>
                      </c:pt>
                      <c:pt idx="588">
                        <c:v>42494</c:v>
                      </c:pt>
                      <c:pt idx="589">
                        <c:v>42493</c:v>
                      </c:pt>
                      <c:pt idx="590">
                        <c:v>42492</c:v>
                      </c:pt>
                      <c:pt idx="591">
                        <c:v>42489</c:v>
                      </c:pt>
                      <c:pt idx="592">
                        <c:v>42488</c:v>
                      </c:pt>
                      <c:pt idx="593">
                        <c:v>42487</c:v>
                      </c:pt>
                      <c:pt idx="594">
                        <c:v>42486</c:v>
                      </c:pt>
                      <c:pt idx="595">
                        <c:v>42485</c:v>
                      </c:pt>
                      <c:pt idx="596">
                        <c:v>42482</c:v>
                      </c:pt>
                      <c:pt idx="597">
                        <c:v>42481</c:v>
                      </c:pt>
                      <c:pt idx="598">
                        <c:v>42480</c:v>
                      </c:pt>
                      <c:pt idx="599">
                        <c:v>42479</c:v>
                      </c:pt>
                      <c:pt idx="600">
                        <c:v>42478</c:v>
                      </c:pt>
                      <c:pt idx="601">
                        <c:v>42475</c:v>
                      </c:pt>
                      <c:pt idx="602">
                        <c:v>42474</c:v>
                      </c:pt>
                      <c:pt idx="603">
                        <c:v>42473</c:v>
                      </c:pt>
                      <c:pt idx="604">
                        <c:v>42472</c:v>
                      </c:pt>
                      <c:pt idx="605">
                        <c:v>42471</c:v>
                      </c:pt>
                      <c:pt idx="606">
                        <c:v>42468</c:v>
                      </c:pt>
                      <c:pt idx="607">
                        <c:v>42467</c:v>
                      </c:pt>
                      <c:pt idx="608">
                        <c:v>42466</c:v>
                      </c:pt>
                      <c:pt idx="609">
                        <c:v>42465</c:v>
                      </c:pt>
                      <c:pt idx="610">
                        <c:v>42464</c:v>
                      </c:pt>
                      <c:pt idx="611">
                        <c:v>42461</c:v>
                      </c:pt>
                      <c:pt idx="612">
                        <c:v>42460</c:v>
                      </c:pt>
                      <c:pt idx="613">
                        <c:v>42459</c:v>
                      </c:pt>
                      <c:pt idx="614">
                        <c:v>42458</c:v>
                      </c:pt>
                      <c:pt idx="615">
                        <c:v>42457</c:v>
                      </c:pt>
                      <c:pt idx="616">
                        <c:v>42453</c:v>
                      </c:pt>
                      <c:pt idx="617">
                        <c:v>42452</c:v>
                      </c:pt>
                      <c:pt idx="618">
                        <c:v>42451</c:v>
                      </c:pt>
                      <c:pt idx="619">
                        <c:v>42450</c:v>
                      </c:pt>
                      <c:pt idx="620">
                        <c:v>42447</c:v>
                      </c:pt>
                      <c:pt idx="621">
                        <c:v>42446</c:v>
                      </c:pt>
                      <c:pt idx="622">
                        <c:v>42445</c:v>
                      </c:pt>
                      <c:pt idx="623">
                        <c:v>42444</c:v>
                      </c:pt>
                      <c:pt idx="624">
                        <c:v>42443</c:v>
                      </c:pt>
                      <c:pt idx="625">
                        <c:v>42440</c:v>
                      </c:pt>
                      <c:pt idx="626">
                        <c:v>42439</c:v>
                      </c:pt>
                      <c:pt idx="627">
                        <c:v>42438</c:v>
                      </c:pt>
                      <c:pt idx="628">
                        <c:v>42437</c:v>
                      </c:pt>
                      <c:pt idx="629">
                        <c:v>42436</c:v>
                      </c:pt>
                      <c:pt idx="630">
                        <c:v>42433</c:v>
                      </c:pt>
                      <c:pt idx="631">
                        <c:v>42432</c:v>
                      </c:pt>
                      <c:pt idx="632">
                        <c:v>42431</c:v>
                      </c:pt>
                      <c:pt idx="633">
                        <c:v>42430</c:v>
                      </c:pt>
                      <c:pt idx="634">
                        <c:v>42429</c:v>
                      </c:pt>
                      <c:pt idx="635">
                        <c:v>42426</c:v>
                      </c:pt>
                      <c:pt idx="636">
                        <c:v>42425</c:v>
                      </c:pt>
                      <c:pt idx="637">
                        <c:v>42424</c:v>
                      </c:pt>
                      <c:pt idx="638">
                        <c:v>42423</c:v>
                      </c:pt>
                      <c:pt idx="639">
                        <c:v>42422</c:v>
                      </c:pt>
                      <c:pt idx="640">
                        <c:v>42419</c:v>
                      </c:pt>
                      <c:pt idx="641">
                        <c:v>42418</c:v>
                      </c:pt>
                      <c:pt idx="642">
                        <c:v>42417</c:v>
                      </c:pt>
                      <c:pt idx="643">
                        <c:v>42416</c:v>
                      </c:pt>
                      <c:pt idx="644">
                        <c:v>42412</c:v>
                      </c:pt>
                      <c:pt idx="645">
                        <c:v>42411</c:v>
                      </c:pt>
                      <c:pt idx="646">
                        <c:v>42410</c:v>
                      </c:pt>
                      <c:pt idx="647">
                        <c:v>42409</c:v>
                      </c:pt>
                      <c:pt idx="648">
                        <c:v>42408</c:v>
                      </c:pt>
                      <c:pt idx="649">
                        <c:v>42405</c:v>
                      </c:pt>
                      <c:pt idx="650">
                        <c:v>42404</c:v>
                      </c:pt>
                      <c:pt idx="651">
                        <c:v>42403</c:v>
                      </c:pt>
                      <c:pt idx="652">
                        <c:v>42402</c:v>
                      </c:pt>
                      <c:pt idx="653">
                        <c:v>42401</c:v>
                      </c:pt>
                      <c:pt idx="654">
                        <c:v>42398</c:v>
                      </c:pt>
                      <c:pt idx="655">
                        <c:v>42397</c:v>
                      </c:pt>
                      <c:pt idx="656">
                        <c:v>42396</c:v>
                      </c:pt>
                      <c:pt idx="657">
                        <c:v>42395</c:v>
                      </c:pt>
                      <c:pt idx="658">
                        <c:v>42394</c:v>
                      </c:pt>
                      <c:pt idx="659">
                        <c:v>42391</c:v>
                      </c:pt>
                      <c:pt idx="660">
                        <c:v>42390</c:v>
                      </c:pt>
                      <c:pt idx="661">
                        <c:v>42389</c:v>
                      </c:pt>
                      <c:pt idx="662">
                        <c:v>42388</c:v>
                      </c:pt>
                      <c:pt idx="663">
                        <c:v>42384</c:v>
                      </c:pt>
                      <c:pt idx="664">
                        <c:v>42383</c:v>
                      </c:pt>
                      <c:pt idx="665">
                        <c:v>42382</c:v>
                      </c:pt>
                      <c:pt idx="666">
                        <c:v>42381</c:v>
                      </c:pt>
                      <c:pt idx="667">
                        <c:v>42380</c:v>
                      </c:pt>
                      <c:pt idx="668">
                        <c:v>42377</c:v>
                      </c:pt>
                      <c:pt idx="669">
                        <c:v>42376</c:v>
                      </c:pt>
                      <c:pt idx="670">
                        <c:v>42375</c:v>
                      </c:pt>
                      <c:pt idx="671">
                        <c:v>42374</c:v>
                      </c:pt>
                      <c:pt idx="672">
                        <c:v>42373</c:v>
                      </c:pt>
                      <c:pt idx="673">
                        <c:v>42369</c:v>
                      </c:pt>
                      <c:pt idx="674">
                        <c:v>42368</c:v>
                      </c:pt>
                      <c:pt idx="675">
                        <c:v>42367</c:v>
                      </c:pt>
                      <c:pt idx="676">
                        <c:v>42366</c:v>
                      </c:pt>
                      <c:pt idx="677">
                        <c:v>42362</c:v>
                      </c:pt>
                      <c:pt idx="678">
                        <c:v>42361</c:v>
                      </c:pt>
                      <c:pt idx="679">
                        <c:v>42360</c:v>
                      </c:pt>
                      <c:pt idx="680">
                        <c:v>42359</c:v>
                      </c:pt>
                      <c:pt idx="681">
                        <c:v>42356</c:v>
                      </c:pt>
                      <c:pt idx="682">
                        <c:v>42355</c:v>
                      </c:pt>
                      <c:pt idx="683">
                        <c:v>42354</c:v>
                      </c:pt>
                      <c:pt idx="684">
                        <c:v>42353</c:v>
                      </c:pt>
                      <c:pt idx="685">
                        <c:v>42352</c:v>
                      </c:pt>
                      <c:pt idx="686">
                        <c:v>42349</c:v>
                      </c:pt>
                      <c:pt idx="687">
                        <c:v>42348</c:v>
                      </c:pt>
                      <c:pt idx="688">
                        <c:v>42347</c:v>
                      </c:pt>
                      <c:pt idx="689">
                        <c:v>42346</c:v>
                      </c:pt>
                      <c:pt idx="690">
                        <c:v>42345</c:v>
                      </c:pt>
                      <c:pt idx="691">
                        <c:v>42342</c:v>
                      </c:pt>
                      <c:pt idx="692">
                        <c:v>42341</c:v>
                      </c:pt>
                      <c:pt idx="693">
                        <c:v>42340</c:v>
                      </c:pt>
                      <c:pt idx="694">
                        <c:v>42339</c:v>
                      </c:pt>
                      <c:pt idx="695">
                        <c:v>42338</c:v>
                      </c:pt>
                      <c:pt idx="696">
                        <c:v>42335</c:v>
                      </c:pt>
                      <c:pt idx="697">
                        <c:v>42333</c:v>
                      </c:pt>
                      <c:pt idx="698">
                        <c:v>42332</c:v>
                      </c:pt>
                      <c:pt idx="699">
                        <c:v>42331</c:v>
                      </c:pt>
                      <c:pt idx="700">
                        <c:v>42328</c:v>
                      </c:pt>
                      <c:pt idx="701">
                        <c:v>42327</c:v>
                      </c:pt>
                      <c:pt idx="702">
                        <c:v>42326</c:v>
                      </c:pt>
                      <c:pt idx="703">
                        <c:v>42325</c:v>
                      </c:pt>
                      <c:pt idx="704">
                        <c:v>42324</c:v>
                      </c:pt>
                      <c:pt idx="705">
                        <c:v>42321</c:v>
                      </c:pt>
                      <c:pt idx="706">
                        <c:v>42320</c:v>
                      </c:pt>
                      <c:pt idx="707">
                        <c:v>42318</c:v>
                      </c:pt>
                      <c:pt idx="708">
                        <c:v>42317</c:v>
                      </c:pt>
                      <c:pt idx="709">
                        <c:v>42314</c:v>
                      </c:pt>
                      <c:pt idx="710">
                        <c:v>42313</c:v>
                      </c:pt>
                      <c:pt idx="711">
                        <c:v>42312</c:v>
                      </c:pt>
                      <c:pt idx="712">
                        <c:v>42311</c:v>
                      </c:pt>
                      <c:pt idx="713">
                        <c:v>42310</c:v>
                      </c:pt>
                      <c:pt idx="714">
                        <c:v>42307</c:v>
                      </c:pt>
                      <c:pt idx="715">
                        <c:v>42306</c:v>
                      </c:pt>
                      <c:pt idx="716">
                        <c:v>42305</c:v>
                      </c:pt>
                      <c:pt idx="717">
                        <c:v>42304</c:v>
                      </c:pt>
                      <c:pt idx="718">
                        <c:v>42303</c:v>
                      </c:pt>
                      <c:pt idx="719">
                        <c:v>42300</c:v>
                      </c:pt>
                      <c:pt idx="720">
                        <c:v>42299</c:v>
                      </c:pt>
                      <c:pt idx="721">
                        <c:v>42298</c:v>
                      </c:pt>
                      <c:pt idx="722">
                        <c:v>42297</c:v>
                      </c:pt>
                      <c:pt idx="723">
                        <c:v>42296</c:v>
                      </c:pt>
                      <c:pt idx="724">
                        <c:v>42293</c:v>
                      </c:pt>
                      <c:pt idx="725">
                        <c:v>42292</c:v>
                      </c:pt>
                      <c:pt idx="726">
                        <c:v>42291</c:v>
                      </c:pt>
                      <c:pt idx="727">
                        <c:v>42290</c:v>
                      </c:pt>
                      <c:pt idx="728">
                        <c:v>42286</c:v>
                      </c:pt>
                      <c:pt idx="729">
                        <c:v>42285</c:v>
                      </c:pt>
                      <c:pt idx="730">
                        <c:v>42284</c:v>
                      </c:pt>
                      <c:pt idx="731">
                        <c:v>42283</c:v>
                      </c:pt>
                      <c:pt idx="732">
                        <c:v>42282</c:v>
                      </c:pt>
                      <c:pt idx="733">
                        <c:v>42279</c:v>
                      </c:pt>
                      <c:pt idx="734">
                        <c:v>42278</c:v>
                      </c:pt>
                      <c:pt idx="735">
                        <c:v>42277</c:v>
                      </c:pt>
                      <c:pt idx="736">
                        <c:v>42276</c:v>
                      </c:pt>
                      <c:pt idx="737">
                        <c:v>42275</c:v>
                      </c:pt>
                      <c:pt idx="738">
                        <c:v>42272</c:v>
                      </c:pt>
                      <c:pt idx="739">
                        <c:v>42271</c:v>
                      </c:pt>
                      <c:pt idx="740">
                        <c:v>42270</c:v>
                      </c:pt>
                      <c:pt idx="741">
                        <c:v>42269</c:v>
                      </c:pt>
                      <c:pt idx="742">
                        <c:v>42268</c:v>
                      </c:pt>
                      <c:pt idx="743">
                        <c:v>42265</c:v>
                      </c:pt>
                      <c:pt idx="744">
                        <c:v>42264</c:v>
                      </c:pt>
                      <c:pt idx="745">
                        <c:v>42263</c:v>
                      </c:pt>
                      <c:pt idx="746">
                        <c:v>42262</c:v>
                      </c:pt>
                      <c:pt idx="747">
                        <c:v>42261</c:v>
                      </c:pt>
                      <c:pt idx="748">
                        <c:v>42258</c:v>
                      </c:pt>
                      <c:pt idx="749">
                        <c:v>42257</c:v>
                      </c:pt>
                      <c:pt idx="750">
                        <c:v>42256</c:v>
                      </c:pt>
                      <c:pt idx="751">
                        <c:v>42255</c:v>
                      </c:pt>
                      <c:pt idx="752">
                        <c:v>42251</c:v>
                      </c:pt>
                      <c:pt idx="753">
                        <c:v>42250</c:v>
                      </c:pt>
                      <c:pt idx="754">
                        <c:v>42249</c:v>
                      </c:pt>
                      <c:pt idx="755">
                        <c:v>42248</c:v>
                      </c:pt>
                      <c:pt idx="756">
                        <c:v>42247</c:v>
                      </c:pt>
                      <c:pt idx="757">
                        <c:v>42244</c:v>
                      </c:pt>
                      <c:pt idx="758">
                        <c:v>42243</c:v>
                      </c:pt>
                      <c:pt idx="759">
                        <c:v>42242</c:v>
                      </c:pt>
                      <c:pt idx="760">
                        <c:v>42241</c:v>
                      </c:pt>
                      <c:pt idx="761">
                        <c:v>42240</c:v>
                      </c:pt>
                      <c:pt idx="762">
                        <c:v>42237</c:v>
                      </c:pt>
                      <c:pt idx="763">
                        <c:v>42236</c:v>
                      </c:pt>
                      <c:pt idx="764">
                        <c:v>42235</c:v>
                      </c:pt>
                      <c:pt idx="765">
                        <c:v>42234</c:v>
                      </c:pt>
                      <c:pt idx="766">
                        <c:v>42233</c:v>
                      </c:pt>
                      <c:pt idx="767">
                        <c:v>42230</c:v>
                      </c:pt>
                      <c:pt idx="768">
                        <c:v>42229</c:v>
                      </c:pt>
                      <c:pt idx="769">
                        <c:v>42228</c:v>
                      </c:pt>
                      <c:pt idx="770">
                        <c:v>42227</c:v>
                      </c:pt>
                      <c:pt idx="771">
                        <c:v>42226</c:v>
                      </c:pt>
                      <c:pt idx="772">
                        <c:v>42223</c:v>
                      </c:pt>
                      <c:pt idx="773">
                        <c:v>42222</c:v>
                      </c:pt>
                      <c:pt idx="774">
                        <c:v>42221</c:v>
                      </c:pt>
                      <c:pt idx="775">
                        <c:v>42220</c:v>
                      </c:pt>
                      <c:pt idx="776">
                        <c:v>42219</c:v>
                      </c:pt>
                      <c:pt idx="777">
                        <c:v>42216</c:v>
                      </c:pt>
                      <c:pt idx="778">
                        <c:v>42215</c:v>
                      </c:pt>
                      <c:pt idx="779">
                        <c:v>42214</c:v>
                      </c:pt>
                      <c:pt idx="780">
                        <c:v>42213</c:v>
                      </c:pt>
                      <c:pt idx="781">
                        <c:v>42212</c:v>
                      </c:pt>
                      <c:pt idx="782">
                        <c:v>42209</c:v>
                      </c:pt>
                      <c:pt idx="783">
                        <c:v>42208</c:v>
                      </c:pt>
                      <c:pt idx="784">
                        <c:v>42207</c:v>
                      </c:pt>
                      <c:pt idx="785">
                        <c:v>42206</c:v>
                      </c:pt>
                      <c:pt idx="786">
                        <c:v>42205</c:v>
                      </c:pt>
                      <c:pt idx="787">
                        <c:v>42202</c:v>
                      </c:pt>
                      <c:pt idx="788">
                        <c:v>42201</c:v>
                      </c:pt>
                      <c:pt idx="789">
                        <c:v>42200</c:v>
                      </c:pt>
                      <c:pt idx="790">
                        <c:v>42199</c:v>
                      </c:pt>
                      <c:pt idx="791">
                        <c:v>42198</c:v>
                      </c:pt>
                      <c:pt idx="792">
                        <c:v>42195</c:v>
                      </c:pt>
                      <c:pt idx="793">
                        <c:v>42194</c:v>
                      </c:pt>
                      <c:pt idx="794">
                        <c:v>42193</c:v>
                      </c:pt>
                      <c:pt idx="795">
                        <c:v>42192</c:v>
                      </c:pt>
                      <c:pt idx="796">
                        <c:v>42191</c:v>
                      </c:pt>
                      <c:pt idx="797">
                        <c:v>42187</c:v>
                      </c:pt>
                      <c:pt idx="798">
                        <c:v>42186</c:v>
                      </c:pt>
                      <c:pt idx="799">
                        <c:v>42185</c:v>
                      </c:pt>
                      <c:pt idx="800">
                        <c:v>42184</c:v>
                      </c:pt>
                      <c:pt idx="801">
                        <c:v>42181</c:v>
                      </c:pt>
                      <c:pt idx="802">
                        <c:v>42180</c:v>
                      </c:pt>
                      <c:pt idx="803">
                        <c:v>42179</c:v>
                      </c:pt>
                      <c:pt idx="804">
                        <c:v>42178</c:v>
                      </c:pt>
                      <c:pt idx="805">
                        <c:v>42177</c:v>
                      </c:pt>
                      <c:pt idx="806">
                        <c:v>42174</c:v>
                      </c:pt>
                      <c:pt idx="807">
                        <c:v>42173</c:v>
                      </c:pt>
                      <c:pt idx="808">
                        <c:v>42172</c:v>
                      </c:pt>
                      <c:pt idx="809">
                        <c:v>42171</c:v>
                      </c:pt>
                      <c:pt idx="810">
                        <c:v>42170</c:v>
                      </c:pt>
                      <c:pt idx="811">
                        <c:v>42167</c:v>
                      </c:pt>
                      <c:pt idx="812">
                        <c:v>42166</c:v>
                      </c:pt>
                      <c:pt idx="813">
                        <c:v>42165</c:v>
                      </c:pt>
                      <c:pt idx="814">
                        <c:v>42164</c:v>
                      </c:pt>
                      <c:pt idx="815">
                        <c:v>42163</c:v>
                      </c:pt>
                      <c:pt idx="816">
                        <c:v>42160</c:v>
                      </c:pt>
                      <c:pt idx="817">
                        <c:v>42159</c:v>
                      </c:pt>
                      <c:pt idx="818">
                        <c:v>42158</c:v>
                      </c:pt>
                      <c:pt idx="819">
                        <c:v>42157</c:v>
                      </c:pt>
                      <c:pt idx="820">
                        <c:v>42156</c:v>
                      </c:pt>
                      <c:pt idx="821">
                        <c:v>42153</c:v>
                      </c:pt>
                      <c:pt idx="822">
                        <c:v>42152</c:v>
                      </c:pt>
                      <c:pt idx="823">
                        <c:v>42151</c:v>
                      </c:pt>
                      <c:pt idx="824">
                        <c:v>42150</c:v>
                      </c:pt>
                      <c:pt idx="825">
                        <c:v>42146</c:v>
                      </c:pt>
                      <c:pt idx="826">
                        <c:v>42145</c:v>
                      </c:pt>
                      <c:pt idx="827">
                        <c:v>42144</c:v>
                      </c:pt>
                      <c:pt idx="828">
                        <c:v>42143</c:v>
                      </c:pt>
                      <c:pt idx="829">
                        <c:v>42142</c:v>
                      </c:pt>
                      <c:pt idx="830">
                        <c:v>42139</c:v>
                      </c:pt>
                      <c:pt idx="831">
                        <c:v>42138</c:v>
                      </c:pt>
                      <c:pt idx="832">
                        <c:v>42137</c:v>
                      </c:pt>
                      <c:pt idx="833">
                        <c:v>42136</c:v>
                      </c:pt>
                      <c:pt idx="834">
                        <c:v>42135</c:v>
                      </c:pt>
                      <c:pt idx="835">
                        <c:v>42132</c:v>
                      </c:pt>
                      <c:pt idx="836">
                        <c:v>42131</c:v>
                      </c:pt>
                      <c:pt idx="837">
                        <c:v>42130</c:v>
                      </c:pt>
                      <c:pt idx="838">
                        <c:v>42129</c:v>
                      </c:pt>
                      <c:pt idx="839">
                        <c:v>42128</c:v>
                      </c:pt>
                      <c:pt idx="840">
                        <c:v>42124</c:v>
                      </c:pt>
                      <c:pt idx="841">
                        <c:v>42123</c:v>
                      </c:pt>
                      <c:pt idx="842">
                        <c:v>42122</c:v>
                      </c:pt>
                      <c:pt idx="843">
                        <c:v>42121</c:v>
                      </c:pt>
                      <c:pt idx="844">
                        <c:v>42118</c:v>
                      </c:pt>
                      <c:pt idx="845">
                        <c:v>42117</c:v>
                      </c:pt>
                      <c:pt idx="846">
                        <c:v>42116</c:v>
                      </c:pt>
                      <c:pt idx="847">
                        <c:v>42115</c:v>
                      </c:pt>
                      <c:pt idx="848">
                        <c:v>42114</c:v>
                      </c:pt>
                      <c:pt idx="849">
                        <c:v>42111</c:v>
                      </c:pt>
                      <c:pt idx="850">
                        <c:v>42110</c:v>
                      </c:pt>
                      <c:pt idx="851">
                        <c:v>42109</c:v>
                      </c:pt>
                      <c:pt idx="852">
                        <c:v>42108</c:v>
                      </c:pt>
                      <c:pt idx="853">
                        <c:v>42107</c:v>
                      </c:pt>
                      <c:pt idx="854">
                        <c:v>42104</c:v>
                      </c:pt>
                      <c:pt idx="855">
                        <c:v>42103</c:v>
                      </c:pt>
                      <c:pt idx="856">
                        <c:v>42102</c:v>
                      </c:pt>
                      <c:pt idx="857">
                        <c:v>42101</c:v>
                      </c:pt>
                      <c:pt idx="858">
                        <c:v>42100</c:v>
                      </c:pt>
                      <c:pt idx="859">
                        <c:v>42096</c:v>
                      </c:pt>
                      <c:pt idx="860">
                        <c:v>42095</c:v>
                      </c:pt>
                      <c:pt idx="861">
                        <c:v>42094</c:v>
                      </c:pt>
                      <c:pt idx="862">
                        <c:v>42093</c:v>
                      </c:pt>
                      <c:pt idx="863">
                        <c:v>42090</c:v>
                      </c:pt>
                      <c:pt idx="864">
                        <c:v>42089</c:v>
                      </c:pt>
                      <c:pt idx="865">
                        <c:v>42088</c:v>
                      </c:pt>
                      <c:pt idx="866">
                        <c:v>42087</c:v>
                      </c:pt>
                      <c:pt idx="867">
                        <c:v>42086</c:v>
                      </c:pt>
                      <c:pt idx="868">
                        <c:v>42083</c:v>
                      </c:pt>
                      <c:pt idx="869">
                        <c:v>42082</c:v>
                      </c:pt>
                      <c:pt idx="870">
                        <c:v>42081</c:v>
                      </c:pt>
                      <c:pt idx="871">
                        <c:v>42080</c:v>
                      </c:pt>
                      <c:pt idx="872">
                        <c:v>42079</c:v>
                      </c:pt>
                      <c:pt idx="873">
                        <c:v>42076</c:v>
                      </c:pt>
                      <c:pt idx="874">
                        <c:v>42075</c:v>
                      </c:pt>
                      <c:pt idx="875">
                        <c:v>42074</c:v>
                      </c:pt>
                      <c:pt idx="876">
                        <c:v>42073</c:v>
                      </c:pt>
                      <c:pt idx="877">
                        <c:v>42072</c:v>
                      </c:pt>
                      <c:pt idx="878">
                        <c:v>42069</c:v>
                      </c:pt>
                      <c:pt idx="879">
                        <c:v>42068</c:v>
                      </c:pt>
                      <c:pt idx="880">
                        <c:v>42067</c:v>
                      </c:pt>
                      <c:pt idx="881">
                        <c:v>42066</c:v>
                      </c:pt>
                      <c:pt idx="882">
                        <c:v>42065</c:v>
                      </c:pt>
                      <c:pt idx="883">
                        <c:v>42062</c:v>
                      </c:pt>
                      <c:pt idx="884">
                        <c:v>42061</c:v>
                      </c:pt>
                      <c:pt idx="885">
                        <c:v>42060</c:v>
                      </c:pt>
                      <c:pt idx="886">
                        <c:v>42059</c:v>
                      </c:pt>
                      <c:pt idx="887">
                        <c:v>42058</c:v>
                      </c:pt>
                      <c:pt idx="888">
                        <c:v>42055</c:v>
                      </c:pt>
                      <c:pt idx="889">
                        <c:v>42054</c:v>
                      </c:pt>
                      <c:pt idx="890">
                        <c:v>42053</c:v>
                      </c:pt>
                      <c:pt idx="891">
                        <c:v>42052</c:v>
                      </c:pt>
                      <c:pt idx="892">
                        <c:v>42048</c:v>
                      </c:pt>
                      <c:pt idx="893">
                        <c:v>42047</c:v>
                      </c:pt>
                      <c:pt idx="894">
                        <c:v>42046</c:v>
                      </c:pt>
                      <c:pt idx="895">
                        <c:v>42045</c:v>
                      </c:pt>
                      <c:pt idx="896">
                        <c:v>42044</c:v>
                      </c:pt>
                      <c:pt idx="897">
                        <c:v>42041</c:v>
                      </c:pt>
                      <c:pt idx="898">
                        <c:v>42040</c:v>
                      </c:pt>
                      <c:pt idx="899">
                        <c:v>42039</c:v>
                      </c:pt>
                      <c:pt idx="900">
                        <c:v>42038</c:v>
                      </c:pt>
                      <c:pt idx="901">
                        <c:v>42037</c:v>
                      </c:pt>
                      <c:pt idx="902">
                        <c:v>42034</c:v>
                      </c:pt>
                      <c:pt idx="903">
                        <c:v>42033</c:v>
                      </c:pt>
                      <c:pt idx="904">
                        <c:v>42032</c:v>
                      </c:pt>
                      <c:pt idx="905">
                        <c:v>42031</c:v>
                      </c:pt>
                      <c:pt idx="906">
                        <c:v>42030</c:v>
                      </c:pt>
                      <c:pt idx="907">
                        <c:v>42027</c:v>
                      </c:pt>
                      <c:pt idx="908">
                        <c:v>42026</c:v>
                      </c:pt>
                      <c:pt idx="909">
                        <c:v>42025</c:v>
                      </c:pt>
                      <c:pt idx="910">
                        <c:v>42024</c:v>
                      </c:pt>
                      <c:pt idx="911">
                        <c:v>42020</c:v>
                      </c:pt>
                      <c:pt idx="912">
                        <c:v>42019</c:v>
                      </c:pt>
                      <c:pt idx="913">
                        <c:v>42018</c:v>
                      </c:pt>
                      <c:pt idx="914">
                        <c:v>42017</c:v>
                      </c:pt>
                      <c:pt idx="915">
                        <c:v>42016</c:v>
                      </c:pt>
                      <c:pt idx="916">
                        <c:v>42013</c:v>
                      </c:pt>
                      <c:pt idx="917">
                        <c:v>42012</c:v>
                      </c:pt>
                      <c:pt idx="918">
                        <c:v>42011</c:v>
                      </c:pt>
                      <c:pt idx="919">
                        <c:v>42010</c:v>
                      </c:pt>
                      <c:pt idx="920">
                        <c:v>42009</c:v>
                      </c:pt>
                      <c:pt idx="921">
                        <c:v>42006</c:v>
                      </c:pt>
                      <c:pt idx="922">
                        <c:v>42004</c:v>
                      </c:pt>
                      <c:pt idx="923">
                        <c:v>42003</c:v>
                      </c:pt>
                      <c:pt idx="924">
                        <c:v>42002</c:v>
                      </c:pt>
                      <c:pt idx="925">
                        <c:v>41999</c:v>
                      </c:pt>
                      <c:pt idx="926">
                        <c:v>41997</c:v>
                      </c:pt>
                      <c:pt idx="927">
                        <c:v>41996</c:v>
                      </c:pt>
                      <c:pt idx="928">
                        <c:v>41995</c:v>
                      </c:pt>
                      <c:pt idx="929">
                        <c:v>41992</c:v>
                      </c:pt>
                      <c:pt idx="930">
                        <c:v>41991</c:v>
                      </c:pt>
                      <c:pt idx="931">
                        <c:v>41990</c:v>
                      </c:pt>
                      <c:pt idx="932">
                        <c:v>41989</c:v>
                      </c:pt>
                      <c:pt idx="933">
                        <c:v>41988</c:v>
                      </c:pt>
                      <c:pt idx="934">
                        <c:v>41985</c:v>
                      </c:pt>
                      <c:pt idx="935">
                        <c:v>41984</c:v>
                      </c:pt>
                      <c:pt idx="936">
                        <c:v>41983</c:v>
                      </c:pt>
                      <c:pt idx="937">
                        <c:v>41982</c:v>
                      </c:pt>
                      <c:pt idx="938">
                        <c:v>41981</c:v>
                      </c:pt>
                      <c:pt idx="939">
                        <c:v>41978</c:v>
                      </c:pt>
                      <c:pt idx="940">
                        <c:v>41977</c:v>
                      </c:pt>
                      <c:pt idx="941">
                        <c:v>41976</c:v>
                      </c:pt>
                      <c:pt idx="942">
                        <c:v>41975</c:v>
                      </c:pt>
                      <c:pt idx="943">
                        <c:v>41974</c:v>
                      </c:pt>
                      <c:pt idx="944">
                        <c:v>41971</c:v>
                      </c:pt>
                      <c:pt idx="945">
                        <c:v>41969</c:v>
                      </c:pt>
                      <c:pt idx="946">
                        <c:v>41968</c:v>
                      </c:pt>
                      <c:pt idx="947">
                        <c:v>41967</c:v>
                      </c:pt>
                      <c:pt idx="948">
                        <c:v>41964</c:v>
                      </c:pt>
                      <c:pt idx="949">
                        <c:v>41963</c:v>
                      </c:pt>
                      <c:pt idx="950">
                        <c:v>41962</c:v>
                      </c:pt>
                      <c:pt idx="951">
                        <c:v>41961</c:v>
                      </c:pt>
                      <c:pt idx="952">
                        <c:v>41960</c:v>
                      </c:pt>
                      <c:pt idx="953">
                        <c:v>41957</c:v>
                      </c:pt>
                      <c:pt idx="954">
                        <c:v>41956</c:v>
                      </c:pt>
                      <c:pt idx="955">
                        <c:v>41955</c:v>
                      </c:pt>
                      <c:pt idx="956">
                        <c:v>41953</c:v>
                      </c:pt>
                      <c:pt idx="957">
                        <c:v>41950</c:v>
                      </c:pt>
                      <c:pt idx="958">
                        <c:v>41949</c:v>
                      </c:pt>
                      <c:pt idx="959">
                        <c:v>41948</c:v>
                      </c:pt>
                      <c:pt idx="960">
                        <c:v>41947</c:v>
                      </c:pt>
                      <c:pt idx="961">
                        <c:v>41946</c:v>
                      </c:pt>
                      <c:pt idx="962">
                        <c:v>41943</c:v>
                      </c:pt>
                      <c:pt idx="963">
                        <c:v>41942</c:v>
                      </c:pt>
                      <c:pt idx="964">
                        <c:v>41941</c:v>
                      </c:pt>
                      <c:pt idx="965">
                        <c:v>41940</c:v>
                      </c:pt>
                      <c:pt idx="966">
                        <c:v>41939</c:v>
                      </c:pt>
                      <c:pt idx="967">
                        <c:v>41936</c:v>
                      </c:pt>
                      <c:pt idx="968">
                        <c:v>41935</c:v>
                      </c:pt>
                      <c:pt idx="969">
                        <c:v>41934</c:v>
                      </c:pt>
                      <c:pt idx="970">
                        <c:v>41933</c:v>
                      </c:pt>
                      <c:pt idx="971">
                        <c:v>41932</c:v>
                      </c:pt>
                      <c:pt idx="972">
                        <c:v>41929</c:v>
                      </c:pt>
                      <c:pt idx="973">
                        <c:v>41928</c:v>
                      </c:pt>
                      <c:pt idx="974">
                        <c:v>41927</c:v>
                      </c:pt>
                      <c:pt idx="975">
                        <c:v>41926</c:v>
                      </c:pt>
                      <c:pt idx="976">
                        <c:v>41922</c:v>
                      </c:pt>
                      <c:pt idx="977">
                        <c:v>41921</c:v>
                      </c:pt>
                      <c:pt idx="978">
                        <c:v>41920</c:v>
                      </c:pt>
                      <c:pt idx="979">
                        <c:v>41919</c:v>
                      </c:pt>
                      <c:pt idx="980">
                        <c:v>41918</c:v>
                      </c:pt>
                      <c:pt idx="981">
                        <c:v>41915</c:v>
                      </c:pt>
                      <c:pt idx="982">
                        <c:v>41914</c:v>
                      </c:pt>
                      <c:pt idx="983">
                        <c:v>41913</c:v>
                      </c:pt>
                      <c:pt idx="984">
                        <c:v>41912</c:v>
                      </c:pt>
                      <c:pt idx="985">
                        <c:v>41911</c:v>
                      </c:pt>
                      <c:pt idx="986">
                        <c:v>41908</c:v>
                      </c:pt>
                      <c:pt idx="987">
                        <c:v>41907</c:v>
                      </c:pt>
                      <c:pt idx="988">
                        <c:v>41906</c:v>
                      </c:pt>
                      <c:pt idx="989">
                        <c:v>41905</c:v>
                      </c:pt>
                      <c:pt idx="990">
                        <c:v>41904</c:v>
                      </c:pt>
                      <c:pt idx="991">
                        <c:v>41901</c:v>
                      </c:pt>
                      <c:pt idx="992">
                        <c:v>41900</c:v>
                      </c:pt>
                      <c:pt idx="993">
                        <c:v>41899</c:v>
                      </c:pt>
                      <c:pt idx="994">
                        <c:v>41898</c:v>
                      </c:pt>
                      <c:pt idx="995">
                        <c:v>41897</c:v>
                      </c:pt>
                      <c:pt idx="996">
                        <c:v>41894</c:v>
                      </c:pt>
                      <c:pt idx="997">
                        <c:v>41893</c:v>
                      </c:pt>
                      <c:pt idx="998">
                        <c:v>41892</c:v>
                      </c:pt>
                      <c:pt idx="999">
                        <c:v>41891</c:v>
                      </c:pt>
                      <c:pt idx="1000">
                        <c:v>41890</c:v>
                      </c:pt>
                      <c:pt idx="1001">
                        <c:v>41887</c:v>
                      </c:pt>
                      <c:pt idx="1002">
                        <c:v>41886</c:v>
                      </c:pt>
                      <c:pt idx="1003">
                        <c:v>41885</c:v>
                      </c:pt>
                      <c:pt idx="1004">
                        <c:v>41884</c:v>
                      </c:pt>
                      <c:pt idx="1005">
                        <c:v>41880</c:v>
                      </c:pt>
                      <c:pt idx="1006">
                        <c:v>41879</c:v>
                      </c:pt>
                      <c:pt idx="1007">
                        <c:v>41878</c:v>
                      </c:pt>
                      <c:pt idx="1008">
                        <c:v>41877</c:v>
                      </c:pt>
                      <c:pt idx="1009">
                        <c:v>41876</c:v>
                      </c:pt>
                      <c:pt idx="1010">
                        <c:v>41873</c:v>
                      </c:pt>
                      <c:pt idx="1011">
                        <c:v>41872</c:v>
                      </c:pt>
                      <c:pt idx="1012">
                        <c:v>41871</c:v>
                      </c:pt>
                      <c:pt idx="1013">
                        <c:v>41870</c:v>
                      </c:pt>
                      <c:pt idx="1014">
                        <c:v>41869</c:v>
                      </c:pt>
                      <c:pt idx="1015">
                        <c:v>41866</c:v>
                      </c:pt>
                      <c:pt idx="1016">
                        <c:v>41865</c:v>
                      </c:pt>
                      <c:pt idx="1017">
                        <c:v>41864</c:v>
                      </c:pt>
                      <c:pt idx="1018">
                        <c:v>41863</c:v>
                      </c:pt>
                      <c:pt idx="1019">
                        <c:v>41862</c:v>
                      </c:pt>
                      <c:pt idx="1020">
                        <c:v>41859</c:v>
                      </c:pt>
                      <c:pt idx="1021">
                        <c:v>41858</c:v>
                      </c:pt>
                      <c:pt idx="1022">
                        <c:v>41857</c:v>
                      </c:pt>
                      <c:pt idx="1023">
                        <c:v>41856</c:v>
                      </c:pt>
                      <c:pt idx="1024">
                        <c:v>41855</c:v>
                      </c:pt>
                      <c:pt idx="1025">
                        <c:v>41852</c:v>
                      </c:pt>
                      <c:pt idx="1026">
                        <c:v>41851</c:v>
                      </c:pt>
                      <c:pt idx="1027">
                        <c:v>41850</c:v>
                      </c:pt>
                      <c:pt idx="1028">
                        <c:v>41849</c:v>
                      </c:pt>
                      <c:pt idx="1029">
                        <c:v>41848</c:v>
                      </c:pt>
                      <c:pt idx="1030">
                        <c:v>41845</c:v>
                      </c:pt>
                      <c:pt idx="1031">
                        <c:v>41844</c:v>
                      </c:pt>
                      <c:pt idx="1032">
                        <c:v>41843</c:v>
                      </c:pt>
                      <c:pt idx="1033">
                        <c:v>41842</c:v>
                      </c:pt>
                      <c:pt idx="1034">
                        <c:v>41841</c:v>
                      </c:pt>
                      <c:pt idx="1035">
                        <c:v>41838</c:v>
                      </c:pt>
                      <c:pt idx="1036">
                        <c:v>41837</c:v>
                      </c:pt>
                      <c:pt idx="1037">
                        <c:v>41836</c:v>
                      </c:pt>
                      <c:pt idx="1038">
                        <c:v>41835</c:v>
                      </c:pt>
                      <c:pt idx="1039">
                        <c:v>41834</c:v>
                      </c:pt>
                      <c:pt idx="1040">
                        <c:v>41831</c:v>
                      </c:pt>
                      <c:pt idx="1041">
                        <c:v>41830</c:v>
                      </c:pt>
                      <c:pt idx="1042">
                        <c:v>41829</c:v>
                      </c:pt>
                      <c:pt idx="1043">
                        <c:v>41828</c:v>
                      </c:pt>
                      <c:pt idx="1044">
                        <c:v>41827</c:v>
                      </c:pt>
                      <c:pt idx="1045">
                        <c:v>41823</c:v>
                      </c:pt>
                      <c:pt idx="1046">
                        <c:v>41822</c:v>
                      </c:pt>
                      <c:pt idx="1047">
                        <c:v>41821</c:v>
                      </c:pt>
                      <c:pt idx="1048">
                        <c:v>41820</c:v>
                      </c:pt>
                      <c:pt idx="1049">
                        <c:v>41817</c:v>
                      </c:pt>
                      <c:pt idx="1050">
                        <c:v>41816</c:v>
                      </c:pt>
                      <c:pt idx="1051">
                        <c:v>41815</c:v>
                      </c:pt>
                      <c:pt idx="1052">
                        <c:v>41814</c:v>
                      </c:pt>
                      <c:pt idx="1053">
                        <c:v>41813</c:v>
                      </c:pt>
                      <c:pt idx="1054">
                        <c:v>41810</c:v>
                      </c:pt>
                      <c:pt idx="1055">
                        <c:v>41809</c:v>
                      </c:pt>
                      <c:pt idx="1056">
                        <c:v>41808</c:v>
                      </c:pt>
                      <c:pt idx="1057">
                        <c:v>41807</c:v>
                      </c:pt>
                      <c:pt idx="1058">
                        <c:v>41806</c:v>
                      </c:pt>
                      <c:pt idx="1059">
                        <c:v>41803</c:v>
                      </c:pt>
                      <c:pt idx="1060">
                        <c:v>41802</c:v>
                      </c:pt>
                      <c:pt idx="1061">
                        <c:v>41801</c:v>
                      </c:pt>
                      <c:pt idx="1062">
                        <c:v>41800</c:v>
                      </c:pt>
                      <c:pt idx="1063">
                        <c:v>41799</c:v>
                      </c:pt>
                      <c:pt idx="1064">
                        <c:v>41796</c:v>
                      </c:pt>
                      <c:pt idx="1065">
                        <c:v>41795</c:v>
                      </c:pt>
                      <c:pt idx="1066">
                        <c:v>41794</c:v>
                      </c:pt>
                      <c:pt idx="1067">
                        <c:v>41793</c:v>
                      </c:pt>
                      <c:pt idx="1068">
                        <c:v>41792</c:v>
                      </c:pt>
                      <c:pt idx="1069">
                        <c:v>41789</c:v>
                      </c:pt>
                      <c:pt idx="1070">
                        <c:v>41788</c:v>
                      </c:pt>
                      <c:pt idx="1071">
                        <c:v>41787</c:v>
                      </c:pt>
                      <c:pt idx="1072">
                        <c:v>41786</c:v>
                      </c:pt>
                      <c:pt idx="1073">
                        <c:v>41782</c:v>
                      </c:pt>
                      <c:pt idx="1074">
                        <c:v>41781</c:v>
                      </c:pt>
                      <c:pt idx="1075">
                        <c:v>41780</c:v>
                      </c:pt>
                      <c:pt idx="1076">
                        <c:v>41779</c:v>
                      </c:pt>
                      <c:pt idx="1077">
                        <c:v>41778</c:v>
                      </c:pt>
                      <c:pt idx="1078">
                        <c:v>41775</c:v>
                      </c:pt>
                      <c:pt idx="1079">
                        <c:v>41774</c:v>
                      </c:pt>
                      <c:pt idx="1080">
                        <c:v>41773</c:v>
                      </c:pt>
                      <c:pt idx="1081">
                        <c:v>41772</c:v>
                      </c:pt>
                      <c:pt idx="1082">
                        <c:v>41771</c:v>
                      </c:pt>
                      <c:pt idx="1083">
                        <c:v>41768</c:v>
                      </c:pt>
                      <c:pt idx="1084">
                        <c:v>41767</c:v>
                      </c:pt>
                      <c:pt idx="1085">
                        <c:v>41766</c:v>
                      </c:pt>
                      <c:pt idx="1086">
                        <c:v>41765</c:v>
                      </c:pt>
                      <c:pt idx="1087">
                        <c:v>41764</c:v>
                      </c:pt>
                      <c:pt idx="1088">
                        <c:v>41761</c:v>
                      </c:pt>
                      <c:pt idx="1089">
                        <c:v>41760</c:v>
                      </c:pt>
                      <c:pt idx="1090">
                        <c:v>41759</c:v>
                      </c:pt>
                      <c:pt idx="1091">
                        <c:v>41758</c:v>
                      </c:pt>
                      <c:pt idx="1092">
                        <c:v>41757</c:v>
                      </c:pt>
                      <c:pt idx="1093">
                        <c:v>41754</c:v>
                      </c:pt>
                      <c:pt idx="1094">
                        <c:v>41753</c:v>
                      </c:pt>
                      <c:pt idx="1095">
                        <c:v>41752</c:v>
                      </c:pt>
                      <c:pt idx="1096">
                        <c:v>41751</c:v>
                      </c:pt>
                      <c:pt idx="1097">
                        <c:v>41750</c:v>
                      </c:pt>
                      <c:pt idx="1098">
                        <c:v>41746</c:v>
                      </c:pt>
                      <c:pt idx="1099">
                        <c:v>41745</c:v>
                      </c:pt>
                      <c:pt idx="1100">
                        <c:v>41744</c:v>
                      </c:pt>
                      <c:pt idx="1101">
                        <c:v>41743</c:v>
                      </c:pt>
                      <c:pt idx="1102">
                        <c:v>41740</c:v>
                      </c:pt>
                      <c:pt idx="1103">
                        <c:v>41739</c:v>
                      </c:pt>
                      <c:pt idx="1104">
                        <c:v>41738</c:v>
                      </c:pt>
                      <c:pt idx="1105">
                        <c:v>41737</c:v>
                      </c:pt>
                      <c:pt idx="1106">
                        <c:v>41736</c:v>
                      </c:pt>
                      <c:pt idx="1107">
                        <c:v>41733</c:v>
                      </c:pt>
                      <c:pt idx="1108">
                        <c:v>41732</c:v>
                      </c:pt>
                      <c:pt idx="1109">
                        <c:v>41731</c:v>
                      </c:pt>
                      <c:pt idx="1110">
                        <c:v>41730</c:v>
                      </c:pt>
                      <c:pt idx="1111">
                        <c:v>41729</c:v>
                      </c:pt>
                      <c:pt idx="1112">
                        <c:v>41726</c:v>
                      </c:pt>
                      <c:pt idx="1113">
                        <c:v>41725</c:v>
                      </c:pt>
                      <c:pt idx="1114">
                        <c:v>41724</c:v>
                      </c:pt>
                      <c:pt idx="1115">
                        <c:v>41723</c:v>
                      </c:pt>
                      <c:pt idx="1116">
                        <c:v>41722</c:v>
                      </c:pt>
                      <c:pt idx="1117">
                        <c:v>41719</c:v>
                      </c:pt>
                      <c:pt idx="1118">
                        <c:v>41718</c:v>
                      </c:pt>
                      <c:pt idx="1119">
                        <c:v>41717</c:v>
                      </c:pt>
                      <c:pt idx="1120">
                        <c:v>41716</c:v>
                      </c:pt>
                      <c:pt idx="1121">
                        <c:v>41715</c:v>
                      </c:pt>
                      <c:pt idx="1122">
                        <c:v>41712</c:v>
                      </c:pt>
                      <c:pt idx="1123">
                        <c:v>41711</c:v>
                      </c:pt>
                      <c:pt idx="1124">
                        <c:v>41710</c:v>
                      </c:pt>
                      <c:pt idx="1125">
                        <c:v>41709</c:v>
                      </c:pt>
                      <c:pt idx="1126">
                        <c:v>41708</c:v>
                      </c:pt>
                      <c:pt idx="1127">
                        <c:v>41705</c:v>
                      </c:pt>
                      <c:pt idx="1128">
                        <c:v>41704</c:v>
                      </c:pt>
                      <c:pt idx="1129">
                        <c:v>41703</c:v>
                      </c:pt>
                      <c:pt idx="1130">
                        <c:v>41702</c:v>
                      </c:pt>
                      <c:pt idx="1131">
                        <c:v>41701</c:v>
                      </c:pt>
                      <c:pt idx="1132">
                        <c:v>41698</c:v>
                      </c:pt>
                      <c:pt idx="1133">
                        <c:v>41697</c:v>
                      </c:pt>
                      <c:pt idx="1134">
                        <c:v>41696</c:v>
                      </c:pt>
                      <c:pt idx="1135">
                        <c:v>41695</c:v>
                      </c:pt>
                      <c:pt idx="1136">
                        <c:v>41694</c:v>
                      </c:pt>
                      <c:pt idx="1137">
                        <c:v>41691</c:v>
                      </c:pt>
                      <c:pt idx="1138">
                        <c:v>41690</c:v>
                      </c:pt>
                      <c:pt idx="1139">
                        <c:v>41689</c:v>
                      </c:pt>
                      <c:pt idx="1140">
                        <c:v>41688</c:v>
                      </c:pt>
                      <c:pt idx="1141">
                        <c:v>41684</c:v>
                      </c:pt>
                      <c:pt idx="1142">
                        <c:v>41683</c:v>
                      </c:pt>
                      <c:pt idx="1143">
                        <c:v>41682</c:v>
                      </c:pt>
                      <c:pt idx="1144">
                        <c:v>41681</c:v>
                      </c:pt>
                      <c:pt idx="1145">
                        <c:v>41680</c:v>
                      </c:pt>
                      <c:pt idx="1146">
                        <c:v>41677</c:v>
                      </c:pt>
                      <c:pt idx="1147">
                        <c:v>41676</c:v>
                      </c:pt>
                      <c:pt idx="1148">
                        <c:v>41675</c:v>
                      </c:pt>
                      <c:pt idx="1149">
                        <c:v>41674</c:v>
                      </c:pt>
                      <c:pt idx="1150">
                        <c:v>41673</c:v>
                      </c:pt>
                      <c:pt idx="1151">
                        <c:v>41670</c:v>
                      </c:pt>
                      <c:pt idx="1152">
                        <c:v>41669</c:v>
                      </c:pt>
                      <c:pt idx="1153">
                        <c:v>41668</c:v>
                      </c:pt>
                      <c:pt idx="1154">
                        <c:v>41667</c:v>
                      </c:pt>
                      <c:pt idx="1155">
                        <c:v>41666</c:v>
                      </c:pt>
                      <c:pt idx="1156">
                        <c:v>41663</c:v>
                      </c:pt>
                      <c:pt idx="1157">
                        <c:v>41662</c:v>
                      </c:pt>
                      <c:pt idx="1158">
                        <c:v>41661</c:v>
                      </c:pt>
                      <c:pt idx="1159">
                        <c:v>41660</c:v>
                      </c:pt>
                      <c:pt idx="1160">
                        <c:v>41656</c:v>
                      </c:pt>
                      <c:pt idx="1161">
                        <c:v>41655</c:v>
                      </c:pt>
                      <c:pt idx="1162">
                        <c:v>41654</c:v>
                      </c:pt>
                      <c:pt idx="1163">
                        <c:v>41653</c:v>
                      </c:pt>
                      <c:pt idx="1164">
                        <c:v>41652</c:v>
                      </c:pt>
                      <c:pt idx="1165">
                        <c:v>41649</c:v>
                      </c:pt>
                      <c:pt idx="1166">
                        <c:v>41648</c:v>
                      </c:pt>
                      <c:pt idx="1167">
                        <c:v>41647</c:v>
                      </c:pt>
                      <c:pt idx="1168">
                        <c:v>41646</c:v>
                      </c:pt>
                      <c:pt idx="1169">
                        <c:v>41645</c:v>
                      </c:pt>
                      <c:pt idx="1170">
                        <c:v>41642</c:v>
                      </c:pt>
                      <c:pt idx="1171">
                        <c:v>41641</c:v>
                      </c:pt>
                      <c:pt idx="1172">
                        <c:v>41639</c:v>
                      </c:pt>
                      <c:pt idx="1173">
                        <c:v>41638</c:v>
                      </c:pt>
                      <c:pt idx="1174">
                        <c:v>41635</c:v>
                      </c:pt>
                      <c:pt idx="1175">
                        <c:v>41634</c:v>
                      </c:pt>
                      <c:pt idx="1176">
                        <c:v>41632</c:v>
                      </c:pt>
                      <c:pt idx="1177">
                        <c:v>41631</c:v>
                      </c:pt>
                      <c:pt idx="1178">
                        <c:v>41628</c:v>
                      </c:pt>
                      <c:pt idx="1179">
                        <c:v>41627</c:v>
                      </c:pt>
                      <c:pt idx="1180">
                        <c:v>41626</c:v>
                      </c:pt>
                      <c:pt idx="1181">
                        <c:v>41625</c:v>
                      </c:pt>
                      <c:pt idx="1182">
                        <c:v>41624</c:v>
                      </c:pt>
                      <c:pt idx="1183">
                        <c:v>41621</c:v>
                      </c:pt>
                      <c:pt idx="1184">
                        <c:v>41620</c:v>
                      </c:pt>
                      <c:pt idx="1185">
                        <c:v>41619</c:v>
                      </c:pt>
                      <c:pt idx="1186">
                        <c:v>41618</c:v>
                      </c:pt>
                      <c:pt idx="1187">
                        <c:v>41617</c:v>
                      </c:pt>
                      <c:pt idx="1188">
                        <c:v>41614</c:v>
                      </c:pt>
                      <c:pt idx="1189">
                        <c:v>41613</c:v>
                      </c:pt>
                      <c:pt idx="1190">
                        <c:v>41612</c:v>
                      </c:pt>
                      <c:pt idx="1191">
                        <c:v>41611</c:v>
                      </c:pt>
                      <c:pt idx="1192">
                        <c:v>41610</c:v>
                      </c:pt>
                      <c:pt idx="1193">
                        <c:v>41607</c:v>
                      </c:pt>
                      <c:pt idx="1194">
                        <c:v>41605</c:v>
                      </c:pt>
                      <c:pt idx="1195">
                        <c:v>41604</c:v>
                      </c:pt>
                      <c:pt idx="1196">
                        <c:v>41603</c:v>
                      </c:pt>
                      <c:pt idx="1197">
                        <c:v>41600</c:v>
                      </c:pt>
                      <c:pt idx="1198">
                        <c:v>41599</c:v>
                      </c:pt>
                      <c:pt idx="1199">
                        <c:v>41598</c:v>
                      </c:pt>
                      <c:pt idx="1200">
                        <c:v>41597</c:v>
                      </c:pt>
                      <c:pt idx="1201">
                        <c:v>41596</c:v>
                      </c:pt>
                      <c:pt idx="1202">
                        <c:v>41593</c:v>
                      </c:pt>
                      <c:pt idx="1203">
                        <c:v>41592</c:v>
                      </c:pt>
                      <c:pt idx="1204">
                        <c:v>41591</c:v>
                      </c:pt>
                      <c:pt idx="1205">
                        <c:v>41590</c:v>
                      </c:pt>
                      <c:pt idx="1206">
                        <c:v>41586</c:v>
                      </c:pt>
                      <c:pt idx="1207">
                        <c:v>41585</c:v>
                      </c:pt>
                      <c:pt idx="1208">
                        <c:v>41584</c:v>
                      </c:pt>
                      <c:pt idx="1209">
                        <c:v>41583</c:v>
                      </c:pt>
                      <c:pt idx="1210">
                        <c:v>41582</c:v>
                      </c:pt>
                      <c:pt idx="1211">
                        <c:v>41579</c:v>
                      </c:pt>
                      <c:pt idx="1212">
                        <c:v>41578</c:v>
                      </c:pt>
                      <c:pt idx="1213">
                        <c:v>41577</c:v>
                      </c:pt>
                      <c:pt idx="1214">
                        <c:v>41576</c:v>
                      </c:pt>
                      <c:pt idx="1215">
                        <c:v>41575</c:v>
                      </c:pt>
                      <c:pt idx="1216">
                        <c:v>41572</c:v>
                      </c:pt>
                      <c:pt idx="1217">
                        <c:v>41571</c:v>
                      </c:pt>
                      <c:pt idx="1218">
                        <c:v>41570</c:v>
                      </c:pt>
                      <c:pt idx="1219">
                        <c:v>41569</c:v>
                      </c:pt>
                      <c:pt idx="1220">
                        <c:v>41568</c:v>
                      </c:pt>
                      <c:pt idx="1221">
                        <c:v>41565</c:v>
                      </c:pt>
                      <c:pt idx="1222">
                        <c:v>41564</c:v>
                      </c:pt>
                      <c:pt idx="1223">
                        <c:v>41563</c:v>
                      </c:pt>
                      <c:pt idx="1224">
                        <c:v>41562</c:v>
                      </c:pt>
                      <c:pt idx="1225">
                        <c:v>41558</c:v>
                      </c:pt>
                      <c:pt idx="1226">
                        <c:v>41557</c:v>
                      </c:pt>
                      <c:pt idx="1227">
                        <c:v>41556</c:v>
                      </c:pt>
                      <c:pt idx="1228">
                        <c:v>41555</c:v>
                      </c:pt>
                      <c:pt idx="1229">
                        <c:v>41554</c:v>
                      </c:pt>
                      <c:pt idx="1230">
                        <c:v>41551</c:v>
                      </c:pt>
                      <c:pt idx="1231">
                        <c:v>41550</c:v>
                      </c:pt>
                      <c:pt idx="1232">
                        <c:v>41549</c:v>
                      </c:pt>
                      <c:pt idx="1233">
                        <c:v>41548</c:v>
                      </c:pt>
                      <c:pt idx="1234">
                        <c:v>41547</c:v>
                      </c:pt>
                      <c:pt idx="1235">
                        <c:v>41544</c:v>
                      </c:pt>
                      <c:pt idx="1236">
                        <c:v>41543</c:v>
                      </c:pt>
                      <c:pt idx="1237">
                        <c:v>41542</c:v>
                      </c:pt>
                      <c:pt idx="1238">
                        <c:v>41541</c:v>
                      </c:pt>
                      <c:pt idx="1239">
                        <c:v>41540</c:v>
                      </c:pt>
                      <c:pt idx="1240">
                        <c:v>41537</c:v>
                      </c:pt>
                      <c:pt idx="1241">
                        <c:v>41536</c:v>
                      </c:pt>
                      <c:pt idx="1242">
                        <c:v>41535</c:v>
                      </c:pt>
                      <c:pt idx="1243">
                        <c:v>41534</c:v>
                      </c:pt>
                      <c:pt idx="1244">
                        <c:v>41533</c:v>
                      </c:pt>
                      <c:pt idx="1245">
                        <c:v>41530</c:v>
                      </c:pt>
                      <c:pt idx="1246">
                        <c:v>41529</c:v>
                      </c:pt>
                      <c:pt idx="1247">
                        <c:v>41528</c:v>
                      </c:pt>
                    </c:numCache>
                  </c:numRef>
                </c:xVal>
                <c:yVal>
                  <c:numRef>
                    <c:extLst>
                      <c:ext uri="{02D57815-91ED-43cb-92C2-25804820EDAC}">
                        <c15:formulaRef>
                          <c15:sqref>'XY SCATTER'!$D$4:$D$3251</c15:sqref>
                        </c15:formulaRef>
                      </c:ext>
                    </c:extLst>
                    <c:numCache>
                      <c:formatCode>General</c:formatCode>
                      <c:ptCount val="3248"/>
                    </c:numCache>
                  </c:numRef>
                </c:yVal>
                <c:smooth val="1"/>
                <c:extLst>
                  <c:ext xmlns:c16="http://schemas.microsoft.com/office/drawing/2014/chart" uri="{C3380CC4-5D6E-409C-BE32-E72D297353CC}">
                    <c16:uniqueId val="{00000001-8D98-42CB-B4B6-17D6F18DB66C}"/>
                  </c:ext>
                </c:extLst>
              </c15:ser>
            </c15:filteredScatterSeries>
          </c:ext>
        </c:extLst>
      </c:scatterChart>
      <c:valAx>
        <c:axId val="318317312"/>
        <c:scaling>
          <c:orientation val="minMax"/>
          <c:max val="43400"/>
          <c:min val="42520"/>
        </c:scaling>
        <c:delete val="0"/>
        <c:axPos val="b"/>
        <c:numFmt formatCode="mmm\-yy" sourceLinked="0"/>
        <c:majorTickMark val="out"/>
        <c:minorTickMark val="none"/>
        <c:tickLblPos val="low"/>
        <c:spPr>
          <a:noFill/>
          <a:ln w="6350" cap="flat" cmpd="sng" algn="ctr">
            <a:solidFill>
              <a:srgbClr val="C1C1C1"/>
            </a:solidFill>
            <a:miter lim="800000"/>
          </a:ln>
          <a:effectLst/>
        </c:spPr>
        <c:txPr>
          <a:bodyPr rot="0" vert="horz"/>
          <a:lstStyle/>
          <a:p>
            <a:pPr>
              <a:defRPr/>
            </a:pPr>
            <a:endParaRPr lang="en-US"/>
          </a:p>
        </c:txPr>
        <c:crossAx val="318318848"/>
        <c:crossesAt val="0"/>
        <c:crossBetween val="midCat"/>
        <c:minorUnit val="1"/>
      </c:valAx>
      <c:valAx>
        <c:axId val="318318848"/>
        <c:scaling>
          <c:orientation val="minMax"/>
          <c:max val="74"/>
          <c:min val="58"/>
        </c:scaling>
        <c:delete val="0"/>
        <c:axPos val="l"/>
        <c:numFmt formatCode="#,##0" sourceLinked="0"/>
        <c:majorTickMark val="out"/>
        <c:minorTickMark val="none"/>
        <c:tickLblPos val="nextTo"/>
        <c:spPr>
          <a:noFill/>
          <a:ln w="6350" cap="flat" cmpd="sng" algn="ctr">
            <a:solidFill>
              <a:srgbClr val="C1C1C1"/>
            </a:solidFill>
            <a:miter lim="800000"/>
          </a:ln>
          <a:effectLst/>
        </c:spPr>
        <c:txPr>
          <a:bodyPr rot="-60000000" vert="horz"/>
          <a:lstStyle/>
          <a:p>
            <a:pPr>
              <a:defRPr/>
            </a:pPr>
            <a:endParaRPr lang="en-US"/>
          </a:p>
        </c:txPr>
        <c:crossAx val="318317312"/>
        <c:crosses val="autoZero"/>
        <c:crossBetween val="midCat"/>
        <c:majorUnit val="2"/>
      </c:valAx>
      <c:valAx>
        <c:axId val="318320640"/>
        <c:scaling>
          <c:orientation val="minMax"/>
          <c:min val="1000"/>
        </c:scaling>
        <c:delete val="1"/>
        <c:axPos val="r"/>
        <c:numFmt formatCode="General" sourceLinked="1"/>
        <c:majorTickMark val="out"/>
        <c:minorTickMark val="none"/>
        <c:tickLblPos val="nextTo"/>
        <c:crossAx val="318322176"/>
        <c:crosses val="max"/>
        <c:crossBetween val="midCat"/>
      </c:valAx>
      <c:valAx>
        <c:axId val="318322176"/>
        <c:scaling>
          <c:orientation val="minMax"/>
        </c:scaling>
        <c:delete val="1"/>
        <c:axPos val="b"/>
        <c:numFmt formatCode="m/d/yyyy" sourceLinked="1"/>
        <c:majorTickMark val="out"/>
        <c:minorTickMark val="none"/>
        <c:tickLblPos val="nextTo"/>
        <c:crossAx val="318320640"/>
        <c:crosses val="autoZero"/>
        <c:crossBetween val="midCat"/>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mj-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44914180412699E-2"/>
          <c:y val="7.4499689707983902E-2"/>
          <c:w val="0.85576006867607035"/>
          <c:h val="0.74085617822717931"/>
        </c:manualLayout>
      </c:layout>
      <c:scatterChart>
        <c:scatterStyle val="lineMarker"/>
        <c:varyColors val="0"/>
        <c:ser>
          <c:idx val="0"/>
          <c:order val="0"/>
          <c:tx>
            <c:strRef>
              <c:f>'XY SCATTER – HALF SIZE'!$C$2</c:f>
              <c:strCache>
                <c:ptCount val="1"/>
              </c:strCache>
            </c:strRef>
          </c:tx>
          <c:spPr>
            <a:ln w="19050" cap="flat">
              <a:solidFill>
                <a:schemeClr val="accent1"/>
              </a:solidFill>
              <a:bevel/>
            </a:ln>
            <a:effectLst/>
          </c:spPr>
          <c:marker>
            <c:symbol val="none"/>
          </c:marker>
          <c:xVal>
            <c:numRef>
              <c:f>'XY SCATTER – HALF SIZE'!$B$4:$B$506</c:f>
              <c:numCache>
                <c:formatCode>d\-mmm\-yyyy</c:formatCode>
                <c:ptCount val="503"/>
                <c:pt idx="0">
                  <c:v>43353</c:v>
                </c:pt>
                <c:pt idx="1">
                  <c:v>43350</c:v>
                </c:pt>
                <c:pt idx="2">
                  <c:v>43349</c:v>
                </c:pt>
                <c:pt idx="3">
                  <c:v>43348</c:v>
                </c:pt>
                <c:pt idx="4">
                  <c:v>43347</c:v>
                </c:pt>
                <c:pt idx="5">
                  <c:v>43346</c:v>
                </c:pt>
                <c:pt idx="6">
                  <c:v>43343</c:v>
                </c:pt>
                <c:pt idx="7">
                  <c:v>43342</c:v>
                </c:pt>
                <c:pt idx="8">
                  <c:v>43341</c:v>
                </c:pt>
                <c:pt idx="9">
                  <c:v>43340</c:v>
                </c:pt>
                <c:pt idx="10">
                  <c:v>43339</c:v>
                </c:pt>
                <c:pt idx="11">
                  <c:v>43336</c:v>
                </c:pt>
                <c:pt idx="12">
                  <c:v>43335</c:v>
                </c:pt>
                <c:pt idx="13">
                  <c:v>43334</c:v>
                </c:pt>
                <c:pt idx="14">
                  <c:v>43333</c:v>
                </c:pt>
                <c:pt idx="15">
                  <c:v>43332</c:v>
                </c:pt>
                <c:pt idx="16">
                  <c:v>43329</c:v>
                </c:pt>
                <c:pt idx="17">
                  <c:v>43328</c:v>
                </c:pt>
                <c:pt idx="18">
                  <c:v>43327</c:v>
                </c:pt>
                <c:pt idx="19">
                  <c:v>43326</c:v>
                </c:pt>
                <c:pt idx="20">
                  <c:v>43325</c:v>
                </c:pt>
                <c:pt idx="21">
                  <c:v>43322</c:v>
                </c:pt>
                <c:pt idx="22">
                  <c:v>43321</c:v>
                </c:pt>
                <c:pt idx="23">
                  <c:v>43320</c:v>
                </c:pt>
                <c:pt idx="24">
                  <c:v>43319</c:v>
                </c:pt>
                <c:pt idx="25">
                  <c:v>43318</c:v>
                </c:pt>
                <c:pt idx="26">
                  <c:v>43315</c:v>
                </c:pt>
                <c:pt idx="27">
                  <c:v>43314</c:v>
                </c:pt>
                <c:pt idx="28">
                  <c:v>43313</c:v>
                </c:pt>
                <c:pt idx="29">
                  <c:v>43312</c:v>
                </c:pt>
                <c:pt idx="30">
                  <c:v>43311</c:v>
                </c:pt>
                <c:pt idx="31">
                  <c:v>43308</c:v>
                </c:pt>
                <c:pt idx="32">
                  <c:v>43307</c:v>
                </c:pt>
                <c:pt idx="33">
                  <c:v>43306</c:v>
                </c:pt>
                <c:pt idx="34">
                  <c:v>43305</c:v>
                </c:pt>
                <c:pt idx="35">
                  <c:v>43304</c:v>
                </c:pt>
                <c:pt idx="36">
                  <c:v>43301</c:v>
                </c:pt>
                <c:pt idx="37">
                  <c:v>43300</c:v>
                </c:pt>
                <c:pt idx="38">
                  <c:v>43299</c:v>
                </c:pt>
                <c:pt idx="39">
                  <c:v>43298</c:v>
                </c:pt>
                <c:pt idx="40">
                  <c:v>43297</c:v>
                </c:pt>
                <c:pt idx="41">
                  <c:v>43294</c:v>
                </c:pt>
                <c:pt idx="42">
                  <c:v>43293</c:v>
                </c:pt>
                <c:pt idx="43">
                  <c:v>43292</c:v>
                </c:pt>
                <c:pt idx="44">
                  <c:v>43291</c:v>
                </c:pt>
                <c:pt idx="45">
                  <c:v>43290</c:v>
                </c:pt>
                <c:pt idx="46">
                  <c:v>43287</c:v>
                </c:pt>
                <c:pt idx="47">
                  <c:v>43286</c:v>
                </c:pt>
                <c:pt idx="48">
                  <c:v>43285</c:v>
                </c:pt>
                <c:pt idx="49">
                  <c:v>43284</c:v>
                </c:pt>
                <c:pt idx="50">
                  <c:v>43283</c:v>
                </c:pt>
                <c:pt idx="51">
                  <c:v>43280</c:v>
                </c:pt>
                <c:pt idx="52">
                  <c:v>43279</c:v>
                </c:pt>
                <c:pt idx="53">
                  <c:v>43278</c:v>
                </c:pt>
                <c:pt idx="54">
                  <c:v>43277</c:v>
                </c:pt>
                <c:pt idx="55">
                  <c:v>43276</c:v>
                </c:pt>
                <c:pt idx="56">
                  <c:v>43273</c:v>
                </c:pt>
                <c:pt idx="57">
                  <c:v>43272</c:v>
                </c:pt>
                <c:pt idx="58">
                  <c:v>43271</c:v>
                </c:pt>
                <c:pt idx="59">
                  <c:v>43270</c:v>
                </c:pt>
                <c:pt idx="60">
                  <c:v>43266</c:v>
                </c:pt>
                <c:pt idx="61">
                  <c:v>43265</c:v>
                </c:pt>
                <c:pt idx="62">
                  <c:v>43264</c:v>
                </c:pt>
                <c:pt idx="63">
                  <c:v>43263</c:v>
                </c:pt>
                <c:pt idx="64">
                  <c:v>43262</c:v>
                </c:pt>
                <c:pt idx="65">
                  <c:v>43259</c:v>
                </c:pt>
                <c:pt idx="66">
                  <c:v>43258</c:v>
                </c:pt>
                <c:pt idx="67">
                  <c:v>43257</c:v>
                </c:pt>
                <c:pt idx="68">
                  <c:v>43256</c:v>
                </c:pt>
                <c:pt idx="69">
                  <c:v>43255</c:v>
                </c:pt>
                <c:pt idx="70">
                  <c:v>43252</c:v>
                </c:pt>
                <c:pt idx="71">
                  <c:v>43251</c:v>
                </c:pt>
                <c:pt idx="72">
                  <c:v>43250</c:v>
                </c:pt>
                <c:pt idx="73">
                  <c:v>43249</c:v>
                </c:pt>
                <c:pt idx="74">
                  <c:v>43248</c:v>
                </c:pt>
                <c:pt idx="75">
                  <c:v>43245</c:v>
                </c:pt>
                <c:pt idx="76">
                  <c:v>43244</c:v>
                </c:pt>
                <c:pt idx="77">
                  <c:v>43243</c:v>
                </c:pt>
                <c:pt idx="78">
                  <c:v>43242</c:v>
                </c:pt>
                <c:pt idx="79">
                  <c:v>43241</c:v>
                </c:pt>
                <c:pt idx="80">
                  <c:v>43238</c:v>
                </c:pt>
                <c:pt idx="81">
                  <c:v>43237</c:v>
                </c:pt>
                <c:pt idx="82">
                  <c:v>43236</c:v>
                </c:pt>
                <c:pt idx="83">
                  <c:v>43235</c:v>
                </c:pt>
                <c:pt idx="84">
                  <c:v>43234</c:v>
                </c:pt>
                <c:pt idx="85">
                  <c:v>43231</c:v>
                </c:pt>
                <c:pt idx="86">
                  <c:v>43230</c:v>
                </c:pt>
                <c:pt idx="87">
                  <c:v>43229</c:v>
                </c:pt>
                <c:pt idx="88">
                  <c:v>43228</c:v>
                </c:pt>
                <c:pt idx="89">
                  <c:v>43227</c:v>
                </c:pt>
                <c:pt idx="90">
                  <c:v>43224</c:v>
                </c:pt>
                <c:pt idx="91">
                  <c:v>43223</c:v>
                </c:pt>
                <c:pt idx="92">
                  <c:v>43222</c:v>
                </c:pt>
                <c:pt idx="93">
                  <c:v>43217</c:v>
                </c:pt>
                <c:pt idx="94">
                  <c:v>43216</c:v>
                </c:pt>
                <c:pt idx="95">
                  <c:v>43215</c:v>
                </c:pt>
                <c:pt idx="96">
                  <c:v>43214</c:v>
                </c:pt>
                <c:pt idx="97">
                  <c:v>43213</c:v>
                </c:pt>
                <c:pt idx="98">
                  <c:v>43210</c:v>
                </c:pt>
                <c:pt idx="99">
                  <c:v>43209</c:v>
                </c:pt>
                <c:pt idx="100">
                  <c:v>43208</c:v>
                </c:pt>
                <c:pt idx="101">
                  <c:v>43207</c:v>
                </c:pt>
                <c:pt idx="102">
                  <c:v>43206</c:v>
                </c:pt>
                <c:pt idx="103">
                  <c:v>43203</c:v>
                </c:pt>
                <c:pt idx="104">
                  <c:v>43202</c:v>
                </c:pt>
                <c:pt idx="105">
                  <c:v>43201</c:v>
                </c:pt>
                <c:pt idx="106">
                  <c:v>43200</c:v>
                </c:pt>
                <c:pt idx="107">
                  <c:v>43199</c:v>
                </c:pt>
                <c:pt idx="108">
                  <c:v>43194</c:v>
                </c:pt>
                <c:pt idx="109">
                  <c:v>43193</c:v>
                </c:pt>
                <c:pt idx="110">
                  <c:v>43192</c:v>
                </c:pt>
                <c:pt idx="111">
                  <c:v>43189</c:v>
                </c:pt>
                <c:pt idx="112">
                  <c:v>43188</c:v>
                </c:pt>
                <c:pt idx="113">
                  <c:v>43187</c:v>
                </c:pt>
                <c:pt idx="114">
                  <c:v>43186</c:v>
                </c:pt>
                <c:pt idx="115">
                  <c:v>43185</c:v>
                </c:pt>
                <c:pt idx="116">
                  <c:v>43182</c:v>
                </c:pt>
                <c:pt idx="117">
                  <c:v>43181</c:v>
                </c:pt>
                <c:pt idx="118">
                  <c:v>43180</c:v>
                </c:pt>
                <c:pt idx="119">
                  <c:v>43179</c:v>
                </c:pt>
                <c:pt idx="120">
                  <c:v>43178</c:v>
                </c:pt>
                <c:pt idx="121">
                  <c:v>43175</c:v>
                </c:pt>
                <c:pt idx="122">
                  <c:v>43174</c:v>
                </c:pt>
                <c:pt idx="123">
                  <c:v>43173</c:v>
                </c:pt>
                <c:pt idx="124">
                  <c:v>43172</c:v>
                </c:pt>
                <c:pt idx="125">
                  <c:v>43171</c:v>
                </c:pt>
                <c:pt idx="126">
                  <c:v>43168</c:v>
                </c:pt>
                <c:pt idx="127">
                  <c:v>43167</c:v>
                </c:pt>
                <c:pt idx="128">
                  <c:v>43166</c:v>
                </c:pt>
                <c:pt idx="129">
                  <c:v>43165</c:v>
                </c:pt>
                <c:pt idx="130">
                  <c:v>43164</c:v>
                </c:pt>
                <c:pt idx="131">
                  <c:v>43161</c:v>
                </c:pt>
                <c:pt idx="132">
                  <c:v>43160</c:v>
                </c:pt>
                <c:pt idx="133">
                  <c:v>43159</c:v>
                </c:pt>
                <c:pt idx="134">
                  <c:v>43158</c:v>
                </c:pt>
                <c:pt idx="135">
                  <c:v>43157</c:v>
                </c:pt>
                <c:pt idx="136">
                  <c:v>43154</c:v>
                </c:pt>
                <c:pt idx="137">
                  <c:v>43153</c:v>
                </c:pt>
                <c:pt idx="138">
                  <c:v>43145</c:v>
                </c:pt>
                <c:pt idx="139">
                  <c:v>43144</c:v>
                </c:pt>
                <c:pt idx="140">
                  <c:v>43143</c:v>
                </c:pt>
                <c:pt idx="141">
                  <c:v>43140</c:v>
                </c:pt>
                <c:pt idx="142">
                  <c:v>43139</c:v>
                </c:pt>
                <c:pt idx="143">
                  <c:v>43138</c:v>
                </c:pt>
                <c:pt idx="144">
                  <c:v>43137</c:v>
                </c:pt>
                <c:pt idx="145">
                  <c:v>43136</c:v>
                </c:pt>
                <c:pt idx="146">
                  <c:v>43133</c:v>
                </c:pt>
                <c:pt idx="147">
                  <c:v>43132</c:v>
                </c:pt>
                <c:pt idx="148">
                  <c:v>43131</c:v>
                </c:pt>
                <c:pt idx="149">
                  <c:v>43130</c:v>
                </c:pt>
                <c:pt idx="150">
                  <c:v>43129</c:v>
                </c:pt>
                <c:pt idx="151">
                  <c:v>43126</c:v>
                </c:pt>
                <c:pt idx="152">
                  <c:v>43125</c:v>
                </c:pt>
                <c:pt idx="153">
                  <c:v>43124</c:v>
                </c:pt>
                <c:pt idx="154">
                  <c:v>43123</c:v>
                </c:pt>
                <c:pt idx="155">
                  <c:v>43122</c:v>
                </c:pt>
                <c:pt idx="156">
                  <c:v>43119</c:v>
                </c:pt>
                <c:pt idx="157">
                  <c:v>43118</c:v>
                </c:pt>
                <c:pt idx="158">
                  <c:v>43117</c:v>
                </c:pt>
                <c:pt idx="159">
                  <c:v>43116</c:v>
                </c:pt>
                <c:pt idx="160">
                  <c:v>43115</c:v>
                </c:pt>
                <c:pt idx="161">
                  <c:v>43112</c:v>
                </c:pt>
                <c:pt idx="162">
                  <c:v>43111</c:v>
                </c:pt>
                <c:pt idx="163">
                  <c:v>43110</c:v>
                </c:pt>
                <c:pt idx="164">
                  <c:v>43109</c:v>
                </c:pt>
                <c:pt idx="165">
                  <c:v>43108</c:v>
                </c:pt>
                <c:pt idx="166">
                  <c:v>43105</c:v>
                </c:pt>
                <c:pt idx="167">
                  <c:v>43104</c:v>
                </c:pt>
                <c:pt idx="168">
                  <c:v>43103</c:v>
                </c:pt>
                <c:pt idx="169">
                  <c:v>43102</c:v>
                </c:pt>
                <c:pt idx="170">
                  <c:v>43098</c:v>
                </c:pt>
                <c:pt idx="171">
                  <c:v>43097</c:v>
                </c:pt>
                <c:pt idx="172">
                  <c:v>43096</c:v>
                </c:pt>
                <c:pt idx="173">
                  <c:v>43095</c:v>
                </c:pt>
                <c:pt idx="174">
                  <c:v>43094</c:v>
                </c:pt>
                <c:pt idx="175">
                  <c:v>43091</c:v>
                </c:pt>
                <c:pt idx="176">
                  <c:v>43090</c:v>
                </c:pt>
                <c:pt idx="177">
                  <c:v>43089</c:v>
                </c:pt>
                <c:pt idx="178">
                  <c:v>43088</c:v>
                </c:pt>
                <c:pt idx="179">
                  <c:v>43087</c:v>
                </c:pt>
                <c:pt idx="180">
                  <c:v>43084</c:v>
                </c:pt>
                <c:pt idx="181">
                  <c:v>43083</c:v>
                </c:pt>
                <c:pt idx="182">
                  <c:v>43082</c:v>
                </c:pt>
                <c:pt idx="183">
                  <c:v>43081</c:v>
                </c:pt>
                <c:pt idx="184">
                  <c:v>43080</c:v>
                </c:pt>
                <c:pt idx="185">
                  <c:v>43077</c:v>
                </c:pt>
                <c:pt idx="186">
                  <c:v>43076</c:v>
                </c:pt>
                <c:pt idx="187">
                  <c:v>43075</c:v>
                </c:pt>
                <c:pt idx="188">
                  <c:v>43074</c:v>
                </c:pt>
                <c:pt idx="189">
                  <c:v>43073</c:v>
                </c:pt>
                <c:pt idx="190">
                  <c:v>43070</c:v>
                </c:pt>
                <c:pt idx="191">
                  <c:v>43069</c:v>
                </c:pt>
                <c:pt idx="192">
                  <c:v>43068</c:v>
                </c:pt>
                <c:pt idx="193">
                  <c:v>43067</c:v>
                </c:pt>
                <c:pt idx="194">
                  <c:v>43066</c:v>
                </c:pt>
                <c:pt idx="195">
                  <c:v>43063</c:v>
                </c:pt>
                <c:pt idx="196">
                  <c:v>43062</c:v>
                </c:pt>
                <c:pt idx="197">
                  <c:v>43061</c:v>
                </c:pt>
                <c:pt idx="198">
                  <c:v>43060</c:v>
                </c:pt>
                <c:pt idx="199">
                  <c:v>43059</c:v>
                </c:pt>
                <c:pt idx="200">
                  <c:v>43056</c:v>
                </c:pt>
                <c:pt idx="201">
                  <c:v>43055</c:v>
                </c:pt>
                <c:pt idx="202">
                  <c:v>43054</c:v>
                </c:pt>
                <c:pt idx="203">
                  <c:v>43053</c:v>
                </c:pt>
                <c:pt idx="204">
                  <c:v>43052</c:v>
                </c:pt>
                <c:pt idx="205">
                  <c:v>43049</c:v>
                </c:pt>
                <c:pt idx="206">
                  <c:v>43048</c:v>
                </c:pt>
                <c:pt idx="207">
                  <c:v>43047</c:v>
                </c:pt>
                <c:pt idx="208">
                  <c:v>43046</c:v>
                </c:pt>
                <c:pt idx="209">
                  <c:v>43045</c:v>
                </c:pt>
                <c:pt idx="210">
                  <c:v>43042</c:v>
                </c:pt>
                <c:pt idx="211">
                  <c:v>43041</c:v>
                </c:pt>
                <c:pt idx="212">
                  <c:v>43040</c:v>
                </c:pt>
                <c:pt idx="213">
                  <c:v>43039</c:v>
                </c:pt>
                <c:pt idx="214">
                  <c:v>43038</c:v>
                </c:pt>
                <c:pt idx="215">
                  <c:v>43035</c:v>
                </c:pt>
                <c:pt idx="216">
                  <c:v>43034</c:v>
                </c:pt>
                <c:pt idx="217">
                  <c:v>43033</c:v>
                </c:pt>
                <c:pt idx="218">
                  <c:v>43032</c:v>
                </c:pt>
                <c:pt idx="219">
                  <c:v>43031</c:v>
                </c:pt>
                <c:pt idx="220">
                  <c:v>43028</c:v>
                </c:pt>
                <c:pt idx="221">
                  <c:v>43027</c:v>
                </c:pt>
                <c:pt idx="222">
                  <c:v>43026</c:v>
                </c:pt>
                <c:pt idx="223">
                  <c:v>43025</c:v>
                </c:pt>
                <c:pt idx="224">
                  <c:v>43024</c:v>
                </c:pt>
                <c:pt idx="225">
                  <c:v>43021</c:v>
                </c:pt>
                <c:pt idx="226">
                  <c:v>43020</c:v>
                </c:pt>
                <c:pt idx="227">
                  <c:v>43019</c:v>
                </c:pt>
                <c:pt idx="228">
                  <c:v>43018</c:v>
                </c:pt>
                <c:pt idx="229">
                  <c:v>43017</c:v>
                </c:pt>
                <c:pt idx="230">
                  <c:v>43007</c:v>
                </c:pt>
                <c:pt idx="231">
                  <c:v>43006</c:v>
                </c:pt>
                <c:pt idx="232">
                  <c:v>43005</c:v>
                </c:pt>
                <c:pt idx="233">
                  <c:v>43004</c:v>
                </c:pt>
                <c:pt idx="234">
                  <c:v>43003</c:v>
                </c:pt>
                <c:pt idx="235">
                  <c:v>43000</c:v>
                </c:pt>
                <c:pt idx="236">
                  <c:v>42999</c:v>
                </c:pt>
                <c:pt idx="237">
                  <c:v>42998</c:v>
                </c:pt>
                <c:pt idx="238">
                  <c:v>42997</c:v>
                </c:pt>
                <c:pt idx="239">
                  <c:v>42996</c:v>
                </c:pt>
                <c:pt idx="240">
                  <c:v>42993</c:v>
                </c:pt>
                <c:pt idx="241">
                  <c:v>42992</c:v>
                </c:pt>
                <c:pt idx="242">
                  <c:v>42991</c:v>
                </c:pt>
                <c:pt idx="243">
                  <c:v>42990</c:v>
                </c:pt>
                <c:pt idx="244">
                  <c:v>42989</c:v>
                </c:pt>
                <c:pt idx="245">
                  <c:v>42986</c:v>
                </c:pt>
                <c:pt idx="246">
                  <c:v>42985</c:v>
                </c:pt>
                <c:pt idx="247">
                  <c:v>42984</c:v>
                </c:pt>
                <c:pt idx="248">
                  <c:v>42983</c:v>
                </c:pt>
                <c:pt idx="249">
                  <c:v>42982</c:v>
                </c:pt>
                <c:pt idx="250">
                  <c:v>42979</c:v>
                </c:pt>
                <c:pt idx="251">
                  <c:v>42978</c:v>
                </c:pt>
                <c:pt idx="252">
                  <c:v>42977</c:v>
                </c:pt>
                <c:pt idx="253">
                  <c:v>42976</c:v>
                </c:pt>
                <c:pt idx="254">
                  <c:v>42975</c:v>
                </c:pt>
                <c:pt idx="255">
                  <c:v>42972</c:v>
                </c:pt>
                <c:pt idx="256">
                  <c:v>42971</c:v>
                </c:pt>
                <c:pt idx="257">
                  <c:v>42970</c:v>
                </c:pt>
                <c:pt idx="258">
                  <c:v>42969</c:v>
                </c:pt>
                <c:pt idx="259">
                  <c:v>42968</c:v>
                </c:pt>
                <c:pt idx="260">
                  <c:v>42965</c:v>
                </c:pt>
                <c:pt idx="261">
                  <c:v>42964</c:v>
                </c:pt>
                <c:pt idx="262">
                  <c:v>42963</c:v>
                </c:pt>
                <c:pt idx="263">
                  <c:v>42962</c:v>
                </c:pt>
                <c:pt idx="264">
                  <c:v>42961</c:v>
                </c:pt>
                <c:pt idx="265">
                  <c:v>42958</c:v>
                </c:pt>
                <c:pt idx="266">
                  <c:v>42957</c:v>
                </c:pt>
                <c:pt idx="267">
                  <c:v>42956</c:v>
                </c:pt>
                <c:pt idx="268">
                  <c:v>42955</c:v>
                </c:pt>
                <c:pt idx="269">
                  <c:v>42954</c:v>
                </c:pt>
                <c:pt idx="270">
                  <c:v>42951</c:v>
                </c:pt>
                <c:pt idx="271">
                  <c:v>42950</c:v>
                </c:pt>
                <c:pt idx="272">
                  <c:v>42949</c:v>
                </c:pt>
                <c:pt idx="273">
                  <c:v>42948</c:v>
                </c:pt>
                <c:pt idx="274">
                  <c:v>42947</c:v>
                </c:pt>
                <c:pt idx="275">
                  <c:v>42944</c:v>
                </c:pt>
                <c:pt idx="276">
                  <c:v>42943</c:v>
                </c:pt>
                <c:pt idx="277">
                  <c:v>42942</c:v>
                </c:pt>
                <c:pt idx="278">
                  <c:v>42941</c:v>
                </c:pt>
                <c:pt idx="279">
                  <c:v>42940</c:v>
                </c:pt>
                <c:pt idx="280">
                  <c:v>42937</c:v>
                </c:pt>
                <c:pt idx="281">
                  <c:v>42936</c:v>
                </c:pt>
                <c:pt idx="282">
                  <c:v>42935</c:v>
                </c:pt>
                <c:pt idx="283">
                  <c:v>42934</c:v>
                </c:pt>
                <c:pt idx="284">
                  <c:v>42933</c:v>
                </c:pt>
                <c:pt idx="285">
                  <c:v>42930</c:v>
                </c:pt>
                <c:pt idx="286">
                  <c:v>42929</c:v>
                </c:pt>
                <c:pt idx="287">
                  <c:v>42928</c:v>
                </c:pt>
                <c:pt idx="288">
                  <c:v>42927</c:v>
                </c:pt>
                <c:pt idx="289">
                  <c:v>42926</c:v>
                </c:pt>
                <c:pt idx="290">
                  <c:v>42923</c:v>
                </c:pt>
                <c:pt idx="291">
                  <c:v>42922</c:v>
                </c:pt>
                <c:pt idx="292">
                  <c:v>42921</c:v>
                </c:pt>
                <c:pt idx="293">
                  <c:v>42920</c:v>
                </c:pt>
                <c:pt idx="294">
                  <c:v>42919</c:v>
                </c:pt>
                <c:pt idx="295">
                  <c:v>42916</c:v>
                </c:pt>
                <c:pt idx="296">
                  <c:v>42915</c:v>
                </c:pt>
                <c:pt idx="297">
                  <c:v>42914</c:v>
                </c:pt>
                <c:pt idx="298">
                  <c:v>42913</c:v>
                </c:pt>
                <c:pt idx="299">
                  <c:v>42912</c:v>
                </c:pt>
                <c:pt idx="300">
                  <c:v>42909</c:v>
                </c:pt>
                <c:pt idx="301">
                  <c:v>42908</c:v>
                </c:pt>
                <c:pt idx="302">
                  <c:v>42907</c:v>
                </c:pt>
                <c:pt idx="303">
                  <c:v>42906</c:v>
                </c:pt>
                <c:pt idx="304">
                  <c:v>42905</c:v>
                </c:pt>
                <c:pt idx="305">
                  <c:v>42902</c:v>
                </c:pt>
                <c:pt idx="306">
                  <c:v>42901</c:v>
                </c:pt>
                <c:pt idx="307">
                  <c:v>42900</c:v>
                </c:pt>
                <c:pt idx="308">
                  <c:v>42899</c:v>
                </c:pt>
                <c:pt idx="309">
                  <c:v>42898</c:v>
                </c:pt>
                <c:pt idx="310">
                  <c:v>42895</c:v>
                </c:pt>
                <c:pt idx="311">
                  <c:v>42894</c:v>
                </c:pt>
                <c:pt idx="312">
                  <c:v>42893</c:v>
                </c:pt>
                <c:pt idx="313">
                  <c:v>42892</c:v>
                </c:pt>
                <c:pt idx="314">
                  <c:v>42891</c:v>
                </c:pt>
                <c:pt idx="315">
                  <c:v>42888</c:v>
                </c:pt>
                <c:pt idx="316">
                  <c:v>42887</c:v>
                </c:pt>
                <c:pt idx="317">
                  <c:v>42886</c:v>
                </c:pt>
                <c:pt idx="318">
                  <c:v>42881</c:v>
                </c:pt>
                <c:pt idx="319">
                  <c:v>42880</c:v>
                </c:pt>
                <c:pt idx="320">
                  <c:v>42879</c:v>
                </c:pt>
                <c:pt idx="321">
                  <c:v>42878</c:v>
                </c:pt>
                <c:pt idx="322">
                  <c:v>42877</c:v>
                </c:pt>
                <c:pt idx="323">
                  <c:v>42874</c:v>
                </c:pt>
                <c:pt idx="324">
                  <c:v>42873</c:v>
                </c:pt>
                <c:pt idx="325">
                  <c:v>42872</c:v>
                </c:pt>
                <c:pt idx="326">
                  <c:v>42871</c:v>
                </c:pt>
                <c:pt idx="327">
                  <c:v>42870</c:v>
                </c:pt>
                <c:pt idx="328">
                  <c:v>42867</c:v>
                </c:pt>
                <c:pt idx="329">
                  <c:v>42866</c:v>
                </c:pt>
                <c:pt idx="330">
                  <c:v>42865</c:v>
                </c:pt>
                <c:pt idx="331">
                  <c:v>42864</c:v>
                </c:pt>
                <c:pt idx="332">
                  <c:v>42863</c:v>
                </c:pt>
                <c:pt idx="333">
                  <c:v>42860</c:v>
                </c:pt>
                <c:pt idx="334">
                  <c:v>42859</c:v>
                </c:pt>
                <c:pt idx="335">
                  <c:v>42858</c:v>
                </c:pt>
                <c:pt idx="336">
                  <c:v>42857</c:v>
                </c:pt>
                <c:pt idx="337">
                  <c:v>42853</c:v>
                </c:pt>
                <c:pt idx="338">
                  <c:v>42852</c:v>
                </c:pt>
                <c:pt idx="339">
                  <c:v>42851</c:v>
                </c:pt>
                <c:pt idx="340">
                  <c:v>42850</c:v>
                </c:pt>
                <c:pt idx="341">
                  <c:v>42849</c:v>
                </c:pt>
                <c:pt idx="342">
                  <c:v>42846</c:v>
                </c:pt>
                <c:pt idx="343">
                  <c:v>42845</c:v>
                </c:pt>
                <c:pt idx="344">
                  <c:v>42844</c:v>
                </c:pt>
                <c:pt idx="345">
                  <c:v>42843</c:v>
                </c:pt>
                <c:pt idx="346">
                  <c:v>42842</c:v>
                </c:pt>
                <c:pt idx="347">
                  <c:v>42839</c:v>
                </c:pt>
                <c:pt idx="348">
                  <c:v>42838</c:v>
                </c:pt>
                <c:pt idx="349">
                  <c:v>42837</c:v>
                </c:pt>
                <c:pt idx="350">
                  <c:v>42836</c:v>
                </c:pt>
                <c:pt idx="351">
                  <c:v>42835</c:v>
                </c:pt>
                <c:pt idx="352">
                  <c:v>42832</c:v>
                </c:pt>
                <c:pt idx="353">
                  <c:v>42831</c:v>
                </c:pt>
                <c:pt idx="354">
                  <c:v>42830</c:v>
                </c:pt>
                <c:pt idx="355">
                  <c:v>42825</c:v>
                </c:pt>
                <c:pt idx="356">
                  <c:v>42824</c:v>
                </c:pt>
                <c:pt idx="357">
                  <c:v>42823</c:v>
                </c:pt>
                <c:pt idx="358">
                  <c:v>42822</c:v>
                </c:pt>
                <c:pt idx="359">
                  <c:v>42821</c:v>
                </c:pt>
                <c:pt idx="360">
                  <c:v>42818</c:v>
                </c:pt>
                <c:pt idx="361">
                  <c:v>42817</c:v>
                </c:pt>
                <c:pt idx="362">
                  <c:v>42816</c:v>
                </c:pt>
                <c:pt idx="363">
                  <c:v>42815</c:v>
                </c:pt>
                <c:pt idx="364">
                  <c:v>42814</c:v>
                </c:pt>
                <c:pt idx="365">
                  <c:v>42811</c:v>
                </c:pt>
                <c:pt idx="366">
                  <c:v>42810</c:v>
                </c:pt>
                <c:pt idx="367">
                  <c:v>42809</c:v>
                </c:pt>
                <c:pt idx="368">
                  <c:v>42808</c:v>
                </c:pt>
                <c:pt idx="369">
                  <c:v>42807</c:v>
                </c:pt>
                <c:pt idx="370">
                  <c:v>42804</c:v>
                </c:pt>
                <c:pt idx="371">
                  <c:v>42803</c:v>
                </c:pt>
                <c:pt idx="372">
                  <c:v>42802</c:v>
                </c:pt>
                <c:pt idx="373">
                  <c:v>42801</c:v>
                </c:pt>
                <c:pt idx="374">
                  <c:v>42800</c:v>
                </c:pt>
                <c:pt idx="375">
                  <c:v>42797</c:v>
                </c:pt>
                <c:pt idx="376">
                  <c:v>42796</c:v>
                </c:pt>
                <c:pt idx="377">
                  <c:v>42795</c:v>
                </c:pt>
                <c:pt idx="378">
                  <c:v>42794</c:v>
                </c:pt>
                <c:pt idx="379">
                  <c:v>42793</c:v>
                </c:pt>
                <c:pt idx="380">
                  <c:v>42790</c:v>
                </c:pt>
                <c:pt idx="381">
                  <c:v>42789</c:v>
                </c:pt>
                <c:pt idx="382">
                  <c:v>42788</c:v>
                </c:pt>
                <c:pt idx="383">
                  <c:v>42787</c:v>
                </c:pt>
                <c:pt idx="384">
                  <c:v>42786</c:v>
                </c:pt>
                <c:pt idx="385">
                  <c:v>42783</c:v>
                </c:pt>
                <c:pt idx="386">
                  <c:v>42782</c:v>
                </c:pt>
                <c:pt idx="387">
                  <c:v>42781</c:v>
                </c:pt>
                <c:pt idx="388">
                  <c:v>42780</c:v>
                </c:pt>
                <c:pt idx="389">
                  <c:v>42779</c:v>
                </c:pt>
                <c:pt idx="390">
                  <c:v>42776</c:v>
                </c:pt>
                <c:pt idx="391">
                  <c:v>42775</c:v>
                </c:pt>
                <c:pt idx="392">
                  <c:v>42774</c:v>
                </c:pt>
                <c:pt idx="393">
                  <c:v>42773</c:v>
                </c:pt>
                <c:pt idx="394">
                  <c:v>42772</c:v>
                </c:pt>
                <c:pt idx="395">
                  <c:v>42769</c:v>
                </c:pt>
                <c:pt idx="396">
                  <c:v>42761</c:v>
                </c:pt>
                <c:pt idx="397">
                  <c:v>42760</c:v>
                </c:pt>
                <c:pt idx="398">
                  <c:v>42759</c:v>
                </c:pt>
                <c:pt idx="399">
                  <c:v>42758</c:v>
                </c:pt>
                <c:pt idx="400">
                  <c:v>42755</c:v>
                </c:pt>
                <c:pt idx="401">
                  <c:v>42754</c:v>
                </c:pt>
                <c:pt idx="402">
                  <c:v>42753</c:v>
                </c:pt>
                <c:pt idx="403">
                  <c:v>42752</c:v>
                </c:pt>
                <c:pt idx="404">
                  <c:v>42751</c:v>
                </c:pt>
                <c:pt idx="405">
                  <c:v>42748</c:v>
                </c:pt>
                <c:pt idx="406">
                  <c:v>42747</c:v>
                </c:pt>
                <c:pt idx="407">
                  <c:v>42746</c:v>
                </c:pt>
                <c:pt idx="408">
                  <c:v>42745</c:v>
                </c:pt>
                <c:pt idx="409">
                  <c:v>42744</c:v>
                </c:pt>
                <c:pt idx="410">
                  <c:v>42741</c:v>
                </c:pt>
                <c:pt idx="411">
                  <c:v>42740</c:v>
                </c:pt>
                <c:pt idx="412">
                  <c:v>42739</c:v>
                </c:pt>
                <c:pt idx="413">
                  <c:v>42738</c:v>
                </c:pt>
                <c:pt idx="414">
                  <c:v>42734</c:v>
                </c:pt>
                <c:pt idx="415">
                  <c:v>42733</c:v>
                </c:pt>
                <c:pt idx="416">
                  <c:v>42732</c:v>
                </c:pt>
                <c:pt idx="417">
                  <c:v>42731</c:v>
                </c:pt>
                <c:pt idx="418">
                  <c:v>42730</c:v>
                </c:pt>
                <c:pt idx="419">
                  <c:v>42727</c:v>
                </c:pt>
                <c:pt idx="420">
                  <c:v>42726</c:v>
                </c:pt>
                <c:pt idx="421">
                  <c:v>42725</c:v>
                </c:pt>
                <c:pt idx="422">
                  <c:v>42724</c:v>
                </c:pt>
                <c:pt idx="423">
                  <c:v>42723</c:v>
                </c:pt>
                <c:pt idx="424">
                  <c:v>42720</c:v>
                </c:pt>
                <c:pt idx="425">
                  <c:v>42719</c:v>
                </c:pt>
                <c:pt idx="426">
                  <c:v>42718</c:v>
                </c:pt>
                <c:pt idx="427">
                  <c:v>42717</c:v>
                </c:pt>
                <c:pt idx="428">
                  <c:v>42716</c:v>
                </c:pt>
                <c:pt idx="429">
                  <c:v>42713</c:v>
                </c:pt>
                <c:pt idx="430">
                  <c:v>42712</c:v>
                </c:pt>
                <c:pt idx="431">
                  <c:v>42711</c:v>
                </c:pt>
                <c:pt idx="432">
                  <c:v>42710</c:v>
                </c:pt>
                <c:pt idx="433">
                  <c:v>42709</c:v>
                </c:pt>
                <c:pt idx="434">
                  <c:v>42706</c:v>
                </c:pt>
                <c:pt idx="435">
                  <c:v>42705</c:v>
                </c:pt>
                <c:pt idx="436">
                  <c:v>42704</c:v>
                </c:pt>
                <c:pt idx="437">
                  <c:v>42703</c:v>
                </c:pt>
                <c:pt idx="438">
                  <c:v>42702</c:v>
                </c:pt>
                <c:pt idx="439">
                  <c:v>42699</c:v>
                </c:pt>
                <c:pt idx="440">
                  <c:v>42698</c:v>
                </c:pt>
                <c:pt idx="441">
                  <c:v>42697</c:v>
                </c:pt>
                <c:pt idx="442">
                  <c:v>42696</c:v>
                </c:pt>
                <c:pt idx="443">
                  <c:v>42695</c:v>
                </c:pt>
                <c:pt idx="444">
                  <c:v>42692</c:v>
                </c:pt>
                <c:pt idx="445">
                  <c:v>42691</c:v>
                </c:pt>
                <c:pt idx="446">
                  <c:v>42690</c:v>
                </c:pt>
                <c:pt idx="447">
                  <c:v>42689</c:v>
                </c:pt>
                <c:pt idx="448">
                  <c:v>42688</c:v>
                </c:pt>
                <c:pt idx="449">
                  <c:v>42685</c:v>
                </c:pt>
                <c:pt idx="450">
                  <c:v>42684</c:v>
                </c:pt>
                <c:pt idx="451">
                  <c:v>42683</c:v>
                </c:pt>
                <c:pt idx="452">
                  <c:v>42682</c:v>
                </c:pt>
                <c:pt idx="453">
                  <c:v>42681</c:v>
                </c:pt>
                <c:pt idx="454">
                  <c:v>42678</c:v>
                </c:pt>
                <c:pt idx="455">
                  <c:v>42677</c:v>
                </c:pt>
                <c:pt idx="456">
                  <c:v>42676</c:v>
                </c:pt>
                <c:pt idx="457">
                  <c:v>42675</c:v>
                </c:pt>
                <c:pt idx="458">
                  <c:v>42674</c:v>
                </c:pt>
                <c:pt idx="459">
                  <c:v>42671</c:v>
                </c:pt>
                <c:pt idx="460">
                  <c:v>42670</c:v>
                </c:pt>
                <c:pt idx="461">
                  <c:v>42669</c:v>
                </c:pt>
                <c:pt idx="462">
                  <c:v>42668</c:v>
                </c:pt>
                <c:pt idx="463">
                  <c:v>42667</c:v>
                </c:pt>
                <c:pt idx="464">
                  <c:v>42664</c:v>
                </c:pt>
                <c:pt idx="465">
                  <c:v>42663</c:v>
                </c:pt>
                <c:pt idx="466">
                  <c:v>42662</c:v>
                </c:pt>
                <c:pt idx="467">
                  <c:v>42661</c:v>
                </c:pt>
                <c:pt idx="468">
                  <c:v>42660</c:v>
                </c:pt>
                <c:pt idx="469">
                  <c:v>42657</c:v>
                </c:pt>
                <c:pt idx="470">
                  <c:v>42656</c:v>
                </c:pt>
                <c:pt idx="471">
                  <c:v>42655</c:v>
                </c:pt>
                <c:pt idx="472">
                  <c:v>42654</c:v>
                </c:pt>
                <c:pt idx="473">
                  <c:v>42653</c:v>
                </c:pt>
                <c:pt idx="474">
                  <c:v>42643</c:v>
                </c:pt>
                <c:pt idx="475">
                  <c:v>42642</c:v>
                </c:pt>
                <c:pt idx="476">
                  <c:v>42641</c:v>
                </c:pt>
                <c:pt idx="477">
                  <c:v>42640</c:v>
                </c:pt>
                <c:pt idx="478">
                  <c:v>42639</c:v>
                </c:pt>
                <c:pt idx="479">
                  <c:v>42636</c:v>
                </c:pt>
                <c:pt idx="480">
                  <c:v>42635</c:v>
                </c:pt>
                <c:pt idx="481">
                  <c:v>42634</c:v>
                </c:pt>
                <c:pt idx="482">
                  <c:v>42633</c:v>
                </c:pt>
                <c:pt idx="483">
                  <c:v>42632</c:v>
                </c:pt>
                <c:pt idx="484">
                  <c:v>42627</c:v>
                </c:pt>
                <c:pt idx="485">
                  <c:v>42626</c:v>
                </c:pt>
                <c:pt idx="486">
                  <c:v>42625</c:v>
                </c:pt>
                <c:pt idx="487">
                  <c:v>42622</c:v>
                </c:pt>
                <c:pt idx="488">
                  <c:v>42621</c:v>
                </c:pt>
                <c:pt idx="489">
                  <c:v>42620</c:v>
                </c:pt>
                <c:pt idx="490">
                  <c:v>42619</c:v>
                </c:pt>
                <c:pt idx="491">
                  <c:v>42618</c:v>
                </c:pt>
                <c:pt idx="492">
                  <c:v>42615</c:v>
                </c:pt>
                <c:pt idx="493">
                  <c:v>42614</c:v>
                </c:pt>
                <c:pt idx="494">
                  <c:v>42613</c:v>
                </c:pt>
                <c:pt idx="495">
                  <c:v>42612</c:v>
                </c:pt>
                <c:pt idx="496">
                  <c:v>42611</c:v>
                </c:pt>
                <c:pt idx="497">
                  <c:v>42608</c:v>
                </c:pt>
                <c:pt idx="498">
                  <c:v>42607</c:v>
                </c:pt>
                <c:pt idx="499">
                  <c:v>42606</c:v>
                </c:pt>
                <c:pt idx="500">
                  <c:v>42605</c:v>
                </c:pt>
                <c:pt idx="501">
                  <c:v>42604</c:v>
                </c:pt>
              </c:numCache>
            </c:numRef>
          </c:xVal>
          <c:yVal>
            <c:numRef>
              <c:f>'XY SCATTER – HALF SIZE'!$C$4:$C$506</c:f>
              <c:numCache>
                <c:formatCode>General</c:formatCode>
                <c:ptCount val="503"/>
                <c:pt idx="0">
                  <c:v>2669.4850000000001</c:v>
                </c:pt>
                <c:pt idx="1">
                  <c:v>2702.3009999999999</c:v>
                </c:pt>
                <c:pt idx="2">
                  <c:v>2691.5929999999998</c:v>
                </c:pt>
                <c:pt idx="3">
                  <c:v>2704.337</c:v>
                </c:pt>
                <c:pt idx="4">
                  <c:v>2750.58</c:v>
                </c:pt>
                <c:pt idx="5">
                  <c:v>2720.7339999999999</c:v>
                </c:pt>
                <c:pt idx="6">
                  <c:v>2725.25</c:v>
                </c:pt>
                <c:pt idx="7">
                  <c:v>2737.7370000000001</c:v>
                </c:pt>
                <c:pt idx="8">
                  <c:v>2769.2950000000001</c:v>
                </c:pt>
                <c:pt idx="9">
                  <c:v>2777.9810000000002</c:v>
                </c:pt>
                <c:pt idx="10">
                  <c:v>2780.8989999999999</c:v>
                </c:pt>
                <c:pt idx="11">
                  <c:v>2729.431</c:v>
                </c:pt>
                <c:pt idx="12">
                  <c:v>2724.625</c:v>
                </c:pt>
                <c:pt idx="13">
                  <c:v>2714.6080000000002</c:v>
                </c:pt>
                <c:pt idx="14">
                  <c:v>2733.826</c:v>
                </c:pt>
                <c:pt idx="15">
                  <c:v>2698.4659999999999</c:v>
                </c:pt>
                <c:pt idx="16">
                  <c:v>2668.9659999999999</c:v>
                </c:pt>
                <c:pt idx="17">
                  <c:v>2705.192</c:v>
                </c:pt>
                <c:pt idx="18">
                  <c:v>2723.2579999999998</c:v>
                </c:pt>
                <c:pt idx="19">
                  <c:v>2780.9650000000001</c:v>
                </c:pt>
                <c:pt idx="20">
                  <c:v>2785.8719999999998</c:v>
                </c:pt>
                <c:pt idx="21">
                  <c:v>2795.31</c:v>
                </c:pt>
                <c:pt idx="22">
                  <c:v>2794.3820000000001</c:v>
                </c:pt>
                <c:pt idx="23">
                  <c:v>2744.07</c:v>
                </c:pt>
                <c:pt idx="24">
                  <c:v>2779.3739999999998</c:v>
                </c:pt>
                <c:pt idx="25">
                  <c:v>2705.1559999999999</c:v>
                </c:pt>
                <c:pt idx="26">
                  <c:v>2740.4430000000002</c:v>
                </c:pt>
                <c:pt idx="27">
                  <c:v>2768.0239999999999</c:v>
                </c:pt>
                <c:pt idx="28">
                  <c:v>2824.5340000000001</c:v>
                </c:pt>
                <c:pt idx="29">
                  <c:v>2876.4009999999998</c:v>
                </c:pt>
                <c:pt idx="30">
                  <c:v>2869.05</c:v>
                </c:pt>
                <c:pt idx="31">
                  <c:v>2873.5940000000001</c:v>
                </c:pt>
                <c:pt idx="32">
                  <c:v>2882.2249999999999</c:v>
                </c:pt>
                <c:pt idx="33">
                  <c:v>2903.6469999999999</c:v>
                </c:pt>
                <c:pt idx="34">
                  <c:v>2905.5619999999999</c:v>
                </c:pt>
                <c:pt idx="35">
                  <c:v>2859.5419999999999</c:v>
                </c:pt>
                <c:pt idx="36">
                  <c:v>2829.2710000000002</c:v>
                </c:pt>
                <c:pt idx="37">
                  <c:v>2772.5450000000001</c:v>
                </c:pt>
                <c:pt idx="38">
                  <c:v>2787.2570000000001</c:v>
                </c:pt>
                <c:pt idx="39">
                  <c:v>2798.1260000000002</c:v>
                </c:pt>
                <c:pt idx="40">
                  <c:v>2814.0419999999999</c:v>
                </c:pt>
                <c:pt idx="41">
                  <c:v>2831.1840000000002</c:v>
                </c:pt>
                <c:pt idx="42">
                  <c:v>2837.6590000000001</c:v>
                </c:pt>
                <c:pt idx="43">
                  <c:v>2777.7710000000002</c:v>
                </c:pt>
                <c:pt idx="44">
                  <c:v>2827.625</c:v>
                </c:pt>
                <c:pt idx="45">
                  <c:v>2815.11</c:v>
                </c:pt>
                <c:pt idx="46">
                  <c:v>2747.2289999999998</c:v>
                </c:pt>
                <c:pt idx="47">
                  <c:v>2733.8820000000001</c:v>
                </c:pt>
                <c:pt idx="48">
                  <c:v>2759.1260000000002</c:v>
                </c:pt>
                <c:pt idx="49">
                  <c:v>2786.8879999999999</c:v>
                </c:pt>
                <c:pt idx="50">
                  <c:v>2775.5569999999998</c:v>
                </c:pt>
                <c:pt idx="51">
                  <c:v>2847.4180000000001</c:v>
                </c:pt>
                <c:pt idx="52">
                  <c:v>2786.8960000000002</c:v>
                </c:pt>
                <c:pt idx="53">
                  <c:v>2813.1770000000001</c:v>
                </c:pt>
                <c:pt idx="54">
                  <c:v>2844.5079999999998</c:v>
                </c:pt>
                <c:pt idx="55">
                  <c:v>2859.3359999999998</c:v>
                </c:pt>
                <c:pt idx="56">
                  <c:v>2889.76</c:v>
                </c:pt>
                <c:pt idx="57">
                  <c:v>2875.81</c:v>
                </c:pt>
                <c:pt idx="58">
                  <c:v>2915.7310000000002</c:v>
                </c:pt>
                <c:pt idx="59">
                  <c:v>2907.8220000000001</c:v>
                </c:pt>
                <c:pt idx="60">
                  <c:v>3021.9009999999998</c:v>
                </c:pt>
                <c:pt idx="61">
                  <c:v>3044.16</c:v>
                </c:pt>
                <c:pt idx="62">
                  <c:v>3049.7959999999998</c:v>
                </c:pt>
                <c:pt idx="63">
                  <c:v>3079.8020000000001</c:v>
                </c:pt>
                <c:pt idx="64">
                  <c:v>3052.7829999999999</c:v>
                </c:pt>
                <c:pt idx="65">
                  <c:v>3067.1480000000001</c:v>
                </c:pt>
                <c:pt idx="66">
                  <c:v>3109.4989999999998</c:v>
                </c:pt>
                <c:pt idx="67">
                  <c:v>3115.18</c:v>
                </c:pt>
                <c:pt idx="68">
                  <c:v>3114.2060000000001</c:v>
                </c:pt>
                <c:pt idx="69">
                  <c:v>3091.1909999999998</c:v>
                </c:pt>
                <c:pt idx="70">
                  <c:v>3075.1370000000002</c:v>
                </c:pt>
                <c:pt idx="71">
                  <c:v>3095.4740000000002</c:v>
                </c:pt>
                <c:pt idx="72">
                  <c:v>3041.4430000000002</c:v>
                </c:pt>
                <c:pt idx="73">
                  <c:v>3120.46</c:v>
                </c:pt>
                <c:pt idx="74">
                  <c:v>3135.0819999999999</c:v>
                </c:pt>
                <c:pt idx="75">
                  <c:v>3141.3029999999999</c:v>
                </c:pt>
                <c:pt idx="76">
                  <c:v>3154.6509999999998</c:v>
                </c:pt>
                <c:pt idx="77">
                  <c:v>3168.9639999999999</c:v>
                </c:pt>
                <c:pt idx="78">
                  <c:v>3214.35</c:v>
                </c:pt>
                <c:pt idx="79">
                  <c:v>3213.84</c:v>
                </c:pt>
                <c:pt idx="80">
                  <c:v>3193.3029999999999</c:v>
                </c:pt>
                <c:pt idx="81">
                  <c:v>3154.2820000000002</c:v>
                </c:pt>
                <c:pt idx="82">
                  <c:v>3169.5650000000001</c:v>
                </c:pt>
                <c:pt idx="83">
                  <c:v>3192.1179999999999</c:v>
                </c:pt>
                <c:pt idx="84">
                  <c:v>3174.0320000000002</c:v>
                </c:pt>
                <c:pt idx="85">
                  <c:v>3163.2629999999999</c:v>
                </c:pt>
                <c:pt idx="86">
                  <c:v>3174.413</c:v>
                </c:pt>
                <c:pt idx="87">
                  <c:v>3159.15</c:v>
                </c:pt>
                <c:pt idx="88">
                  <c:v>3161.498</c:v>
                </c:pt>
                <c:pt idx="89">
                  <c:v>3136.645</c:v>
                </c:pt>
                <c:pt idx="90">
                  <c:v>3091.0329999999999</c:v>
                </c:pt>
                <c:pt idx="91">
                  <c:v>3100.8589999999999</c:v>
                </c:pt>
                <c:pt idx="92">
                  <c:v>3081.1770000000001</c:v>
                </c:pt>
                <c:pt idx="93">
                  <c:v>3082.232</c:v>
                </c:pt>
                <c:pt idx="94">
                  <c:v>3075.03</c:v>
                </c:pt>
                <c:pt idx="95">
                  <c:v>3117.9740000000002</c:v>
                </c:pt>
                <c:pt idx="96">
                  <c:v>3128.9270000000001</c:v>
                </c:pt>
                <c:pt idx="97">
                  <c:v>3068.0120000000002</c:v>
                </c:pt>
                <c:pt idx="98">
                  <c:v>3071.5419999999999</c:v>
                </c:pt>
                <c:pt idx="99">
                  <c:v>3117.3760000000002</c:v>
                </c:pt>
                <c:pt idx="100">
                  <c:v>3091.3989999999999</c:v>
                </c:pt>
                <c:pt idx="101">
                  <c:v>3066.797</c:v>
                </c:pt>
                <c:pt idx="102">
                  <c:v>3110.6489999999999</c:v>
                </c:pt>
                <c:pt idx="103">
                  <c:v>3159.0520000000001</c:v>
                </c:pt>
                <c:pt idx="104">
                  <c:v>3180.1579999999999</c:v>
                </c:pt>
                <c:pt idx="105">
                  <c:v>3208.0819999999999</c:v>
                </c:pt>
                <c:pt idx="106">
                  <c:v>3190.3220000000001</c:v>
                </c:pt>
                <c:pt idx="107">
                  <c:v>3138.2939999999999</c:v>
                </c:pt>
                <c:pt idx="108">
                  <c:v>3131.1109999999999</c:v>
                </c:pt>
                <c:pt idx="109">
                  <c:v>3136.6329999999998</c:v>
                </c:pt>
                <c:pt idx="110">
                  <c:v>3163.1790000000001</c:v>
                </c:pt>
                <c:pt idx="111">
                  <c:v>3168.8960000000002</c:v>
                </c:pt>
                <c:pt idx="112">
                  <c:v>3160.5309999999999</c:v>
                </c:pt>
                <c:pt idx="113">
                  <c:v>3122.29</c:v>
                </c:pt>
                <c:pt idx="114">
                  <c:v>3166.6489999999999</c:v>
                </c:pt>
                <c:pt idx="115">
                  <c:v>3133.7220000000002</c:v>
                </c:pt>
                <c:pt idx="116">
                  <c:v>3152.761</c:v>
                </c:pt>
                <c:pt idx="117">
                  <c:v>3263.48</c:v>
                </c:pt>
                <c:pt idx="118">
                  <c:v>3280.9520000000002</c:v>
                </c:pt>
                <c:pt idx="119">
                  <c:v>3290.64</c:v>
                </c:pt>
                <c:pt idx="120">
                  <c:v>3279.252</c:v>
                </c:pt>
                <c:pt idx="121">
                  <c:v>3269.8820000000001</c:v>
                </c:pt>
                <c:pt idx="122">
                  <c:v>3291.1120000000001</c:v>
                </c:pt>
                <c:pt idx="123">
                  <c:v>3291.3820000000001</c:v>
                </c:pt>
                <c:pt idx="124">
                  <c:v>3310.239</c:v>
                </c:pt>
                <c:pt idx="125">
                  <c:v>3326.6990000000001</c:v>
                </c:pt>
                <c:pt idx="126">
                  <c:v>3307.1660000000002</c:v>
                </c:pt>
                <c:pt idx="127">
                  <c:v>3288.4059999999999</c:v>
                </c:pt>
                <c:pt idx="128">
                  <c:v>3271.6680000000001</c:v>
                </c:pt>
                <c:pt idx="129">
                  <c:v>3289.6419999999998</c:v>
                </c:pt>
                <c:pt idx="130">
                  <c:v>3256.9259999999999</c:v>
                </c:pt>
                <c:pt idx="131">
                  <c:v>3254.5279999999998</c:v>
                </c:pt>
                <c:pt idx="132">
                  <c:v>3273.7550000000001</c:v>
                </c:pt>
                <c:pt idx="133">
                  <c:v>3259.4079999999999</c:v>
                </c:pt>
                <c:pt idx="134">
                  <c:v>3292.0680000000002</c:v>
                </c:pt>
                <c:pt idx="135">
                  <c:v>3329.5740000000001</c:v>
                </c:pt>
                <c:pt idx="136">
                  <c:v>3289.0239999999999</c:v>
                </c:pt>
                <c:pt idx="137">
                  <c:v>3268.5590000000002</c:v>
                </c:pt>
                <c:pt idx="138">
                  <c:v>3199.1590000000001</c:v>
                </c:pt>
                <c:pt idx="139">
                  <c:v>3184.9589999999998</c:v>
                </c:pt>
                <c:pt idx="140">
                  <c:v>3154.125</c:v>
                </c:pt>
                <c:pt idx="141">
                  <c:v>3129.8510000000001</c:v>
                </c:pt>
                <c:pt idx="142">
                  <c:v>3262.05</c:v>
                </c:pt>
                <c:pt idx="143">
                  <c:v>3309.26</c:v>
                </c:pt>
                <c:pt idx="144">
                  <c:v>3370.652</c:v>
                </c:pt>
                <c:pt idx="145">
                  <c:v>3487.4969999999998</c:v>
                </c:pt>
                <c:pt idx="146">
                  <c:v>3462.0810000000001</c:v>
                </c:pt>
                <c:pt idx="147">
                  <c:v>3446.98</c:v>
                </c:pt>
                <c:pt idx="148">
                  <c:v>3480.8330000000001</c:v>
                </c:pt>
                <c:pt idx="149">
                  <c:v>3488.009</c:v>
                </c:pt>
                <c:pt idx="150">
                  <c:v>3523.0010000000002</c:v>
                </c:pt>
                <c:pt idx="151">
                  <c:v>3558.1289999999999</c:v>
                </c:pt>
                <c:pt idx="152">
                  <c:v>3548.3069999999998</c:v>
                </c:pt>
                <c:pt idx="153">
                  <c:v>3559.4650000000001</c:v>
                </c:pt>
                <c:pt idx="154">
                  <c:v>3546.5050000000001</c:v>
                </c:pt>
                <c:pt idx="155">
                  <c:v>3501.3620000000001</c:v>
                </c:pt>
                <c:pt idx="156">
                  <c:v>3487.864</c:v>
                </c:pt>
                <c:pt idx="157">
                  <c:v>3474.7539999999999</c:v>
                </c:pt>
                <c:pt idx="158">
                  <c:v>3444.6709999999998</c:v>
                </c:pt>
                <c:pt idx="159">
                  <c:v>3436.5940000000001</c:v>
                </c:pt>
                <c:pt idx="160">
                  <c:v>3410.4879999999998</c:v>
                </c:pt>
                <c:pt idx="161">
                  <c:v>3428.9409999999998</c:v>
                </c:pt>
                <c:pt idx="162">
                  <c:v>3425.3449999999998</c:v>
                </c:pt>
                <c:pt idx="163">
                  <c:v>3421.8339999999998</c:v>
                </c:pt>
                <c:pt idx="164">
                  <c:v>3413.8989999999999</c:v>
                </c:pt>
                <c:pt idx="165">
                  <c:v>3409.4789999999998</c:v>
                </c:pt>
                <c:pt idx="166">
                  <c:v>3391.75</c:v>
                </c:pt>
                <c:pt idx="167">
                  <c:v>3385.71</c:v>
                </c:pt>
                <c:pt idx="168">
                  <c:v>3369.1080000000002</c:v>
                </c:pt>
                <c:pt idx="169">
                  <c:v>3348.326</c:v>
                </c:pt>
                <c:pt idx="170">
                  <c:v>3307.172</c:v>
                </c:pt>
                <c:pt idx="171">
                  <c:v>3296.3850000000002</c:v>
                </c:pt>
                <c:pt idx="172">
                  <c:v>3275.7829999999999</c:v>
                </c:pt>
                <c:pt idx="173">
                  <c:v>3306.125</c:v>
                </c:pt>
                <c:pt idx="174">
                  <c:v>3280.4609999999998</c:v>
                </c:pt>
                <c:pt idx="175">
                  <c:v>3297.0630000000001</c:v>
                </c:pt>
                <c:pt idx="176">
                  <c:v>3300.0590000000002</c:v>
                </c:pt>
                <c:pt idx="177">
                  <c:v>3287.6060000000002</c:v>
                </c:pt>
                <c:pt idx="178">
                  <c:v>3296.538</c:v>
                </c:pt>
                <c:pt idx="179">
                  <c:v>3267.9229999999998</c:v>
                </c:pt>
                <c:pt idx="180">
                  <c:v>3266.1370000000002</c:v>
                </c:pt>
                <c:pt idx="181">
                  <c:v>3292.4380000000001</c:v>
                </c:pt>
                <c:pt idx="182">
                  <c:v>3303.0369999999998</c:v>
                </c:pt>
                <c:pt idx="183">
                  <c:v>3280.8130000000001</c:v>
                </c:pt>
                <c:pt idx="184">
                  <c:v>3322.1959999999999</c:v>
                </c:pt>
                <c:pt idx="185">
                  <c:v>3289.9920000000002</c:v>
                </c:pt>
                <c:pt idx="186">
                  <c:v>3272.0540000000001</c:v>
                </c:pt>
                <c:pt idx="187">
                  <c:v>3293.9650000000001</c:v>
                </c:pt>
                <c:pt idx="188">
                  <c:v>3303.6750000000002</c:v>
                </c:pt>
                <c:pt idx="189">
                  <c:v>3309.6179999999999</c:v>
                </c:pt>
                <c:pt idx="190">
                  <c:v>3317.6170000000002</c:v>
                </c:pt>
                <c:pt idx="191">
                  <c:v>3317.1880000000001</c:v>
                </c:pt>
                <c:pt idx="192">
                  <c:v>3337.8620000000001</c:v>
                </c:pt>
                <c:pt idx="193">
                  <c:v>3333.6570000000002</c:v>
                </c:pt>
                <c:pt idx="194">
                  <c:v>3322.23</c:v>
                </c:pt>
                <c:pt idx="195">
                  <c:v>3353.8209999999999</c:v>
                </c:pt>
                <c:pt idx="196">
                  <c:v>3351.9180000000001</c:v>
                </c:pt>
                <c:pt idx="197">
                  <c:v>3430.4639999999999</c:v>
                </c:pt>
                <c:pt idx="198">
                  <c:v>3410.498</c:v>
                </c:pt>
                <c:pt idx="199">
                  <c:v>3392.3989999999999</c:v>
                </c:pt>
                <c:pt idx="200">
                  <c:v>3382.9070000000002</c:v>
                </c:pt>
                <c:pt idx="201">
                  <c:v>3399.25</c:v>
                </c:pt>
                <c:pt idx="202">
                  <c:v>3402.5239999999999</c:v>
                </c:pt>
                <c:pt idx="203">
                  <c:v>3429.5479999999998</c:v>
                </c:pt>
                <c:pt idx="204">
                  <c:v>3447.8359999999998</c:v>
                </c:pt>
                <c:pt idx="205">
                  <c:v>3432.6729999999998</c:v>
                </c:pt>
                <c:pt idx="206">
                  <c:v>3427.7950000000001</c:v>
                </c:pt>
                <c:pt idx="207">
                  <c:v>3415.46</c:v>
                </c:pt>
                <c:pt idx="208">
                  <c:v>3413.5749999999998</c:v>
                </c:pt>
                <c:pt idx="209">
                  <c:v>3388.174</c:v>
                </c:pt>
                <c:pt idx="210">
                  <c:v>3371.7440000000001</c:v>
                </c:pt>
                <c:pt idx="211">
                  <c:v>3383.3090000000002</c:v>
                </c:pt>
                <c:pt idx="212">
                  <c:v>3395.913</c:v>
                </c:pt>
                <c:pt idx="213">
                  <c:v>3393.3420000000001</c:v>
                </c:pt>
                <c:pt idx="214">
                  <c:v>3390.337</c:v>
                </c:pt>
                <c:pt idx="215">
                  <c:v>3416.8130000000001</c:v>
                </c:pt>
                <c:pt idx="216">
                  <c:v>3407.567</c:v>
                </c:pt>
                <c:pt idx="217">
                  <c:v>3396.8980000000001</c:v>
                </c:pt>
                <c:pt idx="218">
                  <c:v>3388.248</c:v>
                </c:pt>
                <c:pt idx="219">
                  <c:v>3380.6990000000001</c:v>
                </c:pt>
                <c:pt idx="220">
                  <c:v>3378.6480000000001</c:v>
                </c:pt>
                <c:pt idx="221">
                  <c:v>3370.172</c:v>
                </c:pt>
                <c:pt idx="222">
                  <c:v>3381.7939999999999</c:v>
                </c:pt>
                <c:pt idx="223">
                  <c:v>3372.0410000000002</c:v>
                </c:pt>
                <c:pt idx="224">
                  <c:v>3378.47</c:v>
                </c:pt>
                <c:pt idx="225">
                  <c:v>3390.5230000000001</c:v>
                </c:pt>
                <c:pt idx="226">
                  <c:v>3386.1</c:v>
                </c:pt>
                <c:pt idx="227">
                  <c:v>3388.2840000000001</c:v>
                </c:pt>
                <c:pt idx="228">
                  <c:v>3382.9879999999998</c:v>
                </c:pt>
                <c:pt idx="229">
                  <c:v>3374.3780000000002</c:v>
                </c:pt>
                <c:pt idx="230">
                  <c:v>3348.9430000000002</c:v>
                </c:pt>
                <c:pt idx="231">
                  <c:v>3339.6419999999998</c:v>
                </c:pt>
                <c:pt idx="232">
                  <c:v>3345.2719999999999</c:v>
                </c:pt>
                <c:pt idx="233">
                  <c:v>3343.5830000000001</c:v>
                </c:pt>
                <c:pt idx="234">
                  <c:v>3341.549</c:v>
                </c:pt>
                <c:pt idx="235">
                  <c:v>3352.529</c:v>
                </c:pt>
                <c:pt idx="236">
                  <c:v>3357.8119999999999</c:v>
                </c:pt>
                <c:pt idx="237">
                  <c:v>3365.9960000000001</c:v>
                </c:pt>
                <c:pt idx="238">
                  <c:v>3356.8440000000001</c:v>
                </c:pt>
                <c:pt idx="239">
                  <c:v>3362.8589999999999</c:v>
                </c:pt>
                <c:pt idx="240">
                  <c:v>3353.6190000000001</c:v>
                </c:pt>
                <c:pt idx="241">
                  <c:v>3371.4259999999999</c:v>
                </c:pt>
                <c:pt idx="242">
                  <c:v>3384.1469999999999</c:v>
                </c:pt>
                <c:pt idx="243">
                  <c:v>3379.4879999999998</c:v>
                </c:pt>
                <c:pt idx="244">
                  <c:v>3376.4189999999999</c:v>
                </c:pt>
                <c:pt idx="245">
                  <c:v>3365.2429999999999</c:v>
                </c:pt>
                <c:pt idx="246">
                  <c:v>3365.4969999999998</c:v>
                </c:pt>
                <c:pt idx="247">
                  <c:v>3385.3890000000001</c:v>
                </c:pt>
                <c:pt idx="248">
                  <c:v>3384.317</c:v>
                </c:pt>
                <c:pt idx="249">
                  <c:v>3379.5830000000001</c:v>
                </c:pt>
                <c:pt idx="250">
                  <c:v>3367.1190000000001</c:v>
                </c:pt>
                <c:pt idx="251">
                  <c:v>3360.81</c:v>
                </c:pt>
                <c:pt idx="252">
                  <c:v>3363.6260000000002</c:v>
                </c:pt>
                <c:pt idx="253">
                  <c:v>3365.2260000000001</c:v>
                </c:pt>
                <c:pt idx="254">
                  <c:v>3362.652</c:v>
                </c:pt>
                <c:pt idx="255">
                  <c:v>3331.5219999999999</c:v>
                </c:pt>
                <c:pt idx="256">
                  <c:v>3271.5120000000002</c:v>
                </c:pt>
                <c:pt idx="257">
                  <c:v>3287.7049999999999</c:v>
                </c:pt>
                <c:pt idx="258">
                  <c:v>3290.2260000000001</c:v>
                </c:pt>
                <c:pt idx="259">
                  <c:v>3286.9059999999999</c:v>
                </c:pt>
                <c:pt idx="260">
                  <c:v>3268.7240000000002</c:v>
                </c:pt>
                <c:pt idx="261">
                  <c:v>3268.43</c:v>
                </c:pt>
                <c:pt idx="262">
                  <c:v>3246.451</c:v>
                </c:pt>
                <c:pt idx="263">
                  <c:v>3251.2620000000002</c:v>
                </c:pt>
                <c:pt idx="264">
                  <c:v>3237.36</c:v>
                </c:pt>
                <c:pt idx="265">
                  <c:v>3208.5419999999999</c:v>
                </c:pt>
                <c:pt idx="266">
                  <c:v>3261.75</c:v>
                </c:pt>
                <c:pt idx="267">
                  <c:v>3275.5729999999999</c:v>
                </c:pt>
                <c:pt idx="268">
                  <c:v>3281.873</c:v>
                </c:pt>
                <c:pt idx="269">
                  <c:v>3279.4569999999999</c:v>
                </c:pt>
                <c:pt idx="270">
                  <c:v>3262.0810000000001</c:v>
                </c:pt>
                <c:pt idx="271">
                  <c:v>3272.9290000000001</c:v>
                </c:pt>
                <c:pt idx="272">
                  <c:v>3285.0569999999998</c:v>
                </c:pt>
                <c:pt idx="273">
                  <c:v>3292.6379999999999</c:v>
                </c:pt>
                <c:pt idx="274">
                  <c:v>3273.0279999999998</c:v>
                </c:pt>
                <c:pt idx="275">
                  <c:v>3253.24</c:v>
                </c:pt>
                <c:pt idx="276">
                  <c:v>3249.7809999999999</c:v>
                </c:pt>
                <c:pt idx="277">
                  <c:v>3247.6750000000002</c:v>
                </c:pt>
                <c:pt idx="278">
                  <c:v>3243.6889999999999</c:v>
                </c:pt>
                <c:pt idx="279">
                  <c:v>3250.5990000000002</c:v>
                </c:pt>
                <c:pt idx="280">
                  <c:v>3237.982</c:v>
                </c:pt>
                <c:pt idx="281">
                  <c:v>3244.8649999999998</c:v>
                </c:pt>
                <c:pt idx="282">
                  <c:v>3230.9760000000001</c:v>
                </c:pt>
                <c:pt idx="283">
                  <c:v>3187.567</c:v>
                </c:pt>
                <c:pt idx="284">
                  <c:v>3176.4650000000001</c:v>
                </c:pt>
                <c:pt idx="285">
                  <c:v>3222.4169999999999</c:v>
                </c:pt>
                <c:pt idx="286">
                  <c:v>3218.163</c:v>
                </c:pt>
                <c:pt idx="287">
                  <c:v>3197.5439999999999</c:v>
                </c:pt>
                <c:pt idx="288">
                  <c:v>3203.0369999999998</c:v>
                </c:pt>
                <c:pt idx="289">
                  <c:v>3212.6320000000001</c:v>
                </c:pt>
                <c:pt idx="290">
                  <c:v>3217.9569999999999</c:v>
                </c:pt>
                <c:pt idx="291">
                  <c:v>3212.444</c:v>
                </c:pt>
                <c:pt idx="292">
                  <c:v>3207.134</c:v>
                </c:pt>
                <c:pt idx="293">
                  <c:v>3182.8040000000001</c:v>
                </c:pt>
                <c:pt idx="294">
                  <c:v>3195.9119999999998</c:v>
                </c:pt>
                <c:pt idx="295">
                  <c:v>3192.4270000000001</c:v>
                </c:pt>
                <c:pt idx="296">
                  <c:v>3188.0630000000001</c:v>
                </c:pt>
                <c:pt idx="297">
                  <c:v>3173.201</c:v>
                </c:pt>
                <c:pt idx="298">
                  <c:v>3191.1970000000001</c:v>
                </c:pt>
                <c:pt idx="299">
                  <c:v>3185.444</c:v>
                </c:pt>
                <c:pt idx="300">
                  <c:v>3157.873</c:v>
                </c:pt>
                <c:pt idx="301">
                  <c:v>3147.453</c:v>
                </c:pt>
                <c:pt idx="302">
                  <c:v>3156.212</c:v>
                </c:pt>
                <c:pt idx="303">
                  <c:v>3140.0129999999999</c:v>
                </c:pt>
                <c:pt idx="304">
                  <c:v>3144.3739999999998</c:v>
                </c:pt>
                <c:pt idx="305">
                  <c:v>3123.1660000000002</c:v>
                </c:pt>
                <c:pt idx="306">
                  <c:v>3132.4859999999999</c:v>
                </c:pt>
                <c:pt idx="307">
                  <c:v>3130.674</c:v>
                </c:pt>
                <c:pt idx="308">
                  <c:v>3153.7429999999999</c:v>
                </c:pt>
                <c:pt idx="309">
                  <c:v>3139.8760000000002</c:v>
                </c:pt>
                <c:pt idx="310">
                  <c:v>3158.4</c:v>
                </c:pt>
                <c:pt idx="311">
                  <c:v>3150.3330000000001</c:v>
                </c:pt>
                <c:pt idx="312">
                  <c:v>3140.3249999999998</c:v>
                </c:pt>
                <c:pt idx="313">
                  <c:v>3102.1260000000002</c:v>
                </c:pt>
                <c:pt idx="314">
                  <c:v>3091.6559999999999</c:v>
                </c:pt>
                <c:pt idx="315">
                  <c:v>3105.54</c:v>
                </c:pt>
                <c:pt idx="316">
                  <c:v>3102.623</c:v>
                </c:pt>
                <c:pt idx="317">
                  <c:v>3117.1779999999999</c:v>
                </c:pt>
                <c:pt idx="318">
                  <c:v>3110.0590000000002</c:v>
                </c:pt>
                <c:pt idx="319">
                  <c:v>3107.8310000000001</c:v>
                </c:pt>
                <c:pt idx="320">
                  <c:v>3064.076</c:v>
                </c:pt>
                <c:pt idx="321">
                  <c:v>3061.9470000000001</c:v>
                </c:pt>
                <c:pt idx="322">
                  <c:v>3075.6759999999999</c:v>
                </c:pt>
                <c:pt idx="323">
                  <c:v>3090.6309999999999</c:v>
                </c:pt>
                <c:pt idx="324">
                  <c:v>3090.1390000000001</c:v>
                </c:pt>
                <c:pt idx="325">
                  <c:v>3104.442</c:v>
                </c:pt>
                <c:pt idx="326">
                  <c:v>3112.9639999999999</c:v>
                </c:pt>
                <c:pt idx="327">
                  <c:v>3090.2289999999998</c:v>
                </c:pt>
                <c:pt idx="328">
                  <c:v>3083.5129999999999</c:v>
                </c:pt>
                <c:pt idx="329">
                  <c:v>3061.5</c:v>
                </c:pt>
                <c:pt idx="330">
                  <c:v>3052.7849999999999</c:v>
                </c:pt>
                <c:pt idx="331">
                  <c:v>3080.527</c:v>
                </c:pt>
                <c:pt idx="332">
                  <c:v>3078.6129999999998</c:v>
                </c:pt>
                <c:pt idx="333">
                  <c:v>3103.038</c:v>
                </c:pt>
                <c:pt idx="334">
                  <c:v>3127.3690000000001</c:v>
                </c:pt>
                <c:pt idx="335">
                  <c:v>3135.346</c:v>
                </c:pt>
                <c:pt idx="336">
                  <c:v>3143.712</c:v>
                </c:pt>
                <c:pt idx="337">
                  <c:v>3154.6579999999999</c:v>
                </c:pt>
                <c:pt idx="338">
                  <c:v>3152.1869999999999</c:v>
                </c:pt>
                <c:pt idx="339">
                  <c:v>3140.8470000000002</c:v>
                </c:pt>
                <c:pt idx="340">
                  <c:v>3134.567</c:v>
                </c:pt>
                <c:pt idx="341">
                  <c:v>3129.5309999999999</c:v>
                </c:pt>
                <c:pt idx="342">
                  <c:v>3173.1509999999998</c:v>
                </c:pt>
                <c:pt idx="343">
                  <c:v>3172.1</c:v>
                </c:pt>
                <c:pt idx="344">
                  <c:v>3170.6869999999999</c:v>
                </c:pt>
                <c:pt idx="345">
                  <c:v>3196.7130000000002</c:v>
                </c:pt>
                <c:pt idx="346">
                  <c:v>3222.1669999999999</c:v>
                </c:pt>
                <c:pt idx="347">
                  <c:v>3246.067</c:v>
                </c:pt>
                <c:pt idx="348">
                  <c:v>3275.96</c:v>
                </c:pt>
                <c:pt idx="349">
                  <c:v>3273.83</c:v>
                </c:pt>
                <c:pt idx="350">
                  <c:v>3288.9659999999999</c:v>
                </c:pt>
                <c:pt idx="351">
                  <c:v>3269.393</c:v>
                </c:pt>
                <c:pt idx="352">
                  <c:v>3286.616</c:v>
                </c:pt>
                <c:pt idx="353">
                  <c:v>3281.0050000000001</c:v>
                </c:pt>
                <c:pt idx="354">
                  <c:v>3270.3049999999998</c:v>
                </c:pt>
                <c:pt idx="355">
                  <c:v>3222.5140000000001</c:v>
                </c:pt>
                <c:pt idx="356">
                  <c:v>3210.2370000000001</c:v>
                </c:pt>
                <c:pt idx="357">
                  <c:v>3241.3139999999999</c:v>
                </c:pt>
                <c:pt idx="358">
                  <c:v>3252.9479999999999</c:v>
                </c:pt>
                <c:pt idx="359">
                  <c:v>3266.9549999999999</c:v>
                </c:pt>
                <c:pt idx="360">
                  <c:v>3269.4450000000002</c:v>
                </c:pt>
                <c:pt idx="361">
                  <c:v>3248.55</c:v>
                </c:pt>
                <c:pt idx="362">
                  <c:v>3245.22</c:v>
                </c:pt>
                <c:pt idx="363">
                  <c:v>3261.6109999999999</c:v>
                </c:pt>
                <c:pt idx="364">
                  <c:v>3250.808</c:v>
                </c:pt>
                <c:pt idx="365">
                  <c:v>3237.4470000000001</c:v>
                </c:pt>
                <c:pt idx="366">
                  <c:v>3268.9349999999999</c:v>
                </c:pt>
                <c:pt idx="367">
                  <c:v>3241.76</c:v>
                </c:pt>
                <c:pt idx="368">
                  <c:v>3239.328</c:v>
                </c:pt>
                <c:pt idx="369">
                  <c:v>3237.0239999999999</c:v>
                </c:pt>
                <c:pt idx="370">
                  <c:v>3212.76</c:v>
                </c:pt>
                <c:pt idx="371">
                  <c:v>3216.7460000000001</c:v>
                </c:pt>
                <c:pt idx="372">
                  <c:v>3240.665</c:v>
                </c:pt>
                <c:pt idx="373">
                  <c:v>3242.4059999999999</c:v>
                </c:pt>
                <c:pt idx="374">
                  <c:v>3233.8649999999998</c:v>
                </c:pt>
                <c:pt idx="375">
                  <c:v>3218.3119999999999</c:v>
                </c:pt>
                <c:pt idx="376">
                  <c:v>3230.0279999999998</c:v>
                </c:pt>
                <c:pt idx="377">
                  <c:v>3246.933</c:v>
                </c:pt>
                <c:pt idx="378">
                  <c:v>3241.7330000000002</c:v>
                </c:pt>
                <c:pt idx="379">
                  <c:v>3228.66</c:v>
                </c:pt>
                <c:pt idx="380">
                  <c:v>3253.433</c:v>
                </c:pt>
                <c:pt idx="381">
                  <c:v>3251.375</c:v>
                </c:pt>
                <c:pt idx="382">
                  <c:v>3261.2190000000001</c:v>
                </c:pt>
                <c:pt idx="383">
                  <c:v>3253.326</c:v>
                </c:pt>
                <c:pt idx="384">
                  <c:v>3239.9609999999998</c:v>
                </c:pt>
                <c:pt idx="385">
                  <c:v>3202.0749999999998</c:v>
                </c:pt>
                <c:pt idx="386">
                  <c:v>3229.6190000000001</c:v>
                </c:pt>
                <c:pt idx="387">
                  <c:v>3212.9859999999999</c:v>
                </c:pt>
                <c:pt idx="388">
                  <c:v>3217.9279999999999</c:v>
                </c:pt>
                <c:pt idx="389">
                  <c:v>3216.8389999999999</c:v>
                </c:pt>
                <c:pt idx="390">
                  <c:v>3196.6990000000001</c:v>
                </c:pt>
                <c:pt idx="391">
                  <c:v>3183.1790000000001</c:v>
                </c:pt>
                <c:pt idx="392">
                  <c:v>3166.982</c:v>
                </c:pt>
                <c:pt idx="393">
                  <c:v>3153.0880000000002</c:v>
                </c:pt>
                <c:pt idx="394">
                  <c:v>3156.9839999999999</c:v>
                </c:pt>
                <c:pt idx="395">
                  <c:v>3140.17</c:v>
                </c:pt>
                <c:pt idx="396">
                  <c:v>3159.1660000000002</c:v>
                </c:pt>
                <c:pt idx="397">
                  <c:v>3149.5540000000001</c:v>
                </c:pt>
                <c:pt idx="398">
                  <c:v>3142.5529999999999</c:v>
                </c:pt>
                <c:pt idx="399">
                  <c:v>3136.7750000000001</c:v>
                </c:pt>
                <c:pt idx="400">
                  <c:v>3123.1390000000001</c:v>
                </c:pt>
                <c:pt idx="401">
                  <c:v>3101.299</c:v>
                </c:pt>
                <c:pt idx="402">
                  <c:v>3113.0120000000002</c:v>
                </c:pt>
                <c:pt idx="403">
                  <c:v>3108.7750000000001</c:v>
                </c:pt>
                <c:pt idx="404">
                  <c:v>3103.4279999999999</c:v>
                </c:pt>
                <c:pt idx="405">
                  <c:v>3112.7640000000001</c:v>
                </c:pt>
                <c:pt idx="406">
                  <c:v>3119.2890000000002</c:v>
                </c:pt>
                <c:pt idx="407">
                  <c:v>3136.7539999999999</c:v>
                </c:pt>
                <c:pt idx="408">
                  <c:v>3161.6709999999998</c:v>
                </c:pt>
                <c:pt idx="409">
                  <c:v>3171.2359999999999</c:v>
                </c:pt>
                <c:pt idx="410">
                  <c:v>3154.3209999999999</c:v>
                </c:pt>
                <c:pt idx="411">
                  <c:v>3165.4110000000001</c:v>
                </c:pt>
                <c:pt idx="412">
                  <c:v>3158.7939999999999</c:v>
                </c:pt>
                <c:pt idx="413">
                  <c:v>3135.9209999999998</c:v>
                </c:pt>
                <c:pt idx="414">
                  <c:v>3103.6370000000002</c:v>
                </c:pt>
                <c:pt idx="415">
                  <c:v>3096.0970000000002</c:v>
                </c:pt>
                <c:pt idx="416">
                  <c:v>3102.2359999999999</c:v>
                </c:pt>
                <c:pt idx="417">
                  <c:v>3114.6640000000002</c:v>
                </c:pt>
                <c:pt idx="418">
                  <c:v>3122.569</c:v>
                </c:pt>
                <c:pt idx="419">
                  <c:v>3110.154</c:v>
                </c:pt>
                <c:pt idx="420">
                  <c:v>3139.558</c:v>
                </c:pt>
                <c:pt idx="421">
                  <c:v>3137.43</c:v>
                </c:pt>
                <c:pt idx="422">
                  <c:v>3102.8760000000002</c:v>
                </c:pt>
                <c:pt idx="423">
                  <c:v>3118.0839999999998</c:v>
                </c:pt>
                <c:pt idx="424">
                  <c:v>3122.9810000000002</c:v>
                </c:pt>
                <c:pt idx="425">
                  <c:v>3117.6770000000001</c:v>
                </c:pt>
                <c:pt idx="426">
                  <c:v>3140.5309999999999</c:v>
                </c:pt>
                <c:pt idx="427">
                  <c:v>3155.0369999999998</c:v>
                </c:pt>
                <c:pt idx="428">
                  <c:v>3152.97</c:v>
                </c:pt>
                <c:pt idx="429">
                  <c:v>3232.884</c:v>
                </c:pt>
                <c:pt idx="430">
                  <c:v>3215.366</c:v>
                </c:pt>
                <c:pt idx="431">
                  <c:v>3222.2420000000002</c:v>
                </c:pt>
                <c:pt idx="432">
                  <c:v>3199.6469999999999</c:v>
                </c:pt>
                <c:pt idx="433">
                  <c:v>3204.7089999999998</c:v>
                </c:pt>
                <c:pt idx="434">
                  <c:v>3243.8429999999998</c:v>
                </c:pt>
                <c:pt idx="435">
                  <c:v>3273.3090000000002</c:v>
                </c:pt>
                <c:pt idx="436">
                  <c:v>3250.0349999999999</c:v>
                </c:pt>
                <c:pt idx="437">
                  <c:v>3282.924</c:v>
                </c:pt>
                <c:pt idx="438">
                  <c:v>3277</c:v>
                </c:pt>
                <c:pt idx="439">
                  <c:v>3261.9380000000001</c:v>
                </c:pt>
                <c:pt idx="440">
                  <c:v>3241.7359999999999</c:v>
                </c:pt>
                <c:pt idx="441">
                  <c:v>3241.1370000000002</c:v>
                </c:pt>
                <c:pt idx="442">
                  <c:v>3248.3519999999999</c:v>
                </c:pt>
                <c:pt idx="443">
                  <c:v>3218.1480000000001</c:v>
                </c:pt>
                <c:pt idx="444">
                  <c:v>3192.8560000000002</c:v>
                </c:pt>
                <c:pt idx="445">
                  <c:v>3208.4520000000002</c:v>
                </c:pt>
                <c:pt idx="446">
                  <c:v>3205.0569999999998</c:v>
                </c:pt>
                <c:pt idx="447">
                  <c:v>3206.9859999999999</c:v>
                </c:pt>
                <c:pt idx="448">
                  <c:v>3210.3710000000001</c:v>
                </c:pt>
                <c:pt idx="449">
                  <c:v>3196.0430000000001</c:v>
                </c:pt>
                <c:pt idx="450">
                  <c:v>3171.2820000000002</c:v>
                </c:pt>
                <c:pt idx="451">
                  <c:v>3128.37</c:v>
                </c:pt>
                <c:pt idx="452">
                  <c:v>3147.8870000000002</c:v>
                </c:pt>
                <c:pt idx="453">
                  <c:v>3133.3330000000001</c:v>
                </c:pt>
                <c:pt idx="454">
                  <c:v>3125.317</c:v>
                </c:pt>
                <c:pt idx="455">
                  <c:v>3128.9360000000001</c:v>
                </c:pt>
                <c:pt idx="456">
                  <c:v>3102.732</c:v>
                </c:pt>
                <c:pt idx="457">
                  <c:v>3122.4360000000001</c:v>
                </c:pt>
                <c:pt idx="458">
                  <c:v>3100.4920000000002</c:v>
                </c:pt>
                <c:pt idx="459">
                  <c:v>3104.2710000000002</c:v>
                </c:pt>
                <c:pt idx="460">
                  <c:v>3112.35</c:v>
                </c:pt>
                <c:pt idx="461">
                  <c:v>3116.3119999999999</c:v>
                </c:pt>
                <c:pt idx="462">
                  <c:v>3131.9380000000001</c:v>
                </c:pt>
                <c:pt idx="463">
                  <c:v>3128.2469999999998</c:v>
                </c:pt>
                <c:pt idx="464">
                  <c:v>3090.9409999999998</c:v>
                </c:pt>
                <c:pt idx="465">
                  <c:v>3084.4580000000001</c:v>
                </c:pt>
                <c:pt idx="466">
                  <c:v>3084.7190000000001</c:v>
                </c:pt>
                <c:pt idx="467">
                  <c:v>3083.875</c:v>
                </c:pt>
                <c:pt idx="468">
                  <c:v>3041.1669999999999</c:v>
                </c:pt>
                <c:pt idx="469">
                  <c:v>3063.8090000000002</c:v>
                </c:pt>
                <c:pt idx="470">
                  <c:v>3061.346</c:v>
                </c:pt>
                <c:pt idx="471">
                  <c:v>3058.498</c:v>
                </c:pt>
                <c:pt idx="472">
                  <c:v>3065.25</c:v>
                </c:pt>
                <c:pt idx="473">
                  <c:v>3048.143</c:v>
                </c:pt>
                <c:pt idx="474">
                  <c:v>3004.703</c:v>
                </c:pt>
                <c:pt idx="475">
                  <c:v>2998.4830000000002</c:v>
                </c:pt>
                <c:pt idx="476">
                  <c:v>2987.8580000000002</c:v>
                </c:pt>
                <c:pt idx="477">
                  <c:v>2998.172</c:v>
                </c:pt>
                <c:pt idx="478">
                  <c:v>2980.4290000000001</c:v>
                </c:pt>
                <c:pt idx="479">
                  <c:v>3033.8960000000002</c:v>
                </c:pt>
                <c:pt idx="480">
                  <c:v>3042.3130000000001</c:v>
                </c:pt>
                <c:pt idx="481">
                  <c:v>3025.8739999999998</c:v>
                </c:pt>
                <c:pt idx="482">
                  <c:v>3022.9989999999998</c:v>
                </c:pt>
                <c:pt idx="483">
                  <c:v>3026.0509999999999</c:v>
                </c:pt>
                <c:pt idx="484">
                  <c:v>3002.8490000000002</c:v>
                </c:pt>
                <c:pt idx="485">
                  <c:v>3023.51</c:v>
                </c:pt>
                <c:pt idx="486">
                  <c:v>3021.9769999999999</c:v>
                </c:pt>
                <c:pt idx="487">
                  <c:v>3078.855</c:v>
                </c:pt>
                <c:pt idx="488">
                  <c:v>3095.9540000000002</c:v>
                </c:pt>
                <c:pt idx="489">
                  <c:v>3091.9279999999999</c:v>
                </c:pt>
                <c:pt idx="490">
                  <c:v>3090.7130000000002</c:v>
                </c:pt>
                <c:pt idx="491">
                  <c:v>3072.0949999999998</c:v>
                </c:pt>
                <c:pt idx="492">
                  <c:v>3067.3519999999999</c:v>
                </c:pt>
                <c:pt idx="493">
                  <c:v>3063.3049999999998</c:v>
                </c:pt>
                <c:pt idx="494">
                  <c:v>3085.491</c:v>
                </c:pt>
                <c:pt idx="495">
                  <c:v>3074.6770000000001</c:v>
                </c:pt>
                <c:pt idx="496">
                  <c:v>3070.027</c:v>
                </c:pt>
                <c:pt idx="497">
                  <c:v>3070.3090000000002</c:v>
                </c:pt>
                <c:pt idx="498">
                  <c:v>3068.3290000000002</c:v>
                </c:pt>
                <c:pt idx="499">
                  <c:v>3085.88</c:v>
                </c:pt>
                <c:pt idx="500">
                  <c:v>3089.7060000000001</c:v>
                </c:pt>
                <c:pt idx="501">
                  <c:v>3084.8049999999998</c:v>
                </c:pt>
              </c:numCache>
            </c:numRef>
          </c:yVal>
          <c:smooth val="0"/>
          <c:extLst xmlns:c16r2="http://schemas.microsoft.com/office/drawing/2015/06/chart">
            <c:ext xmlns:c16="http://schemas.microsoft.com/office/drawing/2014/chart" uri="{C3380CC4-5D6E-409C-BE32-E72D297353CC}">
              <c16:uniqueId val="{00000000-BF00-43FC-9EE0-08A2FCEE274F}"/>
            </c:ext>
          </c:extLst>
        </c:ser>
        <c:dLbls>
          <c:showLegendKey val="0"/>
          <c:showVal val="0"/>
          <c:showCatName val="0"/>
          <c:showSerName val="0"/>
          <c:showPercent val="0"/>
          <c:showBubbleSize val="0"/>
        </c:dLbls>
        <c:axId val="373308416"/>
        <c:axId val="373318400"/>
      </c:scatterChart>
      <c:valAx>
        <c:axId val="373308416"/>
        <c:scaling>
          <c:orientation val="minMax"/>
          <c:max val="43372"/>
          <c:min val="42992"/>
        </c:scaling>
        <c:delete val="0"/>
        <c:axPos val="b"/>
        <c:numFmt formatCode="mmm\-yy" sourceLinked="0"/>
        <c:majorTickMark val="out"/>
        <c:minorTickMark val="none"/>
        <c:tickLblPos val="low"/>
        <c:spPr>
          <a:noFill/>
          <a:ln w="6350" cap="flat" cmpd="sng" algn="ctr">
            <a:solidFill>
              <a:srgbClr val="C1C1C1"/>
            </a:solidFill>
            <a:miter lim="800000"/>
          </a:ln>
          <a:effectLst/>
        </c:spPr>
        <c:txPr>
          <a:bodyPr rot="0" vert="horz"/>
          <a:lstStyle/>
          <a:p>
            <a:pPr>
              <a:defRPr/>
            </a:pPr>
            <a:endParaRPr lang="en-US"/>
          </a:p>
        </c:txPr>
        <c:crossAx val="373318400"/>
        <c:crosses val="autoZero"/>
        <c:crossBetween val="midCat"/>
      </c:valAx>
      <c:valAx>
        <c:axId val="373318400"/>
        <c:scaling>
          <c:orientation val="minMax"/>
          <c:max val="3600"/>
          <c:min val="2600"/>
        </c:scaling>
        <c:delete val="0"/>
        <c:axPos val="l"/>
        <c:numFmt formatCode="#,##0" sourceLinked="0"/>
        <c:majorTickMark val="out"/>
        <c:minorTickMark val="none"/>
        <c:tickLblPos val="nextTo"/>
        <c:spPr>
          <a:noFill/>
          <a:ln w="6350" cap="flat" cmpd="sng" algn="ctr">
            <a:solidFill>
              <a:srgbClr val="C1C1C1"/>
            </a:solidFill>
            <a:miter lim="800000"/>
          </a:ln>
          <a:effectLst/>
        </c:spPr>
        <c:txPr>
          <a:bodyPr rot="-60000000" vert="horz"/>
          <a:lstStyle/>
          <a:p>
            <a:pPr>
              <a:defRPr/>
            </a:pPr>
            <a:endParaRPr lang="en-US"/>
          </a:p>
        </c:txPr>
        <c:crossAx val="373308416"/>
        <c:crosses val="autoZero"/>
        <c:crossBetween val="midCat"/>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mj-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54885850774089E-2"/>
          <c:y val="7.230657989877079E-2"/>
          <c:w val="0.88354844159859169"/>
          <c:h val="0.74002994744962736"/>
        </c:manualLayout>
      </c:layout>
      <c:lineChart>
        <c:grouping val="standard"/>
        <c:varyColors val="0"/>
        <c:ser>
          <c:idx val="0"/>
          <c:order val="0"/>
          <c:tx>
            <c:strRef>
              <c:f>'Aus M3 vs CPI'!$B$1</c:f>
              <c:strCache>
                <c:ptCount val="1"/>
                <c:pt idx="0">
                  <c:v>Australia M3 Growth YoY (LHS)</c:v>
                </c:pt>
              </c:strCache>
            </c:strRef>
          </c:tx>
          <c:spPr>
            <a:ln w="19050" cap="rnd">
              <a:solidFill>
                <a:schemeClr val="accent1"/>
              </a:solidFill>
              <a:round/>
            </a:ln>
            <a:effectLst/>
          </c:spPr>
          <c:marker>
            <c:symbol val="none"/>
          </c:marker>
          <c:cat>
            <c:numRef>
              <c:f>'Aus M3 vs CPI'!$A$2:$A$348</c:f>
              <c:numCache>
                <c:formatCode>m/d/yyyy</c:formatCode>
                <c:ptCount val="347"/>
                <c:pt idx="0">
                  <c:v>43220</c:v>
                </c:pt>
                <c:pt idx="1">
                  <c:v>43190</c:v>
                </c:pt>
                <c:pt idx="2">
                  <c:v>43159</c:v>
                </c:pt>
                <c:pt idx="3">
                  <c:v>43131</c:v>
                </c:pt>
                <c:pt idx="4">
                  <c:v>43100</c:v>
                </c:pt>
                <c:pt idx="5">
                  <c:v>43069</c:v>
                </c:pt>
                <c:pt idx="6">
                  <c:v>43039</c:v>
                </c:pt>
                <c:pt idx="7">
                  <c:v>43008</c:v>
                </c:pt>
                <c:pt idx="8">
                  <c:v>42978</c:v>
                </c:pt>
                <c:pt idx="9">
                  <c:v>42947</c:v>
                </c:pt>
                <c:pt idx="10">
                  <c:v>42916</c:v>
                </c:pt>
                <c:pt idx="11">
                  <c:v>42886</c:v>
                </c:pt>
                <c:pt idx="12">
                  <c:v>42855</c:v>
                </c:pt>
                <c:pt idx="13">
                  <c:v>42825</c:v>
                </c:pt>
                <c:pt idx="14">
                  <c:v>42794</c:v>
                </c:pt>
                <c:pt idx="15">
                  <c:v>42766</c:v>
                </c:pt>
                <c:pt idx="16">
                  <c:v>42735</c:v>
                </c:pt>
                <c:pt idx="17">
                  <c:v>42704</c:v>
                </c:pt>
                <c:pt idx="18">
                  <c:v>42674</c:v>
                </c:pt>
                <c:pt idx="19">
                  <c:v>42643</c:v>
                </c:pt>
                <c:pt idx="20">
                  <c:v>42613</c:v>
                </c:pt>
                <c:pt idx="21">
                  <c:v>42582</c:v>
                </c:pt>
                <c:pt idx="22">
                  <c:v>42551</c:v>
                </c:pt>
                <c:pt idx="23">
                  <c:v>42521</c:v>
                </c:pt>
                <c:pt idx="24">
                  <c:v>42490</c:v>
                </c:pt>
                <c:pt idx="25">
                  <c:v>42460</c:v>
                </c:pt>
                <c:pt idx="26">
                  <c:v>42429</c:v>
                </c:pt>
                <c:pt idx="27">
                  <c:v>42400</c:v>
                </c:pt>
                <c:pt idx="28">
                  <c:v>42369</c:v>
                </c:pt>
                <c:pt idx="29">
                  <c:v>42338</c:v>
                </c:pt>
                <c:pt idx="30">
                  <c:v>42308</c:v>
                </c:pt>
                <c:pt idx="31">
                  <c:v>42277</c:v>
                </c:pt>
                <c:pt idx="32">
                  <c:v>42247</c:v>
                </c:pt>
                <c:pt idx="33">
                  <c:v>42216</c:v>
                </c:pt>
                <c:pt idx="34">
                  <c:v>42185</c:v>
                </c:pt>
                <c:pt idx="35">
                  <c:v>42155</c:v>
                </c:pt>
                <c:pt idx="36">
                  <c:v>42124</c:v>
                </c:pt>
                <c:pt idx="37">
                  <c:v>42094</c:v>
                </c:pt>
                <c:pt idx="38">
                  <c:v>42063</c:v>
                </c:pt>
                <c:pt idx="39">
                  <c:v>42035</c:v>
                </c:pt>
                <c:pt idx="40">
                  <c:v>42004</c:v>
                </c:pt>
                <c:pt idx="41">
                  <c:v>41973</c:v>
                </c:pt>
                <c:pt idx="42">
                  <c:v>41943</c:v>
                </c:pt>
                <c:pt idx="43">
                  <c:v>41912</c:v>
                </c:pt>
                <c:pt idx="44">
                  <c:v>41882</c:v>
                </c:pt>
                <c:pt idx="45">
                  <c:v>41851</c:v>
                </c:pt>
                <c:pt idx="46">
                  <c:v>41820</c:v>
                </c:pt>
                <c:pt idx="47">
                  <c:v>41790</c:v>
                </c:pt>
                <c:pt idx="48">
                  <c:v>41759</c:v>
                </c:pt>
                <c:pt idx="49">
                  <c:v>41729</c:v>
                </c:pt>
                <c:pt idx="50">
                  <c:v>41698</c:v>
                </c:pt>
                <c:pt idx="51">
                  <c:v>41670</c:v>
                </c:pt>
                <c:pt idx="52">
                  <c:v>41639</c:v>
                </c:pt>
                <c:pt idx="53">
                  <c:v>41608</c:v>
                </c:pt>
                <c:pt idx="54">
                  <c:v>41578</c:v>
                </c:pt>
                <c:pt idx="55">
                  <c:v>41547</c:v>
                </c:pt>
                <c:pt idx="56">
                  <c:v>41517</c:v>
                </c:pt>
                <c:pt idx="57">
                  <c:v>41486</c:v>
                </c:pt>
                <c:pt idx="58">
                  <c:v>41455</c:v>
                </c:pt>
                <c:pt idx="59">
                  <c:v>41425</c:v>
                </c:pt>
                <c:pt idx="60">
                  <c:v>41394</c:v>
                </c:pt>
                <c:pt idx="61">
                  <c:v>41364</c:v>
                </c:pt>
                <c:pt idx="62">
                  <c:v>41333</c:v>
                </c:pt>
                <c:pt idx="63">
                  <c:v>41305</c:v>
                </c:pt>
                <c:pt idx="64">
                  <c:v>41274</c:v>
                </c:pt>
                <c:pt idx="65">
                  <c:v>41243</c:v>
                </c:pt>
                <c:pt idx="66">
                  <c:v>41213</c:v>
                </c:pt>
                <c:pt idx="67">
                  <c:v>41182</c:v>
                </c:pt>
                <c:pt idx="68">
                  <c:v>41152</c:v>
                </c:pt>
                <c:pt idx="69">
                  <c:v>41121</c:v>
                </c:pt>
                <c:pt idx="70">
                  <c:v>41090</c:v>
                </c:pt>
                <c:pt idx="71">
                  <c:v>41060</c:v>
                </c:pt>
                <c:pt idx="72">
                  <c:v>41029</c:v>
                </c:pt>
                <c:pt idx="73">
                  <c:v>40999</c:v>
                </c:pt>
                <c:pt idx="74">
                  <c:v>40968</c:v>
                </c:pt>
                <c:pt idx="75">
                  <c:v>40939</c:v>
                </c:pt>
                <c:pt idx="76">
                  <c:v>40908</c:v>
                </c:pt>
                <c:pt idx="77">
                  <c:v>40877</c:v>
                </c:pt>
                <c:pt idx="78">
                  <c:v>40847</c:v>
                </c:pt>
                <c:pt idx="79">
                  <c:v>40816</c:v>
                </c:pt>
                <c:pt idx="80">
                  <c:v>40786</c:v>
                </c:pt>
                <c:pt idx="81">
                  <c:v>40755</c:v>
                </c:pt>
                <c:pt idx="82">
                  <c:v>40724</c:v>
                </c:pt>
                <c:pt idx="83">
                  <c:v>40694</c:v>
                </c:pt>
                <c:pt idx="84">
                  <c:v>40663</c:v>
                </c:pt>
                <c:pt idx="85">
                  <c:v>40633</c:v>
                </c:pt>
                <c:pt idx="86">
                  <c:v>40602</c:v>
                </c:pt>
                <c:pt idx="87">
                  <c:v>40574</c:v>
                </c:pt>
                <c:pt idx="88">
                  <c:v>40543</c:v>
                </c:pt>
                <c:pt idx="89">
                  <c:v>40512</c:v>
                </c:pt>
                <c:pt idx="90">
                  <c:v>40482</c:v>
                </c:pt>
                <c:pt idx="91">
                  <c:v>40451</c:v>
                </c:pt>
                <c:pt idx="92">
                  <c:v>40421</c:v>
                </c:pt>
                <c:pt idx="93">
                  <c:v>40390</c:v>
                </c:pt>
                <c:pt idx="94">
                  <c:v>40359</c:v>
                </c:pt>
                <c:pt idx="95">
                  <c:v>40329</c:v>
                </c:pt>
                <c:pt idx="96">
                  <c:v>40298</c:v>
                </c:pt>
                <c:pt idx="97">
                  <c:v>40268</c:v>
                </c:pt>
                <c:pt idx="98">
                  <c:v>40237</c:v>
                </c:pt>
                <c:pt idx="99">
                  <c:v>40209</c:v>
                </c:pt>
                <c:pt idx="100">
                  <c:v>40178</c:v>
                </c:pt>
                <c:pt idx="101">
                  <c:v>40147</c:v>
                </c:pt>
                <c:pt idx="102">
                  <c:v>40117</c:v>
                </c:pt>
                <c:pt idx="103">
                  <c:v>40086</c:v>
                </c:pt>
                <c:pt idx="104">
                  <c:v>40056</c:v>
                </c:pt>
                <c:pt idx="105">
                  <c:v>40025</c:v>
                </c:pt>
                <c:pt idx="106">
                  <c:v>39994</c:v>
                </c:pt>
                <c:pt idx="107">
                  <c:v>39964</c:v>
                </c:pt>
                <c:pt idx="108">
                  <c:v>39933</c:v>
                </c:pt>
                <c:pt idx="109">
                  <c:v>39903</c:v>
                </c:pt>
                <c:pt idx="110">
                  <c:v>39872</c:v>
                </c:pt>
                <c:pt idx="111">
                  <c:v>39844</c:v>
                </c:pt>
                <c:pt idx="112">
                  <c:v>39813</c:v>
                </c:pt>
                <c:pt idx="113">
                  <c:v>39782</c:v>
                </c:pt>
                <c:pt idx="114">
                  <c:v>39752</c:v>
                </c:pt>
                <c:pt idx="115">
                  <c:v>39721</c:v>
                </c:pt>
                <c:pt idx="116">
                  <c:v>39691</c:v>
                </c:pt>
                <c:pt idx="117">
                  <c:v>39660</c:v>
                </c:pt>
                <c:pt idx="118">
                  <c:v>39629</c:v>
                </c:pt>
                <c:pt idx="119">
                  <c:v>39599</c:v>
                </c:pt>
                <c:pt idx="120">
                  <c:v>39568</c:v>
                </c:pt>
                <c:pt idx="121">
                  <c:v>39538</c:v>
                </c:pt>
                <c:pt idx="122">
                  <c:v>39507</c:v>
                </c:pt>
                <c:pt idx="123">
                  <c:v>39478</c:v>
                </c:pt>
                <c:pt idx="124">
                  <c:v>39447</c:v>
                </c:pt>
                <c:pt idx="125">
                  <c:v>39416</c:v>
                </c:pt>
                <c:pt idx="126">
                  <c:v>39386</c:v>
                </c:pt>
                <c:pt idx="127">
                  <c:v>39355</c:v>
                </c:pt>
                <c:pt idx="128">
                  <c:v>39325</c:v>
                </c:pt>
                <c:pt idx="129">
                  <c:v>39294</c:v>
                </c:pt>
                <c:pt idx="130">
                  <c:v>39263</c:v>
                </c:pt>
                <c:pt idx="131">
                  <c:v>39233</c:v>
                </c:pt>
                <c:pt idx="132">
                  <c:v>39202</c:v>
                </c:pt>
                <c:pt idx="133">
                  <c:v>39172</c:v>
                </c:pt>
                <c:pt idx="134">
                  <c:v>39141</c:v>
                </c:pt>
                <c:pt idx="135">
                  <c:v>39113</c:v>
                </c:pt>
                <c:pt idx="136">
                  <c:v>39082</c:v>
                </c:pt>
                <c:pt idx="137">
                  <c:v>39051</c:v>
                </c:pt>
                <c:pt idx="138">
                  <c:v>39021</c:v>
                </c:pt>
                <c:pt idx="139">
                  <c:v>38990</c:v>
                </c:pt>
                <c:pt idx="140">
                  <c:v>38960</c:v>
                </c:pt>
                <c:pt idx="141">
                  <c:v>38929</c:v>
                </c:pt>
                <c:pt idx="142">
                  <c:v>38898</c:v>
                </c:pt>
                <c:pt idx="143">
                  <c:v>38868</c:v>
                </c:pt>
                <c:pt idx="144">
                  <c:v>38837</c:v>
                </c:pt>
                <c:pt idx="145">
                  <c:v>38807</c:v>
                </c:pt>
                <c:pt idx="146">
                  <c:v>38776</c:v>
                </c:pt>
                <c:pt idx="147">
                  <c:v>38748</c:v>
                </c:pt>
                <c:pt idx="148">
                  <c:v>38717</c:v>
                </c:pt>
                <c:pt idx="149">
                  <c:v>38686</c:v>
                </c:pt>
                <c:pt idx="150">
                  <c:v>38656</c:v>
                </c:pt>
                <c:pt idx="151">
                  <c:v>38625</c:v>
                </c:pt>
                <c:pt idx="152">
                  <c:v>38595</c:v>
                </c:pt>
                <c:pt idx="153">
                  <c:v>38564</c:v>
                </c:pt>
                <c:pt idx="154">
                  <c:v>38533</c:v>
                </c:pt>
                <c:pt idx="155">
                  <c:v>38503</c:v>
                </c:pt>
                <c:pt idx="156">
                  <c:v>38472</c:v>
                </c:pt>
                <c:pt idx="157">
                  <c:v>38442</c:v>
                </c:pt>
                <c:pt idx="158">
                  <c:v>38411</c:v>
                </c:pt>
                <c:pt idx="159">
                  <c:v>38383</c:v>
                </c:pt>
                <c:pt idx="160">
                  <c:v>38352</c:v>
                </c:pt>
                <c:pt idx="161">
                  <c:v>38321</c:v>
                </c:pt>
                <c:pt idx="162">
                  <c:v>38291</c:v>
                </c:pt>
                <c:pt idx="163">
                  <c:v>38260</c:v>
                </c:pt>
                <c:pt idx="164">
                  <c:v>38230</c:v>
                </c:pt>
                <c:pt idx="165">
                  <c:v>38199</c:v>
                </c:pt>
                <c:pt idx="166">
                  <c:v>38168</c:v>
                </c:pt>
                <c:pt idx="167">
                  <c:v>38138</c:v>
                </c:pt>
                <c:pt idx="168">
                  <c:v>38107</c:v>
                </c:pt>
                <c:pt idx="169">
                  <c:v>38077</c:v>
                </c:pt>
                <c:pt idx="170">
                  <c:v>38046</c:v>
                </c:pt>
                <c:pt idx="171">
                  <c:v>38017</c:v>
                </c:pt>
                <c:pt idx="172">
                  <c:v>37986</c:v>
                </c:pt>
                <c:pt idx="173">
                  <c:v>37955</c:v>
                </c:pt>
                <c:pt idx="174">
                  <c:v>37925</c:v>
                </c:pt>
                <c:pt idx="175">
                  <c:v>37894</c:v>
                </c:pt>
                <c:pt idx="176">
                  <c:v>37864</c:v>
                </c:pt>
                <c:pt idx="177">
                  <c:v>37833</c:v>
                </c:pt>
                <c:pt idx="178">
                  <c:v>37802</c:v>
                </c:pt>
                <c:pt idx="179">
                  <c:v>37772</c:v>
                </c:pt>
                <c:pt idx="180">
                  <c:v>37741</c:v>
                </c:pt>
                <c:pt idx="181">
                  <c:v>37711</c:v>
                </c:pt>
                <c:pt idx="182">
                  <c:v>37680</c:v>
                </c:pt>
                <c:pt idx="183">
                  <c:v>37652</c:v>
                </c:pt>
                <c:pt idx="184">
                  <c:v>37621</c:v>
                </c:pt>
                <c:pt idx="185">
                  <c:v>37590</c:v>
                </c:pt>
                <c:pt idx="186">
                  <c:v>37560</c:v>
                </c:pt>
                <c:pt idx="187">
                  <c:v>37529</c:v>
                </c:pt>
                <c:pt idx="188">
                  <c:v>37499</c:v>
                </c:pt>
                <c:pt idx="189">
                  <c:v>37468</c:v>
                </c:pt>
                <c:pt idx="190">
                  <c:v>37437</c:v>
                </c:pt>
                <c:pt idx="191">
                  <c:v>37407</c:v>
                </c:pt>
                <c:pt idx="192">
                  <c:v>37376</c:v>
                </c:pt>
                <c:pt idx="193">
                  <c:v>37346</c:v>
                </c:pt>
                <c:pt idx="194">
                  <c:v>37315</c:v>
                </c:pt>
                <c:pt idx="195">
                  <c:v>37287</c:v>
                </c:pt>
                <c:pt idx="196">
                  <c:v>37256</c:v>
                </c:pt>
                <c:pt idx="197">
                  <c:v>37225</c:v>
                </c:pt>
                <c:pt idx="198">
                  <c:v>37195</c:v>
                </c:pt>
                <c:pt idx="199">
                  <c:v>37164</c:v>
                </c:pt>
                <c:pt idx="200">
                  <c:v>37134</c:v>
                </c:pt>
                <c:pt idx="201">
                  <c:v>37103</c:v>
                </c:pt>
                <c:pt idx="202">
                  <c:v>37072</c:v>
                </c:pt>
                <c:pt idx="203">
                  <c:v>37042</c:v>
                </c:pt>
                <c:pt idx="204">
                  <c:v>37011</c:v>
                </c:pt>
                <c:pt idx="205">
                  <c:v>36981</c:v>
                </c:pt>
                <c:pt idx="206">
                  <c:v>36950</c:v>
                </c:pt>
                <c:pt idx="207">
                  <c:v>36922</c:v>
                </c:pt>
                <c:pt idx="208">
                  <c:v>36891</c:v>
                </c:pt>
                <c:pt idx="209">
                  <c:v>36860</c:v>
                </c:pt>
                <c:pt idx="210">
                  <c:v>36830</c:v>
                </c:pt>
                <c:pt idx="211">
                  <c:v>36799</c:v>
                </c:pt>
                <c:pt idx="212">
                  <c:v>36769</c:v>
                </c:pt>
                <c:pt idx="213">
                  <c:v>36738</c:v>
                </c:pt>
                <c:pt idx="214">
                  <c:v>36707</c:v>
                </c:pt>
                <c:pt idx="215">
                  <c:v>36677</c:v>
                </c:pt>
                <c:pt idx="216">
                  <c:v>36646</c:v>
                </c:pt>
                <c:pt idx="217">
                  <c:v>36616</c:v>
                </c:pt>
                <c:pt idx="218">
                  <c:v>36585</c:v>
                </c:pt>
                <c:pt idx="219">
                  <c:v>36556</c:v>
                </c:pt>
                <c:pt idx="220">
                  <c:v>36525</c:v>
                </c:pt>
                <c:pt idx="221">
                  <c:v>36494</c:v>
                </c:pt>
                <c:pt idx="222">
                  <c:v>36464</c:v>
                </c:pt>
                <c:pt idx="223">
                  <c:v>36433</c:v>
                </c:pt>
                <c:pt idx="224">
                  <c:v>36403</c:v>
                </c:pt>
                <c:pt idx="225">
                  <c:v>36372</c:v>
                </c:pt>
                <c:pt idx="226">
                  <c:v>36341</c:v>
                </c:pt>
                <c:pt idx="227">
                  <c:v>36311</c:v>
                </c:pt>
                <c:pt idx="228">
                  <c:v>36280</c:v>
                </c:pt>
                <c:pt idx="229">
                  <c:v>36250</c:v>
                </c:pt>
                <c:pt idx="230">
                  <c:v>36219</c:v>
                </c:pt>
                <c:pt idx="231">
                  <c:v>36191</c:v>
                </c:pt>
                <c:pt idx="232">
                  <c:v>36160</c:v>
                </c:pt>
                <c:pt idx="233">
                  <c:v>36129</c:v>
                </c:pt>
                <c:pt idx="234">
                  <c:v>36099</c:v>
                </c:pt>
                <c:pt idx="235">
                  <c:v>36068</c:v>
                </c:pt>
                <c:pt idx="236">
                  <c:v>36038</c:v>
                </c:pt>
                <c:pt idx="237">
                  <c:v>36007</c:v>
                </c:pt>
                <c:pt idx="238">
                  <c:v>35976</c:v>
                </c:pt>
                <c:pt idx="239">
                  <c:v>35946</c:v>
                </c:pt>
                <c:pt idx="240">
                  <c:v>35915</c:v>
                </c:pt>
                <c:pt idx="241">
                  <c:v>35885</c:v>
                </c:pt>
                <c:pt idx="242">
                  <c:v>35854</c:v>
                </c:pt>
                <c:pt idx="243">
                  <c:v>35826</c:v>
                </c:pt>
                <c:pt idx="244">
                  <c:v>35795</c:v>
                </c:pt>
                <c:pt idx="245">
                  <c:v>35764</c:v>
                </c:pt>
                <c:pt idx="246">
                  <c:v>35734</c:v>
                </c:pt>
                <c:pt idx="247">
                  <c:v>35703</c:v>
                </c:pt>
                <c:pt idx="248">
                  <c:v>35673</c:v>
                </c:pt>
                <c:pt idx="249">
                  <c:v>35642</c:v>
                </c:pt>
                <c:pt idx="250">
                  <c:v>35611</c:v>
                </c:pt>
                <c:pt idx="251">
                  <c:v>35581</c:v>
                </c:pt>
                <c:pt idx="252">
                  <c:v>35550</c:v>
                </c:pt>
                <c:pt idx="253">
                  <c:v>35520</c:v>
                </c:pt>
                <c:pt idx="254">
                  <c:v>35489</c:v>
                </c:pt>
                <c:pt idx="255">
                  <c:v>35461</c:v>
                </c:pt>
                <c:pt idx="256">
                  <c:v>35430</c:v>
                </c:pt>
                <c:pt idx="257">
                  <c:v>35399</c:v>
                </c:pt>
                <c:pt idx="258">
                  <c:v>35369</c:v>
                </c:pt>
                <c:pt idx="259">
                  <c:v>35338</c:v>
                </c:pt>
                <c:pt idx="260">
                  <c:v>35308</c:v>
                </c:pt>
                <c:pt idx="261">
                  <c:v>35277</c:v>
                </c:pt>
                <c:pt idx="262">
                  <c:v>35246</c:v>
                </c:pt>
                <c:pt idx="263">
                  <c:v>35216</c:v>
                </c:pt>
                <c:pt idx="264">
                  <c:v>35185</c:v>
                </c:pt>
                <c:pt idx="265">
                  <c:v>35155</c:v>
                </c:pt>
                <c:pt idx="266">
                  <c:v>35124</c:v>
                </c:pt>
                <c:pt idx="267">
                  <c:v>35095</c:v>
                </c:pt>
                <c:pt idx="268">
                  <c:v>35064</c:v>
                </c:pt>
                <c:pt idx="269">
                  <c:v>35033</c:v>
                </c:pt>
                <c:pt idx="270">
                  <c:v>35003</c:v>
                </c:pt>
                <c:pt idx="271">
                  <c:v>34972</c:v>
                </c:pt>
                <c:pt idx="272">
                  <c:v>34942</c:v>
                </c:pt>
                <c:pt idx="273">
                  <c:v>34911</c:v>
                </c:pt>
                <c:pt idx="274">
                  <c:v>34880</c:v>
                </c:pt>
                <c:pt idx="275">
                  <c:v>34850</c:v>
                </c:pt>
                <c:pt idx="276">
                  <c:v>34819</c:v>
                </c:pt>
                <c:pt idx="277">
                  <c:v>34789</c:v>
                </c:pt>
                <c:pt idx="278">
                  <c:v>34758</c:v>
                </c:pt>
                <c:pt idx="279">
                  <c:v>34730</c:v>
                </c:pt>
                <c:pt idx="280">
                  <c:v>34699</c:v>
                </c:pt>
                <c:pt idx="281">
                  <c:v>34668</c:v>
                </c:pt>
                <c:pt idx="282">
                  <c:v>34638</c:v>
                </c:pt>
                <c:pt idx="283">
                  <c:v>34607</c:v>
                </c:pt>
                <c:pt idx="284">
                  <c:v>34577</c:v>
                </c:pt>
                <c:pt idx="285">
                  <c:v>34546</c:v>
                </c:pt>
                <c:pt idx="286">
                  <c:v>34515</c:v>
                </c:pt>
                <c:pt idx="287">
                  <c:v>34485</c:v>
                </c:pt>
                <c:pt idx="288">
                  <c:v>34454</c:v>
                </c:pt>
                <c:pt idx="289">
                  <c:v>34424</c:v>
                </c:pt>
                <c:pt idx="290">
                  <c:v>34393</c:v>
                </c:pt>
                <c:pt idx="291">
                  <c:v>34365</c:v>
                </c:pt>
                <c:pt idx="292">
                  <c:v>34334</c:v>
                </c:pt>
                <c:pt idx="293">
                  <c:v>34303</c:v>
                </c:pt>
                <c:pt idx="294">
                  <c:v>34273</c:v>
                </c:pt>
                <c:pt idx="295">
                  <c:v>34242</c:v>
                </c:pt>
                <c:pt idx="296">
                  <c:v>34212</c:v>
                </c:pt>
                <c:pt idx="297">
                  <c:v>34181</c:v>
                </c:pt>
                <c:pt idx="298">
                  <c:v>34150</c:v>
                </c:pt>
                <c:pt idx="299">
                  <c:v>34120</c:v>
                </c:pt>
                <c:pt idx="300">
                  <c:v>34089</c:v>
                </c:pt>
                <c:pt idx="301">
                  <c:v>34059</c:v>
                </c:pt>
                <c:pt idx="302">
                  <c:v>34028</c:v>
                </c:pt>
                <c:pt idx="303">
                  <c:v>34000</c:v>
                </c:pt>
                <c:pt idx="304">
                  <c:v>33969</c:v>
                </c:pt>
                <c:pt idx="305">
                  <c:v>33938</c:v>
                </c:pt>
                <c:pt idx="306">
                  <c:v>33908</c:v>
                </c:pt>
                <c:pt idx="307">
                  <c:v>33877</c:v>
                </c:pt>
                <c:pt idx="308">
                  <c:v>33847</c:v>
                </c:pt>
                <c:pt idx="309">
                  <c:v>33816</c:v>
                </c:pt>
                <c:pt idx="310">
                  <c:v>33785</c:v>
                </c:pt>
                <c:pt idx="311">
                  <c:v>33755</c:v>
                </c:pt>
                <c:pt idx="312">
                  <c:v>33724</c:v>
                </c:pt>
                <c:pt idx="313">
                  <c:v>33694</c:v>
                </c:pt>
                <c:pt idx="314">
                  <c:v>33663</c:v>
                </c:pt>
                <c:pt idx="315">
                  <c:v>33634</c:v>
                </c:pt>
                <c:pt idx="316">
                  <c:v>33603</c:v>
                </c:pt>
                <c:pt idx="317">
                  <c:v>33572</c:v>
                </c:pt>
                <c:pt idx="318">
                  <c:v>33542</c:v>
                </c:pt>
                <c:pt idx="319">
                  <c:v>33511</c:v>
                </c:pt>
                <c:pt idx="320">
                  <c:v>33481</c:v>
                </c:pt>
                <c:pt idx="321">
                  <c:v>33450</c:v>
                </c:pt>
                <c:pt idx="322">
                  <c:v>33419</c:v>
                </c:pt>
                <c:pt idx="323">
                  <c:v>33389</c:v>
                </c:pt>
                <c:pt idx="324">
                  <c:v>33358</c:v>
                </c:pt>
                <c:pt idx="325">
                  <c:v>33328</c:v>
                </c:pt>
                <c:pt idx="326">
                  <c:v>33297</c:v>
                </c:pt>
                <c:pt idx="327">
                  <c:v>33269</c:v>
                </c:pt>
                <c:pt idx="328">
                  <c:v>33238</c:v>
                </c:pt>
                <c:pt idx="329">
                  <c:v>33207</c:v>
                </c:pt>
                <c:pt idx="330">
                  <c:v>33177</c:v>
                </c:pt>
                <c:pt idx="331">
                  <c:v>33146</c:v>
                </c:pt>
                <c:pt idx="332">
                  <c:v>33116</c:v>
                </c:pt>
                <c:pt idx="333">
                  <c:v>33085</c:v>
                </c:pt>
                <c:pt idx="334">
                  <c:v>33054</c:v>
                </c:pt>
                <c:pt idx="335">
                  <c:v>33024</c:v>
                </c:pt>
                <c:pt idx="336">
                  <c:v>32993</c:v>
                </c:pt>
                <c:pt idx="337">
                  <c:v>32963</c:v>
                </c:pt>
                <c:pt idx="338">
                  <c:v>32932</c:v>
                </c:pt>
                <c:pt idx="339">
                  <c:v>32904</c:v>
                </c:pt>
                <c:pt idx="340">
                  <c:v>32873</c:v>
                </c:pt>
                <c:pt idx="341">
                  <c:v>32842</c:v>
                </c:pt>
                <c:pt idx="342">
                  <c:v>32812</c:v>
                </c:pt>
                <c:pt idx="343">
                  <c:v>32781</c:v>
                </c:pt>
                <c:pt idx="344">
                  <c:v>32751</c:v>
                </c:pt>
                <c:pt idx="345">
                  <c:v>32720</c:v>
                </c:pt>
                <c:pt idx="346">
                  <c:v>32689</c:v>
                </c:pt>
              </c:numCache>
            </c:numRef>
          </c:cat>
          <c:val>
            <c:numRef>
              <c:f>'Aus M3 vs CPI'!$B$2:$B$348</c:f>
              <c:numCache>
                <c:formatCode>General</c:formatCode>
                <c:ptCount val="347"/>
                <c:pt idx="0">
                  <c:v>2.52</c:v>
                </c:pt>
                <c:pt idx="1">
                  <c:v>3.72</c:v>
                </c:pt>
                <c:pt idx="2">
                  <c:v>3.82</c:v>
                </c:pt>
                <c:pt idx="3">
                  <c:v>4.28</c:v>
                </c:pt>
                <c:pt idx="4">
                  <c:v>4.4800000000000004</c:v>
                </c:pt>
                <c:pt idx="5">
                  <c:v>5.88</c:v>
                </c:pt>
                <c:pt idx="6">
                  <c:v>6.6</c:v>
                </c:pt>
                <c:pt idx="7">
                  <c:v>6.81</c:v>
                </c:pt>
                <c:pt idx="8">
                  <c:v>6.78</c:v>
                </c:pt>
                <c:pt idx="9">
                  <c:v>6.89</c:v>
                </c:pt>
                <c:pt idx="10">
                  <c:v>7.83</c:v>
                </c:pt>
                <c:pt idx="11">
                  <c:v>7.53</c:v>
                </c:pt>
                <c:pt idx="12">
                  <c:v>7.45</c:v>
                </c:pt>
                <c:pt idx="13">
                  <c:v>6.71</c:v>
                </c:pt>
                <c:pt idx="14">
                  <c:v>7.08</c:v>
                </c:pt>
                <c:pt idx="15">
                  <c:v>6.92</c:v>
                </c:pt>
                <c:pt idx="16">
                  <c:v>6.69</c:v>
                </c:pt>
                <c:pt idx="17">
                  <c:v>6.11</c:v>
                </c:pt>
                <c:pt idx="18">
                  <c:v>6.02</c:v>
                </c:pt>
                <c:pt idx="19">
                  <c:v>5.6</c:v>
                </c:pt>
                <c:pt idx="20">
                  <c:v>6.14</c:v>
                </c:pt>
                <c:pt idx="21">
                  <c:v>5.84</c:v>
                </c:pt>
                <c:pt idx="22">
                  <c:v>5.8</c:v>
                </c:pt>
                <c:pt idx="23">
                  <c:v>5.91</c:v>
                </c:pt>
                <c:pt idx="24">
                  <c:v>5.61</c:v>
                </c:pt>
                <c:pt idx="25">
                  <c:v>5.98</c:v>
                </c:pt>
                <c:pt idx="26">
                  <c:v>5.52</c:v>
                </c:pt>
                <c:pt idx="27">
                  <c:v>6.33</c:v>
                </c:pt>
                <c:pt idx="28">
                  <c:v>5.89</c:v>
                </c:pt>
                <c:pt idx="29">
                  <c:v>6.63</c:v>
                </c:pt>
                <c:pt idx="30">
                  <c:v>6.2</c:v>
                </c:pt>
                <c:pt idx="31">
                  <c:v>6.19</c:v>
                </c:pt>
                <c:pt idx="32">
                  <c:v>6.28</c:v>
                </c:pt>
                <c:pt idx="33">
                  <c:v>6.84</c:v>
                </c:pt>
                <c:pt idx="34">
                  <c:v>6.74</c:v>
                </c:pt>
                <c:pt idx="35">
                  <c:v>6.78</c:v>
                </c:pt>
                <c:pt idx="36">
                  <c:v>7.36</c:v>
                </c:pt>
                <c:pt idx="37">
                  <c:v>7.51</c:v>
                </c:pt>
                <c:pt idx="38">
                  <c:v>7.62</c:v>
                </c:pt>
                <c:pt idx="39">
                  <c:v>6.96</c:v>
                </c:pt>
                <c:pt idx="40">
                  <c:v>7.22</c:v>
                </c:pt>
                <c:pt idx="41">
                  <c:v>7.28</c:v>
                </c:pt>
                <c:pt idx="42">
                  <c:v>7.75</c:v>
                </c:pt>
                <c:pt idx="43">
                  <c:v>8.08</c:v>
                </c:pt>
                <c:pt idx="44">
                  <c:v>8.1199999999999992</c:v>
                </c:pt>
                <c:pt idx="45">
                  <c:v>7.32</c:v>
                </c:pt>
                <c:pt idx="46">
                  <c:v>6.95</c:v>
                </c:pt>
                <c:pt idx="47">
                  <c:v>6.49</c:v>
                </c:pt>
                <c:pt idx="48">
                  <c:v>6.81</c:v>
                </c:pt>
                <c:pt idx="49">
                  <c:v>6.83</c:v>
                </c:pt>
                <c:pt idx="50">
                  <c:v>7.24</c:v>
                </c:pt>
                <c:pt idx="51">
                  <c:v>6.8</c:v>
                </c:pt>
                <c:pt idx="52">
                  <c:v>6.97</c:v>
                </c:pt>
                <c:pt idx="53">
                  <c:v>6.63</c:v>
                </c:pt>
                <c:pt idx="54">
                  <c:v>6.32</c:v>
                </c:pt>
                <c:pt idx="55">
                  <c:v>6.02</c:v>
                </c:pt>
                <c:pt idx="56">
                  <c:v>5.68</c:v>
                </c:pt>
                <c:pt idx="57">
                  <c:v>6.33</c:v>
                </c:pt>
                <c:pt idx="58">
                  <c:v>6.56</c:v>
                </c:pt>
                <c:pt idx="59">
                  <c:v>7.1</c:v>
                </c:pt>
                <c:pt idx="60">
                  <c:v>7.34</c:v>
                </c:pt>
                <c:pt idx="61">
                  <c:v>6.91</c:v>
                </c:pt>
                <c:pt idx="62">
                  <c:v>6.82</c:v>
                </c:pt>
                <c:pt idx="63">
                  <c:v>7.18</c:v>
                </c:pt>
                <c:pt idx="64">
                  <c:v>7.28</c:v>
                </c:pt>
                <c:pt idx="65">
                  <c:v>7.39</c:v>
                </c:pt>
                <c:pt idx="66">
                  <c:v>7.53</c:v>
                </c:pt>
                <c:pt idx="67">
                  <c:v>7.62</c:v>
                </c:pt>
                <c:pt idx="68">
                  <c:v>7.94</c:v>
                </c:pt>
                <c:pt idx="69">
                  <c:v>8.8000000000000007</c:v>
                </c:pt>
                <c:pt idx="70">
                  <c:v>9.17</c:v>
                </c:pt>
                <c:pt idx="71">
                  <c:v>8.11</c:v>
                </c:pt>
                <c:pt idx="72">
                  <c:v>7.28</c:v>
                </c:pt>
                <c:pt idx="73">
                  <c:v>7.51</c:v>
                </c:pt>
                <c:pt idx="74">
                  <c:v>7.49</c:v>
                </c:pt>
                <c:pt idx="75">
                  <c:v>8</c:v>
                </c:pt>
                <c:pt idx="76">
                  <c:v>8.08</c:v>
                </c:pt>
                <c:pt idx="77">
                  <c:v>7.83</c:v>
                </c:pt>
                <c:pt idx="78">
                  <c:v>9.14</c:v>
                </c:pt>
                <c:pt idx="79">
                  <c:v>9.81</c:v>
                </c:pt>
                <c:pt idx="80">
                  <c:v>9.59</c:v>
                </c:pt>
                <c:pt idx="81">
                  <c:v>8.84</c:v>
                </c:pt>
                <c:pt idx="82">
                  <c:v>9.06</c:v>
                </c:pt>
                <c:pt idx="83">
                  <c:v>10.31</c:v>
                </c:pt>
                <c:pt idx="84">
                  <c:v>10.45</c:v>
                </c:pt>
                <c:pt idx="85">
                  <c:v>10.26</c:v>
                </c:pt>
                <c:pt idx="86">
                  <c:v>10.82</c:v>
                </c:pt>
                <c:pt idx="87">
                  <c:v>10.79</c:v>
                </c:pt>
                <c:pt idx="88">
                  <c:v>10.48</c:v>
                </c:pt>
                <c:pt idx="89">
                  <c:v>9.39</c:v>
                </c:pt>
                <c:pt idx="90">
                  <c:v>7.56</c:v>
                </c:pt>
                <c:pt idx="91">
                  <c:v>6.39</c:v>
                </c:pt>
                <c:pt idx="92">
                  <c:v>5.7</c:v>
                </c:pt>
                <c:pt idx="93">
                  <c:v>5.21</c:v>
                </c:pt>
                <c:pt idx="94">
                  <c:v>4.4800000000000004</c:v>
                </c:pt>
                <c:pt idx="95">
                  <c:v>4.59</c:v>
                </c:pt>
                <c:pt idx="96">
                  <c:v>4.83</c:v>
                </c:pt>
                <c:pt idx="97">
                  <c:v>5.91</c:v>
                </c:pt>
                <c:pt idx="98">
                  <c:v>2.81</c:v>
                </c:pt>
                <c:pt idx="99">
                  <c:v>3.35</c:v>
                </c:pt>
                <c:pt idx="100">
                  <c:v>4.17</c:v>
                </c:pt>
                <c:pt idx="101">
                  <c:v>4.71</c:v>
                </c:pt>
                <c:pt idx="102">
                  <c:v>7.28</c:v>
                </c:pt>
                <c:pt idx="103">
                  <c:v>8.7799999999999994</c:v>
                </c:pt>
                <c:pt idx="104">
                  <c:v>10.84</c:v>
                </c:pt>
                <c:pt idx="105">
                  <c:v>11.71</c:v>
                </c:pt>
                <c:pt idx="106">
                  <c:v>13.76</c:v>
                </c:pt>
                <c:pt idx="107">
                  <c:v>14.94</c:v>
                </c:pt>
                <c:pt idx="108">
                  <c:v>14.74</c:v>
                </c:pt>
                <c:pt idx="109">
                  <c:v>14.12</c:v>
                </c:pt>
                <c:pt idx="110">
                  <c:v>17.41</c:v>
                </c:pt>
                <c:pt idx="111">
                  <c:v>16.420000000000002</c:v>
                </c:pt>
                <c:pt idx="112">
                  <c:v>16.48</c:v>
                </c:pt>
                <c:pt idx="113">
                  <c:v>17.46</c:v>
                </c:pt>
                <c:pt idx="114">
                  <c:v>17.61</c:v>
                </c:pt>
                <c:pt idx="115">
                  <c:v>19.43</c:v>
                </c:pt>
                <c:pt idx="116">
                  <c:v>19.079999999999998</c:v>
                </c:pt>
                <c:pt idx="117">
                  <c:v>20.28</c:v>
                </c:pt>
                <c:pt idx="118">
                  <c:v>19.28</c:v>
                </c:pt>
                <c:pt idx="119">
                  <c:v>19.989999999999998</c:v>
                </c:pt>
                <c:pt idx="120">
                  <c:v>20.58</c:v>
                </c:pt>
                <c:pt idx="121">
                  <c:v>21.23</c:v>
                </c:pt>
                <c:pt idx="122">
                  <c:v>21.78</c:v>
                </c:pt>
                <c:pt idx="123">
                  <c:v>23.39</c:v>
                </c:pt>
                <c:pt idx="124">
                  <c:v>22.78</c:v>
                </c:pt>
                <c:pt idx="125">
                  <c:v>23.22</c:v>
                </c:pt>
                <c:pt idx="126">
                  <c:v>20.84</c:v>
                </c:pt>
                <c:pt idx="127">
                  <c:v>18.989999999999998</c:v>
                </c:pt>
                <c:pt idx="128">
                  <c:v>18.18</c:v>
                </c:pt>
                <c:pt idx="129">
                  <c:v>16.98</c:v>
                </c:pt>
                <c:pt idx="130">
                  <c:v>16.37</c:v>
                </c:pt>
                <c:pt idx="131">
                  <c:v>14.35</c:v>
                </c:pt>
                <c:pt idx="132">
                  <c:v>13.77</c:v>
                </c:pt>
                <c:pt idx="133">
                  <c:v>14.36</c:v>
                </c:pt>
                <c:pt idx="134">
                  <c:v>14.35</c:v>
                </c:pt>
                <c:pt idx="135">
                  <c:v>12.68</c:v>
                </c:pt>
                <c:pt idx="136">
                  <c:v>13.01</c:v>
                </c:pt>
                <c:pt idx="137">
                  <c:v>12.95</c:v>
                </c:pt>
                <c:pt idx="138">
                  <c:v>12.87</c:v>
                </c:pt>
                <c:pt idx="139">
                  <c:v>11.21</c:v>
                </c:pt>
                <c:pt idx="140">
                  <c:v>11.84</c:v>
                </c:pt>
                <c:pt idx="141">
                  <c:v>11.04</c:v>
                </c:pt>
                <c:pt idx="142">
                  <c:v>10.19</c:v>
                </c:pt>
                <c:pt idx="143">
                  <c:v>10.42</c:v>
                </c:pt>
                <c:pt idx="144">
                  <c:v>11.07</c:v>
                </c:pt>
                <c:pt idx="145">
                  <c:v>9.57</c:v>
                </c:pt>
                <c:pt idx="146">
                  <c:v>8.33</c:v>
                </c:pt>
                <c:pt idx="147">
                  <c:v>8.61</c:v>
                </c:pt>
                <c:pt idx="148">
                  <c:v>8.16</c:v>
                </c:pt>
                <c:pt idx="149">
                  <c:v>7.61</c:v>
                </c:pt>
                <c:pt idx="150">
                  <c:v>8.18</c:v>
                </c:pt>
                <c:pt idx="151">
                  <c:v>9.23</c:v>
                </c:pt>
                <c:pt idx="152">
                  <c:v>7.91</c:v>
                </c:pt>
                <c:pt idx="153">
                  <c:v>8.08</c:v>
                </c:pt>
                <c:pt idx="154">
                  <c:v>8.94</c:v>
                </c:pt>
                <c:pt idx="155">
                  <c:v>8.74</c:v>
                </c:pt>
                <c:pt idx="156">
                  <c:v>7.65</c:v>
                </c:pt>
                <c:pt idx="157">
                  <c:v>7.76</c:v>
                </c:pt>
                <c:pt idx="158">
                  <c:v>8.4700000000000006</c:v>
                </c:pt>
                <c:pt idx="159">
                  <c:v>9.5</c:v>
                </c:pt>
                <c:pt idx="160">
                  <c:v>8.89</c:v>
                </c:pt>
                <c:pt idx="161">
                  <c:v>9.65</c:v>
                </c:pt>
                <c:pt idx="162">
                  <c:v>9.4700000000000006</c:v>
                </c:pt>
                <c:pt idx="163">
                  <c:v>9.39</c:v>
                </c:pt>
                <c:pt idx="164">
                  <c:v>10.68</c:v>
                </c:pt>
                <c:pt idx="165">
                  <c:v>12.65</c:v>
                </c:pt>
                <c:pt idx="166">
                  <c:v>10.25</c:v>
                </c:pt>
                <c:pt idx="167">
                  <c:v>9.42</c:v>
                </c:pt>
                <c:pt idx="168">
                  <c:v>11.49</c:v>
                </c:pt>
                <c:pt idx="169">
                  <c:v>11.45</c:v>
                </c:pt>
                <c:pt idx="170">
                  <c:v>11.53</c:v>
                </c:pt>
                <c:pt idx="171">
                  <c:v>10.68</c:v>
                </c:pt>
                <c:pt idx="172">
                  <c:v>11.69</c:v>
                </c:pt>
                <c:pt idx="173">
                  <c:v>11.5</c:v>
                </c:pt>
                <c:pt idx="174">
                  <c:v>12.12</c:v>
                </c:pt>
                <c:pt idx="175">
                  <c:v>11.93</c:v>
                </c:pt>
                <c:pt idx="176">
                  <c:v>11.13</c:v>
                </c:pt>
                <c:pt idx="177">
                  <c:v>10.14</c:v>
                </c:pt>
                <c:pt idx="178">
                  <c:v>13.66</c:v>
                </c:pt>
                <c:pt idx="179">
                  <c:v>11.95</c:v>
                </c:pt>
                <c:pt idx="180">
                  <c:v>10.63</c:v>
                </c:pt>
                <c:pt idx="181">
                  <c:v>6.77</c:v>
                </c:pt>
                <c:pt idx="182">
                  <c:v>6.83</c:v>
                </c:pt>
                <c:pt idx="183">
                  <c:v>6.97</c:v>
                </c:pt>
                <c:pt idx="184">
                  <c:v>6.97</c:v>
                </c:pt>
                <c:pt idx="185">
                  <c:v>6.66</c:v>
                </c:pt>
                <c:pt idx="186">
                  <c:v>6.46</c:v>
                </c:pt>
                <c:pt idx="187">
                  <c:v>7.35</c:v>
                </c:pt>
                <c:pt idx="188">
                  <c:v>8.18</c:v>
                </c:pt>
                <c:pt idx="189">
                  <c:v>8.49</c:v>
                </c:pt>
                <c:pt idx="190">
                  <c:v>6.08</c:v>
                </c:pt>
                <c:pt idx="191">
                  <c:v>8.58</c:v>
                </c:pt>
                <c:pt idx="192">
                  <c:v>9.18</c:v>
                </c:pt>
                <c:pt idx="193">
                  <c:v>13.28</c:v>
                </c:pt>
                <c:pt idx="194">
                  <c:v>12.88</c:v>
                </c:pt>
                <c:pt idx="195">
                  <c:v>13.53</c:v>
                </c:pt>
                <c:pt idx="196">
                  <c:v>13.69</c:v>
                </c:pt>
                <c:pt idx="197">
                  <c:v>13.12</c:v>
                </c:pt>
                <c:pt idx="198">
                  <c:v>10.37</c:v>
                </c:pt>
                <c:pt idx="199">
                  <c:v>9.2799999999999994</c:v>
                </c:pt>
                <c:pt idx="200">
                  <c:v>8.2200000000000006</c:v>
                </c:pt>
                <c:pt idx="201">
                  <c:v>7.29</c:v>
                </c:pt>
                <c:pt idx="202">
                  <c:v>8.3800000000000008</c:v>
                </c:pt>
                <c:pt idx="203">
                  <c:v>7.94</c:v>
                </c:pt>
                <c:pt idx="204">
                  <c:v>7.4</c:v>
                </c:pt>
                <c:pt idx="205">
                  <c:v>7.4</c:v>
                </c:pt>
                <c:pt idx="206">
                  <c:v>6.78</c:v>
                </c:pt>
                <c:pt idx="207">
                  <c:v>5.85</c:v>
                </c:pt>
                <c:pt idx="208">
                  <c:v>4.93</c:v>
                </c:pt>
                <c:pt idx="209">
                  <c:v>4.45</c:v>
                </c:pt>
                <c:pt idx="210">
                  <c:v>6.67</c:v>
                </c:pt>
                <c:pt idx="211">
                  <c:v>6.96</c:v>
                </c:pt>
                <c:pt idx="212">
                  <c:v>7.4</c:v>
                </c:pt>
                <c:pt idx="213">
                  <c:v>7.25</c:v>
                </c:pt>
                <c:pt idx="214">
                  <c:v>7.17</c:v>
                </c:pt>
                <c:pt idx="215">
                  <c:v>7.48</c:v>
                </c:pt>
                <c:pt idx="216">
                  <c:v>7.69</c:v>
                </c:pt>
                <c:pt idx="217">
                  <c:v>8.08</c:v>
                </c:pt>
                <c:pt idx="218">
                  <c:v>8.69</c:v>
                </c:pt>
                <c:pt idx="219">
                  <c:v>8.77</c:v>
                </c:pt>
                <c:pt idx="220">
                  <c:v>9.3800000000000008</c:v>
                </c:pt>
                <c:pt idx="221">
                  <c:v>10.29</c:v>
                </c:pt>
                <c:pt idx="222">
                  <c:v>9.67</c:v>
                </c:pt>
                <c:pt idx="223">
                  <c:v>9.17</c:v>
                </c:pt>
                <c:pt idx="224">
                  <c:v>9.09</c:v>
                </c:pt>
                <c:pt idx="225">
                  <c:v>9.25</c:v>
                </c:pt>
                <c:pt idx="226">
                  <c:v>10.07</c:v>
                </c:pt>
                <c:pt idx="227">
                  <c:v>10.29</c:v>
                </c:pt>
                <c:pt idx="228">
                  <c:v>9.5299999999999994</c:v>
                </c:pt>
                <c:pt idx="229">
                  <c:v>9.24</c:v>
                </c:pt>
                <c:pt idx="230">
                  <c:v>8.5299999999999994</c:v>
                </c:pt>
                <c:pt idx="231">
                  <c:v>8.2899999999999991</c:v>
                </c:pt>
                <c:pt idx="232">
                  <c:v>7.94</c:v>
                </c:pt>
                <c:pt idx="233">
                  <c:v>7.61</c:v>
                </c:pt>
                <c:pt idx="234">
                  <c:v>7.73</c:v>
                </c:pt>
                <c:pt idx="235">
                  <c:v>8.25</c:v>
                </c:pt>
                <c:pt idx="236">
                  <c:v>7.6</c:v>
                </c:pt>
                <c:pt idx="237">
                  <c:v>7.26</c:v>
                </c:pt>
                <c:pt idx="238">
                  <c:v>6.14</c:v>
                </c:pt>
                <c:pt idx="239">
                  <c:v>5.62</c:v>
                </c:pt>
                <c:pt idx="240">
                  <c:v>5.93</c:v>
                </c:pt>
                <c:pt idx="241">
                  <c:v>5.95</c:v>
                </c:pt>
                <c:pt idx="242">
                  <c:v>6.11</c:v>
                </c:pt>
                <c:pt idx="243">
                  <c:v>6.43</c:v>
                </c:pt>
                <c:pt idx="244">
                  <c:v>6.6</c:v>
                </c:pt>
                <c:pt idx="245">
                  <c:v>6.53</c:v>
                </c:pt>
                <c:pt idx="246">
                  <c:v>7.25</c:v>
                </c:pt>
                <c:pt idx="247">
                  <c:v>8.49</c:v>
                </c:pt>
                <c:pt idx="248">
                  <c:v>8.32</c:v>
                </c:pt>
                <c:pt idx="249">
                  <c:v>8.33</c:v>
                </c:pt>
                <c:pt idx="250">
                  <c:v>9.2100000000000009</c:v>
                </c:pt>
                <c:pt idx="251">
                  <c:v>9.82</c:v>
                </c:pt>
                <c:pt idx="252">
                  <c:v>9.02</c:v>
                </c:pt>
                <c:pt idx="253">
                  <c:v>8.7899999999999991</c:v>
                </c:pt>
                <c:pt idx="254">
                  <c:v>8.92</c:v>
                </c:pt>
                <c:pt idx="255">
                  <c:v>8.7899999999999991</c:v>
                </c:pt>
                <c:pt idx="256">
                  <c:v>8.61</c:v>
                </c:pt>
                <c:pt idx="257">
                  <c:v>9.4700000000000006</c:v>
                </c:pt>
                <c:pt idx="258">
                  <c:v>9.2200000000000006</c:v>
                </c:pt>
                <c:pt idx="259">
                  <c:v>8.02</c:v>
                </c:pt>
                <c:pt idx="260">
                  <c:v>9.7100000000000009</c:v>
                </c:pt>
                <c:pt idx="261">
                  <c:v>10.1</c:v>
                </c:pt>
                <c:pt idx="262">
                  <c:v>9.64</c:v>
                </c:pt>
                <c:pt idx="263">
                  <c:v>8.51</c:v>
                </c:pt>
                <c:pt idx="264">
                  <c:v>9.14</c:v>
                </c:pt>
                <c:pt idx="265">
                  <c:v>8.94</c:v>
                </c:pt>
                <c:pt idx="266">
                  <c:v>9.7200000000000006</c:v>
                </c:pt>
                <c:pt idx="267">
                  <c:v>9.52</c:v>
                </c:pt>
                <c:pt idx="268">
                  <c:v>9.15</c:v>
                </c:pt>
                <c:pt idx="269">
                  <c:v>8.51</c:v>
                </c:pt>
                <c:pt idx="270">
                  <c:v>8.8800000000000008</c:v>
                </c:pt>
                <c:pt idx="271">
                  <c:v>9.1999999999999993</c:v>
                </c:pt>
                <c:pt idx="272">
                  <c:v>7.94</c:v>
                </c:pt>
                <c:pt idx="273">
                  <c:v>7.89</c:v>
                </c:pt>
                <c:pt idx="274">
                  <c:v>7.53</c:v>
                </c:pt>
                <c:pt idx="275">
                  <c:v>7.87</c:v>
                </c:pt>
                <c:pt idx="276">
                  <c:v>8.15</c:v>
                </c:pt>
                <c:pt idx="277">
                  <c:v>8.32</c:v>
                </c:pt>
                <c:pt idx="278">
                  <c:v>8.42</c:v>
                </c:pt>
                <c:pt idx="279">
                  <c:v>8.51</c:v>
                </c:pt>
                <c:pt idx="280">
                  <c:v>9.85</c:v>
                </c:pt>
                <c:pt idx="281">
                  <c:v>9.26</c:v>
                </c:pt>
                <c:pt idx="282">
                  <c:v>8.4499999999999993</c:v>
                </c:pt>
                <c:pt idx="283">
                  <c:v>7.6</c:v>
                </c:pt>
                <c:pt idx="284">
                  <c:v>8.5299999999999994</c:v>
                </c:pt>
                <c:pt idx="285">
                  <c:v>7.26</c:v>
                </c:pt>
                <c:pt idx="286">
                  <c:v>7.15</c:v>
                </c:pt>
                <c:pt idx="287">
                  <c:v>8.23</c:v>
                </c:pt>
                <c:pt idx="288">
                  <c:v>7.68</c:v>
                </c:pt>
                <c:pt idx="289">
                  <c:v>6.99</c:v>
                </c:pt>
                <c:pt idx="290">
                  <c:v>6.25</c:v>
                </c:pt>
                <c:pt idx="291">
                  <c:v>6.47</c:v>
                </c:pt>
                <c:pt idx="292">
                  <c:v>6.08</c:v>
                </c:pt>
                <c:pt idx="293">
                  <c:v>6.12</c:v>
                </c:pt>
                <c:pt idx="294">
                  <c:v>6.11</c:v>
                </c:pt>
                <c:pt idx="295">
                  <c:v>5.65</c:v>
                </c:pt>
                <c:pt idx="296">
                  <c:v>4.7</c:v>
                </c:pt>
                <c:pt idx="297">
                  <c:v>5.87</c:v>
                </c:pt>
                <c:pt idx="298">
                  <c:v>6.33</c:v>
                </c:pt>
                <c:pt idx="299">
                  <c:v>5.1100000000000003</c:v>
                </c:pt>
                <c:pt idx="300">
                  <c:v>5.35</c:v>
                </c:pt>
                <c:pt idx="301">
                  <c:v>6.08</c:v>
                </c:pt>
                <c:pt idx="302">
                  <c:v>4.9800000000000004</c:v>
                </c:pt>
                <c:pt idx="303">
                  <c:v>4.79</c:v>
                </c:pt>
                <c:pt idx="304">
                  <c:v>3.98</c:v>
                </c:pt>
                <c:pt idx="305">
                  <c:v>4.3</c:v>
                </c:pt>
                <c:pt idx="306">
                  <c:v>3.56</c:v>
                </c:pt>
                <c:pt idx="307">
                  <c:v>3.37</c:v>
                </c:pt>
                <c:pt idx="308">
                  <c:v>3.97</c:v>
                </c:pt>
                <c:pt idx="309">
                  <c:v>3.36</c:v>
                </c:pt>
                <c:pt idx="310">
                  <c:v>2.89</c:v>
                </c:pt>
                <c:pt idx="311">
                  <c:v>3.16</c:v>
                </c:pt>
                <c:pt idx="312">
                  <c:v>3.46</c:v>
                </c:pt>
                <c:pt idx="313">
                  <c:v>2.61</c:v>
                </c:pt>
                <c:pt idx="314">
                  <c:v>3.65</c:v>
                </c:pt>
                <c:pt idx="315">
                  <c:v>3.07</c:v>
                </c:pt>
                <c:pt idx="316">
                  <c:v>1.94</c:v>
                </c:pt>
                <c:pt idx="317">
                  <c:v>2.2200000000000002</c:v>
                </c:pt>
                <c:pt idx="318">
                  <c:v>3.41</c:v>
                </c:pt>
                <c:pt idx="319">
                  <c:v>4.24</c:v>
                </c:pt>
                <c:pt idx="320">
                  <c:v>4.8</c:v>
                </c:pt>
                <c:pt idx="321">
                  <c:v>5.53</c:v>
                </c:pt>
                <c:pt idx="322">
                  <c:v>5.39</c:v>
                </c:pt>
                <c:pt idx="323">
                  <c:v>5.76</c:v>
                </c:pt>
                <c:pt idx="324">
                  <c:v>5.42</c:v>
                </c:pt>
                <c:pt idx="325">
                  <c:v>6.8</c:v>
                </c:pt>
                <c:pt idx="326">
                  <c:v>7.2</c:v>
                </c:pt>
                <c:pt idx="327">
                  <c:v>8.6</c:v>
                </c:pt>
                <c:pt idx="328">
                  <c:v>10.64</c:v>
                </c:pt>
                <c:pt idx="329">
                  <c:v>10.72</c:v>
                </c:pt>
                <c:pt idx="330">
                  <c:v>10.4</c:v>
                </c:pt>
                <c:pt idx="331">
                  <c:v>10.79</c:v>
                </c:pt>
                <c:pt idx="332">
                  <c:v>9.56</c:v>
                </c:pt>
                <c:pt idx="333">
                  <c:v>10.55</c:v>
                </c:pt>
                <c:pt idx="334">
                  <c:v>12.26</c:v>
                </c:pt>
                <c:pt idx="335">
                  <c:v>14.48</c:v>
                </c:pt>
                <c:pt idx="336">
                  <c:v>15.73</c:v>
                </c:pt>
                <c:pt idx="337">
                  <c:v>16.25</c:v>
                </c:pt>
                <c:pt idx="338">
                  <c:v>17.14</c:v>
                </c:pt>
                <c:pt idx="339">
                  <c:v>18.29</c:v>
                </c:pt>
                <c:pt idx="340">
                  <c:v>19.91</c:v>
                </c:pt>
                <c:pt idx="341">
                  <c:v>21.8</c:v>
                </c:pt>
                <c:pt idx="342">
                  <c:v>23.17</c:v>
                </c:pt>
                <c:pt idx="343">
                  <c:v>24.81</c:v>
                </c:pt>
                <c:pt idx="344">
                  <c:v>26.47</c:v>
                </c:pt>
                <c:pt idx="345">
                  <c:v>25.51</c:v>
                </c:pt>
                <c:pt idx="346">
                  <c:v>24.23</c:v>
                </c:pt>
              </c:numCache>
            </c:numRef>
          </c:val>
          <c:smooth val="0"/>
          <c:extLst xmlns:c16r2="http://schemas.microsoft.com/office/drawing/2015/06/chart">
            <c:ext xmlns:c16="http://schemas.microsoft.com/office/drawing/2014/chart" uri="{C3380CC4-5D6E-409C-BE32-E72D297353CC}">
              <c16:uniqueId val="{00000000-D026-4395-8390-5336A3519688}"/>
            </c:ext>
          </c:extLst>
        </c:ser>
        <c:dLbls>
          <c:showLegendKey val="0"/>
          <c:showVal val="0"/>
          <c:showCatName val="0"/>
          <c:showSerName val="0"/>
          <c:showPercent val="0"/>
          <c:showBubbleSize val="0"/>
        </c:dLbls>
        <c:marker val="1"/>
        <c:smooth val="0"/>
        <c:axId val="372766208"/>
        <c:axId val="372767744"/>
      </c:lineChart>
      <c:lineChart>
        <c:grouping val="standard"/>
        <c:varyColors val="0"/>
        <c:ser>
          <c:idx val="1"/>
          <c:order val="1"/>
          <c:tx>
            <c:strRef>
              <c:f>'Aus M3 vs CPI'!$C$1</c:f>
              <c:strCache>
                <c:ptCount val="1"/>
                <c:pt idx="0">
                  <c:v>Australia CPI YoY (RHS)</c:v>
                </c:pt>
              </c:strCache>
            </c:strRef>
          </c:tx>
          <c:spPr>
            <a:ln w="19050" cap="rnd">
              <a:solidFill>
                <a:schemeClr val="accent2"/>
              </a:solidFill>
              <a:round/>
            </a:ln>
            <a:effectLst/>
          </c:spPr>
          <c:marker>
            <c:symbol val="none"/>
          </c:marker>
          <c:cat>
            <c:numRef>
              <c:f>'Aus M3 vs CPI'!$A$2:$A$348</c:f>
              <c:numCache>
                <c:formatCode>m/d/yyyy</c:formatCode>
                <c:ptCount val="347"/>
                <c:pt idx="0">
                  <c:v>43220</c:v>
                </c:pt>
                <c:pt idx="1">
                  <c:v>43190</c:v>
                </c:pt>
                <c:pt idx="2">
                  <c:v>43159</c:v>
                </c:pt>
                <c:pt idx="3">
                  <c:v>43131</c:v>
                </c:pt>
                <c:pt idx="4">
                  <c:v>43100</c:v>
                </c:pt>
                <c:pt idx="5">
                  <c:v>43069</c:v>
                </c:pt>
                <c:pt idx="6">
                  <c:v>43039</c:v>
                </c:pt>
                <c:pt idx="7">
                  <c:v>43008</c:v>
                </c:pt>
                <c:pt idx="8">
                  <c:v>42978</c:v>
                </c:pt>
                <c:pt idx="9">
                  <c:v>42947</c:v>
                </c:pt>
                <c:pt idx="10">
                  <c:v>42916</c:v>
                </c:pt>
                <c:pt idx="11">
                  <c:v>42886</c:v>
                </c:pt>
                <c:pt idx="12">
                  <c:v>42855</c:v>
                </c:pt>
                <c:pt idx="13">
                  <c:v>42825</c:v>
                </c:pt>
                <c:pt idx="14">
                  <c:v>42794</c:v>
                </c:pt>
                <c:pt idx="15">
                  <c:v>42766</c:v>
                </c:pt>
                <c:pt idx="16">
                  <c:v>42735</c:v>
                </c:pt>
                <c:pt idx="17">
                  <c:v>42704</c:v>
                </c:pt>
                <c:pt idx="18">
                  <c:v>42674</c:v>
                </c:pt>
                <c:pt idx="19">
                  <c:v>42643</c:v>
                </c:pt>
                <c:pt idx="20">
                  <c:v>42613</c:v>
                </c:pt>
                <c:pt idx="21">
                  <c:v>42582</c:v>
                </c:pt>
                <c:pt idx="22">
                  <c:v>42551</c:v>
                </c:pt>
                <c:pt idx="23">
                  <c:v>42521</c:v>
                </c:pt>
                <c:pt idx="24">
                  <c:v>42490</c:v>
                </c:pt>
                <c:pt idx="25">
                  <c:v>42460</c:v>
                </c:pt>
                <c:pt idx="26">
                  <c:v>42429</c:v>
                </c:pt>
                <c:pt idx="27">
                  <c:v>42400</c:v>
                </c:pt>
                <c:pt idx="28">
                  <c:v>42369</c:v>
                </c:pt>
                <c:pt idx="29">
                  <c:v>42338</c:v>
                </c:pt>
                <c:pt idx="30">
                  <c:v>42308</c:v>
                </c:pt>
                <c:pt idx="31">
                  <c:v>42277</c:v>
                </c:pt>
                <c:pt idx="32">
                  <c:v>42247</c:v>
                </c:pt>
                <c:pt idx="33">
                  <c:v>42216</c:v>
                </c:pt>
                <c:pt idx="34">
                  <c:v>42185</c:v>
                </c:pt>
                <c:pt idx="35">
                  <c:v>42155</c:v>
                </c:pt>
                <c:pt idx="36">
                  <c:v>42124</c:v>
                </c:pt>
                <c:pt idx="37">
                  <c:v>42094</c:v>
                </c:pt>
                <c:pt idx="38">
                  <c:v>42063</c:v>
                </c:pt>
                <c:pt idx="39">
                  <c:v>42035</c:v>
                </c:pt>
                <c:pt idx="40">
                  <c:v>42004</c:v>
                </c:pt>
                <c:pt idx="41">
                  <c:v>41973</c:v>
                </c:pt>
                <c:pt idx="42">
                  <c:v>41943</c:v>
                </c:pt>
                <c:pt idx="43">
                  <c:v>41912</c:v>
                </c:pt>
                <c:pt idx="44">
                  <c:v>41882</c:v>
                </c:pt>
                <c:pt idx="45">
                  <c:v>41851</c:v>
                </c:pt>
                <c:pt idx="46">
                  <c:v>41820</c:v>
                </c:pt>
                <c:pt idx="47">
                  <c:v>41790</c:v>
                </c:pt>
                <c:pt idx="48">
                  <c:v>41759</c:v>
                </c:pt>
                <c:pt idx="49">
                  <c:v>41729</c:v>
                </c:pt>
                <c:pt idx="50">
                  <c:v>41698</c:v>
                </c:pt>
                <c:pt idx="51">
                  <c:v>41670</c:v>
                </c:pt>
                <c:pt idx="52">
                  <c:v>41639</c:v>
                </c:pt>
                <c:pt idx="53">
                  <c:v>41608</c:v>
                </c:pt>
                <c:pt idx="54">
                  <c:v>41578</c:v>
                </c:pt>
                <c:pt idx="55">
                  <c:v>41547</c:v>
                </c:pt>
                <c:pt idx="56">
                  <c:v>41517</c:v>
                </c:pt>
                <c:pt idx="57">
                  <c:v>41486</c:v>
                </c:pt>
                <c:pt idx="58">
                  <c:v>41455</c:v>
                </c:pt>
                <c:pt idx="59">
                  <c:v>41425</c:v>
                </c:pt>
                <c:pt idx="60">
                  <c:v>41394</c:v>
                </c:pt>
                <c:pt idx="61">
                  <c:v>41364</c:v>
                </c:pt>
                <c:pt idx="62">
                  <c:v>41333</c:v>
                </c:pt>
                <c:pt idx="63">
                  <c:v>41305</c:v>
                </c:pt>
                <c:pt idx="64">
                  <c:v>41274</c:v>
                </c:pt>
                <c:pt idx="65">
                  <c:v>41243</c:v>
                </c:pt>
                <c:pt idx="66">
                  <c:v>41213</c:v>
                </c:pt>
                <c:pt idx="67">
                  <c:v>41182</c:v>
                </c:pt>
                <c:pt idx="68">
                  <c:v>41152</c:v>
                </c:pt>
                <c:pt idx="69">
                  <c:v>41121</c:v>
                </c:pt>
                <c:pt idx="70">
                  <c:v>41090</c:v>
                </c:pt>
                <c:pt idx="71">
                  <c:v>41060</c:v>
                </c:pt>
                <c:pt idx="72">
                  <c:v>41029</c:v>
                </c:pt>
                <c:pt idx="73">
                  <c:v>40999</c:v>
                </c:pt>
                <c:pt idx="74">
                  <c:v>40968</c:v>
                </c:pt>
                <c:pt idx="75">
                  <c:v>40939</c:v>
                </c:pt>
                <c:pt idx="76">
                  <c:v>40908</c:v>
                </c:pt>
                <c:pt idx="77">
                  <c:v>40877</c:v>
                </c:pt>
                <c:pt idx="78">
                  <c:v>40847</c:v>
                </c:pt>
                <c:pt idx="79">
                  <c:v>40816</c:v>
                </c:pt>
                <c:pt idx="80">
                  <c:v>40786</c:v>
                </c:pt>
                <c:pt idx="81">
                  <c:v>40755</c:v>
                </c:pt>
                <c:pt idx="82">
                  <c:v>40724</c:v>
                </c:pt>
                <c:pt idx="83">
                  <c:v>40694</c:v>
                </c:pt>
                <c:pt idx="84">
                  <c:v>40663</c:v>
                </c:pt>
                <c:pt idx="85">
                  <c:v>40633</c:v>
                </c:pt>
                <c:pt idx="86">
                  <c:v>40602</c:v>
                </c:pt>
                <c:pt idx="87">
                  <c:v>40574</c:v>
                </c:pt>
                <c:pt idx="88">
                  <c:v>40543</c:v>
                </c:pt>
                <c:pt idx="89">
                  <c:v>40512</c:v>
                </c:pt>
                <c:pt idx="90">
                  <c:v>40482</c:v>
                </c:pt>
                <c:pt idx="91">
                  <c:v>40451</c:v>
                </c:pt>
                <c:pt idx="92">
                  <c:v>40421</c:v>
                </c:pt>
                <c:pt idx="93">
                  <c:v>40390</c:v>
                </c:pt>
                <c:pt idx="94">
                  <c:v>40359</c:v>
                </c:pt>
                <c:pt idx="95">
                  <c:v>40329</c:v>
                </c:pt>
                <c:pt idx="96">
                  <c:v>40298</c:v>
                </c:pt>
                <c:pt idx="97">
                  <c:v>40268</c:v>
                </c:pt>
                <c:pt idx="98">
                  <c:v>40237</c:v>
                </c:pt>
                <c:pt idx="99">
                  <c:v>40209</c:v>
                </c:pt>
                <c:pt idx="100">
                  <c:v>40178</c:v>
                </c:pt>
                <c:pt idx="101">
                  <c:v>40147</c:v>
                </c:pt>
                <c:pt idx="102">
                  <c:v>40117</c:v>
                </c:pt>
                <c:pt idx="103">
                  <c:v>40086</c:v>
                </c:pt>
                <c:pt idx="104">
                  <c:v>40056</c:v>
                </c:pt>
                <c:pt idx="105">
                  <c:v>40025</c:v>
                </c:pt>
                <c:pt idx="106">
                  <c:v>39994</c:v>
                </c:pt>
                <c:pt idx="107">
                  <c:v>39964</c:v>
                </c:pt>
                <c:pt idx="108">
                  <c:v>39933</c:v>
                </c:pt>
                <c:pt idx="109">
                  <c:v>39903</c:v>
                </c:pt>
                <c:pt idx="110">
                  <c:v>39872</c:v>
                </c:pt>
                <c:pt idx="111">
                  <c:v>39844</c:v>
                </c:pt>
                <c:pt idx="112">
                  <c:v>39813</c:v>
                </c:pt>
                <c:pt idx="113">
                  <c:v>39782</c:v>
                </c:pt>
                <c:pt idx="114">
                  <c:v>39752</c:v>
                </c:pt>
                <c:pt idx="115">
                  <c:v>39721</c:v>
                </c:pt>
                <c:pt idx="116">
                  <c:v>39691</c:v>
                </c:pt>
                <c:pt idx="117">
                  <c:v>39660</c:v>
                </c:pt>
                <c:pt idx="118">
                  <c:v>39629</c:v>
                </c:pt>
                <c:pt idx="119">
                  <c:v>39599</c:v>
                </c:pt>
                <c:pt idx="120">
                  <c:v>39568</c:v>
                </c:pt>
                <c:pt idx="121">
                  <c:v>39538</c:v>
                </c:pt>
                <c:pt idx="122">
                  <c:v>39507</c:v>
                </c:pt>
                <c:pt idx="123">
                  <c:v>39478</c:v>
                </c:pt>
                <c:pt idx="124">
                  <c:v>39447</c:v>
                </c:pt>
                <c:pt idx="125">
                  <c:v>39416</c:v>
                </c:pt>
                <c:pt idx="126">
                  <c:v>39386</c:v>
                </c:pt>
                <c:pt idx="127">
                  <c:v>39355</c:v>
                </c:pt>
                <c:pt idx="128">
                  <c:v>39325</c:v>
                </c:pt>
                <c:pt idx="129">
                  <c:v>39294</c:v>
                </c:pt>
                <c:pt idx="130">
                  <c:v>39263</c:v>
                </c:pt>
                <c:pt idx="131">
                  <c:v>39233</c:v>
                </c:pt>
                <c:pt idx="132">
                  <c:v>39202</c:v>
                </c:pt>
                <c:pt idx="133">
                  <c:v>39172</c:v>
                </c:pt>
                <c:pt idx="134">
                  <c:v>39141</c:v>
                </c:pt>
                <c:pt idx="135">
                  <c:v>39113</c:v>
                </c:pt>
                <c:pt idx="136">
                  <c:v>39082</c:v>
                </c:pt>
                <c:pt idx="137">
                  <c:v>39051</c:v>
                </c:pt>
                <c:pt idx="138">
                  <c:v>39021</c:v>
                </c:pt>
                <c:pt idx="139">
                  <c:v>38990</c:v>
                </c:pt>
                <c:pt idx="140">
                  <c:v>38960</c:v>
                </c:pt>
                <c:pt idx="141">
                  <c:v>38929</c:v>
                </c:pt>
                <c:pt idx="142">
                  <c:v>38898</c:v>
                </c:pt>
                <c:pt idx="143">
                  <c:v>38868</c:v>
                </c:pt>
                <c:pt idx="144">
                  <c:v>38837</c:v>
                </c:pt>
                <c:pt idx="145">
                  <c:v>38807</c:v>
                </c:pt>
                <c:pt idx="146">
                  <c:v>38776</c:v>
                </c:pt>
                <c:pt idx="147">
                  <c:v>38748</c:v>
                </c:pt>
                <c:pt idx="148">
                  <c:v>38717</c:v>
                </c:pt>
                <c:pt idx="149">
                  <c:v>38686</c:v>
                </c:pt>
                <c:pt idx="150">
                  <c:v>38656</c:v>
                </c:pt>
                <c:pt idx="151">
                  <c:v>38625</c:v>
                </c:pt>
                <c:pt idx="152">
                  <c:v>38595</c:v>
                </c:pt>
                <c:pt idx="153">
                  <c:v>38564</c:v>
                </c:pt>
                <c:pt idx="154">
                  <c:v>38533</c:v>
                </c:pt>
                <c:pt idx="155">
                  <c:v>38503</c:v>
                </c:pt>
                <c:pt idx="156">
                  <c:v>38472</c:v>
                </c:pt>
                <c:pt idx="157">
                  <c:v>38442</c:v>
                </c:pt>
                <c:pt idx="158">
                  <c:v>38411</c:v>
                </c:pt>
                <c:pt idx="159">
                  <c:v>38383</c:v>
                </c:pt>
                <c:pt idx="160">
                  <c:v>38352</c:v>
                </c:pt>
                <c:pt idx="161">
                  <c:v>38321</c:v>
                </c:pt>
                <c:pt idx="162">
                  <c:v>38291</c:v>
                </c:pt>
                <c:pt idx="163">
                  <c:v>38260</c:v>
                </c:pt>
                <c:pt idx="164">
                  <c:v>38230</c:v>
                </c:pt>
                <c:pt idx="165">
                  <c:v>38199</c:v>
                </c:pt>
                <c:pt idx="166">
                  <c:v>38168</c:v>
                </c:pt>
                <c:pt idx="167">
                  <c:v>38138</c:v>
                </c:pt>
                <c:pt idx="168">
                  <c:v>38107</c:v>
                </c:pt>
                <c:pt idx="169">
                  <c:v>38077</c:v>
                </c:pt>
                <c:pt idx="170">
                  <c:v>38046</c:v>
                </c:pt>
                <c:pt idx="171">
                  <c:v>38017</c:v>
                </c:pt>
                <c:pt idx="172">
                  <c:v>37986</c:v>
                </c:pt>
                <c:pt idx="173">
                  <c:v>37955</c:v>
                </c:pt>
                <c:pt idx="174">
                  <c:v>37925</c:v>
                </c:pt>
                <c:pt idx="175">
                  <c:v>37894</c:v>
                </c:pt>
                <c:pt idx="176">
                  <c:v>37864</c:v>
                </c:pt>
                <c:pt idx="177">
                  <c:v>37833</c:v>
                </c:pt>
                <c:pt idx="178">
                  <c:v>37802</c:v>
                </c:pt>
                <c:pt idx="179">
                  <c:v>37772</c:v>
                </c:pt>
                <c:pt idx="180">
                  <c:v>37741</c:v>
                </c:pt>
                <c:pt idx="181">
                  <c:v>37711</c:v>
                </c:pt>
                <c:pt idx="182">
                  <c:v>37680</c:v>
                </c:pt>
                <c:pt idx="183">
                  <c:v>37652</c:v>
                </c:pt>
                <c:pt idx="184">
                  <c:v>37621</c:v>
                </c:pt>
                <c:pt idx="185">
                  <c:v>37590</c:v>
                </c:pt>
                <c:pt idx="186">
                  <c:v>37560</c:v>
                </c:pt>
                <c:pt idx="187">
                  <c:v>37529</c:v>
                </c:pt>
                <c:pt idx="188">
                  <c:v>37499</c:v>
                </c:pt>
                <c:pt idx="189">
                  <c:v>37468</c:v>
                </c:pt>
                <c:pt idx="190">
                  <c:v>37437</c:v>
                </c:pt>
                <c:pt idx="191">
                  <c:v>37407</c:v>
                </c:pt>
                <c:pt idx="192">
                  <c:v>37376</c:v>
                </c:pt>
                <c:pt idx="193">
                  <c:v>37346</c:v>
                </c:pt>
                <c:pt idx="194">
                  <c:v>37315</c:v>
                </c:pt>
                <c:pt idx="195">
                  <c:v>37287</c:v>
                </c:pt>
                <c:pt idx="196">
                  <c:v>37256</c:v>
                </c:pt>
                <c:pt idx="197">
                  <c:v>37225</c:v>
                </c:pt>
                <c:pt idx="198">
                  <c:v>37195</c:v>
                </c:pt>
                <c:pt idx="199">
                  <c:v>37164</c:v>
                </c:pt>
                <c:pt idx="200">
                  <c:v>37134</c:v>
                </c:pt>
                <c:pt idx="201">
                  <c:v>37103</c:v>
                </c:pt>
                <c:pt idx="202">
                  <c:v>37072</c:v>
                </c:pt>
                <c:pt idx="203">
                  <c:v>37042</c:v>
                </c:pt>
                <c:pt idx="204">
                  <c:v>37011</c:v>
                </c:pt>
                <c:pt idx="205">
                  <c:v>36981</c:v>
                </c:pt>
                <c:pt idx="206">
                  <c:v>36950</c:v>
                </c:pt>
                <c:pt idx="207">
                  <c:v>36922</c:v>
                </c:pt>
                <c:pt idx="208">
                  <c:v>36891</c:v>
                </c:pt>
                <c:pt idx="209">
                  <c:v>36860</c:v>
                </c:pt>
                <c:pt idx="210">
                  <c:v>36830</c:v>
                </c:pt>
                <c:pt idx="211">
                  <c:v>36799</c:v>
                </c:pt>
                <c:pt idx="212">
                  <c:v>36769</c:v>
                </c:pt>
                <c:pt idx="213">
                  <c:v>36738</c:v>
                </c:pt>
                <c:pt idx="214">
                  <c:v>36707</c:v>
                </c:pt>
                <c:pt idx="215">
                  <c:v>36677</c:v>
                </c:pt>
                <c:pt idx="216">
                  <c:v>36646</c:v>
                </c:pt>
                <c:pt idx="217">
                  <c:v>36616</c:v>
                </c:pt>
                <c:pt idx="218">
                  <c:v>36585</c:v>
                </c:pt>
                <c:pt idx="219">
                  <c:v>36556</c:v>
                </c:pt>
                <c:pt idx="220">
                  <c:v>36525</c:v>
                </c:pt>
                <c:pt idx="221">
                  <c:v>36494</c:v>
                </c:pt>
                <c:pt idx="222">
                  <c:v>36464</c:v>
                </c:pt>
                <c:pt idx="223">
                  <c:v>36433</c:v>
                </c:pt>
                <c:pt idx="224">
                  <c:v>36403</c:v>
                </c:pt>
                <c:pt idx="225">
                  <c:v>36372</c:v>
                </c:pt>
                <c:pt idx="226">
                  <c:v>36341</c:v>
                </c:pt>
                <c:pt idx="227">
                  <c:v>36311</c:v>
                </c:pt>
                <c:pt idx="228">
                  <c:v>36280</c:v>
                </c:pt>
                <c:pt idx="229">
                  <c:v>36250</c:v>
                </c:pt>
                <c:pt idx="230">
                  <c:v>36219</c:v>
                </c:pt>
                <c:pt idx="231">
                  <c:v>36191</c:v>
                </c:pt>
                <c:pt idx="232">
                  <c:v>36160</c:v>
                </c:pt>
                <c:pt idx="233">
                  <c:v>36129</c:v>
                </c:pt>
                <c:pt idx="234">
                  <c:v>36099</c:v>
                </c:pt>
                <c:pt idx="235">
                  <c:v>36068</c:v>
                </c:pt>
                <c:pt idx="236">
                  <c:v>36038</c:v>
                </c:pt>
                <c:pt idx="237">
                  <c:v>36007</c:v>
                </c:pt>
                <c:pt idx="238">
                  <c:v>35976</c:v>
                </c:pt>
                <c:pt idx="239">
                  <c:v>35946</c:v>
                </c:pt>
                <c:pt idx="240">
                  <c:v>35915</c:v>
                </c:pt>
                <c:pt idx="241">
                  <c:v>35885</c:v>
                </c:pt>
                <c:pt idx="242">
                  <c:v>35854</c:v>
                </c:pt>
                <c:pt idx="243">
                  <c:v>35826</c:v>
                </c:pt>
                <c:pt idx="244">
                  <c:v>35795</c:v>
                </c:pt>
                <c:pt idx="245">
                  <c:v>35764</c:v>
                </c:pt>
                <c:pt idx="246">
                  <c:v>35734</c:v>
                </c:pt>
                <c:pt idx="247">
                  <c:v>35703</c:v>
                </c:pt>
                <c:pt idx="248">
                  <c:v>35673</c:v>
                </c:pt>
                <c:pt idx="249">
                  <c:v>35642</c:v>
                </c:pt>
                <c:pt idx="250">
                  <c:v>35611</c:v>
                </c:pt>
                <c:pt idx="251">
                  <c:v>35581</c:v>
                </c:pt>
                <c:pt idx="252">
                  <c:v>35550</c:v>
                </c:pt>
                <c:pt idx="253">
                  <c:v>35520</c:v>
                </c:pt>
                <c:pt idx="254">
                  <c:v>35489</c:v>
                </c:pt>
                <c:pt idx="255">
                  <c:v>35461</c:v>
                </c:pt>
                <c:pt idx="256">
                  <c:v>35430</c:v>
                </c:pt>
                <c:pt idx="257">
                  <c:v>35399</c:v>
                </c:pt>
                <c:pt idx="258">
                  <c:v>35369</c:v>
                </c:pt>
                <c:pt idx="259">
                  <c:v>35338</c:v>
                </c:pt>
                <c:pt idx="260">
                  <c:v>35308</c:v>
                </c:pt>
                <c:pt idx="261">
                  <c:v>35277</c:v>
                </c:pt>
                <c:pt idx="262">
                  <c:v>35246</c:v>
                </c:pt>
                <c:pt idx="263">
                  <c:v>35216</c:v>
                </c:pt>
                <c:pt idx="264">
                  <c:v>35185</c:v>
                </c:pt>
                <c:pt idx="265">
                  <c:v>35155</c:v>
                </c:pt>
                <c:pt idx="266">
                  <c:v>35124</c:v>
                </c:pt>
                <c:pt idx="267">
                  <c:v>35095</c:v>
                </c:pt>
                <c:pt idx="268">
                  <c:v>35064</c:v>
                </c:pt>
                <c:pt idx="269">
                  <c:v>35033</c:v>
                </c:pt>
                <c:pt idx="270">
                  <c:v>35003</c:v>
                </c:pt>
                <c:pt idx="271">
                  <c:v>34972</c:v>
                </c:pt>
                <c:pt idx="272">
                  <c:v>34942</c:v>
                </c:pt>
                <c:pt idx="273">
                  <c:v>34911</c:v>
                </c:pt>
                <c:pt idx="274">
                  <c:v>34880</c:v>
                </c:pt>
                <c:pt idx="275">
                  <c:v>34850</c:v>
                </c:pt>
                <c:pt idx="276">
                  <c:v>34819</c:v>
                </c:pt>
                <c:pt idx="277">
                  <c:v>34789</c:v>
                </c:pt>
                <c:pt idx="278">
                  <c:v>34758</c:v>
                </c:pt>
                <c:pt idx="279">
                  <c:v>34730</c:v>
                </c:pt>
                <c:pt idx="280">
                  <c:v>34699</c:v>
                </c:pt>
                <c:pt idx="281">
                  <c:v>34668</c:v>
                </c:pt>
                <c:pt idx="282">
                  <c:v>34638</c:v>
                </c:pt>
                <c:pt idx="283">
                  <c:v>34607</c:v>
                </c:pt>
                <c:pt idx="284">
                  <c:v>34577</c:v>
                </c:pt>
                <c:pt idx="285">
                  <c:v>34546</c:v>
                </c:pt>
                <c:pt idx="286">
                  <c:v>34515</c:v>
                </c:pt>
                <c:pt idx="287">
                  <c:v>34485</c:v>
                </c:pt>
                <c:pt idx="288">
                  <c:v>34454</c:v>
                </c:pt>
                <c:pt idx="289">
                  <c:v>34424</c:v>
                </c:pt>
                <c:pt idx="290">
                  <c:v>34393</c:v>
                </c:pt>
                <c:pt idx="291">
                  <c:v>34365</c:v>
                </c:pt>
                <c:pt idx="292">
                  <c:v>34334</c:v>
                </c:pt>
                <c:pt idx="293">
                  <c:v>34303</c:v>
                </c:pt>
                <c:pt idx="294">
                  <c:v>34273</c:v>
                </c:pt>
                <c:pt idx="295">
                  <c:v>34242</c:v>
                </c:pt>
                <c:pt idx="296">
                  <c:v>34212</c:v>
                </c:pt>
                <c:pt idx="297">
                  <c:v>34181</c:v>
                </c:pt>
                <c:pt idx="298">
                  <c:v>34150</c:v>
                </c:pt>
                <c:pt idx="299">
                  <c:v>34120</c:v>
                </c:pt>
                <c:pt idx="300">
                  <c:v>34089</c:v>
                </c:pt>
                <c:pt idx="301">
                  <c:v>34059</c:v>
                </c:pt>
                <c:pt idx="302">
                  <c:v>34028</c:v>
                </c:pt>
                <c:pt idx="303">
                  <c:v>34000</c:v>
                </c:pt>
                <c:pt idx="304">
                  <c:v>33969</c:v>
                </c:pt>
                <c:pt idx="305">
                  <c:v>33938</c:v>
                </c:pt>
                <c:pt idx="306">
                  <c:v>33908</c:v>
                </c:pt>
                <c:pt idx="307">
                  <c:v>33877</c:v>
                </c:pt>
                <c:pt idx="308">
                  <c:v>33847</c:v>
                </c:pt>
                <c:pt idx="309">
                  <c:v>33816</c:v>
                </c:pt>
                <c:pt idx="310">
                  <c:v>33785</c:v>
                </c:pt>
                <c:pt idx="311">
                  <c:v>33755</c:v>
                </c:pt>
                <c:pt idx="312">
                  <c:v>33724</c:v>
                </c:pt>
                <c:pt idx="313">
                  <c:v>33694</c:v>
                </c:pt>
                <c:pt idx="314">
                  <c:v>33663</c:v>
                </c:pt>
                <c:pt idx="315">
                  <c:v>33634</c:v>
                </c:pt>
                <c:pt idx="316">
                  <c:v>33603</c:v>
                </c:pt>
                <c:pt idx="317">
                  <c:v>33572</c:v>
                </c:pt>
                <c:pt idx="318">
                  <c:v>33542</c:v>
                </c:pt>
                <c:pt idx="319">
                  <c:v>33511</c:v>
                </c:pt>
                <c:pt idx="320">
                  <c:v>33481</c:v>
                </c:pt>
                <c:pt idx="321">
                  <c:v>33450</c:v>
                </c:pt>
                <c:pt idx="322">
                  <c:v>33419</c:v>
                </c:pt>
                <c:pt idx="323">
                  <c:v>33389</c:v>
                </c:pt>
                <c:pt idx="324">
                  <c:v>33358</c:v>
                </c:pt>
                <c:pt idx="325">
                  <c:v>33328</c:v>
                </c:pt>
                <c:pt idx="326">
                  <c:v>33297</c:v>
                </c:pt>
                <c:pt idx="327">
                  <c:v>33269</c:v>
                </c:pt>
                <c:pt idx="328">
                  <c:v>33238</c:v>
                </c:pt>
                <c:pt idx="329">
                  <c:v>33207</c:v>
                </c:pt>
                <c:pt idx="330">
                  <c:v>33177</c:v>
                </c:pt>
                <c:pt idx="331">
                  <c:v>33146</c:v>
                </c:pt>
                <c:pt idx="332">
                  <c:v>33116</c:v>
                </c:pt>
                <c:pt idx="333">
                  <c:v>33085</c:v>
                </c:pt>
                <c:pt idx="334">
                  <c:v>33054</c:v>
                </c:pt>
                <c:pt idx="335">
                  <c:v>33024</c:v>
                </c:pt>
                <c:pt idx="336">
                  <c:v>32993</c:v>
                </c:pt>
                <c:pt idx="337">
                  <c:v>32963</c:v>
                </c:pt>
                <c:pt idx="338">
                  <c:v>32932</c:v>
                </c:pt>
                <c:pt idx="339">
                  <c:v>32904</c:v>
                </c:pt>
                <c:pt idx="340">
                  <c:v>32873</c:v>
                </c:pt>
                <c:pt idx="341">
                  <c:v>32842</c:v>
                </c:pt>
                <c:pt idx="342">
                  <c:v>32812</c:v>
                </c:pt>
                <c:pt idx="343">
                  <c:v>32781</c:v>
                </c:pt>
                <c:pt idx="344">
                  <c:v>32751</c:v>
                </c:pt>
                <c:pt idx="345">
                  <c:v>32720</c:v>
                </c:pt>
                <c:pt idx="346">
                  <c:v>32689</c:v>
                </c:pt>
              </c:numCache>
            </c:numRef>
          </c:cat>
          <c:val>
            <c:numRef>
              <c:f>'Aus M3 vs CPI'!$C$2:$C$348</c:f>
              <c:numCache>
                <c:formatCode>General</c:formatCode>
                <c:ptCount val="347"/>
                <c:pt idx="1">
                  <c:v>1.9</c:v>
                </c:pt>
                <c:pt idx="4">
                  <c:v>1.9</c:v>
                </c:pt>
                <c:pt idx="7">
                  <c:v>1.8</c:v>
                </c:pt>
                <c:pt idx="10">
                  <c:v>1.9</c:v>
                </c:pt>
                <c:pt idx="13">
                  <c:v>2.1</c:v>
                </c:pt>
                <c:pt idx="16">
                  <c:v>1.5</c:v>
                </c:pt>
                <c:pt idx="19">
                  <c:v>1.3</c:v>
                </c:pt>
                <c:pt idx="22">
                  <c:v>1</c:v>
                </c:pt>
                <c:pt idx="25">
                  <c:v>1.3</c:v>
                </c:pt>
                <c:pt idx="28">
                  <c:v>1.7</c:v>
                </c:pt>
                <c:pt idx="31">
                  <c:v>1.5</c:v>
                </c:pt>
                <c:pt idx="34">
                  <c:v>1.5</c:v>
                </c:pt>
                <c:pt idx="37">
                  <c:v>1.3</c:v>
                </c:pt>
                <c:pt idx="40">
                  <c:v>1.7</c:v>
                </c:pt>
                <c:pt idx="43">
                  <c:v>2.2999999999999998</c:v>
                </c:pt>
                <c:pt idx="46">
                  <c:v>3</c:v>
                </c:pt>
                <c:pt idx="49">
                  <c:v>2.9</c:v>
                </c:pt>
                <c:pt idx="52">
                  <c:v>2.7</c:v>
                </c:pt>
                <c:pt idx="55">
                  <c:v>2.2000000000000002</c:v>
                </c:pt>
                <c:pt idx="58">
                  <c:v>2.4</c:v>
                </c:pt>
                <c:pt idx="61">
                  <c:v>2.5</c:v>
                </c:pt>
                <c:pt idx="64">
                  <c:v>2.2000000000000002</c:v>
                </c:pt>
                <c:pt idx="67">
                  <c:v>2</c:v>
                </c:pt>
                <c:pt idx="70">
                  <c:v>1.2</c:v>
                </c:pt>
                <c:pt idx="73">
                  <c:v>1.6</c:v>
                </c:pt>
                <c:pt idx="76">
                  <c:v>3</c:v>
                </c:pt>
                <c:pt idx="79">
                  <c:v>3.4</c:v>
                </c:pt>
                <c:pt idx="82">
                  <c:v>3.5</c:v>
                </c:pt>
                <c:pt idx="85">
                  <c:v>3.3</c:v>
                </c:pt>
                <c:pt idx="88">
                  <c:v>2.8</c:v>
                </c:pt>
                <c:pt idx="91">
                  <c:v>2.9</c:v>
                </c:pt>
                <c:pt idx="94">
                  <c:v>3.1</c:v>
                </c:pt>
                <c:pt idx="97">
                  <c:v>2.9</c:v>
                </c:pt>
                <c:pt idx="100">
                  <c:v>2.1</c:v>
                </c:pt>
                <c:pt idx="103">
                  <c:v>1.2</c:v>
                </c:pt>
                <c:pt idx="106">
                  <c:v>1.4</c:v>
                </c:pt>
                <c:pt idx="109">
                  <c:v>2.4</c:v>
                </c:pt>
                <c:pt idx="112">
                  <c:v>3.7</c:v>
                </c:pt>
                <c:pt idx="115">
                  <c:v>5</c:v>
                </c:pt>
                <c:pt idx="118">
                  <c:v>4.4000000000000004</c:v>
                </c:pt>
                <c:pt idx="121">
                  <c:v>4.3</c:v>
                </c:pt>
                <c:pt idx="124">
                  <c:v>2.9</c:v>
                </c:pt>
                <c:pt idx="127">
                  <c:v>1.8</c:v>
                </c:pt>
                <c:pt idx="130">
                  <c:v>2.1</c:v>
                </c:pt>
                <c:pt idx="133">
                  <c:v>2.5</c:v>
                </c:pt>
                <c:pt idx="136">
                  <c:v>3.3</c:v>
                </c:pt>
                <c:pt idx="139">
                  <c:v>4</c:v>
                </c:pt>
                <c:pt idx="142">
                  <c:v>4</c:v>
                </c:pt>
                <c:pt idx="145">
                  <c:v>2.9</c:v>
                </c:pt>
                <c:pt idx="148">
                  <c:v>2.8</c:v>
                </c:pt>
                <c:pt idx="151">
                  <c:v>3.1</c:v>
                </c:pt>
                <c:pt idx="154">
                  <c:v>2.5</c:v>
                </c:pt>
                <c:pt idx="157">
                  <c:v>2.4</c:v>
                </c:pt>
                <c:pt idx="160">
                  <c:v>2.5</c:v>
                </c:pt>
                <c:pt idx="163">
                  <c:v>2.2999999999999998</c:v>
                </c:pt>
                <c:pt idx="166">
                  <c:v>2.5</c:v>
                </c:pt>
                <c:pt idx="169">
                  <c:v>2</c:v>
                </c:pt>
                <c:pt idx="172">
                  <c:v>2.4</c:v>
                </c:pt>
                <c:pt idx="175">
                  <c:v>2.6</c:v>
                </c:pt>
                <c:pt idx="178">
                  <c:v>2.6</c:v>
                </c:pt>
                <c:pt idx="181">
                  <c:v>3.3</c:v>
                </c:pt>
                <c:pt idx="184">
                  <c:v>2.9</c:v>
                </c:pt>
                <c:pt idx="187">
                  <c:v>3.2</c:v>
                </c:pt>
                <c:pt idx="190">
                  <c:v>2.8</c:v>
                </c:pt>
                <c:pt idx="193">
                  <c:v>3</c:v>
                </c:pt>
                <c:pt idx="196">
                  <c:v>3.1</c:v>
                </c:pt>
                <c:pt idx="199">
                  <c:v>2.5</c:v>
                </c:pt>
                <c:pt idx="202">
                  <c:v>6.1</c:v>
                </c:pt>
                <c:pt idx="205">
                  <c:v>6</c:v>
                </c:pt>
                <c:pt idx="208">
                  <c:v>5.8</c:v>
                </c:pt>
                <c:pt idx="211">
                  <c:v>6.1</c:v>
                </c:pt>
                <c:pt idx="214">
                  <c:v>3.1</c:v>
                </c:pt>
                <c:pt idx="217">
                  <c:v>2.8</c:v>
                </c:pt>
                <c:pt idx="220">
                  <c:v>1.9</c:v>
                </c:pt>
                <c:pt idx="223">
                  <c:v>1.8</c:v>
                </c:pt>
                <c:pt idx="226">
                  <c:v>1</c:v>
                </c:pt>
                <c:pt idx="229">
                  <c:v>1.2</c:v>
                </c:pt>
                <c:pt idx="232">
                  <c:v>1.5</c:v>
                </c:pt>
                <c:pt idx="235">
                  <c:v>1.4</c:v>
                </c:pt>
                <c:pt idx="238">
                  <c:v>0.7</c:v>
                </c:pt>
                <c:pt idx="241">
                  <c:v>-0.1</c:v>
                </c:pt>
                <c:pt idx="244">
                  <c:v>-0.3</c:v>
                </c:pt>
                <c:pt idx="247">
                  <c:v>-0.4</c:v>
                </c:pt>
                <c:pt idx="250">
                  <c:v>0.3</c:v>
                </c:pt>
                <c:pt idx="253">
                  <c:v>1.4</c:v>
                </c:pt>
                <c:pt idx="256">
                  <c:v>1.5</c:v>
                </c:pt>
                <c:pt idx="259">
                  <c:v>2.1</c:v>
                </c:pt>
                <c:pt idx="262">
                  <c:v>3.1</c:v>
                </c:pt>
                <c:pt idx="265">
                  <c:v>3.8</c:v>
                </c:pt>
                <c:pt idx="268">
                  <c:v>5.0999999999999996</c:v>
                </c:pt>
                <c:pt idx="271">
                  <c:v>5.0999999999999996</c:v>
                </c:pt>
                <c:pt idx="274">
                  <c:v>4.5</c:v>
                </c:pt>
                <c:pt idx="277">
                  <c:v>3.7</c:v>
                </c:pt>
                <c:pt idx="280">
                  <c:v>2.6</c:v>
                </c:pt>
                <c:pt idx="283">
                  <c:v>2</c:v>
                </c:pt>
                <c:pt idx="286">
                  <c:v>1.8</c:v>
                </c:pt>
                <c:pt idx="289">
                  <c:v>1.5</c:v>
                </c:pt>
                <c:pt idx="292">
                  <c:v>1.8</c:v>
                </c:pt>
                <c:pt idx="295">
                  <c:v>2.2000000000000002</c:v>
                </c:pt>
                <c:pt idx="298">
                  <c:v>1.8</c:v>
                </c:pt>
                <c:pt idx="301">
                  <c:v>1.2</c:v>
                </c:pt>
                <c:pt idx="304">
                  <c:v>0.3</c:v>
                </c:pt>
                <c:pt idx="307">
                  <c:v>0.8</c:v>
                </c:pt>
                <c:pt idx="310">
                  <c:v>1.2</c:v>
                </c:pt>
                <c:pt idx="313">
                  <c:v>1.7</c:v>
                </c:pt>
                <c:pt idx="316">
                  <c:v>1.5</c:v>
                </c:pt>
                <c:pt idx="319">
                  <c:v>3.1</c:v>
                </c:pt>
                <c:pt idx="322">
                  <c:v>3.3</c:v>
                </c:pt>
                <c:pt idx="325">
                  <c:v>4.8</c:v>
                </c:pt>
                <c:pt idx="328">
                  <c:v>6.9</c:v>
                </c:pt>
                <c:pt idx="331">
                  <c:v>6.1</c:v>
                </c:pt>
                <c:pt idx="334">
                  <c:v>7.7</c:v>
                </c:pt>
                <c:pt idx="337">
                  <c:v>8.6999999999999993</c:v>
                </c:pt>
                <c:pt idx="340">
                  <c:v>7.8</c:v>
                </c:pt>
                <c:pt idx="343">
                  <c:v>8</c:v>
                </c:pt>
                <c:pt idx="346">
                  <c:v>7.5</c:v>
                </c:pt>
              </c:numCache>
            </c:numRef>
          </c:val>
          <c:smooth val="0"/>
          <c:extLst xmlns:c16r2="http://schemas.microsoft.com/office/drawing/2015/06/chart">
            <c:ext xmlns:c16="http://schemas.microsoft.com/office/drawing/2014/chart" uri="{C3380CC4-5D6E-409C-BE32-E72D297353CC}">
              <c16:uniqueId val="{00000001-D026-4395-8390-5336A3519688}"/>
            </c:ext>
          </c:extLst>
        </c:ser>
        <c:dLbls>
          <c:showLegendKey val="0"/>
          <c:showVal val="0"/>
          <c:showCatName val="0"/>
          <c:showSerName val="0"/>
          <c:showPercent val="0"/>
          <c:showBubbleSize val="0"/>
        </c:dLbls>
        <c:marker val="1"/>
        <c:smooth val="0"/>
        <c:axId val="372779264"/>
        <c:axId val="372777728"/>
      </c:lineChart>
      <c:dateAx>
        <c:axId val="372766208"/>
        <c:scaling>
          <c:orientation val="minMax"/>
          <c:max val="43221"/>
        </c:scaling>
        <c:delete val="0"/>
        <c:axPos val="b"/>
        <c:numFmt formatCode="mmm\-yy" sourceLinked="0"/>
        <c:majorTickMark val="out"/>
        <c:minorTickMark val="none"/>
        <c:tickLblPos val="nextTo"/>
        <c:spPr>
          <a:noFill/>
          <a:ln w="9525" cap="flat" cmpd="sng" algn="ctr">
            <a:solidFill>
              <a:srgbClr val="C1C1C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2767744"/>
        <c:crosses val="autoZero"/>
        <c:auto val="1"/>
        <c:lblOffset val="100"/>
        <c:baseTimeUnit val="months"/>
        <c:majorUnit val="300"/>
        <c:majorTimeUnit val="days"/>
      </c:dateAx>
      <c:valAx>
        <c:axId val="372767744"/>
        <c:scaling>
          <c:orientation val="minMax"/>
        </c:scaling>
        <c:delete val="0"/>
        <c:axPos val="l"/>
        <c:numFmt formatCode="General" sourceLinked="1"/>
        <c:majorTickMark val="out"/>
        <c:minorTickMark val="none"/>
        <c:tickLblPos val="nextTo"/>
        <c:spPr>
          <a:noFill/>
          <a:ln>
            <a:solidFill>
              <a:srgbClr val="C1C1C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2766208"/>
        <c:crosses val="autoZero"/>
        <c:crossBetween val="between"/>
      </c:valAx>
      <c:valAx>
        <c:axId val="372777728"/>
        <c:scaling>
          <c:orientation val="minMax"/>
          <c:max val="9"/>
          <c:min val="-1"/>
        </c:scaling>
        <c:delete val="0"/>
        <c:axPos val="r"/>
        <c:numFmt formatCode="General" sourceLinked="1"/>
        <c:majorTickMark val="out"/>
        <c:minorTickMark val="none"/>
        <c:tickLblPos val="nextTo"/>
        <c:spPr>
          <a:noFill/>
          <a:ln>
            <a:solidFill>
              <a:srgbClr val="C1C1C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2779264"/>
        <c:crosses val="max"/>
        <c:crossBetween val="between"/>
      </c:valAx>
      <c:dateAx>
        <c:axId val="372779264"/>
        <c:scaling>
          <c:orientation val="minMax"/>
        </c:scaling>
        <c:delete val="1"/>
        <c:axPos val="b"/>
        <c:numFmt formatCode="m/d/yyyy" sourceLinked="1"/>
        <c:majorTickMark val="out"/>
        <c:minorTickMark val="none"/>
        <c:tickLblPos val="nextTo"/>
        <c:crossAx val="372777728"/>
        <c:crosses val="autoZero"/>
        <c:auto val="1"/>
        <c:lblOffset val="100"/>
        <c:baseTimeUnit val="days"/>
      </c:dateAx>
      <c:spPr>
        <a:noFill/>
        <a:ln>
          <a:noFill/>
        </a:ln>
        <a:effectLst/>
      </c:spPr>
    </c:plotArea>
    <c:legend>
      <c:legendPos val="b"/>
      <c:layout>
        <c:manualLayout>
          <c:xMode val="edge"/>
          <c:yMode val="edge"/>
          <c:x val="0.23757679641236765"/>
          <c:y val="7.3677785938362966E-2"/>
          <c:w val="0.49728385099914413"/>
          <c:h val="5.57509920804368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65668725205321E-2"/>
          <c:y val="7.4075043715437702E-2"/>
          <c:w val="0.86095862844051785"/>
          <c:h val="0.81845156857660806"/>
        </c:manualLayout>
      </c:layout>
      <c:scatterChart>
        <c:scatterStyle val="smoothMarker"/>
        <c:varyColors val="0"/>
        <c:ser>
          <c:idx val="0"/>
          <c:order val="0"/>
          <c:tx>
            <c:strRef>
              <c:f>'XY SCATTER'!$C$2</c:f>
              <c:strCache>
                <c:ptCount val="1"/>
                <c:pt idx="0">
                  <c:v>USYC5Y30 Index</c:v>
                </c:pt>
              </c:strCache>
            </c:strRef>
          </c:tx>
          <c:spPr>
            <a:ln w="19050" cap="rnd">
              <a:solidFill>
                <a:schemeClr val="accent1"/>
              </a:solidFill>
              <a:round/>
            </a:ln>
            <a:effectLst/>
          </c:spPr>
          <c:marker>
            <c:symbol val="none"/>
          </c:marker>
          <c:xVal>
            <c:numRef>
              <c:f>'XY SCATTER'!$B$4:$B$3251</c:f>
              <c:numCache>
                <c:formatCode>m/d/yyyy</c:formatCode>
                <c:ptCount val="3248"/>
                <c:pt idx="0">
                  <c:v>38538</c:v>
                </c:pt>
                <c:pt idx="1">
                  <c:v>38539</c:v>
                </c:pt>
                <c:pt idx="2">
                  <c:v>38540</c:v>
                </c:pt>
                <c:pt idx="3">
                  <c:v>38541</c:v>
                </c:pt>
                <c:pt idx="4">
                  <c:v>38544</c:v>
                </c:pt>
                <c:pt idx="5">
                  <c:v>38545</c:v>
                </c:pt>
                <c:pt idx="6">
                  <c:v>38546</c:v>
                </c:pt>
                <c:pt idx="7">
                  <c:v>38547</c:v>
                </c:pt>
                <c:pt idx="8">
                  <c:v>38548</c:v>
                </c:pt>
                <c:pt idx="9">
                  <c:v>38551</c:v>
                </c:pt>
                <c:pt idx="10">
                  <c:v>38552</c:v>
                </c:pt>
                <c:pt idx="11">
                  <c:v>38553</c:v>
                </c:pt>
                <c:pt idx="12">
                  <c:v>38554</c:v>
                </c:pt>
                <c:pt idx="13">
                  <c:v>38555</c:v>
                </c:pt>
                <c:pt idx="14">
                  <c:v>38558</c:v>
                </c:pt>
                <c:pt idx="15">
                  <c:v>38559</c:v>
                </c:pt>
                <c:pt idx="16">
                  <c:v>38560</c:v>
                </c:pt>
                <c:pt idx="17">
                  <c:v>38561</c:v>
                </c:pt>
                <c:pt idx="18">
                  <c:v>38562</c:v>
                </c:pt>
                <c:pt idx="19">
                  <c:v>38565</c:v>
                </c:pt>
                <c:pt idx="20">
                  <c:v>38566</c:v>
                </c:pt>
                <c:pt idx="21">
                  <c:v>38567</c:v>
                </c:pt>
                <c:pt idx="22">
                  <c:v>38568</c:v>
                </c:pt>
                <c:pt idx="23">
                  <c:v>38569</c:v>
                </c:pt>
                <c:pt idx="24">
                  <c:v>38572</c:v>
                </c:pt>
                <c:pt idx="25">
                  <c:v>38573</c:v>
                </c:pt>
                <c:pt idx="26">
                  <c:v>38574</c:v>
                </c:pt>
                <c:pt idx="27">
                  <c:v>38575</c:v>
                </c:pt>
                <c:pt idx="28">
                  <c:v>38576</c:v>
                </c:pt>
                <c:pt idx="29">
                  <c:v>38579</c:v>
                </c:pt>
                <c:pt idx="30">
                  <c:v>38580</c:v>
                </c:pt>
                <c:pt idx="31">
                  <c:v>38581</c:v>
                </c:pt>
                <c:pt idx="32">
                  <c:v>38582</c:v>
                </c:pt>
                <c:pt idx="33">
                  <c:v>38583</c:v>
                </c:pt>
                <c:pt idx="34">
                  <c:v>38586</c:v>
                </c:pt>
                <c:pt idx="35">
                  <c:v>38587</c:v>
                </c:pt>
                <c:pt idx="36">
                  <c:v>38588</c:v>
                </c:pt>
                <c:pt idx="37">
                  <c:v>38589</c:v>
                </c:pt>
                <c:pt idx="38">
                  <c:v>38590</c:v>
                </c:pt>
                <c:pt idx="39">
                  <c:v>38593</c:v>
                </c:pt>
                <c:pt idx="40">
                  <c:v>38594</c:v>
                </c:pt>
                <c:pt idx="41">
                  <c:v>38595</c:v>
                </c:pt>
                <c:pt idx="42">
                  <c:v>38596</c:v>
                </c:pt>
                <c:pt idx="43">
                  <c:v>38597</c:v>
                </c:pt>
                <c:pt idx="44">
                  <c:v>38601</c:v>
                </c:pt>
                <c:pt idx="45">
                  <c:v>38602</c:v>
                </c:pt>
                <c:pt idx="46">
                  <c:v>38603</c:v>
                </c:pt>
                <c:pt idx="47">
                  <c:v>38604</c:v>
                </c:pt>
                <c:pt idx="48">
                  <c:v>38607</c:v>
                </c:pt>
                <c:pt idx="49">
                  <c:v>38608</c:v>
                </c:pt>
                <c:pt idx="50">
                  <c:v>38609</c:v>
                </c:pt>
                <c:pt idx="51">
                  <c:v>38610</c:v>
                </c:pt>
                <c:pt idx="52">
                  <c:v>38611</c:v>
                </c:pt>
                <c:pt idx="53">
                  <c:v>38614</c:v>
                </c:pt>
                <c:pt idx="54">
                  <c:v>38615</c:v>
                </c:pt>
                <c:pt idx="55">
                  <c:v>38616</c:v>
                </c:pt>
                <c:pt idx="56">
                  <c:v>38617</c:v>
                </c:pt>
                <c:pt idx="57">
                  <c:v>38618</c:v>
                </c:pt>
                <c:pt idx="58">
                  <c:v>38621</c:v>
                </c:pt>
                <c:pt idx="59">
                  <c:v>38622</c:v>
                </c:pt>
                <c:pt idx="60">
                  <c:v>38623</c:v>
                </c:pt>
                <c:pt idx="61">
                  <c:v>38624</c:v>
                </c:pt>
                <c:pt idx="62">
                  <c:v>38625</c:v>
                </c:pt>
                <c:pt idx="63">
                  <c:v>38628</c:v>
                </c:pt>
                <c:pt idx="64">
                  <c:v>38629</c:v>
                </c:pt>
                <c:pt idx="65">
                  <c:v>38630</c:v>
                </c:pt>
                <c:pt idx="66">
                  <c:v>38631</c:v>
                </c:pt>
                <c:pt idx="67">
                  <c:v>38632</c:v>
                </c:pt>
                <c:pt idx="68">
                  <c:v>38636</c:v>
                </c:pt>
                <c:pt idx="69">
                  <c:v>38637</c:v>
                </c:pt>
                <c:pt idx="70">
                  <c:v>38638</c:v>
                </c:pt>
                <c:pt idx="71">
                  <c:v>38639</c:v>
                </c:pt>
                <c:pt idx="72">
                  <c:v>38642</c:v>
                </c:pt>
                <c:pt idx="73">
                  <c:v>38643</c:v>
                </c:pt>
                <c:pt idx="74">
                  <c:v>38644</c:v>
                </c:pt>
                <c:pt idx="75">
                  <c:v>38645</c:v>
                </c:pt>
                <c:pt idx="76">
                  <c:v>38646</c:v>
                </c:pt>
                <c:pt idx="77">
                  <c:v>38649</c:v>
                </c:pt>
                <c:pt idx="78">
                  <c:v>38650</c:v>
                </c:pt>
                <c:pt idx="79">
                  <c:v>38651</c:v>
                </c:pt>
                <c:pt idx="80">
                  <c:v>38652</c:v>
                </c:pt>
                <c:pt idx="81">
                  <c:v>38653</c:v>
                </c:pt>
                <c:pt idx="82">
                  <c:v>38656</c:v>
                </c:pt>
                <c:pt idx="83">
                  <c:v>38657</c:v>
                </c:pt>
                <c:pt idx="84">
                  <c:v>38658</c:v>
                </c:pt>
                <c:pt idx="85">
                  <c:v>38659</c:v>
                </c:pt>
                <c:pt idx="86">
                  <c:v>38660</c:v>
                </c:pt>
                <c:pt idx="87">
                  <c:v>38663</c:v>
                </c:pt>
                <c:pt idx="88">
                  <c:v>38664</c:v>
                </c:pt>
                <c:pt idx="89">
                  <c:v>38665</c:v>
                </c:pt>
                <c:pt idx="90">
                  <c:v>38666</c:v>
                </c:pt>
                <c:pt idx="91">
                  <c:v>38670</c:v>
                </c:pt>
                <c:pt idx="92">
                  <c:v>38671</c:v>
                </c:pt>
                <c:pt idx="93">
                  <c:v>38672</c:v>
                </c:pt>
                <c:pt idx="94">
                  <c:v>38673</c:v>
                </c:pt>
                <c:pt idx="95">
                  <c:v>38674</c:v>
                </c:pt>
                <c:pt idx="96">
                  <c:v>38677</c:v>
                </c:pt>
                <c:pt idx="97">
                  <c:v>38678</c:v>
                </c:pt>
                <c:pt idx="98">
                  <c:v>38679</c:v>
                </c:pt>
                <c:pt idx="99">
                  <c:v>38681</c:v>
                </c:pt>
                <c:pt idx="100">
                  <c:v>38684</c:v>
                </c:pt>
                <c:pt idx="101">
                  <c:v>38685</c:v>
                </c:pt>
                <c:pt idx="102">
                  <c:v>38686</c:v>
                </c:pt>
                <c:pt idx="103">
                  <c:v>38687</c:v>
                </c:pt>
                <c:pt idx="104">
                  <c:v>38688</c:v>
                </c:pt>
                <c:pt idx="105">
                  <c:v>38691</c:v>
                </c:pt>
                <c:pt idx="106">
                  <c:v>38692</c:v>
                </c:pt>
                <c:pt idx="107">
                  <c:v>38693</c:v>
                </c:pt>
                <c:pt idx="108">
                  <c:v>38694</c:v>
                </c:pt>
                <c:pt idx="109">
                  <c:v>38695</c:v>
                </c:pt>
                <c:pt idx="110">
                  <c:v>38698</c:v>
                </c:pt>
                <c:pt idx="111">
                  <c:v>38699</c:v>
                </c:pt>
                <c:pt idx="112">
                  <c:v>38700</c:v>
                </c:pt>
                <c:pt idx="113">
                  <c:v>38701</c:v>
                </c:pt>
                <c:pt idx="114">
                  <c:v>38702</c:v>
                </c:pt>
                <c:pt idx="115">
                  <c:v>38705</c:v>
                </c:pt>
                <c:pt idx="116">
                  <c:v>38706</c:v>
                </c:pt>
                <c:pt idx="117">
                  <c:v>38707</c:v>
                </c:pt>
                <c:pt idx="118">
                  <c:v>38708</c:v>
                </c:pt>
                <c:pt idx="119">
                  <c:v>38709</c:v>
                </c:pt>
                <c:pt idx="120">
                  <c:v>38713</c:v>
                </c:pt>
                <c:pt idx="121">
                  <c:v>38714</c:v>
                </c:pt>
                <c:pt idx="122">
                  <c:v>38715</c:v>
                </c:pt>
                <c:pt idx="123">
                  <c:v>38716</c:v>
                </c:pt>
                <c:pt idx="124">
                  <c:v>38720</c:v>
                </c:pt>
                <c:pt idx="125">
                  <c:v>38721</c:v>
                </c:pt>
                <c:pt idx="126">
                  <c:v>38722</c:v>
                </c:pt>
                <c:pt idx="127">
                  <c:v>38723</c:v>
                </c:pt>
                <c:pt idx="128">
                  <c:v>38726</c:v>
                </c:pt>
                <c:pt idx="129">
                  <c:v>38727</c:v>
                </c:pt>
                <c:pt idx="130">
                  <c:v>38728</c:v>
                </c:pt>
                <c:pt idx="131">
                  <c:v>38729</c:v>
                </c:pt>
                <c:pt idx="132">
                  <c:v>38730</c:v>
                </c:pt>
                <c:pt idx="133">
                  <c:v>38734</c:v>
                </c:pt>
                <c:pt idx="134">
                  <c:v>38735</c:v>
                </c:pt>
                <c:pt idx="135">
                  <c:v>38736</c:v>
                </c:pt>
                <c:pt idx="136">
                  <c:v>38737</c:v>
                </c:pt>
                <c:pt idx="137">
                  <c:v>38740</c:v>
                </c:pt>
                <c:pt idx="138">
                  <c:v>38741</c:v>
                </c:pt>
                <c:pt idx="139">
                  <c:v>38742</c:v>
                </c:pt>
                <c:pt idx="140">
                  <c:v>38743</c:v>
                </c:pt>
                <c:pt idx="141">
                  <c:v>38744</c:v>
                </c:pt>
                <c:pt idx="142">
                  <c:v>38747</c:v>
                </c:pt>
                <c:pt idx="143">
                  <c:v>38748</c:v>
                </c:pt>
                <c:pt idx="144">
                  <c:v>38749</c:v>
                </c:pt>
                <c:pt idx="145">
                  <c:v>38750</c:v>
                </c:pt>
                <c:pt idx="146">
                  <c:v>38751</c:v>
                </c:pt>
                <c:pt idx="147">
                  <c:v>38754</c:v>
                </c:pt>
                <c:pt idx="148">
                  <c:v>38755</c:v>
                </c:pt>
                <c:pt idx="149">
                  <c:v>38756</c:v>
                </c:pt>
                <c:pt idx="150">
                  <c:v>38757</c:v>
                </c:pt>
                <c:pt idx="151">
                  <c:v>38758</c:v>
                </c:pt>
                <c:pt idx="152">
                  <c:v>38761</c:v>
                </c:pt>
                <c:pt idx="153">
                  <c:v>38762</c:v>
                </c:pt>
                <c:pt idx="154">
                  <c:v>38763</c:v>
                </c:pt>
                <c:pt idx="155">
                  <c:v>38764</c:v>
                </c:pt>
                <c:pt idx="156">
                  <c:v>38765</c:v>
                </c:pt>
                <c:pt idx="157">
                  <c:v>38769</c:v>
                </c:pt>
                <c:pt idx="158">
                  <c:v>38770</c:v>
                </c:pt>
                <c:pt idx="159">
                  <c:v>38771</c:v>
                </c:pt>
                <c:pt idx="160">
                  <c:v>38772</c:v>
                </c:pt>
                <c:pt idx="161">
                  <c:v>38775</c:v>
                </c:pt>
                <c:pt idx="162">
                  <c:v>38776</c:v>
                </c:pt>
                <c:pt idx="163">
                  <c:v>38777</c:v>
                </c:pt>
                <c:pt idx="164">
                  <c:v>38778</c:v>
                </c:pt>
                <c:pt idx="165">
                  <c:v>38779</c:v>
                </c:pt>
                <c:pt idx="166">
                  <c:v>38782</c:v>
                </c:pt>
                <c:pt idx="167">
                  <c:v>38783</c:v>
                </c:pt>
                <c:pt idx="168">
                  <c:v>38784</c:v>
                </c:pt>
                <c:pt idx="169">
                  <c:v>38785</c:v>
                </c:pt>
                <c:pt idx="170">
                  <c:v>38786</c:v>
                </c:pt>
                <c:pt idx="171">
                  <c:v>38789</c:v>
                </c:pt>
                <c:pt idx="172">
                  <c:v>38790</c:v>
                </c:pt>
                <c:pt idx="173">
                  <c:v>38791</c:v>
                </c:pt>
                <c:pt idx="174">
                  <c:v>38792</c:v>
                </c:pt>
                <c:pt idx="175">
                  <c:v>38793</c:v>
                </c:pt>
                <c:pt idx="176">
                  <c:v>38796</c:v>
                </c:pt>
                <c:pt idx="177">
                  <c:v>38797</c:v>
                </c:pt>
                <c:pt idx="178">
                  <c:v>38798</c:v>
                </c:pt>
                <c:pt idx="179">
                  <c:v>38799</c:v>
                </c:pt>
                <c:pt idx="180">
                  <c:v>38800</c:v>
                </c:pt>
                <c:pt idx="181">
                  <c:v>38803</c:v>
                </c:pt>
                <c:pt idx="182">
                  <c:v>38804</c:v>
                </c:pt>
                <c:pt idx="183">
                  <c:v>38805</c:v>
                </c:pt>
                <c:pt idx="184">
                  <c:v>38806</c:v>
                </c:pt>
                <c:pt idx="185">
                  <c:v>38807</c:v>
                </c:pt>
                <c:pt idx="186">
                  <c:v>38810</c:v>
                </c:pt>
                <c:pt idx="187">
                  <c:v>38811</c:v>
                </c:pt>
                <c:pt idx="188">
                  <c:v>38812</c:v>
                </c:pt>
                <c:pt idx="189">
                  <c:v>38813</c:v>
                </c:pt>
                <c:pt idx="190">
                  <c:v>38814</c:v>
                </c:pt>
                <c:pt idx="191">
                  <c:v>38817</c:v>
                </c:pt>
                <c:pt idx="192">
                  <c:v>38818</c:v>
                </c:pt>
                <c:pt idx="193">
                  <c:v>38819</c:v>
                </c:pt>
                <c:pt idx="194">
                  <c:v>38820</c:v>
                </c:pt>
                <c:pt idx="195">
                  <c:v>38824</c:v>
                </c:pt>
                <c:pt idx="196">
                  <c:v>38825</c:v>
                </c:pt>
                <c:pt idx="197">
                  <c:v>38826</c:v>
                </c:pt>
                <c:pt idx="198">
                  <c:v>38827</c:v>
                </c:pt>
                <c:pt idx="199">
                  <c:v>38828</c:v>
                </c:pt>
                <c:pt idx="200">
                  <c:v>38831</c:v>
                </c:pt>
                <c:pt idx="201">
                  <c:v>38832</c:v>
                </c:pt>
                <c:pt idx="202">
                  <c:v>38833</c:v>
                </c:pt>
                <c:pt idx="203">
                  <c:v>38834</c:v>
                </c:pt>
                <c:pt idx="204">
                  <c:v>38835</c:v>
                </c:pt>
                <c:pt idx="205">
                  <c:v>38838</c:v>
                </c:pt>
                <c:pt idx="206">
                  <c:v>38839</c:v>
                </c:pt>
                <c:pt idx="207">
                  <c:v>38840</c:v>
                </c:pt>
                <c:pt idx="208">
                  <c:v>38841</c:v>
                </c:pt>
                <c:pt idx="209">
                  <c:v>38842</c:v>
                </c:pt>
                <c:pt idx="210">
                  <c:v>38845</c:v>
                </c:pt>
                <c:pt idx="211">
                  <c:v>38846</c:v>
                </c:pt>
                <c:pt idx="212">
                  <c:v>38847</c:v>
                </c:pt>
                <c:pt idx="213">
                  <c:v>38848</c:v>
                </c:pt>
                <c:pt idx="214">
                  <c:v>38849</c:v>
                </c:pt>
                <c:pt idx="215">
                  <c:v>38852</c:v>
                </c:pt>
                <c:pt idx="216">
                  <c:v>38853</c:v>
                </c:pt>
                <c:pt idx="217">
                  <c:v>38854</c:v>
                </c:pt>
                <c:pt idx="218">
                  <c:v>38855</c:v>
                </c:pt>
                <c:pt idx="219">
                  <c:v>38856</c:v>
                </c:pt>
                <c:pt idx="220">
                  <c:v>38859</c:v>
                </c:pt>
                <c:pt idx="221">
                  <c:v>38860</c:v>
                </c:pt>
                <c:pt idx="222">
                  <c:v>38861</c:v>
                </c:pt>
                <c:pt idx="223">
                  <c:v>38862</c:v>
                </c:pt>
                <c:pt idx="224">
                  <c:v>38863</c:v>
                </c:pt>
                <c:pt idx="225">
                  <c:v>38867</c:v>
                </c:pt>
                <c:pt idx="226">
                  <c:v>38868</c:v>
                </c:pt>
                <c:pt idx="227">
                  <c:v>38869</c:v>
                </c:pt>
                <c:pt idx="228">
                  <c:v>38870</c:v>
                </c:pt>
                <c:pt idx="229">
                  <c:v>38873</c:v>
                </c:pt>
                <c:pt idx="230">
                  <c:v>38874</c:v>
                </c:pt>
                <c:pt idx="231">
                  <c:v>38875</c:v>
                </c:pt>
                <c:pt idx="232">
                  <c:v>38876</c:v>
                </c:pt>
                <c:pt idx="233">
                  <c:v>38877</c:v>
                </c:pt>
                <c:pt idx="234">
                  <c:v>38880</c:v>
                </c:pt>
                <c:pt idx="235">
                  <c:v>38881</c:v>
                </c:pt>
                <c:pt idx="236">
                  <c:v>38882</c:v>
                </c:pt>
                <c:pt idx="237">
                  <c:v>38883</c:v>
                </c:pt>
                <c:pt idx="238">
                  <c:v>38884</c:v>
                </c:pt>
                <c:pt idx="239">
                  <c:v>38887</c:v>
                </c:pt>
                <c:pt idx="240">
                  <c:v>38888</c:v>
                </c:pt>
                <c:pt idx="241">
                  <c:v>38889</c:v>
                </c:pt>
                <c:pt idx="242">
                  <c:v>38890</c:v>
                </c:pt>
                <c:pt idx="243">
                  <c:v>38891</c:v>
                </c:pt>
                <c:pt idx="244">
                  <c:v>38894</c:v>
                </c:pt>
                <c:pt idx="245">
                  <c:v>38895</c:v>
                </c:pt>
                <c:pt idx="246">
                  <c:v>38896</c:v>
                </c:pt>
                <c:pt idx="247">
                  <c:v>38897</c:v>
                </c:pt>
                <c:pt idx="248">
                  <c:v>38898</c:v>
                </c:pt>
                <c:pt idx="249">
                  <c:v>38901</c:v>
                </c:pt>
                <c:pt idx="250">
                  <c:v>38903</c:v>
                </c:pt>
                <c:pt idx="251">
                  <c:v>38904</c:v>
                </c:pt>
                <c:pt idx="252">
                  <c:v>38905</c:v>
                </c:pt>
                <c:pt idx="253">
                  <c:v>38908</c:v>
                </c:pt>
                <c:pt idx="254">
                  <c:v>38909</c:v>
                </c:pt>
                <c:pt idx="255">
                  <c:v>38910</c:v>
                </c:pt>
                <c:pt idx="256">
                  <c:v>38911</c:v>
                </c:pt>
                <c:pt idx="257">
                  <c:v>38912</c:v>
                </c:pt>
                <c:pt idx="258">
                  <c:v>38915</c:v>
                </c:pt>
                <c:pt idx="259">
                  <c:v>38916</c:v>
                </c:pt>
                <c:pt idx="260">
                  <c:v>38917</c:v>
                </c:pt>
                <c:pt idx="261">
                  <c:v>38918</c:v>
                </c:pt>
                <c:pt idx="262">
                  <c:v>38919</c:v>
                </c:pt>
                <c:pt idx="263">
                  <c:v>38922</c:v>
                </c:pt>
                <c:pt idx="264">
                  <c:v>38923</c:v>
                </c:pt>
                <c:pt idx="265">
                  <c:v>38924</c:v>
                </c:pt>
                <c:pt idx="266">
                  <c:v>38925</c:v>
                </c:pt>
                <c:pt idx="267">
                  <c:v>38926</c:v>
                </c:pt>
                <c:pt idx="268">
                  <c:v>38929</c:v>
                </c:pt>
                <c:pt idx="269">
                  <c:v>38930</c:v>
                </c:pt>
                <c:pt idx="270">
                  <c:v>38931</c:v>
                </c:pt>
                <c:pt idx="271">
                  <c:v>38932</c:v>
                </c:pt>
                <c:pt idx="272">
                  <c:v>38933</c:v>
                </c:pt>
                <c:pt idx="273">
                  <c:v>38936</c:v>
                </c:pt>
                <c:pt idx="274">
                  <c:v>38937</c:v>
                </c:pt>
                <c:pt idx="275">
                  <c:v>38938</c:v>
                </c:pt>
                <c:pt idx="276">
                  <c:v>38939</c:v>
                </c:pt>
                <c:pt idx="277">
                  <c:v>38940</c:v>
                </c:pt>
                <c:pt idx="278">
                  <c:v>38943</c:v>
                </c:pt>
                <c:pt idx="279">
                  <c:v>38944</c:v>
                </c:pt>
                <c:pt idx="280">
                  <c:v>38945</c:v>
                </c:pt>
                <c:pt idx="281">
                  <c:v>38946</c:v>
                </c:pt>
                <c:pt idx="282">
                  <c:v>38947</c:v>
                </c:pt>
                <c:pt idx="283">
                  <c:v>38950</c:v>
                </c:pt>
                <c:pt idx="284">
                  <c:v>38951</c:v>
                </c:pt>
                <c:pt idx="285">
                  <c:v>38952</c:v>
                </c:pt>
                <c:pt idx="286">
                  <c:v>38953</c:v>
                </c:pt>
                <c:pt idx="287">
                  <c:v>38954</c:v>
                </c:pt>
                <c:pt idx="288">
                  <c:v>38957</c:v>
                </c:pt>
                <c:pt idx="289">
                  <c:v>38958</c:v>
                </c:pt>
                <c:pt idx="290">
                  <c:v>38959</c:v>
                </c:pt>
                <c:pt idx="291">
                  <c:v>38960</c:v>
                </c:pt>
                <c:pt idx="292">
                  <c:v>38961</c:v>
                </c:pt>
                <c:pt idx="293">
                  <c:v>38965</c:v>
                </c:pt>
                <c:pt idx="294">
                  <c:v>38966</c:v>
                </c:pt>
                <c:pt idx="295">
                  <c:v>38967</c:v>
                </c:pt>
                <c:pt idx="296">
                  <c:v>38968</c:v>
                </c:pt>
                <c:pt idx="297">
                  <c:v>38971</c:v>
                </c:pt>
                <c:pt idx="298">
                  <c:v>38972</c:v>
                </c:pt>
                <c:pt idx="299">
                  <c:v>38973</c:v>
                </c:pt>
                <c:pt idx="300">
                  <c:v>38974</c:v>
                </c:pt>
                <c:pt idx="301">
                  <c:v>38975</c:v>
                </c:pt>
                <c:pt idx="302">
                  <c:v>38978</c:v>
                </c:pt>
                <c:pt idx="303">
                  <c:v>38979</c:v>
                </c:pt>
                <c:pt idx="304">
                  <c:v>38980</c:v>
                </c:pt>
                <c:pt idx="305">
                  <c:v>38981</c:v>
                </c:pt>
                <c:pt idx="306">
                  <c:v>38982</c:v>
                </c:pt>
                <c:pt idx="307">
                  <c:v>38985</c:v>
                </c:pt>
                <c:pt idx="308">
                  <c:v>38986</c:v>
                </c:pt>
                <c:pt idx="309">
                  <c:v>38987</c:v>
                </c:pt>
                <c:pt idx="310">
                  <c:v>38988</c:v>
                </c:pt>
                <c:pt idx="311">
                  <c:v>38989</c:v>
                </c:pt>
                <c:pt idx="312">
                  <c:v>38992</c:v>
                </c:pt>
                <c:pt idx="313">
                  <c:v>38993</c:v>
                </c:pt>
                <c:pt idx="314">
                  <c:v>38994</c:v>
                </c:pt>
                <c:pt idx="315">
                  <c:v>38995</c:v>
                </c:pt>
                <c:pt idx="316">
                  <c:v>38996</c:v>
                </c:pt>
                <c:pt idx="317">
                  <c:v>39000</c:v>
                </c:pt>
                <c:pt idx="318">
                  <c:v>39001</c:v>
                </c:pt>
                <c:pt idx="319">
                  <c:v>39002</c:v>
                </c:pt>
                <c:pt idx="320">
                  <c:v>39003</c:v>
                </c:pt>
                <c:pt idx="321">
                  <c:v>39006</c:v>
                </c:pt>
                <c:pt idx="322">
                  <c:v>39007</c:v>
                </c:pt>
                <c:pt idx="323">
                  <c:v>39008</c:v>
                </c:pt>
                <c:pt idx="324">
                  <c:v>39009</c:v>
                </c:pt>
                <c:pt idx="325">
                  <c:v>39010</c:v>
                </c:pt>
                <c:pt idx="326">
                  <c:v>39013</c:v>
                </c:pt>
                <c:pt idx="327">
                  <c:v>39014</c:v>
                </c:pt>
                <c:pt idx="328">
                  <c:v>39015</c:v>
                </c:pt>
                <c:pt idx="329">
                  <c:v>39016</c:v>
                </c:pt>
                <c:pt idx="330">
                  <c:v>39017</c:v>
                </c:pt>
                <c:pt idx="331">
                  <c:v>39020</c:v>
                </c:pt>
                <c:pt idx="332">
                  <c:v>39021</c:v>
                </c:pt>
                <c:pt idx="333">
                  <c:v>39022</c:v>
                </c:pt>
                <c:pt idx="334">
                  <c:v>39023</c:v>
                </c:pt>
                <c:pt idx="335">
                  <c:v>39024</c:v>
                </c:pt>
                <c:pt idx="336">
                  <c:v>39027</c:v>
                </c:pt>
                <c:pt idx="337">
                  <c:v>39028</c:v>
                </c:pt>
                <c:pt idx="338">
                  <c:v>39029</c:v>
                </c:pt>
                <c:pt idx="339">
                  <c:v>39030</c:v>
                </c:pt>
                <c:pt idx="340">
                  <c:v>39031</c:v>
                </c:pt>
                <c:pt idx="341">
                  <c:v>39034</c:v>
                </c:pt>
                <c:pt idx="342">
                  <c:v>39035</c:v>
                </c:pt>
                <c:pt idx="343">
                  <c:v>39036</c:v>
                </c:pt>
                <c:pt idx="344">
                  <c:v>39037</c:v>
                </c:pt>
                <c:pt idx="345">
                  <c:v>39038</c:v>
                </c:pt>
                <c:pt idx="346">
                  <c:v>39041</c:v>
                </c:pt>
                <c:pt idx="347">
                  <c:v>39042</c:v>
                </c:pt>
                <c:pt idx="348">
                  <c:v>39043</c:v>
                </c:pt>
                <c:pt idx="349">
                  <c:v>39045</c:v>
                </c:pt>
                <c:pt idx="350">
                  <c:v>39048</c:v>
                </c:pt>
                <c:pt idx="351">
                  <c:v>39049</c:v>
                </c:pt>
                <c:pt idx="352">
                  <c:v>39050</c:v>
                </c:pt>
                <c:pt idx="353">
                  <c:v>39051</c:v>
                </c:pt>
                <c:pt idx="354">
                  <c:v>39052</c:v>
                </c:pt>
                <c:pt idx="355">
                  <c:v>39055</c:v>
                </c:pt>
                <c:pt idx="356">
                  <c:v>39056</c:v>
                </c:pt>
                <c:pt idx="357">
                  <c:v>39057</c:v>
                </c:pt>
                <c:pt idx="358">
                  <c:v>39058</c:v>
                </c:pt>
                <c:pt idx="359">
                  <c:v>39059</c:v>
                </c:pt>
                <c:pt idx="360">
                  <c:v>39062</c:v>
                </c:pt>
                <c:pt idx="361">
                  <c:v>39063</c:v>
                </c:pt>
                <c:pt idx="362">
                  <c:v>39064</c:v>
                </c:pt>
                <c:pt idx="363">
                  <c:v>39065</c:v>
                </c:pt>
                <c:pt idx="364">
                  <c:v>39066</c:v>
                </c:pt>
                <c:pt idx="365">
                  <c:v>39069</c:v>
                </c:pt>
                <c:pt idx="366">
                  <c:v>39070</c:v>
                </c:pt>
                <c:pt idx="367">
                  <c:v>39071</c:v>
                </c:pt>
                <c:pt idx="368">
                  <c:v>39072</c:v>
                </c:pt>
                <c:pt idx="369">
                  <c:v>39073</c:v>
                </c:pt>
                <c:pt idx="370">
                  <c:v>39077</c:v>
                </c:pt>
                <c:pt idx="371">
                  <c:v>39078</c:v>
                </c:pt>
                <c:pt idx="372">
                  <c:v>39079</c:v>
                </c:pt>
                <c:pt idx="373">
                  <c:v>39080</c:v>
                </c:pt>
                <c:pt idx="374">
                  <c:v>39084</c:v>
                </c:pt>
                <c:pt idx="375">
                  <c:v>39085</c:v>
                </c:pt>
                <c:pt idx="376">
                  <c:v>39086</c:v>
                </c:pt>
                <c:pt idx="377">
                  <c:v>39087</c:v>
                </c:pt>
                <c:pt idx="378">
                  <c:v>39090</c:v>
                </c:pt>
                <c:pt idx="379">
                  <c:v>39091</c:v>
                </c:pt>
                <c:pt idx="380">
                  <c:v>39092</c:v>
                </c:pt>
                <c:pt idx="381">
                  <c:v>39093</c:v>
                </c:pt>
                <c:pt idx="382">
                  <c:v>39094</c:v>
                </c:pt>
                <c:pt idx="383">
                  <c:v>39098</c:v>
                </c:pt>
                <c:pt idx="384">
                  <c:v>39099</c:v>
                </c:pt>
                <c:pt idx="385">
                  <c:v>39100</c:v>
                </c:pt>
                <c:pt idx="386">
                  <c:v>39101</c:v>
                </c:pt>
                <c:pt idx="387">
                  <c:v>39104</c:v>
                </c:pt>
                <c:pt idx="388">
                  <c:v>39105</c:v>
                </c:pt>
                <c:pt idx="389">
                  <c:v>39106</c:v>
                </c:pt>
                <c:pt idx="390">
                  <c:v>39107</c:v>
                </c:pt>
                <c:pt idx="391">
                  <c:v>39108</c:v>
                </c:pt>
                <c:pt idx="392">
                  <c:v>39111</c:v>
                </c:pt>
                <c:pt idx="393">
                  <c:v>39112</c:v>
                </c:pt>
                <c:pt idx="394">
                  <c:v>39113</c:v>
                </c:pt>
                <c:pt idx="395">
                  <c:v>39114</c:v>
                </c:pt>
                <c:pt idx="396">
                  <c:v>39115</c:v>
                </c:pt>
                <c:pt idx="397">
                  <c:v>39118</c:v>
                </c:pt>
                <c:pt idx="398">
                  <c:v>39119</c:v>
                </c:pt>
                <c:pt idx="399">
                  <c:v>39120</c:v>
                </c:pt>
                <c:pt idx="400">
                  <c:v>39121</c:v>
                </c:pt>
                <c:pt idx="401">
                  <c:v>39122</c:v>
                </c:pt>
                <c:pt idx="402">
                  <c:v>39125</c:v>
                </c:pt>
                <c:pt idx="403">
                  <c:v>39126</c:v>
                </c:pt>
                <c:pt idx="404">
                  <c:v>39127</c:v>
                </c:pt>
                <c:pt idx="405">
                  <c:v>39128</c:v>
                </c:pt>
                <c:pt idx="406">
                  <c:v>39129</c:v>
                </c:pt>
                <c:pt idx="407">
                  <c:v>39133</c:v>
                </c:pt>
                <c:pt idx="408">
                  <c:v>39134</c:v>
                </c:pt>
                <c:pt idx="409">
                  <c:v>39135</c:v>
                </c:pt>
                <c:pt idx="410">
                  <c:v>39136</c:v>
                </c:pt>
                <c:pt idx="411">
                  <c:v>39139</c:v>
                </c:pt>
                <c:pt idx="412">
                  <c:v>39140</c:v>
                </c:pt>
                <c:pt idx="413">
                  <c:v>39141</c:v>
                </c:pt>
                <c:pt idx="414">
                  <c:v>39142</c:v>
                </c:pt>
                <c:pt idx="415">
                  <c:v>39143</c:v>
                </c:pt>
                <c:pt idx="416">
                  <c:v>39146</c:v>
                </c:pt>
                <c:pt idx="417">
                  <c:v>39147</c:v>
                </c:pt>
                <c:pt idx="418">
                  <c:v>39148</c:v>
                </c:pt>
                <c:pt idx="419">
                  <c:v>39149</c:v>
                </c:pt>
                <c:pt idx="420">
                  <c:v>39150</c:v>
                </c:pt>
                <c:pt idx="421">
                  <c:v>39153</c:v>
                </c:pt>
                <c:pt idx="422">
                  <c:v>39154</c:v>
                </c:pt>
                <c:pt idx="423">
                  <c:v>39155</c:v>
                </c:pt>
                <c:pt idx="424">
                  <c:v>39156</c:v>
                </c:pt>
                <c:pt idx="425">
                  <c:v>39157</c:v>
                </c:pt>
                <c:pt idx="426">
                  <c:v>39160</c:v>
                </c:pt>
                <c:pt idx="427">
                  <c:v>39161</c:v>
                </c:pt>
                <c:pt idx="428">
                  <c:v>39162</c:v>
                </c:pt>
                <c:pt idx="429">
                  <c:v>39163</c:v>
                </c:pt>
                <c:pt idx="430">
                  <c:v>39164</c:v>
                </c:pt>
                <c:pt idx="431">
                  <c:v>39167</c:v>
                </c:pt>
                <c:pt idx="432">
                  <c:v>39168</c:v>
                </c:pt>
                <c:pt idx="433">
                  <c:v>39169</c:v>
                </c:pt>
                <c:pt idx="434">
                  <c:v>39170</c:v>
                </c:pt>
                <c:pt idx="435">
                  <c:v>39171</c:v>
                </c:pt>
                <c:pt idx="436">
                  <c:v>39174</c:v>
                </c:pt>
                <c:pt idx="437">
                  <c:v>39175</c:v>
                </c:pt>
                <c:pt idx="438">
                  <c:v>39176</c:v>
                </c:pt>
                <c:pt idx="439">
                  <c:v>39177</c:v>
                </c:pt>
                <c:pt idx="440">
                  <c:v>39181</c:v>
                </c:pt>
                <c:pt idx="441">
                  <c:v>39182</c:v>
                </c:pt>
                <c:pt idx="442">
                  <c:v>39183</c:v>
                </c:pt>
                <c:pt idx="443">
                  <c:v>39184</c:v>
                </c:pt>
                <c:pt idx="444">
                  <c:v>39185</c:v>
                </c:pt>
                <c:pt idx="445">
                  <c:v>39188</c:v>
                </c:pt>
                <c:pt idx="446">
                  <c:v>39189</c:v>
                </c:pt>
                <c:pt idx="447">
                  <c:v>39190</c:v>
                </c:pt>
                <c:pt idx="448">
                  <c:v>39191</c:v>
                </c:pt>
                <c:pt idx="449">
                  <c:v>39192</c:v>
                </c:pt>
                <c:pt idx="450">
                  <c:v>39195</c:v>
                </c:pt>
                <c:pt idx="451">
                  <c:v>39196</c:v>
                </c:pt>
                <c:pt idx="452">
                  <c:v>39197</c:v>
                </c:pt>
                <c:pt idx="453">
                  <c:v>39198</c:v>
                </c:pt>
                <c:pt idx="454">
                  <c:v>39199</c:v>
                </c:pt>
                <c:pt idx="455">
                  <c:v>39202</c:v>
                </c:pt>
                <c:pt idx="456">
                  <c:v>39203</c:v>
                </c:pt>
                <c:pt idx="457">
                  <c:v>39204</c:v>
                </c:pt>
                <c:pt idx="458">
                  <c:v>39205</c:v>
                </c:pt>
                <c:pt idx="459">
                  <c:v>39206</c:v>
                </c:pt>
                <c:pt idx="460">
                  <c:v>39209</c:v>
                </c:pt>
                <c:pt idx="461">
                  <c:v>39210</c:v>
                </c:pt>
                <c:pt idx="462">
                  <c:v>39211</c:v>
                </c:pt>
                <c:pt idx="463">
                  <c:v>39212</c:v>
                </c:pt>
                <c:pt idx="464">
                  <c:v>39213</c:v>
                </c:pt>
                <c:pt idx="465">
                  <c:v>39216</c:v>
                </c:pt>
                <c:pt idx="466">
                  <c:v>39217</c:v>
                </c:pt>
                <c:pt idx="467">
                  <c:v>39218</c:v>
                </c:pt>
                <c:pt idx="468">
                  <c:v>39219</c:v>
                </c:pt>
                <c:pt idx="469">
                  <c:v>39220</c:v>
                </c:pt>
                <c:pt idx="470">
                  <c:v>39223</c:v>
                </c:pt>
                <c:pt idx="471">
                  <c:v>39224</c:v>
                </c:pt>
                <c:pt idx="472">
                  <c:v>39225</c:v>
                </c:pt>
                <c:pt idx="473">
                  <c:v>39226</c:v>
                </c:pt>
                <c:pt idx="474">
                  <c:v>39227</c:v>
                </c:pt>
                <c:pt idx="475">
                  <c:v>39231</c:v>
                </c:pt>
                <c:pt idx="476">
                  <c:v>39232</c:v>
                </c:pt>
                <c:pt idx="477">
                  <c:v>39233</c:v>
                </c:pt>
                <c:pt idx="478">
                  <c:v>39234</c:v>
                </c:pt>
                <c:pt idx="479">
                  <c:v>39237</c:v>
                </c:pt>
                <c:pt idx="480">
                  <c:v>39238</c:v>
                </c:pt>
                <c:pt idx="481">
                  <c:v>39239</c:v>
                </c:pt>
                <c:pt idx="482">
                  <c:v>39240</c:v>
                </c:pt>
                <c:pt idx="483">
                  <c:v>39241</c:v>
                </c:pt>
                <c:pt idx="484">
                  <c:v>39244</c:v>
                </c:pt>
                <c:pt idx="485">
                  <c:v>39245</c:v>
                </c:pt>
                <c:pt idx="486">
                  <c:v>39246</c:v>
                </c:pt>
                <c:pt idx="487">
                  <c:v>39247</c:v>
                </c:pt>
                <c:pt idx="488">
                  <c:v>39248</c:v>
                </c:pt>
                <c:pt idx="489">
                  <c:v>39251</c:v>
                </c:pt>
                <c:pt idx="490">
                  <c:v>39252</c:v>
                </c:pt>
                <c:pt idx="491">
                  <c:v>39253</c:v>
                </c:pt>
                <c:pt idx="492">
                  <c:v>39254</c:v>
                </c:pt>
                <c:pt idx="493">
                  <c:v>39255</c:v>
                </c:pt>
                <c:pt idx="494">
                  <c:v>39258</c:v>
                </c:pt>
                <c:pt idx="495">
                  <c:v>39259</c:v>
                </c:pt>
                <c:pt idx="496">
                  <c:v>39260</c:v>
                </c:pt>
                <c:pt idx="497">
                  <c:v>39261</c:v>
                </c:pt>
                <c:pt idx="498">
                  <c:v>39262</c:v>
                </c:pt>
                <c:pt idx="499">
                  <c:v>39265</c:v>
                </c:pt>
                <c:pt idx="500">
                  <c:v>39266</c:v>
                </c:pt>
                <c:pt idx="501">
                  <c:v>39268</c:v>
                </c:pt>
                <c:pt idx="502">
                  <c:v>39269</c:v>
                </c:pt>
                <c:pt idx="503">
                  <c:v>39272</c:v>
                </c:pt>
                <c:pt idx="504">
                  <c:v>39273</c:v>
                </c:pt>
                <c:pt idx="505">
                  <c:v>39274</c:v>
                </c:pt>
                <c:pt idx="506">
                  <c:v>39275</c:v>
                </c:pt>
                <c:pt idx="507">
                  <c:v>39276</c:v>
                </c:pt>
                <c:pt idx="508">
                  <c:v>39279</c:v>
                </c:pt>
                <c:pt idx="509">
                  <c:v>39280</c:v>
                </c:pt>
                <c:pt idx="510">
                  <c:v>39281</c:v>
                </c:pt>
                <c:pt idx="511">
                  <c:v>39282</c:v>
                </c:pt>
                <c:pt idx="512">
                  <c:v>39283</c:v>
                </c:pt>
                <c:pt idx="513">
                  <c:v>39286</c:v>
                </c:pt>
                <c:pt idx="514">
                  <c:v>39287</c:v>
                </c:pt>
                <c:pt idx="515">
                  <c:v>39288</c:v>
                </c:pt>
                <c:pt idx="516">
                  <c:v>39289</c:v>
                </c:pt>
                <c:pt idx="517">
                  <c:v>39290</c:v>
                </c:pt>
                <c:pt idx="518">
                  <c:v>39293</c:v>
                </c:pt>
                <c:pt idx="519">
                  <c:v>39294</c:v>
                </c:pt>
                <c:pt idx="520">
                  <c:v>39295</c:v>
                </c:pt>
                <c:pt idx="521">
                  <c:v>39296</c:v>
                </c:pt>
                <c:pt idx="522">
                  <c:v>39297</c:v>
                </c:pt>
                <c:pt idx="523">
                  <c:v>39300</c:v>
                </c:pt>
                <c:pt idx="524">
                  <c:v>39301</c:v>
                </c:pt>
                <c:pt idx="525">
                  <c:v>39302</c:v>
                </c:pt>
                <c:pt idx="526">
                  <c:v>39303</c:v>
                </c:pt>
                <c:pt idx="527">
                  <c:v>39304</c:v>
                </c:pt>
                <c:pt idx="528">
                  <c:v>39307</c:v>
                </c:pt>
                <c:pt idx="529">
                  <c:v>39308</c:v>
                </c:pt>
                <c:pt idx="530">
                  <c:v>39309</c:v>
                </c:pt>
                <c:pt idx="531">
                  <c:v>39310</c:v>
                </c:pt>
                <c:pt idx="532">
                  <c:v>39311</c:v>
                </c:pt>
                <c:pt idx="533">
                  <c:v>39314</c:v>
                </c:pt>
                <c:pt idx="534">
                  <c:v>39315</c:v>
                </c:pt>
                <c:pt idx="535">
                  <c:v>39316</c:v>
                </c:pt>
                <c:pt idx="536">
                  <c:v>39317</c:v>
                </c:pt>
                <c:pt idx="537">
                  <c:v>39318</c:v>
                </c:pt>
                <c:pt idx="538">
                  <c:v>39321</c:v>
                </c:pt>
                <c:pt idx="539">
                  <c:v>39322</c:v>
                </c:pt>
                <c:pt idx="540">
                  <c:v>39323</c:v>
                </c:pt>
                <c:pt idx="541">
                  <c:v>39324</c:v>
                </c:pt>
                <c:pt idx="542">
                  <c:v>39325</c:v>
                </c:pt>
                <c:pt idx="543">
                  <c:v>39329</c:v>
                </c:pt>
                <c:pt idx="544">
                  <c:v>39330</c:v>
                </c:pt>
                <c:pt idx="545">
                  <c:v>39331</c:v>
                </c:pt>
                <c:pt idx="546">
                  <c:v>39332</c:v>
                </c:pt>
                <c:pt idx="547">
                  <c:v>39335</c:v>
                </c:pt>
                <c:pt idx="548">
                  <c:v>39336</c:v>
                </c:pt>
                <c:pt idx="549">
                  <c:v>39337</c:v>
                </c:pt>
                <c:pt idx="550">
                  <c:v>39338</c:v>
                </c:pt>
                <c:pt idx="551">
                  <c:v>39339</c:v>
                </c:pt>
                <c:pt idx="552">
                  <c:v>39342</c:v>
                </c:pt>
                <c:pt idx="553">
                  <c:v>39343</c:v>
                </c:pt>
                <c:pt idx="554">
                  <c:v>39344</c:v>
                </c:pt>
                <c:pt idx="555">
                  <c:v>39345</c:v>
                </c:pt>
                <c:pt idx="556">
                  <c:v>39346</c:v>
                </c:pt>
                <c:pt idx="557">
                  <c:v>39349</c:v>
                </c:pt>
                <c:pt idx="558">
                  <c:v>39350</c:v>
                </c:pt>
                <c:pt idx="559">
                  <c:v>39351</c:v>
                </c:pt>
                <c:pt idx="560">
                  <c:v>39352</c:v>
                </c:pt>
                <c:pt idx="561">
                  <c:v>39353</c:v>
                </c:pt>
                <c:pt idx="562">
                  <c:v>39356</c:v>
                </c:pt>
                <c:pt idx="563">
                  <c:v>39357</c:v>
                </c:pt>
                <c:pt idx="564">
                  <c:v>39358</c:v>
                </c:pt>
                <c:pt idx="565">
                  <c:v>39359</c:v>
                </c:pt>
                <c:pt idx="566">
                  <c:v>39360</c:v>
                </c:pt>
                <c:pt idx="567">
                  <c:v>39364</c:v>
                </c:pt>
                <c:pt idx="568">
                  <c:v>39365</c:v>
                </c:pt>
                <c:pt idx="569">
                  <c:v>39366</c:v>
                </c:pt>
                <c:pt idx="570">
                  <c:v>39367</c:v>
                </c:pt>
                <c:pt idx="571">
                  <c:v>39370</c:v>
                </c:pt>
                <c:pt idx="572">
                  <c:v>39371</c:v>
                </c:pt>
                <c:pt idx="573">
                  <c:v>39372</c:v>
                </c:pt>
                <c:pt idx="574">
                  <c:v>39373</c:v>
                </c:pt>
                <c:pt idx="575">
                  <c:v>39374</c:v>
                </c:pt>
                <c:pt idx="576">
                  <c:v>39377</c:v>
                </c:pt>
                <c:pt idx="577">
                  <c:v>39378</c:v>
                </c:pt>
                <c:pt idx="578">
                  <c:v>39379</c:v>
                </c:pt>
                <c:pt idx="579">
                  <c:v>39380</c:v>
                </c:pt>
                <c:pt idx="580">
                  <c:v>39381</c:v>
                </c:pt>
                <c:pt idx="581">
                  <c:v>39384</c:v>
                </c:pt>
                <c:pt idx="582">
                  <c:v>39385</c:v>
                </c:pt>
                <c:pt idx="583">
                  <c:v>39386</c:v>
                </c:pt>
                <c:pt idx="584">
                  <c:v>39387</c:v>
                </c:pt>
                <c:pt idx="585">
                  <c:v>39388</c:v>
                </c:pt>
                <c:pt idx="586">
                  <c:v>39391</c:v>
                </c:pt>
                <c:pt idx="587">
                  <c:v>39392</c:v>
                </c:pt>
                <c:pt idx="588">
                  <c:v>39393</c:v>
                </c:pt>
                <c:pt idx="589">
                  <c:v>39394</c:v>
                </c:pt>
                <c:pt idx="590">
                  <c:v>39395</c:v>
                </c:pt>
                <c:pt idx="591">
                  <c:v>39399</c:v>
                </c:pt>
                <c:pt idx="592">
                  <c:v>39400</c:v>
                </c:pt>
                <c:pt idx="593">
                  <c:v>39401</c:v>
                </c:pt>
                <c:pt idx="594">
                  <c:v>39402</c:v>
                </c:pt>
                <c:pt idx="595">
                  <c:v>39405</c:v>
                </c:pt>
                <c:pt idx="596">
                  <c:v>39406</c:v>
                </c:pt>
                <c:pt idx="597">
                  <c:v>39407</c:v>
                </c:pt>
                <c:pt idx="598">
                  <c:v>39409</c:v>
                </c:pt>
                <c:pt idx="599">
                  <c:v>39412</c:v>
                </c:pt>
                <c:pt idx="600">
                  <c:v>39413</c:v>
                </c:pt>
                <c:pt idx="601">
                  <c:v>39414</c:v>
                </c:pt>
                <c:pt idx="602">
                  <c:v>39415</c:v>
                </c:pt>
                <c:pt idx="603">
                  <c:v>39416</c:v>
                </c:pt>
                <c:pt idx="604">
                  <c:v>39419</c:v>
                </c:pt>
                <c:pt idx="605">
                  <c:v>39420</c:v>
                </c:pt>
                <c:pt idx="606">
                  <c:v>39421</c:v>
                </c:pt>
                <c:pt idx="607">
                  <c:v>39422</c:v>
                </c:pt>
                <c:pt idx="608">
                  <c:v>39423</c:v>
                </c:pt>
                <c:pt idx="609">
                  <c:v>39426</c:v>
                </c:pt>
                <c:pt idx="610">
                  <c:v>39427</c:v>
                </c:pt>
                <c:pt idx="611">
                  <c:v>39428</c:v>
                </c:pt>
                <c:pt idx="612">
                  <c:v>39429</c:v>
                </c:pt>
                <c:pt idx="613">
                  <c:v>39430</c:v>
                </c:pt>
                <c:pt idx="614">
                  <c:v>39433</c:v>
                </c:pt>
                <c:pt idx="615">
                  <c:v>39434</c:v>
                </c:pt>
                <c:pt idx="616">
                  <c:v>39435</c:v>
                </c:pt>
                <c:pt idx="617">
                  <c:v>39436</c:v>
                </c:pt>
                <c:pt idx="618">
                  <c:v>39437</c:v>
                </c:pt>
                <c:pt idx="619">
                  <c:v>39440</c:v>
                </c:pt>
                <c:pt idx="620">
                  <c:v>39442</c:v>
                </c:pt>
                <c:pt idx="621">
                  <c:v>39443</c:v>
                </c:pt>
                <c:pt idx="622">
                  <c:v>39444</c:v>
                </c:pt>
                <c:pt idx="623">
                  <c:v>39447</c:v>
                </c:pt>
                <c:pt idx="624">
                  <c:v>39449</c:v>
                </c:pt>
                <c:pt idx="625">
                  <c:v>39450</c:v>
                </c:pt>
                <c:pt idx="626">
                  <c:v>39451</c:v>
                </c:pt>
                <c:pt idx="627">
                  <c:v>39454</c:v>
                </c:pt>
                <c:pt idx="628">
                  <c:v>39455</c:v>
                </c:pt>
                <c:pt idx="629">
                  <c:v>39456</c:v>
                </c:pt>
                <c:pt idx="630">
                  <c:v>39457</c:v>
                </c:pt>
                <c:pt idx="631">
                  <c:v>39458</c:v>
                </c:pt>
                <c:pt idx="632">
                  <c:v>39461</c:v>
                </c:pt>
                <c:pt idx="633">
                  <c:v>39462</c:v>
                </c:pt>
                <c:pt idx="634">
                  <c:v>39463</c:v>
                </c:pt>
                <c:pt idx="635">
                  <c:v>39464</c:v>
                </c:pt>
                <c:pt idx="636">
                  <c:v>39465</c:v>
                </c:pt>
                <c:pt idx="637">
                  <c:v>39469</c:v>
                </c:pt>
                <c:pt idx="638">
                  <c:v>39470</c:v>
                </c:pt>
                <c:pt idx="639">
                  <c:v>39471</c:v>
                </c:pt>
                <c:pt idx="640">
                  <c:v>39472</c:v>
                </c:pt>
                <c:pt idx="641">
                  <c:v>39475</c:v>
                </c:pt>
                <c:pt idx="642">
                  <c:v>39476</c:v>
                </c:pt>
                <c:pt idx="643">
                  <c:v>39477</c:v>
                </c:pt>
                <c:pt idx="644">
                  <c:v>39478</c:v>
                </c:pt>
                <c:pt idx="645">
                  <c:v>39479</c:v>
                </c:pt>
                <c:pt idx="646">
                  <c:v>39482</c:v>
                </c:pt>
                <c:pt idx="647">
                  <c:v>39483</c:v>
                </c:pt>
                <c:pt idx="648">
                  <c:v>39484</c:v>
                </c:pt>
                <c:pt idx="649">
                  <c:v>39485</c:v>
                </c:pt>
                <c:pt idx="650">
                  <c:v>39486</c:v>
                </c:pt>
                <c:pt idx="651">
                  <c:v>39489</c:v>
                </c:pt>
                <c:pt idx="652">
                  <c:v>39490</c:v>
                </c:pt>
                <c:pt idx="653">
                  <c:v>39491</c:v>
                </c:pt>
                <c:pt idx="654">
                  <c:v>39492</c:v>
                </c:pt>
                <c:pt idx="655">
                  <c:v>39493</c:v>
                </c:pt>
                <c:pt idx="656">
                  <c:v>39497</c:v>
                </c:pt>
                <c:pt idx="657">
                  <c:v>39498</c:v>
                </c:pt>
                <c:pt idx="658">
                  <c:v>39499</c:v>
                </c:pt>
                <c:pt idx="659">
                  <c:v>39500</c:v>
                </c:pt>
                <c:pt idx="660">
                  <c:v>39503</c:v>
                </c:pt>
                <c:pt idx="661">
                  <c:v>39504</c:v>
                </c:pt>
                <c:pt idx="662">
                  <c:v>39505</c:v>
                </c:pt>
                <c:pt idx="663">
                  <c:v>39506</c:v>
                </c:pt>
                <c:pt idx="664">
                  <c:v>39507</c:v>
                </c:pt>
                <c:pt idx="665">
                  <c:v>39510</c:v>
                </c:pt>
                <c:pt idx="666">
                  <c:v>39511</c:v>
                </c:pt>
                <c:pt idx="667">
                  <c:v>39512</c:v>
                </c:pt>
                <c:pt idx="668">
                  <c:v>39513</c:v>
                </c:pt>
                <c:pt idx="669">
                  <c:v>39514</c:v>
                </c:pt>
                <c:pt idx="670">
                  <c:v>39517</c:v>
                </c:pt>
                <c:pt idx="671">
                  <c:v>39518</c:v>
                </c:pt>
                <c:pt idx="672">
                  <c:v>39519</c:v>
                </c:pt>
                <c:pt idx="673">
                  <c:v>39520</c:v>
                </c:pt>
                <c:pt idx="674">
                  <c:v>39521</c:v>
                </c:pt>
                <c:pt idx="675">
                  <c:v>39524</c:v>
                </c:pt>
                <c:pt idx="676">
                  <c:v>39525</c:v>
                </c:pt>
                <c:pt idx="677">
                  <c:v>39526</c:v>
                </c:pt>
                <c:pt idx="678">
                  <c:v>39527</c:v>
                </c:pt>
                <c:pt idx="679">
                  <c:v>39531</c:v>
                </c:pt>
                <c:pt idx="680">
                  <c:v>39532</c:v>
                </c:pt>
                <c:pt idx="681">
                  <c:v>39533</c:v>
                </c:pt>
                <c:pt idx="682">
                  <c:v>39534</c:v>
                </c:pt>
                <c:pt idx="683">
                  <c:v>39535</c:v>
                </c:pt>
                <c:pt idx="684">
                  <c:v>39538</c:v>
                </c:pt>
                <c:pt idx="685">
                  <c:v>39539</c:v>
                </c:pt>
                <c:pt idx="686">
                  <c:v>39540</c:v>
                </c:pt>
                <c:pt idx="687">
                  <c:v>39541</c:v>
                </c:pt>
                <c:pt idx="688">
                  <c:v>39542</c:v>
                </c:pt>
                <c:pt idx="689">
                  <c:v>39545</c:v>
                </c:pt>
                <c:pt idx="690">
                  <c:v>39546</c:v>
                </c:pt>
                <c:pt idx="691">
                  <c:v>39547</c:v>
                </c:pt>
                <c:pt idx="692">
                  <c:v>39548</c:v>
                </c:pt>
                <c:pt idx="693">
                  <c:v>39549</c:v>
                </c:pt>
                <c:pt idx="694">
                  <c:v>39552</c:v>
                </c:pt>
                <c:pt idx="695">
                  <c:v>39553</c:v>
                </c:pt>
                <c:pt idx="696">
                  <c:v>39554</c:v>
                </c:pt>
                <c:pt idx="697">
                  <c:v>39555</c:v>
                </c:pt>
                <c:pt idx="698">
                  <c:v>39556</c:v>
                </c:pt>
                <c:pt idx="699">
                  <c:v>39559</c:v>
                </c:pt>
                <c:pt idx="700">
                  <c:v>39560</c:v>
                </c:pt>
                <c:pt idx="701">
                  <c:v>39561</c:v>
                </c:pt>
                <c:pt idx="702">
                  <c:v>39562</c:v>
                </c:pt>
                <c:pt idx="703">
                  <c:v>39563</c:v>
                </c:pt>
                <c:pt idx="704">
                  <c:v>39566</c:v>
                </c:pt>
                <c:pt idx="705">
                  <c:v>39567</c:v>
                </c:pt>
                <c:pt idx="706">
                  <c:v>39568</c:v>
                </c:pt>
                <c:pt idx="707">
                  <c:v>39569</c:v>
                </c:pt>
                <c:pt idx="708">
                  <c:v>39570</c:v>
                </c:pt>
                <c:pt idx="709">
                  <c:v>39573</c:v>
                </c:pt>
                <c:pt idx="710">
                  <c:v>39574</c:v>
                </c:pt>
                <c:pt idx="711">
                  <c:v>39575</c:v>
                </c:pt>
                <c:pt idx="712">
                  <c:v>39576</c:v>
                </c:pt>
                <c:pt idx="713">
                  <c:v>39577</c:v>
                </c:pt>
                <c:pt idx="714">
                  <c:v>39580</c:v>
                </c:pt>
                <c:pt idx="715">
                  <c:v>39581</c:v>
                </c:pt>
                <c:pt idx="716">
                  <c:v>39582</c:v>
                </c:pt>
                <c:pt idx="717">
                  <c:v>39583</c:v>
                </c:pt>
                <c:pt idx="718">
                  <c:v>39584</c:v>
                </c:pt>
                <c:pt idx="719">
                  <c:v>39587</c:v>
                </c:pt>
                <c:pt idx="720">
                  <c:v>39588</c:v>
                </c:pt>
                <c:pt idx="721">
                  <c:v>39589</c:v>
                </c:pt>
                <c:pt idx="722">
                  <c:v>39590</c:v>
                </c:pt>
                <c:pt idx="723">
                  <c:v>39591</c:v>
                </c:pt>
                <c:pt idx="724">
                  <c:v>39595</c:v>
                </c:pt>
                <c:pt idx="725">
                  <c:v>39596</c:v>
                </c:pt>
                <c:pt idx="726">
                  <c:v>39597</c:v>
                </c:pt>
                <c:pt idx="727">
                  <c:v>39598</c:v>
                </c:pt>
                <c:pt idx="728">
                  <c:v>39601</c:v>
                </c:pt>
                <c:pt idx="729">
                  <c:v>39602</c:v>
                </c:pt>
                <c:pt idx="730">
                  <c:v>39603</c:v>
                </c:pt>
                <c:pt idx="731">
                  <c:v>39604</c:v>
                </c:pt>
                <c:pt idx="732">
                  <c:v>39605</c:v>
                </c:pt>
                <c:pt idx="733">
                  <c:v>39608</c:v>
                </c:pt>
                <c:pt idx="734">
                  <c:v>39609</c:v>
                </c:pt>
                <c:pt idx="735">
                  <c:v>39610</c:v>
                </c:pt>
                <c:pt idx="736">
                  <c:v>39611</c:v>
                </c:pt>
                <c:pt idx="737">
                  <c:v>39612</c:v>
                </c:pt>
                <c:pt idx="738">
                  <c:v>39615</c:v>
                </c:pt>
                <c:pt idx="739">
                  <c:v>39616</c:v>
                </c:pt>
                <c:pt idx="740">
                  <c:v>39617</c:v>
                </c:pt>
                <c:pt idx="741">
                  <c:v>39618</c:v>
                </c:pt>
                <c:pt idx="742">
                  <c:v>39619</c:v>
                </c:pt>
                <c:pt idx="743">
                  <c:v>39622</c:v>
                </c:pt>
                <c:pt idx="744">
                  <c:v>39623</c:v>
                </c:pt>
                <c:pt idx="745">
                  <c:v>39624</c:v>
                </c:pt>
                <c:pt idx="746">
                  <c:v>39625</c:v>
                </c:pt>
                <c:pt idx="747">
                  <c:v>39626</c:v>
                </c:pt>
                <c:pt idx="748">
                  <c:v>39629</c:v>
                </c:pt>
                <c:pt idx="749">
                  <c:v>39630</c:v>
                </c:pt>
                <c:pt idx="750">
                  <c:v>39631</c:v>
                </c:pt>
                <c:pt idx="751">
                  <c:v>39632</c:v>
                </c:pt>
                <c:pt idx="752">
                  <c:v>39636</c:v>
                </c:pt>
                <c:pt idx="753">
                  <c:v>39637</c:v>
                </c:pt>
                <c:pt idx="754">
                  <c:v>39638</c:v>
                </c:pt>
                <c:pt idx="755">
                  <c:v>39639</c:v>
                </c:pt>
                <c:pt idx="756">
                  <c:v>39640</c:v>
                </c:pt>
                <c:pt idx="757">
                  <c:v>39643</c:v>
                </c:pt>
                <c:pt idx="758">
                  <c:v>39644</c:v>
                </c:pt>
                <c:pt idx="759">
                  <c:v>39645</c:v>
                </c:pt>
                <c:pt idx="760">
                  <c:v>39646</c:v>
                </c:pt>
                <c:pt idx="761">
                  <c:v>39647</c:v>
                </c:pt>
                <c:pt idx="762">
                  <c:v>39650</c:v>
                </c:pt>
                <c:pt idx="763">
                  <c:v>39651</c:v>
                </c:pt>
                <c:pt idx="764">
                  <c:v>39652</c:v>
                </c:pt>
                <c:pt idx="765">
                  <c:v>39653</c:v>
                </c:pt>
                <c:pt idx="766">
                  <c:v>39654</c:v>
                </c:pt>
                <c:pt idx="767">
                  <c:v>39657</c:v>
                </c:pt>
                <c:pt idx="768">
                  <c:v>39658</c:v>
                </c:pt>
                <c:pt idx="769">
                  <c:v>39659</c:v>
                </c:pt>
                <c:pt idx="770">
                  <c:v>39660</c:v>
                </c:pt>
                <c:pt idx="771">
                  <c:v>39661</c:v>
                </c:pt>
                <c:pt idx="772">
                  <c:v>39664</c:v>
                </c:pt>
                <c:pt idx="773">
                  <c:v>39665</c:v>
                </c:pt>
                <c:pt idx="774">
                  <c:v>39666</c:v>
                </c:pt>
                <c:pt idx="775">
                  <c:v>39667</c:v>
                </c:pt>
                <c:pt idx="776">
                  <c:v>39668</c:v>
                </c:pt>
                <c:pt idx="777">
                  <c:v>39671</c:v>
                </c:pt>
                <c:pt idx="778">
                  <c:v>39672</c:v>
                </c:pt>
                <c:pt idx="779">
                  <c:v>39673</c:v>
                </c:pt>
                <c:pt idx="780">
                  <c:v>39674</c:v>
                </c:pt>
                <c:pt idx="781">
                  <c:v>39675</c:v>
                </c:pt>
                <c:pt idx="782">
                  <c:v>39678</c:v>
                </c:pt>
                <c:pt idx="783">
                  <c:v>39679</c:v>
                </c:pt>
                <c:pt idx="784">
                  <c:v>39680</c:v>
                </c:pt>
                <c:pt idx="785">
                  <c:v>39681</c:v>
                </c:pt>
                <c:pt idx="786">
                  <c:v>39682</c:v>
                </c:pt>
                <c:pt idx="787">
                  <c:v>39685</c:v>
                </c:pt>
                <c:pt idx="788">
                  <c:v>39686</c:v>
                </c:pt>
                <c:pt idx="789">
                  <c:v>39687</c:v>
                </c:pt>
                <c:pt idx="790">
                  <c:v>39688</c:v>
                </c:pt>
                <c:pt idx="791">
                  <c:v>39689</c:v>
                </c:pt>
                <c:pt idx="792">
                  <c:v>39693</c:v>
                </c:pt>
                <c:pt idx="793">
                  <c:v>39694</c:v>
                </c:pt>
                <c:pt idx="794">
                  <c:v>39695</c:v>
                </c:pt>
                <c:pt idx="795">
                  <c:v>39696</c:v>
                </c:pt>
                <c:pt idx="796">
                  <c:v>39699</c:v>
                </c:pt>
                <c:pt idx="797">
                  <c:v>39700</c:v>
                </c:pt>
                <c:pt idx="798">
                  <c:v>39701</c:v>
                </c:pt>
                <c:pt idx="799">
                  <c:v>39702</c:v>
                </c:pt>
                <c:pt idx="800">
                  <c:v>39703</c:v>
                </c:pt>
                <c:pt idx="801">
                  <c:v>39706</c:v>
                </c:pt>
                <c:pt idx="802">
                  <c:v>39707</c:v>
                </c:pt>
                <c:pt idx="803">
                  <c:v>39708</c:v>
                </c:pt>
                <c:pt idx="804">
                  <c:v>39709</c:v>
                </c:pt>
                <c:pt idx="805">
                  <c:v>39710</c:v>
                </c:pt>
                <c:pt idx="806">
                  <c:v>39713</c:v>
                </c:pt>
                <c:pt idx="807">
                  <c:v>39714</c:v>
                </c:pt>
                <c:pt idx="808">
                  <c:v>39715</c:v>
                </c:pt>
                <c:pt idx="809">
                  <c:v>39716</c:v>
                </c:pt>
                <c:pt idx="810">
                  <c:v>39717</c:v>
                </c:pt>
                <c:pt idx="811">
                  <c:v>39720</c:v>
                </c:pt>
                <c:pt idx="812">
                  <c:v>39721</c:v>
                </c:pt>
                <c:pt idx="813">
                  <c:v>39722</c:v>
                </c:pt>
                <c:pt idx="814">
                  <c:v>39723</c:v>
                </c:pt>
                <c:pt idx="815">
                  <c:v>39724</c:v>
                </c:pt>
                <c:pt idx="816">
                  <c:v>39727</c:v>
                </c:pt>
                <c:pt idx="817">
                  <c:v>39728</c:v>
                </c:pt>
                <c:pt idx="818">
                  <c:v>39729</c:v>
                </c:pt>
                <c:pt idx="819">
                  <c:v>39730</c:v>
                </c:pt>
                <c:pt idx="820">
                  <c:v>39731</c:v>
                </c:pt>
                <c:pt idx="821">
                  <c:v>39735</c:v>
                </c:pt>
                <c:pt idx="822">
                  <c:v>39736</c:v>
                </c:pt>
                <c:pt idx="823">
                  <c:v>39737</c:v>
                </c:pt>
                <c:pt idx="824">
                  <c:v>39738</c:v>
                </c:pt>
                <c:pt idx="825">
                  <c:v>39741</c:v>
                </c:pt>
                <c:pt idx="826">
                  <c:v>39742</c:v>
                </c:pt>
                <c:pt idx="827">
                  <c:v>39743</c:v>
                </c:pt>
                <c:pt idx="828">
                  <c:v>39744</c:v>
                </c:pt>
                <c:pt idx="829">
                  <c:v>39745</c:v>
                </c:pt>
                <c:pt idx="830">
                  <c:v>39748</c:v>
                </c:pt>
                <c:pt idx="831">
                  <c:v>39749</c:v>
                </c:pt>
                <c:pt idx="832">
                  <c:v>39750</c:v>
                </c:pt>
                <c:pt idx="833">
                  <c:v>39751</c:v>
                </c:pt>
                <c:pt idx="834">
                  <c:v>39752</c:v>
                </c:pt>
                <c:pt idx="835">
                  <c:v>39755</c:v>
                </c:pt>
                <c:pt idx="836">
                  <c:v>39756</c:v>
                </c:pt>
                <c:pt idx="837">
                  <c:v>39757</c:v>
                </c:pt>
                <c:pt idx="838">
                  <c:v>39758</c:v>
                </c:pt>
                <c:pt idx="839">
                  <c:v>39759</c:v>
                </c:pt>
                <c:pt idx="840">
                  <c:v>39762</c:v>
                </c:pt>
                <c:pt idx="841">
                  <c:v>39764</c:v>
                </c:pt>
                <c:pt idx="842">
                  <c:v>39765</c:v>
                </c:pt>
                <c:pt idx="843">
                  <c:v>39766</c:v>
                </c:pt>
                <c:pt idx="844">
                  <c:v>39769</c:v>
                </c:pt>
                <c:pt idx="845">
                  <c:v>39770</c:v>
                </c:pt>
                <c:pt idx="846">
                  <c:v>39771</c:v>
                </c:pt>
                <c:pt idx="847">
                  <c:v>39772</c:v>
                </c:pt>
                <c:pt idx="848">
                  <c:v>39773</c:v>
                </c:pt>
                <c:pt idx="849">
                  <c:v>39776</c:v>
                </c:pt>
                <c:pt idx="850">
                  <c:v>39777</c:v>
                </c:pt>
                <c:pt idx="851">
                  <c:v>39778</c:v>
                </c:pt>
                <c:pt idx="852">
                  <c:v>39780</c:v>
                </c:pt>
                <c:pt idx="853">
                  <c:v>39783</c:v>
                </c:pt>
                <c:pt idx="854">
                  <c:v>39784</c:v>
                </c:pt>
                <c:pt idx="855">
                  <c:v>39785</c:v>
                </c:pt>
                <c:pt idx="856">
                  <c:v>39786</c:v>
                </c:pt>
                <c:pt idx="857">
                  <c:v>39787</c:v>
                </c:pt>
                <c:pt idx="858">
                  <c:v>39790</c:v>
                </c:pt>
                <c:pt idx="859">
                  <c:v>39791</c:v>
                </c:pt>
                <c:pt idx="860">
                  <c:v>39792</c:v>
                </c:pt>
                <c:pt idx="861">
                  <c:v>39793</c:v>
                </c:pt>
                <c:pt idx="862">
                  <c:v>39794</c:v>
                </c:pt>
                <c:pt idx="863">
                  <c:v>39797</c:v>
                </c:pt>
                <c:pt idx="864">
                  <c:v>39798</c:v>
                </c:pt>
                <c:pt idx="865">
                  <c:v>39799</c:v>
                </c:pt>
                <c:pt idx="866">
                  <c:v>39800</c:v>
                </c:pt>
                <c:pt idx="867">
                  <c:v>39801</c:v>
                </c:pt>
                <c:pt idx="868">
                  <c:v>39804</c:v>
                </c:pt>
                <c:pt idx="869">
                  <c:v>39805</c:v>
                </c:pt>
                <c:pt idx="870">
                  <c:v>39806</c:v>
                </c:pt>
                <c:pt idx="871">
                  <c:v>39808</c:v>
                </c:pt>
                <c:pt idx="872">
                  <c:v>39811</c:v>
                </c:pt>
                <c:pt idx="873">
                  <c:v>39812</c:v>
                </c:pt>
                <c:pt idx="874">
                  <c:v>39813</c:v>
                </c:pt>
                <c:pt idx="875">
                  <c:v>39815</c:v>
                </c:pt>
                <c:pt idx="876">
                  <c:v>39818</c:v>
                </c:pt>
                <c:pt idx="877">
                  <c:v>39819</c:v>
                </c:pt>
                <c:pt idx="878">
                  <c:v>39820</c:v>
                </c:pt>
                <c:pt idx="879">
                  <c:v>39821</c:v>
                </c:pt>
                <c:pt idx="880">
                  <c:v>39822</c:v>
                </c:pt>
                <c:pt idx="881">
                  <c:v>39825</c:v>
                </c:pt>
                <c:pt idx="882">
                  <c:v>39826</c:v>
                </c:pt>
                <c:pt idx="883">
                  <c:v>39827</c:v>
                </c:pt>
                <c:pt idx="884">
                  <c:v>39828</c:v>
                </c:pt>
                <c:pt idx="885">
                  <c:v>39829</c:v>
                </c:pt>
                <c:pt idx="886">
                  <c:v>39833</c:v>
                </c:pt>
                <c:pt idx="887">
                  <c:v>39834</c:v>
                </c:pt>
                <c:pt idx="888">
                  <c:v>39835</c:v>
                </c:pt>
                <c:pt idx="889">
                  <c:v>39836</c:v>
                </c:pt>
                <c:pt idx="890">
                  <c:v>39839</c:v>
                </c:pt>
                <c:pt idx="891">
                  <c:v>39840</c:v>
                </c:pt>
                <c:pt idx="892">
                  <c:v>39841</c:v>
                </c:pt>
                <c:pt idx="893">
                  <c:v>39842</c:v>
                </c:pt>
                <c:pt idx="894">
                  <c:v>39843</c:v>
                </c:pt>
                <c:pt idx="895">
                  <c:v>39846</c:v>
                </c:pt>
                <c:pt idx="896">
                  <c:v>39847</c:v>
                </c:pt>
                <c:pt idx="897">
                  <c:v>39848</c:v>
                </c:pt>
                <c:pt idx="898">
                  <c:v>39849</c:v>
                </c:pt>
                <c:pt idx="899">
                  <c:v>39850</c:v>
                </c:pt>
                <c:pt idx="900">
                  <c:v>39853</c:v>
                </c:pt>
                <c:pt idx="901">
                  <c:v>39854</c:v>
                </c:pt>
                <c:pt idx="902">
                  <c:v>39855</c:v>
                </c:pt>
                <c:pt idx="903">
                  <c:v>39856</c:v>
                </c:pt>
                <c:pt idx="904">
                  <c:v>39857</c:v>
                </c:pt>
                <c:pt idx="905">
                  <c:v>39861</c:v>
                </c:pt>
                <c:pt idx="906">
                  <c:v>39862</c:v>
                </c:pt>
                <c:pt idx="907">
                  <c:v>39863</c:v>
                </c:pt>
                <c:pt idx="908">
                  <c:v>39864</c:v>
                </c:pt>
                <c:pt idx="909">
                  <c:v>39867</c:v>
                </c:pt>
                <c:pt idx="910">
                  <c:v>39868</c:v>
                </c:pt>
                <c:pt idx="911">
                  <c:v>39869</c:v>
                </c:pt>
                <c:pt idx="912">
                  <c:v>39870</c:v>
                </c:pt>
                <c:pt idx="913">
                  <c:v>39871</c:v>
                </c:pt>
                <c:pt idx="914">
                  <c:v>39874</c:v>
                </c:pt>
                <c:pt idx="915">
                  <c:v>39875</c:v>
                </c:pt>
                <c:pt idx="916">
                  <c:v>39876</c:v>
                </c:pt>
                <c:pt idx="917">
                  <c:v>39877</c:v>
                </c:pt>
                <c:pt idx="918">
                  <c:v>39878</c:v>
                </c:pt>
                <c:pt idx="919">
                  <c:v>39881</c:v>
                </c:pt>
                <c:pt idx="920">
                  <c:v>39882</c:v>
                </c:pt>
                <c:pt idx="921">
                  <c:v>39883</c:v>
                </c:pt>
                <c:pt idx="922">
                  <c:v>39884</c:v>
                </c:pt>
                <c:pt idx="923">
                  <c:v>39885</c:v>
                </c:pt>
                <c:pt idx="924">
                  <c:v>39888</c:v>
                </c:pt>
                <c:pt idx="925">
                  <c:v>39889</c:v>
                </c:pt>
                <c:pt idx="926">
                  <c:v>39890</c:v>
                </c:pt>
                <c:pt idx="927">
                  <c:v>39891</c:v>
                </c:pt>
                <c:pt idx="928">
                  <c:v>39892</c:v>
                </c:pt>
                <c:pt idx="929">
                  <c:v>39895</c:v>
                </c:pt>
                <c:pt idx="930">
                  <c:v>39896</c:v>
                </c:pt>
                <c:pt idx="931">
                  <c:v>39897</c:v>
                </c:pt>
                <c:pt idx="932">
                  <c:v>39898</c:v>
                </c:pt>
                <c:pt idx="933">
                  <c:v>39899</c:v>
                </c:pt>
                <c:pt idx="934">
                  <c:v>39902</c:v>
                </c:pt>
                <c:pt idx="935">
                  <c:v>39903</c:v>
                </c:pt>
                <c:pt idx="936">
                  <c:v>39904</c:v>
                </c:pt>
                <c:pt idx="937">
                  <c:v>39905</c:v>
                </c:pt>
                <c:pt idx="938">
                  <c:v>39906</c:v>
                </c:pt>
                <c:pt idx="939">
                  <c:v>39909</c:v>
                </c:pt>
                <c:pt idx="940">
                  <c:v>39910</c:v>
                </c:pt>
                <c:pt idx="941">
                  <c:v>39911</c:v>
                </c:pt>
                <c:pt idx="942">
                  <c:v>39912</c:v>
                </c:pt>
                <c:pt idx="943">
                  <c:v>39916</c:v>
                </c:pt>
                <c:pt idx="944">
                  <c:v>39917</c:v>
                </c:pt>
                <c:pt idx="945">
                  <c:v>39918</c:v>
                </c:pt>
                <c:pt idx="946">
                  <c:v>39919</c:v>
                </c:pt>
                <c:pt idx="947">
                  <c:v>39920</c:v>
                </c:pt>
                <c:pt idx="948">
                  <c:v>39923</c:v>
                </c:pt>
                <c:pt idx="949">
                  <c:v>39924</c:v>
                </c:pt>
                <c:pt idx="950">
                  <c:v>39925</c:v>
                </c:pt>
                <c:pt idx="951">
                  <c:v>39926</c:v>
                </c:pt>
                <c:pt idx="952">
                  <c:v>39927</c:v>
                </c:pt>
                <c:pt idx="953">
                  <c:v>39930</c:v>
                </c:pt>
                <c:pt idx="954">
                  <c:v>39931</c:v>
                </c:pt>
                <c:pt idx="955">
                  <c:v>39932</c:v>
                </c:pt>
                <c:pt idx="956">
                  <c:v>39933</c:v>
                </c:pt>
                <c:pt idx="957">
                  <c:v>39934</c:v>
                </c:pt>
                <c:pt idx="958">
                  <c:v>39937</c:v>
                </c:pt>
                <c:pt idx="959">
                  <c:v>39938</c:v>
                </c:pt>
                <c:pt idx="960">
                  <c:v>39939</c:v>
                </c:pt>
                <c:pt idx="961">
                  <c:v>39940</c:v>
                </c:pt>
                <c:pt idx="962">
                  <c:v>39941</c:v>
                </c:pt>
                <c:pt idx="963">
                  <c:v>39944</c:v>
                </c:pt>
                <c:pt idx="964">
                  <c:v>39945</c:v>
                </c:pt>
                <c:pt idx="965">
                  <c:v>39946</c:v>
                </c:pt>
                <c:pt idx="966">
                  <c:v>39947</c:v>
                </c:pt>
                <c:pt idx="967">
                  <c:v>39948</c:v>
                </c:pt>
                <c:pt idx="968">
                  <c:v>39951</c:v>
                </c:pt>
                <c:pt idx="969">
                  <c:v>39952</c:v>
                </c:pt>
                <c:pt idx="970">
                  <c:v>39953</c:v>
                </c:pt>
                <c:pt idx="971">
                  <c:v>39954</c:v>
                </c:pt>
                <c:pt idx="972">
                  <c:v>39955</c:v>
                </c:pt>
                <c:pt idx="973">
                  <c:v>39959</c:v>
                </c:pt>
                <c:pt idx="974">
                  <c:v>39960</c:v>
                </c:pt>
                <c:pt idx="975">
                  <c:v>39961</c:v>
                </c:pt>
                <c:pt idx="976">
                  <c:v>39962</c:v>
                </c:pt>
                <c:pt idx="977">
                  <c:v>39965</c:v>
                </c:pt>
                <c:pt idx="978">
                  <c:v>39966</c:v>
                </c:pt>
                <c:pt idx="979">
                  <c:v>39967</c:v>
                </c:pt>
                <c:pt idx="980">
                  <c:v>39968</c:v>
                </c:pt>
                <c:pt idx="981">
                  <c:v>39969</c:v>
                </c:pt>
                <c:pt idx="982">
                  <c:v>39972</c:v>
                </c:pt>
                <c:pt idx="983">
                  <c:v>39973</c:v>
                </c:pt>
                <c:pt idx="984">
                  <c:v>39974</c:v>
                </c:pt>
                <c:pt idx="985">
                  <c:v>39975</c:v>
                </c:pt>
                <c:pt idx="986">
                  <c:v>39976</c:v>
                </c:pt>
                <c:pt idx="987">
                  <c:v>39979</c:v>
                </c:pt>
                <c:pt idx="988">
                  <c:v>39980</c:v>
                </c:pt>
                <c:pt idx="989">
                  <c:v>39981</c:v>
                </c:pt>
                <c:pt idx="990">
                  <c:v>39982</c:v>
                </c:pt>
                <c:pt idx="991">
                  <c:v>39983</c:v>
                </c:pt>
                <c:pt idx="992">
                  <c:v>39986</c:v>
                </c:pt>
                <c:pt idx="993">
                  <c:v>39987</c:v>
                </c:pt>
                <c:pt idx="994">
                  <c:v>39988</c:v>
                </c:pt>
                <c:pt idx="995">
                  <c:v>39989</c:v>
                </c:pt>
                <c:pt idx="996">
                  <c:v>39990</c:v>
                </c:pt>
                <c:pt idx="997">
                  <c:v>39993</c:v>
                </c:pt>
                <c:pt idx="998">
                  <c:v>39994</c:v>
                </c:pt>
                <c:pt idx="999">
                  <c:v>39995</c:v>
                </c:pt>
                <c:pt idx="1000">
                  <c:v>39996</c:v>
                </c:pt>
                <c:pt idx="1001">
                  <c:v>40000</c:v>
                </c:pt>
                <c:pt idx="1002">
                  <c:v>40001</c:v>
                </c:pt>
                <c:pt idx="1003">
                  <c:v>40002</c:v>
                </c:pt>
                <c:pt idx="1004">
                  <c:v>40003</c:v>
                </c:pt>
                <c:pt idx="1005">
                  <c:v>40004</c:v>
                </c:pt>
                <c:pt idx="1006">
                  <c:v>40007</c:v>
                </c:pt>
                <c:pt idx="1007">
                  <c:v>40008</c:v>
                </c:pt>
                <c:pt idx="1008">
                  <c:v>40009</c:v>
                </c:pt>
                <c:pt idx="1009">
                  <c:v>40010</c:v>
                </c:pt>
                <c:pt idx="1010">
                  <c:v>40011</c:v>
                </c:pt>
                <c:pt idx="1011">
                  <c:v>40014</c:v>
                </c:pt>
                <c:pt idx="1012">
                  <c:v>40015</c:v>
                </c:pt>
                <c:pt idx="1013">
                  <c:v>40016</c:v>
                </c:pt>
                <c:pt idx="1014">
                  <c:v>40017</c:v>
                </c:pt>
                <c:pt idx="1015">
                  <c:v>40018</c:v>
                </c:pt>
                <c:pt idx="1016">
                  <c:v>40021</c:v>
                </c:pt>
                <c:pt idx="1017">
                  <c:v>40022</c:v>
                </c:pt>
                <c:pt idx="1018">
                  <c:v>40023</c:v>
                </c:pt>
                <c:pt idx="1019">
                  <c:v>40024</c:v>
                </c:pt>
                <c:pt idx="1020">
                  <c:v>40025</c:v>
                </c:pt>
                <c:pt idx="1021">
                  <c:v>40028</c:v>
                </c:pt>
                <c:pt idx="1022">
                  <c:v>40029</c:v>
                </c:pt>
                <c:pt idx="1023">
                  <c:v>40030</c:v>
                </c:pt>
                <c:pt idx="1024">
                  <c:v>40031</c:v>
                </c:pt>
                <c:pt idx="1025">
                  <c:v>40032</c:v>
                </c:pt>
                <c:pt idx="1026">
                  <c:v>40035</c:v>
                </c:pt>
                <c:pt idx="1027">
                  <c:v>40036</c:v>
                </c:pt>
                <c:pt idx="1028">
                  <c:v>40037</c:v>
                </c:pt>
                <c:pt idx="1029">
                  <c:v>40038</c:v>
                </c:pt>
                <c:pt idx="1030">
                  <c:v>40039</c:v>
                </c:pt>
                <c:pt idx="1031">
                  <c:v>40042</c:v>
                </c:pt>
                <c:pt idx="1032">
                  <c:v>40043</c:v>
                </c:pt>
                <c:pt idx="1033">
                  <c:v>40044</c:v>
                </c:pt>
                <c:pt idx="1034">
                  <c:v>40045</c:v>
                </c:pt>
                <c:pt idx="1035">
                  <c:v>40046</c:v>
                </c:pt>
                <c:pt idx="1036">
                  <c:v>40049</c:v>
                </c:pt>
                <c:pt idx="1037">
                  <c:v>40050</c:v>
                </c:pt>
                <c:pt idx="1038">
                  <c:v>40051</c:v>
                </c:pt>
                <c:pt idx="1039">
                  <c:v>40052</c:v>
                </c:pt>
                <c:pt idx="1040">
                  <c:v>40053</c:v>
                </c:pt>
                <c:pt idx="1041">
                  <c:v>40056</c:v>
                </c:pt>
                <c:pt idx="1042">
                  <c:v>40057</c:v>
                </c:pt>
                <c:pt idx="1043">
                  <c:v>40058</c:v>
                </c:pt>
                <c:pt idx="1044">
                  <c:v>40059</c:v>
                </c:pt>
                <c:pt idx="1045">
                  <c:v>40060</c:v>
                </c:pt>
                <c:pt idx="1046">
                  <c:v>40064</c:v>
                </c:pt>
                <c:pt idx="1047">
                  <c:v>40065</c:v>
                </c:pt>
                <c:pt idx="1048">
                  <c:v>40066</c:v>
                </c:pt>
                <c:pt idx="1049">
                  <c:v>40067</c:v>
                </c:pt>
                <c:pt idx="1050">
                  <c:v>40070</c:v>
                </c:pt>
                <c:pt idx="1051">
                  <c:v>40071</c:v>
                </c:pt>
                <c:pt idx="1052">
                  <c:v>40072</c:v>
                </c:pt>
                <c:pt idx="1053">
                  <c:v>40073</c:v>
                </c:pt>
                <c:pt idx="1054">
                  <c:v>40074</c:v>
                </c:pt>
                <c:pt idx="1055">
                  <c:v>40077</c:v>
                </c:pt>
                <c:pt idx="1056">
                  <c:v>40078</c:v>
                </c:pt>
                <c:pt idx="1057">
                  <c:v>40079</c:v>
                </c:pt>
                <c:pt idx="1058">
                  <c:v>40080</c:v>
                </c:pt>
                <c:pt idx="1059">
                  <c:v>40081</c:v>
                </c:pt>
                <c:pt idx="1060">
                  <c:v>40084</c:v>
                </c:pt>
                <c:pt idx="1061">
                  <c:v>40085</c:v>
                </c:pt>
                <c:pt idx="1062">
                  <c:v>40086</c:v>
                </c:pt>
                <c:pt idx="1063">
                  <c:v>40087</c:v>
                </c:pt>
                <c:pt idx="1064">
                  <c:v>40088</c:v>
                </c:pt>
                <c:pt idx="1065">
                  <c:v>40091</c:v>
                </c:pt>
                <c:pt idx="1066">
                  <c:v>40092</c:v>
                </c:pt>
                <c:pt idx="1067">
                  <c:v>40093</c:v>
                </c:pt>
                <c:pt idx="1068">
                  <c:v>40094</c:v>
                </c:pt>
                <c:pt idx="1069">
                  <c:v>40095</c:v>
                </c:pt>
                <c:pt idx="1070">
                  <c:v>40099</c:v>
                </c:pt>
                <c:pt idx="1071">
                  <c:v>40100</c:v>
                </c:pt>
                <c:pt idx="1072">
                  <c:v>40101</c:v>
                </c:pt>
                <c:pt idx="1073">
                  <c:v>40102</c:v>
                </c:pt>
                <c:pt idx="1074">
                  <c:v>40105</c:v>
                </c:pt>
                <c:pt idx="1075">
                  <c:v>40106</c:v>
                </c:pt>
                <c:pt idx="1076">
                  <c:v>40107</c:v>
                </c:pt>
                <c:pt idx="1077">
                  <c:v>40108</c:v>
                </c:pt>
                <c:pt idx="1078">
                  <c:v>40109</c:v>
                </c:pt>
                <c:pt idx="1079">
                  <c:v>40112</c:v>
                </c:pt>
                <c:pt idx="1080">
                  <c:v>40113</c:v>
                </c:pt>
                <c:pt idx="1081">
                  <c:v>40114</c:v>
                </c:pt>
                <c:pt idx="1082">
                  <c:v>40115</c:v>
                </c:pt>
                <c:pt idx="1083">
                  <c:v>40116</c:v>
                </c:pt>
                <c:pt idx="1084">
                  <c:v>40119</c:v>
                </c:pt>
                <c:pt idx="1085">
                  <c:v>40120</c:v>
                </c:pt>
                <c:pt idx="1086">
                  <c:v>40121</c:v>
                </c:pt>
                <c:pt idx="1087">
                  <c:v>40122</c:v>
                </c:pt>
                <c:pt idx="1088">
                  <c:v>40123</c:v>
                </c:pt>
                <c:pt idx="1089">
                  <c:v>40126</c:v>
                </c:pt>
                <c:pt idx="1090">
                  <c:v>40127</c:v>
                </c:pt>
                <c:pt idx="1091">
                  <c:v>40129</c:v>
                </c:pt>
                <c:pt idx="1092">
                  <c:v>40130</c:v>
                </c:pt>
                <c:pt idx="1093">
                  <c:v>40133</c:v>
                </c:pt>
                <c:pt idx="1094">
                  <c:v>40134</c:v>
                </c:pt>
                <c:pt idx="1095">
                  <c:v>40135</c:v>
                </c:pt>
                <c:pt idx="1096">
                  <c:v>40136</c:v>
                </c:pt>
                <c:pt idx="1097">
                  <c:v>40137</c:v>
                </c:pt>
                <c:pt idx="1098">
                  <c:v>40140</c:v>
                </c:pt>
                <c:pt idx="1099">
                  <c:v>40141</c:v>
                </c:pt>
                <c:pt idx="1100">
                  <c:v>40142</c:v>
                </c:pt>
                <c:pt idx="1101">
                  <c:v>40144</c:v>
                </c:pt>
                <c:pt idx="1102">
                  <c:v>40147</c:v>
                </c:pt>
                <c:pt idx="1103">
                  <c:v>40148</c:v>
                </c:pt>
                <c:pt idx="1104">
                  <c:v>40149</c:v>
                </c:pt>
                <c:pt idx="1105">
                  <c:v>40150</c:v>
                </c:pt>
                <c:pt idx="1106">
                  <c:v>40151</c:v>
                </c:pt>
                <c:pt idx="1107">
                  <c:v>40154</c:v>
                </c:pt>
                <c:pt idx="1108">
                  <c:v>40155</c:v>
                </c:pt>
                <c:pt idx="1109">
                  <c:v>40156</c:v>
                </c:pt>
                <c:pt idx="1110">
                  <c:v>40157</c:v>
                </c:pt>
                <c:pt idx="1111">
                  <c:v>40158</c:v>
                </c:pt>
                <c:pt idx="1112">
                  <c:v>40161</c:v>
                </c:pt>
                <c:pt idx="1113">
                  <c:v>40162</c:v>
                </c:pt>
                <c:pt idx="1114">
                  <c:v>40163</c:v>
                </c:pt>
                <c:pt idx="1115">
                  <c:v>40164</c:v>
                </c:pt>
                <c:pt idx="1116">
                  <c:v>40165</c:v>
                </c:pt>
                <c:pt idx="1117">
                  <c:v>40168</c:v>
                </c:pt>
                <c:pt idx="1118">
                  <c:v>40169</c:v>
                </c:pt>
                <c:pt idx="1119">
                  <c:v>40170</c:v>
                </c:pt>
                <c:pt idx="1120">
                  <c:v>40171</c:v>
                </c:pt>
                <c:pt idx="1121">
                  <c:v>40175</c:v>
                </c:pt>
                <c:pt idx="1122">
                  <c:v>40176</c:v>
                </c:pt>
                <c:pt idx="1123">
                  <c:v>40177</c:v>
                </c:pt>
                <c:pt idx="1124">
                  <c:v>40178</c:v>
                </c:pt>
                <c:pt idx="1125">
                  <c:v>40182</c:v>
                </c:pt>
                <c:pt idx="1126">
                  <c:v>40183</c:v>
                </c:pt>
                <c:pt idx="1127">
                  <c:v>40184</c:v>
                </c:pt>
                <c:pt idx="1128">
                  <c:v>40185</c:v>
                </c:pt>
                <c:pt idx="1129">
                  <c:v>40186</c:v>
                </c:pt>
                <c:pt idx="1130">
                  <c:v>40189</c:v>
                </c:pt>
                <c:pt idx="1131">
                  <c:v>40190</c:v>
                </c:pt>
                <c:pt idx="1132">
                  <c:v>40191</c:v>
                </c:pt>
                <c:pt idx="1133">
                  <c:v>40192</c:v>
                </c:pt>
                <c:pt idx="1134">
                  <c:v>40193</c:v>
                </c:pt>
                <c:pt idx="1135">
                  <c:v>40197</c:v>
                </c:pt>
                <c:pt idx="1136">
                  <c:v>40198</c:v>
                </c:pt>
                <c:pt idx="1137">
                  <c:v>40199</c:v>
                </c:pt>
                <c:pt idx="1138">
                  <c:v>40200</c:v>
                </c:pt>
                <c:pt idx="1139">
                  <c:v>40203</c:v>
                </c:pt>
                <c:pt idx="1140">
                  <c:v>40204</c:v>
                </c:pt>
                <c:pt idx="1141">
                  <c:v>40205</c:v>
                </c:pt>
                <c:pt idx="1142">
                  <c:v>40206</c:v>
                </c:pt>
                <c:pt idx="1143">
                  <c:v>40207</c:v>
                </c:pt>
                <c:pt idx="1144">
                  <c:v>40210</c:v>
                </c:pt>
                <c:pt idx="1145">
                  <c:v>40211</c:v>
                </c:pt>
                <c:pt idx="1146">
                  <c:v>40212</c:v>
                </c:pt>
                <c:pt idx="1147">
                  <c:v>40213</c:v>
                </c:pt>
                <c:pt idx="1148">
                  <c:v>40214</c:v>
                </c:pt>
                <c:pt idx="1149">
                  <c:v>40217</c:v>
                </c:pt>
                <c:pt idx="1150">
                  <c:v>40218</c:v>
                </c:pt>
                <c:pt idx="1151">
                  <c:v>40219</c:v>
                </c:pt>
                <c:pt idx="1152">
                  <c:v>40220</c:v>
                </c:pt>
                <c:pt idx="1153">
                  <c:v>40221</c:v>
                </c:pt>
                <c:pt idx="1154">
                  <c:v>40225</c:v>
                </c:pt>
                <c:pt idx="1155">
                  <c:v>40226</c:v>
                </c:pt>
                <c:pt idx="1156">
                  <c:v>40227</c:v>
                </c:pt>
                <c:pt idx="1157">
                  <c:v>40228</c:v>
                </c:pt>
                <c:pt idx="1158">
                  <c:v>40231</c:v>
                </c:pt>
                <c:pt idx="1159">
                  <c:v>40232</c:v>
                </c:pt>
                <c:pt idx="1160">
                  <c:v>40233</c:v>
                </c:pt>
                <c:pt idx="1161">
                  <c:v>40234</c:v>
                </c:pt>
                <c:pt idx="1162">
                  <c:v>40235</c:v>
                </c:pt>
                <c:pt idx="1163">
                  <c:v>40238</c:v>
                </c:pt>
                <c:pt idx="1164">
                  <c:v>40239</c:v>
                </c:pt>
                <c:pt idx="1165">
                  <c:v>40240</c:v>
                </c:pt>
                <c:pt idx="1166">
                  <c:v>40241</c:v>
                </c:pt>
                <c:pt idx="1167">
                  <c:v>40242</c:v>
                </c:pt>
                <c:pt idx="1168">
                  <c:v>40245</c:v>
                </c:pt>
                <c:pt idx="1169">
                  <c:v>40246</c:v>
                </c:pt>
                <c:pt idx="1170">
                  <c:v>40247</c:v>
                </c:pt>
                <c:pt idx="1171">
                  <c:v>40248</c:v>
                </c:pt>
                <c:pt idx="1172">
                  <c:v>40249</c:v>
                </c:pt>
                <c:pt idx="1173">
                  <c:v>40252</c:v>
                </c:pt>
                <c:pt idx="1174">
                  <c:v>40253</c:v>
                </c:pt>
                <c:pt idx="1175">
                  <c:v>40254</c:v>
                </c:pt>
                <c:pt idx="1176">
                  <c:v>40255</c:v>
                </c:pt>
                <c:pt idx="1177">
                  <c:v>40256</c:v>
                </c:pt>
                <c:pt idx="1178">
                  <c:v>40259</c:v>
                </c:pt>
                <c:pt idx="1179">
                  <c:v>40260</c:v>
                </c:pt>
                <c:pt idx="1180">
                  <c:v>40261</c:v>
                </c:pt>
                <c:pt idx="1181">
                  <c:v>40262</c:v>
                </c:pt>
                <c:pt idx="1182">
                  <c:v>40263</c:v>
                </c:pt>
                <c:pt idx="1183">
                  <c:v>40266</c:v>
                </c:pt>
                <c:pt idx="1184">
                  <c:v>40267</c:v>
                </c:pt>
                <c:pt idx="1185">
                  <c:v>40268</c:v>
                </c:pt>
                <c:pt idx="1186">
                  <c:v>40269</c:v>
                </c:pt>
                <c:pt idx="1187">
                  <c:v>40273</c:v>
                </c:pt>
                <c:pt idx="1188">
                  <c:v>40274</c:v>
                </c:pt>
                <c:pt idx="1189">
                  <c:v>40275</c:v>
                </c:pt>
                <c:pt idx="1190">
                  <c:v>40276</c:v>
                </c:pt>
                <c:pt idx="1191">
                  <c:v>40277</c:v>
                </c:pt>
                <c:pt idx="1192">
                  <c:v>40280</c:v>
                </c:pt>
                <c:pt idx="1193">
                  <c:v>40281</c:v>
                </c:pt>
                <c:pt idx="1194">
                  <c:v>40282</c:v>
                </c:pt>
                <c:pt idx="1195">
                  <c:v>40283</c:v>
                </c:pt>
                <c:pt idx="1196">
                  <c:v>40284</c:v>
                </c:pt>
                <c:pt idx="1197">
                  <c:v>40287</c:v>
                </c:pt>
                <c:pt idx="1198">
                  <c:v>40288</c:v>
                </c:pt>
                <c:pt idx="1199">
                  <c:v>40289</c:v>
                </c:pt>
                <c:pt idx="1200">
                  <c:v>40290</c:v>
                </c:pt>
                <c:pt idx="1201">
                  <c:v>40291</c:v>
                </c:pt>
                <c:pt idx="1202">
                  <c:v>40294</c:v>
                </c:pt>
                <c:pt idx="1203">
                  <c:v>40295</c:v>
                </c:pt>
                <c:pt idx="1204">
                  <c:v>40296</c:v>
                </c:pt>
                <c:pt idx="1205">
                  <c:v>40297</c:v>
                </c:pt>
                <c:pt idx="1206">
                  <c:v>40298</c:v>
                </c:pt>
                <c:pt idx="1207">
                  <c:v>40301</c:v>
                </c:pt>
                <c:pt idx="1208">
                  <c:v>40302</c:v>
                </c:pt>
                <c:pt idx="1209">
                  <c:v>40303</c:v>
                </c:pt>
                <c:pt idx="1210">
                  <c:v>40304</c:v>
                </c:pt>
                <c:pt idx="1211">
                  <c:v>40305</c:v>
                </c:pt>
                <c:pt idx="1212">
                  <c:v>40308</c:v>
                </c:pt>
                <c:pt idx="1213">
                  <c:v>40309</c:v>
                </c:pt>
                <c:pt idx="1214">
                  <c:v>40310</c:v>
                </c:pt>
                <c:pt idx="1215">
                  <c:v>40311</c:v>
                </c:pt>
                <c:pt idx="1216">
                  <c:v>40312</c:v>
                </c:pt>
                <c:pt idx="1217">
                  <c:v>40315</c:v>
                </c:pt>
                <c:pt idx="1218">
                  <c:v>40316</c:v>
                </c:pt>
                <c:pt idx="1219">
                  <c:v>40317</c:v>
                </c:pt>
                <c:pt idx="1220">
                  <c:v>40318</c:v>
                </c:pt>
                <c:pt idx="1221">
                  <c:v>40319</c:v>
                </c:pt>
                <c:pt idx="1222">
                  <c:v>40322</c:v>
                </c:pt>
                <c:pt idx="1223">
                  <c:v>40323</c:v>
                </c:pt>
                <c:pt idx="1224">
                  <c:v>40324</c:v>
                </c:pt>
                <c:pt idx="1225">
                  <c:v>40325</c:v>
                </c:pt>
                <c:pt idx="1226">
                  <c:v>40326</c:v>
                </c:pt>
                <c:pt idx="1227">
                  <c:v>40330</c:v>
                </c:pt>
                <c:pt idx="1228">
                  <c:v>40331</c:v>
                </c:pt>
                <c:pt idx="1229">
                  <c:v>40332</c:v>
                </c:pt>
                <c:pt idx="1230">
                  <c:v>40333</c:v>
                </c:pt>
                <c:pt idx="1231">
                  <c:v>40336</c:v>
                </c:pt>
                <c:pt idx="1232">
                  <c:v>40337</c:v>
                </c:pt>
                <c:pt idx="1233">
                  <c:v>40338</c:v>
                </c:pt>
                <c:pt idx="1234">
                  <c:v>40339</c:v>
                </c:pt>
                <c:pt idx="1235">
                  <c:v>40340</c:v>
                </c:pt>
                <c:pt idx="1236">
                  <c:v>40343</c:v>
                </c:pt>
                <c:pt idx="1237">
                  <c:v>40344</c:v>
                </c:pt>
                <c:pt idx="1238">
                  <c:v>40345</c:v>
                </c:pt>
                <c:pt idx="1239">
                  <c:v>40346</c:v>
                </c:pt>
                <c:pt idx="1240">
                  <c:v>40347</c:v>
                </c:pt>
                <c:pt idx="1241">
                  <c:v>40350</c:v>
                </c:pt>
                <c:pt idx="1242">
                  <c:v>40351</c:v>
                </c:pt>
                <c:pt idx="1243">
                  <c:v>40352</c:v>
                </c:pt>
                <c:pt idx="1244">
                  <c:v>40353</c:v>
                </c:pt>
                <c:pt idx="1245">
                  <c:v>40354</c:v>
                </c:pt>
                <c:pt idx="1246">
                  <c:v>40357</c:v>
                </c:pt>
                <c:pt idx="1247">
                  <c:v>40358</c:v>
                </c:pt>
                <c:pt idx="1248">
                  <c:v>40359</c:v>
                </c:pt>
                <c:pt idx="1249">
                  <c:v>40360</c:v>
                </c:pt>
                <c:pt idx="1250">
                  <c:v>40361</c:v>
                </c:pt>
                <c:pt idx="1251">
                  <c:v>40365</c:v>
                </c:pt>
                <c:pt idx="1252">
                  <c:v>40366</c:v>
                </c:pt>
                <c:pt idx="1253">
                  <c:v>40367</c:v>
                </c:pt>
                <c:pt idx="1254">
                  <c:v>40368</c:v>
                </c:pt>
                <c:pt idx="1255">
                  <c:v>40371</c:v>
                </c:pt>
                <c:pt idx="1256">
                  <c:v>40372</c:v>
                </c:pt>
                <c:pt idx="1257">
                  <c:v>40373</c:v>
                </c:pt>
                <c:pt idx="1258">
                  <c:v>40374</c:v>
                </c:pt>
                <c:pt idx="1259">
                  <c:v>40375</c:v>
                </c:pt>
                <c:pt idx="1260">
                  <c:v>40378</c:v>
                </c:pt>
                <c:pt idx="1261">
                  <c:v>40379</c:v>
                </c:pt>
                <c:pt idx="1262">
                  <c:v>40380</c:v>
                </c:pt>
                <c:pt idx="1263">
                  <c:v>40381</c:v>
                </c:pt>
                <c:pt idx="1264">
                  <c:v>40382</c:v>
                </c:pt>
                <c:pt idx="1265">
                  <c:v>40385</c:v>
                </c:pt>
                <c:pt idx="1266">
                  <c:v>40386</c:v>
                </c:pt>
                <c:pt idx="1267">
                  <c:v>40387</c:v>
                </c:pt>
                <c:pt idx="1268">
                  <c:v>40388</c:v>
                </c:pt>
                <c:pt idx="1269">
                  <c:v>40389</c:v>
                </c:pt>
                <c:pt idx="1270">
                  <c:v>40392</c:v>
                </c:pt>
                <c:pt idx="1271">
                  <c:v>40393</c:v>
                </c:pt>
                <c:pt idx="1272">
                  <c:v>40394</c:v>
                </c:pt>
                <c:pt idx="1273">
                  <c:v>40395</c:v>
                </c:pt>
                <c:pt idx="1274">
                  <c:v>40396</c:v>
                </c:pt>
                <c:pt idx="1275">
                  <c:v>40399</c:v>
                </c:pt>
                <c:pt idx="1276">
                  <c:v>40400</c:v>
                </c:pt>
                <c:pt idx="1277">
                  <c:v>40401</c:v>
                </c:pt>
                <c:pt idx="1278">
                  <c:v>40402</c:v>
                </c:pt>
                <c:pt idx="1279">
                  <c:v>40403</c:v>
                </c:pt>
                <c:pt idx="1280">
                  <c:v>40406</c:v>
                </c:pt>
                <c:pt idx="1281">
                  <c:v>40407</c:v>
                </c:pt>
                <c:pt idx="1282">
                  <c:v>40408</c:v>
                </c:pt>
                <c:pt idx="1283">
                  <c:v>40409</c:v>
                </c:pt>
                <c:pt idx="1284">
                  <c:v>40410</c:v>
                </c:pt>
                <c:pt idx="1285">
                  <c:v>40413</c:v>
                </c:pt>
                <c:pt idx="1286">
                  <c:v>40414</c:v>
                </c:pt>
                <c:pt idx="1287">
                  <c:v>40415</c:v>
                </c:pt>
                <c:pt idx="1288">
                  <c:v>40416</c:v>
                </c:pt>
                <c:pt idx="1289">
                  <c:v>40417</c:v>
                </c:pt>
                <c:pt idx="1290">
                  <c:v>40420</c:v>
                </c:pt>
                <c:pt idx="1291">
                  <c:v>40421</c:v>
                </c:pt>
                <c:pt idx="1292">
                  <c:v>40422</c:v>
                </c:pt>
                <c:pt idx="1293">
                  <c:v>40423</c:v>
                </c:pt>
                <c:pt idx="1294">
                  <c:v>40424</c:v>
                </c:pt>
                <c:pt idx="1295">
                  <c:v>40428</c:v>
                </c:pt>
                <c:pt idx="1296">
                  <c:v>40429</c:v>
                </c:pt>
                <c:pt idx="1297">
                  <c:v>40430</c:v>
                </c:pt>
                <c:pt idx="1298">
                  <c:v>40431</c:v>
                </c:pt>
                <c:pt idx="1299">
                  <c:v>40434</c:v>
                </c:pt>
                <c:pt idx="1300">
                  <c:v>40435</c:v>
                </c:pt>
                <c:pt idx="1301">
                  <c:v>40436</c:v>
                </c:pt>
                <c:pt idx="1302">
                  <c:v>40437</c:v>
                </c:pt>
                <c:pt idx="1303">
                  <c:v>40438</c:v>
                </c:pt>
                <c:pt idx="1304">
                  <c:v>40441</c:v>
                </c:pt>
                <c:pt idx="1305">
                  <c:v>40442</c:v>
                </c:pt>
                <c:pt idx="1306">
                  <c:v>40443</c:v>
                </c:pt>
                <c:pt idx="1307">
                  <c:v>40444</c:v>
                </c:pt>
                <c:pt idx="1308">
                  <c:v>40445</c:v>
                </c:pt>
                <c:pt idx="1309">
                  <c:v>40448</c:v>
                </c:pt>
                <c:pt idx="1310">
                  <c:v>40449</c:v>
                </c:pt>
                <c:pt idx="1311">
                  <c:v>40450</c:v>
                </c:pt>
                <c:pt idx="1312">
                  <c:v>40451</c:v>
                </c:pt>
                <c:pt idx="1313">
                  <c:v>40452</c:v>
                </c:pt>
                <c:pt idx="1314">
                  <c:v>40455</c:v>
                </c:pt>
                <c:pt idx="1315">
                  <c:v>40456</c:v>
                </c:pt>
                <c:pt idx="1316">
                  <c:v>40457</c:v>
                </c:pt>
                <c:pt idx="1317">
                  <c:v>40458</c:v>
                </c:pt>
                <c:pt idx="1318">
                  <c:v>40459</c:v>
                </c:pt>
                <c:pt idx="1319">
                  <c:v>40463</c:v>
                </c:pt>
                <c:pt idx="1320">
                  <c:v>40464</c:v>
                </c:pt>
                <c:pt idx="1321">
                  <c:v>40465</c:v>
                </c:pt>
                <c:pt idx="1322">
                  <c:v>40466</c:v>
                </c:pt>
                <c:pt idx="1323">
                  <c:v>40469</c:v>
                </c:pt>
                <c:pt idx="1324">
                  <c:v>40470</c:v>
                </c:pt>
                <c:pt idx="1325">
                  <c:v>40471</c:v>
                </c:pt>
                <c:pt idx="1326">
                  <c:v>40472</c:v>
                </c:pt>
                <c:pt idx="1327">
                  <c:v>40473</c:v>
                </c:pt>
                <c:pt idx="1328">
                  <c:v>40476</c:v>
                </c:pt>
                <c:pt idx="1329">
                  <c:v>40477</c:v>
                </c:pt>
                <c:pt idx="1330">
                  <c:v>40478</c:v>
                </c:pt>
                <c:pt idx="1331">
                  <c:v>40479</c:v>
                </c:pt>
                <c:pt idx="1332">
                  <c:v>40480</c:v>
                </c:pt>
                <c:pt idx="1333">
                  <c:v>40483</c:v>
                </c:pt>
                <c:pt idx="1334">
                  <c:v>40484</c:v>
                </c:pt>
                <c:pt idx="1335">
                  <c:v>40485</c:v>
                </c:pt>
                <c:pt idx="1336">
                  <c:v>40486</c:v>
                </c:pt>
                <c:pt idx="1337">
                  <c:v>40487</c:v>
                </c:pt>
                <c:pt idx="1338">
                  <c:v>40490</c:v>
                </c:pt>
                <c:pt idx="1339">
                  <c:v>40491</c:v>
                </c:pt>
                <c:pt idx="1340">
                  <c:v>40492</c:v>
                </c:pt>
                <c:pt idx="1341">
                  <c:v>40494</c:v>
                </c:pt>
                <c:pt idx="1342">
                  <c:v>40497</c:v>
                </c:pt>
                <c:pt idx="1343">
                  <c:v>40498</c:v>
                </c:pt>
                <c:pt idx="1344">
                  <c:v>40499</c:v>
                </c:pt>
                <c:pt idx="1345">
                  <c:v>40500</c:v>
                </c:pt>
                <c:pt idx="1346">
                  <c:v>40501</c:v>
                </c:pt>
                <c:pt idx="1347">
                  <c:v>40504</c:v>
                </c:pt>
                <c:pt idx="1348">
                  <c:v>40505</c:v>
                </c:pt>
                <c:pt idx="1349">
                  <c:v>40506</c:v>
                </c:pt>
                <c:pt idx="1350">
                  <c:v>40508</c:v>
                </c:pt>
                <c:pt idx="1351">
                  <c:v>40511</c:v>
                </c:pt>
                <c:pt idx="1352">
                  <c:v>40512</c:v>
                </c:pt>
                <c:pt idx="1353">
                  <c:v>40513</c:v>
                </c:pt>
                <c:pt idx="1354">
                  <c:v>40514</c:v>
                </c:pt>
                <c:pt idx="1355">
                  <c:v>40515</c:v>
                </c:pt>
                <c:pt idx="1356">
                  <c:v>40518</c:v>
                </c:pt>
                <c:pt idx="1357">
                  <c:v>40519</c:v>
                </c:pt>
                <c:pt idx="1358">
                  <c:v>40520</c:v>
                </c:pt>
                <c:pt idx="1359">
                  <c:v>40521</c:v>
                </c:pt>
                <c:pt idx="1360">
                  <c:v>40522</c:v>
                </c:pt>
                <c:pt idx="1361">
                  <c:v>40525</c:v>
                </c:pt>
                <c:pt idx="1362">
                  <c:v>40526</c:v>
                </c:pt>
                <c:pt idx="1363">
                  <c:v>40527</c:v>
                </c:pt>
                <c:pt idx="1364">
                  <c:v>40528</c:v>
                </c:pt>
                <c:pt idx="1365">
                  <c:v>40529</c:v>
                </c:pt>
                <c:pt idx="1366">
                  <c:v>40532</c:v>
                </c:pt>
                <c:pt idx="1367">
                  <c:v>40533</c:v>
                </c:pt>
                <c:pt idx="1368">
                  <c:v>40534</c:v>
                </c:pt>
                <c:pt idx="1369">
                  <c:v>40535</c:v>
                </c:pt>
                <c:pt idx="1370">
                  <c:v>40539</c:v>
                </c:pt>
                <c:pt idx="1371">
                  <c:v>40540</c:v>
                </c:pt>
                <c:pt idx="1372">
                  <c:v>40541</c:v>
                </c:pt>
                <c:pt idx="1373">
                  <c:v>40542</c:v>
                </c:pt>
                <c:pt idx="1374">
                  <c:v>40543</c:v>
                </c:pt>
                <c:pt idx="1375">
                  <c:v>40546</c:v>
                </c:pt>
                <c:pt idx="1376">
                  <c:v>40547</c:v>
                </c:pt>
                <c:pt idx="1377">
                  <c:v>40548</c:v>
                </c:pt>
                <c:pt idx="1378">
                  <c:v>40549</c:v>
                </c:pt>
                <c:pt idx="1379">
                  <c:v>40550</c:v>
                </c:pt>
                <c:pt idx="1380">
                  <c:v>40553</c:v>
                </c:pt>
                <c:pt idx="1381">
                  <c:v>40554</c:v>
                </c:pt>
                <c:pt idx="1382">
                  <c:v>40555</c:v>
                </c:pt>
                <c:pt idx="1383">
                  <c:v>40556</c:v>
                </c:pt>
                <c:pt idx="1384">
                  <c:v>40557</c:v>
                </c:pt>
                <c:pt idx="1385">
                  <c:v>40561</c:v>
                </c:pt>
                <c:pt idx="1386">
                  <c:v>40562</c:v>
                </c:pt>
                <c:pt idx="1387">
                  <c:v>40563</c:v>
                </c:pt>
                <c:pt idx="1388">
                  <c:v>40564</c:v>
                </c:pt>
                <c:pt idx="1389">
                  <c:v>40567</c:v>
                </c:pt>
                <c:pt idx="1390">
                  <c:v>40568</c:v>
                </c:pt>
                <c:pt idx="1391">
                  <c:v>40569</c:v>
                </c:pt>
                <c:pt idx="1392">
                  <c:v>40570</c:v>
                </c:pt>
                <c:pt idx="1393">
                  <c:v>40571</c:v>
                </c:pt>
                <c:pt idx="1394">
                  <c:v>40574</c:v>
                </c:pt>
                <c:pt idx="1395">
                  <c:v>40575</c:v>
                </c:pt>
                <c:pt idx="1396">
                  <c:v>40576</c:v>
                </c:pt>
                <c:pt idx="1397">
                  <c:v>40577</c:v>
                </c:pt>
                <c:pt idx="1398">
                  <c:v>40578</c:v>
                </c:pt>
                <c:pt idx="1399">
                  <c:v>40581</c:v>
                </c:pt>
                <c:pt idx="1400">
                  <c:v>40582</c:v>
                </c:pt>
                <c:pt idx="1401">
                  <c:v>40583</c:v>
                </c:pt>
                <c:pt idx="1402">
                  <c:v>40584</c:v>
                </c:pt>
                <c:pt idx="1403">
                  <c:v>40585</c:v>
                </c:pt>
                <c:pt idx="1404">
                  <c:v>40588</c:v>
                </c:pt>
                <c:pt idx="1405">
                  <c:v>40589</c:v>
                </c:pt>
                <c:pt idx="1406">
                  <c:v>40590</c:v>
                </c:pt>
                <c:pt idx="1407">
                  <c:v>40591</c:v>
                </c:pt>
                <c:pt idx="1408">
                  <c:v>40592</c:v>
                </c:pt>
                <c:pt idx="1409">
                  <c:v>40596</c:v>
                </c:pt>
                <c:pt idx="1410">
                  <c:v>40597</c:v>
                </c:pt>
                <c:pt idx="1411">
                  <c:v>40598</c:v>
                </c:pt>
                <c:pt idx="1412">
                  <c:v>40599</c:v>
                </c:pt>
                <c:pt idx="1413">
                  <c:v>40602</c:v>
                </c:pt>
                <c:pt idx="1414">
                  <c:v>40603</c:v>
                </c:pt>
                <c:pt idx="1415">
                  <c:v>40604</c:v>
                </c:pt>
                <c:pt idx="1416">
                  <c:v>40605</c:v>
                </c:pt>
                <c:pt idx="1417">
                  <c:v>40606</c:v>
                </c:pt>
                <c:pt idx="1418">
                  <c:v>40609</c:v>
                </c:pt>
                <c:pt idx="1419">
                  <c:v>40610</c:v>
                </c:pt>
                <c:pt idx="1420">
                  <c:v>40611</c:v>
                </c:pt>
                <c:pt idx="1421">
                  <c:v>40612</c:v>
                </c:pt>
                <c:pt idx="1422">
                  <c:v>40613</c:v>
                </c:pt>
                <c:pt idx="1423">
                  <c:v>40616</c:v>
                </c:pt>
                <c:pt idx="1424">
                  <c:v>40617</c:v>
                </c:pt>
                <c:pt idx="1425">
                  <c:v>40618</c:v>
                </c:pt>
                <c:pt idx="1426">
                  <c:v>40619</c:v>
                </c:pt>
                <c:pt idx="1427">
                  <c:v>40620</c:v>
                </c:pt>
                <c:pt idx="1428">
                  <c:v>40623</c:v>
                </c:pt>
                <c:pt idx="1429">
                  <c:v>40624</c:v>
                </c:pt>
                <c:pt idx="1430">
                  <c:v>40625</c:v>
                </c:pt>
                <c:pt idx="1431">
                  <c:v>40626</c:v>
                </c:pt>
                <c:pt idx="1432">
                  <c:v>40627</c:v>
                </c:pt>
                <c:pt idx="1433">
                  <c:v>40630</c:v>
                </c:pt>
                <c:pt idx="1434">
                  <c:v>40631</c:v>
                </c:pt>
                <c:pt idx="1435">
                  <c:v>40632</c:v>
                </c:pt>
                <c:pt idx="1436">
                  <c:v>40633</c:v>
                </c:pt>
                <c:pt idx="1437">
                  <c:v>40634</c:v>
                </c:pt>
                <c:pt idx="1438">
                  <c:v>40637</c:v>
                </c:pt>
                <c:pt idx="1439">
                  <c:v>40638</c:v>
                </c:pt>
                <c:pt idx="1440">
                  <c:v>40639</c:v>
                </c:pt>
                <c:pt idx="1441">
                  <c:v>40640</c:v>
                </c:pt>
                <c:pt idx="1442">
                  <c:v>40641</c:v>
                </c:pt>
                <c:pt idx="1443">
                  <c:v>40644</c:v>
                </c:pt>
                <c:pt idx="1444">
                  <c:v>40645</c:v>
                </c:pt>
                <c:pt idx="1445">
                  <c:v>40646</c:v>
                </c:pt>
                <c:pt idx="1446">
                  <c:v>40647</c:v>
                </c:pt>
                <c:pt idx="1447">
                  <c:v>40648</c:v>
                </c:pt>
                <c:pt idx="1448">
                  <c:v>40651</c:v>
                </c:pt>
                <c:pt idx="1449">
                  <c:v>40652</c:v>
                </c:pt>
                <c:pt idx="1450">
                  <c:v>40653</c:v>
                </c:pt>
                <c:pt idx="1451">
                  <c:v>40654</c:v>
                </c:pt>
                <c:pt idx="1452">
                  <c:v>40658</c:v>
                </c:pt>
                <c:pt idx="1453">
                  <c:v>40659</c:v>
                </c:pt>
                <c:pt idx="1454">
                  <c:v>40660</c:v>
                </c:pt>
                <c:pt idx="1455">
                  <c:v>40661</c:v>
                </c:pt>
                <c:pt idx="1456">
                  <c:v>40662</c:v>
                </c:pt>
                <c:pt idx="1457">
                  <c:v>40665</c:v>
                </c:pt>
                <c:pt idx="1458">
                  <c:v>40666</c:v>
                </c:pt>
                <c:pt idx="1459">
                  <c:v>40667</c:v>
                </c:pt>
                <c:pt idx="1460">
                  <c:v>40668</c:v>
                </c:pt>
                <c:pt idx="1461">
                  <c:v>40669</c:v>
                </c:pt>
                <c:pt idx="1462">
                  <c:v>40672</c:v>
                </c:pt>
                <c:pt idx="1463">
                  <c:v>40673</c:v>
                </c:pt>
                <c:pt idx="1464">
                  <c:v>40674</c:v>
                </c:pt>
                <c:pt idx="1465">
                  <c:v>40675</c:v>
                </c:pt>
                <c:pt idx="1466">
                  <c:v>40676</c:v>
                </c:pt>
                <c:pt idx="1467">
                  <c:v>40679</c:v>
                </c:pt>
                <c:pt idx="1468">
                  <c:v>40680</c:v>
                </c:pt>
                <c:pt idx="1469">
                  <c:v>40681</c:v>
                </c:pt>
                <c:pt idx="1470">
                  <c:v>40682</c:v>
                </c:pt>
                <c:pt idx="1471">
                  <c:v>40683</c:v>
                </c:pt>
                <c:pt idx="1472">
                  <c:v>40686</c:v>
                </c:pt>
                <c:pt idx="1473">
                  <c:v>40687</c:v>
                </c:pt>
                <c:pt idx="1474">
                  <c:v>40688</c:v>
                </c:pt>
                <c:pt idx="1475">
                  <c:v>40689</c:v>
                </c:pt>
                <c:pt idx="1476">
                  <c:v>40690</c:v>
                </c:pt>
                <c:pt idx="1477">
                  <c:v>40694</c:v>
                </c:pt>
                <c:pt idx="1478">
                  <c:v>40695</c:v>
                </c:pt>
                <c:pt idx="1479">
                  <c:v>40696</c:v>
                </c:pt>
                <c:pt idx="1480">
                  <c:v>40697</c:v>
                </c:pt>
                <c:pt idx="1481">
                  <c:v>40700</c:v>
                </c:pt>
                <c:pt idx="1482">
                  <c:v>40701</c:v>
                </c:pt>
                <c:pt idx="1483">
                  <c:v>40702</c:v>
                </c:pt>
                <c:pt idx="1484">
                  <c:v>40703</c:v>
                </c:pt>
                <c:pt idx="1485">
                  <c:v>40704</c:v>
                </c:pt>
                <c:pt idx="1486">
                  <c:v>40707</c:v>
                </c:pt>
                <c:pt idx="1487">
                  <c:v>40708</c:v>
                </c:pt>
                <c:pt idx="1488">
                  <c:v>40709</c:v>
                </c:pt>
                <c:pt idx="1489">
                  <c:v>40710</c:v>
                </c:pt>
                <c:pt idx="1490">
                  <c:v>40711</c:v>
                </c:pt>
                <c:pt idx="1491">
                  <c:v>40714</c:v>
                </c:pt>
                <c:pt idx="1492">
                  <c:v>40715</c:v>
                </c:pt>
                <c:pt idx="1493">
                  <c:v>40716</c:v>
                </c:pt>
                <c:pt idx="1494">
                  <c:v>40717</c:v>
                </c:pt>
                <c:pt idx="1495">
                  <c:v>40718</c:v>
                </c:pt>
                <c:pt idx="1496">
                  <c:v>40721</c:v>
                </c:pt>
                <c:pt idx="1497">
                  <c:v>40722</c:v>
                </c:pt>
                <c:pt idx="1498">
                  <c:v>40723</c:v>
                </c:pt>
                <c:pt idx="1499">
                  <c:v>40724</c:v>
                </c:pt>
                <c:pt idx="1500">
                  <c:v>40725</c:v>
                </c:pt>
                <c:pt idx="1501">
                  <c:v>40729</c:v>
                </c:pt>
                <c:pt idx="1502">
                  <c:v>40730</c:v>
                </c:pt>
                <c:pt idx="1503">
                  <c:v>40731</c:v>
                </c:pt>
                <c:pt idx="1504">
                  <c:v>40732</c:v>
                </c:pt>
                <c:pt idx="1505">
                  <c:v>40735</c:v>
                </c:pt>
                <c:pt idx="1506">
                  <c:v>40736</c:v>
                </c:pt>
                <c:pt idx="1507">
                  <c:v>40737</c:v>
                </c:pt>
                <c:pt idx="1508">
                  <c:v>40738</c:v>
                </c:pt>
                <c:pt idx="1509">
                  <c:v>40739</c:v>
                </c:pt>
                <c:pt idx="1510">
                  <c:v>40742</c:v>
                </c:pt>
                <c:pt idx="1511">
                  <c:v>40743</c:v>
                </c:pt>
                <c:pt idx="1512">
                  <c:v>40744</c:v>
                </c:pt>
                <c:pt idx="1513">
                  <c:v>40745</c:v>
                </c:pt>
                <c:pt idx="1514">
                  <c:v>40746</c:v>
                </c:pt>
                <c:pt idx="1515">
                  <c:v>40749</c:v>
                </c:pt>
                <c:pt idx="1516">
                  <c:v>40750</c:v>
                </c:pt>
                <c:pt idx="1517">
                  <c:v>40751</c:v>
                </c:pt>
                <c:pt idx="1518">
                  <c:v>40752</c:v>
                </c:pt>
                <c:pt idx="1519">
                  <c:v>40753</c:v>
                </c:pt>
                <c:pt idx="1520">
                  <c:v>40756</c:v>
                </c:pt>
                <c:pt idx="1521">
                  <c:v>40757</c:v>
                </c:pt>
                <c:pt idx="1522">
                  <c:v>40758</c:v>
                </c:pt>
                <c:pt idx="1523">
                  <c:v>40759</c:v>
                </c:pt>
                <c:pt idx="1524">
                  <c:v>40760</c:v>
                </c:pt>
                <c:pt idx="1525">
                  <c:v>40763</c:v>
                </c:pt>
                <c:pt idx="1526">
                  <c:v>40764</c:v>
                </c:pt>
                <c:pt idx="1527">
                  <c:v>40765</c:v>
                </c:pt>
                <c:pt idx="1528">
                  <c:v>40766</c:v>
                </c:pt>
                <c:pt idx="1529">
                  <c:v>40767</c:v>
                </c:pt>
                <c:pt idx="1530">
                  <c:v>40770</c:v>
                </c:pt>
                <c:pt idx="1531">
                  <c:v>40771</c:v>
                </c:pt>
                <c:pt idx="1532">
                  <c:v>40772</c:v>
                </c:pt>
                <c:pt idx="1533">
                  <c:v>40773</c:v>
                </c:pt>
                <c:pt idx="1534">
                  <c:v>40774</c:v>
                </c:pt>
                <c:pt idx="1535">
                  <c:v>40777</c:v>
                </c:pt>
                <c:pt idx="1536">
                  <c:v>40778</c:v>
                </c:pt>
                <c:pt idx="1537">
                  <c:v>40779</c:v>
                </c:pt>
                <c:pt idx="1538">
                  <c:v>40780</c:v>
                </c:pt>
                <c:pt idx="1539">
                  <c:v>40781</c:v>
                </c:pt>
                <c:pt idx="1540">
                  <c:v>40784</c:v>
                </c:pt>
                <c:pt idx="1541">
                  <c:v>40785</c:v>
                </c:pt>
                <c:pt idx="1542">
                  <c:v>40786</c:v>
                </c:pt>
                <c:pt idx="1543">
                  <c:v>40787</c:v>
                </c:pt>
                <c:pt idx="1544">
                  <c:v>40788</c:v>
                </c:pt>
                <c:pt idx="1545">
                  <c:v>40792</c:v>
                </c:pt>
                <c:pt idx="1546">
                  <c:v>40793</c:v>
                </c:pt>
                <c:pt idx="1547">
                  <c:v>40794</c:v>
                </c:pt>
                <c:pt idx="1548">
                  <c:v>40795</c:v>
                </c:pt>
                <c:pt idx="1549">
                  <c:v>40798</c:v>
                </c:pt>
                <c:pt idx="1550">
                  <c:v>40799</c:v>
                </c:pt>
                <c:pt idx="1551">
                  <c:v>40800</c:v>
                </c:pt>
                <c:pt idx="1552">
                  <c:v>40801</c:v>
                </c:pt>
                <c:pt idx="1553">
                  <c:v>40802</c:v>
                </c:pt>
                <c:pt idx="1554">
                  <c:v>40805</c:v>
                </c:pt>
                <c:pt idx="1555">
                  <c:v>40806</c:v>
                </c:pt>
                <c:pt idx="1556">
                  <c:v>40807</c:v>
                </c:pt>
                <c:pt idx="1557">
                  <c:v>40808</c:v>
                </c:pt>
                <c:pt idx="1558">
                  <c:v>40809</c:v>
                </c:pt>
                <c:pt idx="1559">
                  <c:v>40812</c:v>
                </c:pt>
                <c:pt idx="1560">
                  <c:v>40813</c:v>
                </c:pt>
                <c:pt idx="1561">
                  <c:v>40814</c:v>
                </c:pt>
                <c:pt idx="1562">
                  <c:v>40815</c:v>
                </c:pt>
                <c:pt idx="1563">
                  <c:v>40816</c:v>
                </c:pt>
                <c:pt idx="1564">
                  <c:v>40819</c:v>
                </c:pt>
                <c:pt idx="1565">
                  <c:v>40820</c:v>
                </c:pt>
                <c:pt idx="1566">
                  <c:v>40821</c:v>
                </c:pt>
                <c:pt idx="1567">
                  <c:v>40822</c:v>
                </c:pt>
                <c:pt idx="1568">
                  <c:v>40823</c:v>
                </c:pt>
                <c:pt idx="1569">
                  <c:v>40827</c:v>
                </c:pt>
                <c:pt idx="1570">
                  <c:v>40828</c:v>
                </c:pt>
                <c:pt idx="1571">
                  <c:v>40829</c:v>
                </c:pt>
                <c:pt idx="1572">
                  <c:v>40830</c:v>
                </c:pt>
                <c:pt idx="1573">
                  <c:v>40833</c:v>
                </c:pt>
                <c:pt idx="1574">
                  <c:v>40834</c:v>
                </c:pt>
                <c:pt idx="1575">
                  <c:v>40835</c:v>
                </c:pt>
                <c:pt idx="1576">
                  <c:v>40836</c:v>
                </c:pt>
                <c:pt idx="1577">
                  <c:v>40837</c:v>
                </c:pt>
                <c:pt idx="1578">
                  <c:v>40840</c:v>
                </c:pt>
                <c:pt idx="1579">
                  <c:v>40841</c:v>
                </c:pt>
                <c:pt idx="1580">
                  <c:v>40842</c:v>
                </c:pt>
                <c:pt idx="1581">
                  <c:v>40843</c:v>
                </c:pt>
                <c:pt idx="1582">
                  <c:v>40844</c:v>
                </c:pt>
                <c:pt idx="1583">
                  <c:v>40847</c:v>
                </c:pt>
                <c:pt idx="1584">
                  <c:v>40848</c:v>
                </c:pt>
                <c:pt idx="1585">
                  <c:v>40849</c:v>
                </c:pt>
                <c:pt idx="1586">
                  <c:v>40850</c:v>
                </c:pt>
                <c:pt idx="1587">
                  <c:v>40851</c:v>
                </c:pt>
                <c:pt idx="1588">
                  <c:v>40854</c:v>
                </c:pt>
                <c:pt idx="1589">
                  <c:v>40855</c:v>
                </c:pt>
                <c:pt idx="1590">
                  <c:v>40856</c:v>
                </c:pt>
                <c:pt idx="1591">
                  <c:v>40857</c:v>
                </c:pt>
                <c:pt idx="1592">
                  <c:v>40861</c:v>
                </c:pt>
                <c:pt idx="1593">
                  <c:v>40862</c:v>
                </c:pt>
                <c:pt idx="1594">
                  <c:v>40863</c:v>
                </c:pt>
                <c:pt idx="1595">
                  <c:v>40864</c:v>
                </c:pt>
                <c:pt idx="1596">
                  <c:v>40865</c:v>
                </c:pt>
                <c:pt idx="1597">
                  <c:v>40868</c:v>
                </c:pt>
                <c:pt idx="1598">
                  <c:v>40869</c:v>
                </c:pt>
                <c:pt idx="1599">
                  <c:v>40870</c:v>
                </c:pt>
                <c:pt idx="1600">
                  <c:v>40872</c:v>
                </c:pt>
                <c:pt idx="1601">
                  <c:v>40875</c:v>
                </c:pt>
                <c:pt idx="1602">
                  <c:v>40876</c:v>
                </c:pt>
                <c:pt idx="1603">
                  <c:v>40877</c:v>
                </c:pt>
                <c:pt idx="1604">
                  <c:v>40878</c:v>
                </c:pt>
                <c:pt idx="1605">
                  <c:v>40879</c:v>
                </c:pt>
                <c:pt idx="1606">
                  <c:v>40882</c:v>
                </c:pt>
                <c:pt idx="1607">
                  <c:v>40883</c:v>
                </c:pt>
                <c:pt idx="1608">
                  <c:v>40884</c:v>
                </c:pt>
                <c:pt idx="1609">
                  <c:v>40885</c:v>
                </c:pt>
                <c:pt idx="1610">
                  <c:v>40886</c:v>
                </c:pt>
                <c:pt idx="1611">
                  <c:v>40889</c:v>
                </c:pt>
                <c:pt idx="1612">
                  <c:v>40890</c:v>
                </c:pt>
                <c:pt idx="1613">
                  <c:v>40891</c:v>
                </c:pt>
                <c:pt idx="1614">
                  <c:v>40892</c:v>
                </c:pt>
                <c:pt idx="1615">
                  <c:v>40893</c:v>
                </c:pt>
                <c:pt idx="1616">
                  <c:v>40896</c:v>
                </c:pt>
                <c:pt idx="1617">
                  <c:v>40897</c:v>
                </c:pt>
                <c:pt idx="1618">
                  <c:v>40898</c:v>
                </c:pt>
                <c:pt idx="1619">
                  <c:v>40899</c:v>
                </c:pt>
                <c:pt idx="1620">
                  <c:v>40900</c:v>
                </c:pt>
                <c:pt idx="1621">
                  <c:v>40904</c:v>
                </c:pt>
                <c:pt idx="1622">
                  <c:v>40905</c:v>
                </c:pt>
                <c:pt idx="1623">
                  <c:v>40906</c:v>
                </c:pt>
                <c:pt idx="1624">
                  <c:v>40907</c:v>
                </c:pt>
                <c:pt idx="1625">
                  <c:v>40911</c:v>
                </c:pt>
                <c:pt idx="1626">
                  <c:v>40912</c:v>
                </c:pt>
                <c:pt idx="1627">
                  <c:v>40913</c:v>
                </c:pt>
                <c:pt idx="1628">
                  <c:v>40914</c:v>
                </c:pt>
                <c:pt idx="1629">
                  <c:v>40917</c:v>
                </c:pt>
                <c:pt idx="1630">
                  <c:v>40918</c:v>
                </c:pt>
                <c:pt idx="1631">
                  <c:v>40919</c:v>
                </c:pt>
                <c:pt idx="1632">
                  <c:v>40920</c:v>
                </c:pt>
                <c:pt idx="1633">
                  <c:v>40921</c:v>
                </c:pt>
                <c:pt idx="1634">
                  <c:v>40925</c:v>
                </c:pt>
                <c:pt idx="1635">
                  <c:v>40926</c:v>
                </c:pt>
                <c:pt idx="1636">
                  <c:v>40927</c:v>
                </c:pt>
                <c:pt idx="1637">
                  <c:v>40928</c:v>
                </c:pt>
                <c:pt idx="1638">
                  <c:v>40931</c:v>
                </c:pt>
                <c:pt idx="1639">
                  <c:v>40932</c:v>
                </c:pt>
                <c:pt idx="1640">
                  <c:v>40933</c:v>
                </c:pt>
                <c:pt idx="1641">
                  <c:v>40934</c:v>
                </c:pt>
                <c:pt idx="1642">
                  <c:v>40935</c:v>
                </c:pt>
                <c:pt idx="1643">
                  <c:v>40938</c:v>
                </c:pt>
                <c:pt idx="1644">
                  <c:v>40939</c:v>
                </c:pt>
                <c:pt idx="1645">
                  <c:v>40940</c:v>
                </c:pt>
                <c:pt idx="1646">
                  <c:v>40941</c:v>
                </c:pt>
                <c:pt idx="1647">
                  <c:v>40942</c:v>
                </c:pt>
                <c:pt idx="1648">
                  <c:v>40945</c:v>
                </c:pt>
                <c:pt idx="1649">
                  <c:v>40946</c:v>
                </c:pt>
                <c:pt idx="1650">
                  <c:v>40947</c:v>
                </c:pt>
                <c:pt idx="1651">
                  <c:v>40948</c:v>
                </c:pt>
                <c:pt idx="1652">
                  <c:v>40949</c:v>
                </c:pt>
                <c:pt idx="1653">
                  <c:v>40952</c:v>
                </c:pt>
                <c:pt idx="1654">
                  <c:v>40953</c:v>
                </c:pt>
                <c:pt idx="1655">
                  <c:v>40954</c:v>
                </c:pt>
                <c:pt idx="1656">
                  <c:v>40955</c:v>
                </c:pt>
                <c:pt idx="1657">
                  <c:v>40956</c:v>
                </c:pt>
                <c:pt idx="1658">
                  <c:v>40960</c:v>
                </c:pt>
                <c:pt idx="1659">
                  <c:v>40961</c:v>
                </c:pt>
                <c:pt idx="1660">
                  <c:v>40962</c:v>
                </c:pt>
                <c:pt idx="1661">
                  <c:v>40963</c:v>
                </c:pt>
                <c:pt idx="1662">
                  <c:v>40966</c:v>
                </c:pt>
                <c:pt idx="1663">
                  <c:v>40967</c:v>
                </c:pt>
                <c:pt idx="1664">
                  <c:v>40968</c:v>
                </c:pt>
                <c:pt idx="1665">
                  <c:v>40969</c:v>
                </c:pt>
                <c:pt idx="1666">
                  <c:v>40970</c:v>
                </c:pt>
                <c:pt idx="1667">
                  <c:v>40973</c:v>
                </c:pt>
                <c:pt idx="1668">
                  <c:v>40974</c:v>
                </c:pt>
                <c:pt idx="1669">
                  <c:v>40975</c:v>
                </c:pt>
                <c:pt idx="1670">
                  <c:v>40976</c:v>
                </c:pt>
                <c:pt idx="1671">
                  <c:v>40977</c:v>
                </c:pt>
                <c:pt idx="1672">
                  <c:v>40980</c:v>
                </c:pt>
                <c:pt idx="1673">
                  <c:v>40981</c:v>
                </c:pt>
                <c:pt idx="1674">
                  <c:v>40982</c:v>
                </c:pt>
                <c:pt idx="1675">
                  <c:v>40983</c:v>
                </c:pt>
                <c:pt idx="1676">
                  <c:v>40984</c:v>
                </c:pt>
                <c:pt idx="1677">
                  <c:v>40987</c:v>
                </c:pt>
                <c:pt idx="1678">
                  <c:v>40988</c:v>
                </c:pt>
                <c:pt idx="1679">
                  <c:v>40989</c:v>
                </c:pt>
                <c:pt idx="1680">
                  <c:v>40990</c:v>
                </c:pt>
                <c:pt idx="1681">
                  <c:v>40991</c:v>
                </c:pt>
                <c:pt idx="1682">
                  <c:v>40994</c:v>
                </c:pt>
                <c:pt idx="1683">
                  <c:v>40995</c:v>
                </c:pt>
                <c:pt idx="1684">
                  <c:v>40996</c:v>
                </c:pt>
                <c:pt idx="1685">
                  <c:v>40997</c:v>
                </c:pt>
                <c:pt idx="1686">
                  <c:v>40998</c:v>
                </c:pt>
                <c:pt idx="1687">
                  <c:v>41001</c:v>
                </c:pt>
                <c:pt idx="1688">
                  <c:v>41002</c:v>
                </c:pt>
                <c:pt idx="1689">
                  <c:v>41003</c:v>
                </c:pt>
                <c:pt idx="1690">
                  <c:v>41004</c:v>
                </c:pt>
                <c:pt idx="1691">
                  <c:v>41008</c:v>
                </c:pt>
                <c:pt idx="1692">
                  <c:v>41009</c:v>
                </c:pt>
                <c:pt idx="1693">
                  <c:v>41010</c:v>
                </c:pt>
                <c:pt idx="1694">
                  <c:v>41011</c:v>
                </c:pt>
                <c:pt idx="1695">
                  <c:v>41012</c:v>
                </c:pt>
                <c:pt idx="1696">
                  <c:v>41015</c:v>
                </c:pt>
                <c:pt idx="1697">
                  <c:v>41016</c:v>
                </c:pt>
                <c:pt idx="1698">
                  <c:v>41017</c:v>
                </c:pt>
                <c:pt idx="1699">
                  <c:v>41018</c:v>
                </c:pt>
                <c:pt idx="1700">
                  <c:v>41019</c:v>
                </c:pt>
                <c:pt idx="1701">
                  <c:v>41022</c:v>
                </c:pt>
                <c:pt idx="1702">
                  <c:v>41023</c:v>
                </c:pt>
                <c:pt idx="1703">
                  <c:v>41024</c:v>
                </c:pt>
                <c:pt idx="1704">
                  <c:v>41025</c:v>
                </c:pt>
                <c:pt idx="1705">
                  <c:v>41026</c:v>
                </c:pt>
                <c:pt idx="1706">
                  <c:v>41029</c:v>
                </c:pt>
                <c:pt idx="1707">
                  <c:v>41030</c:v>
                </c:pt>
                <c:pt idx="1708">
                  <c:v>41031</c:v>
                </c:pt>
                <c:pt idx="1709">
                  <c:v>41032</c:v>
                </c:pt>
                <c:pt idx="1710">
                  <c:v>41033</c:v>
                </c:pt>
                <c:pt idx="1711">
                  <c:v>41036</c:v>
                </c:pt>
                <c:pt idx="1712">
                  <c:v>41037</c:v>
                </c:pt>
                <c:pt idx="1713">
                  <c:v>41038</c:v>
                </c:pt>
                <c:pt idx="1714">
                  <c:v>41039</c:v>
                </c:pt>
                <c:pt idx="1715">
                  <c:v>41040</c:v>
                </c:pt>
                <c:pt idx="1716">
                  <c:v>41043</c:v>
                </c:pt>
                <c:pt idx="1717">
                  <c:v>41044</c:v>
                </c:pt>
                <c:pt idx="1718">
                  <c:v>41045</c:v>
                </c:pt>
                <c:pt idx="1719">
                  <c:v>41046</c:v>
                </c:pt>
                <c:pt idx="1720">
                  <c:v>41047</c:v>
                </c:pt>
                <c:pt idx="1721">
                  <c:v>41050</c:v>
                </c:pt>
                <c:pt idx="1722">
                  <c:v>41051</c:v>
                </c:pt>
                <c:pt idx="1723">
                  <c:v>41052</c:v>
                </c:pt>
                <c:pt idx="1724">
                  <c:v>41053</c:v>
                </c:pt>
                <c:pt idx="1725">
                  <c:v>41054</c:v>
                </c:pt>
                <c:pt idx="1726">
                  <c:v>41058</c:v>
                </c:pt>
                <c:pt idx="1727">
                  <c:v>41059</c:v>
                </c:pt>
                <c:pt idx="1728">
                  <c:v>41060</c:v>
                </c:pt>
                <c:pt idx="1729">
                  <c:v>41061</c:v>
                </c:pt>
                <c:pt idx="1730">
                  <c:v>41064</c:v>
                </c:pt>
                <c:pt idx="1731">
                  <c:v>41065</c:v>
                </c:pt>
                <c:pt idx="1732">
                  <c:v>41066</c:v>
                </c:pt>
                <c:pt idx="1733">
                  <c:v>41067</c:v>
                </c:pt>
                <c:pt idx="1734">
                  <c:v>41068</c:v>
                </c:pt>
                <c:pt idx="1735">
                  <c:v>41071</c:v>
                </c:pt>
                <c:pt idx="1736">
                  <c:v>41072</c:v>
                </c:pt>
                <c:pt idx="1737">
                  <c:v>41073</c:v>
                </c:pt>
                <c:pt idx="1738">
                  <c:v>41074</c:v>
                </c:pt>
                <c:pt idx="1739">
                  <c:v>41075</c:v>
                </c:pt>
                <c:pt idx="1740">
                  <c:v>41078</c:v>
                </c:pt>
                <c:pt idx="1741">
                  <c:v>41079</c:v>
                </c:pt>
                <c:pt idx="1742">
                  <c:v>41080</c:v>
                </c:pt>
                <c:pt idx="1743">
                  <c:v>41081</c:v>
                </c:pt>
                <c:pt idx="1744">
                  <c:v>41082</c:v>
                </c:pt>
                <c:pt idx="1745">
                  <c:v>41085</c:v>
                </c:pt>
                <c:pt idx="1746">
                  <c:v>41086</c:v>
                </c:pt>
                <c:pt idx="1747">
                  <c:v>41087</c:v>
                </c:pt>
                <c:pt idx="1748">
                  <c:v>41088</c:v>
                </c:pt>
                <c:pt idx="1749">
                  <c:v>41089</c:v>
                </c:pt>
                <c:pt idx="1750">
                  <c:v>41092</c:v>
                </c:pt>
                <c:pt idx="1751">
                  <c:v>41093</c:v>
                </c:pt>
                <c:pt idx="1752">
                  <c:v>41095</c:v>
                </c:pt>
                <c:pt idx="1753">
                  <c:v>41096</c:v>
                </c:pt>
                <c:pt idx="1754">
                  <c:v>41099</c:v>
                </c:pt>
                <c:pt idx="1755">
                  <c:v>41100</c:v>
                </c:pt>
                <c:pt idx="1756">
                  <c:v>41101</c:v>
                </c:pt>
                <c:pt idx="1757">
                  <c:v>41102</c:v>
                </c:pt>
                <c:pt idx="1758">
                  <c:v>41103</c:v>
                </c:pt>
                <c:pt idx="1759">
                  <c:v>41106</c:v>
                </c:pt>
                <c:pt idx="1760">
                  <c:v>41107</c:v>
                </c:pt>
                <c:pt idx="1761">
                  <c:v>41108</c:v>
                </c:pt>
                <c:pt idx="1762">
                  <c:v>41109</c:v>
                </c:pt>
                <c:pt idx="1763">
                  <c:v>41110</c:v>
                </c:pt>
                <c:pt idx="1764">
                  <c:v>41113</c:v>
                </c:pt>
                <c:pt idx="1765">
                  <c:v>41114</c:v>
                </c:pt>
                <c:pt idx="1766">
                  <c:v>41115</c:v>
                </c:pt>
                <c:pt idx="1767">
                  <c:v>41116</c:v>
                </c:pt>
                <c:pt idx="1768">
                  <c:v>41117</c:v>
                </c:pt>
                <c:pt idx="1769">
                  <c:v>41120</c:v>
                </c:pt>
                <c:pt idx="1770">
                  <c:v>41121</c:v>
                </c:pt>
                <c:pt idx="1771">
                  <c:v>41122</c:v>
                </c:pt>
                <c:pt idx="1772">
                  <c:v>41123</c:v>
                </c:pt>
                <c:pt idx="1773">
                  <c:v>41124</c:v>
                </c:pt>
                <c:pt idx="1774">
                  <c:v>41127</c:v>
                </c:pt>
                <c:pt idx="1775">
                  <c:v>41128</c:v>
                </c:pt>
                <c:pt idx="1776">
                  <c:v>41129</c:v>
                </c:pt>
                <c:pt idx="1777">
                  <c:v>41130</c:v>
                </c:pt>
                <c:pt idx="1778">
                  <c:v>41131</c:v>
                </c:pt>
                <c:pt idx="1779">
                  <c:v>41134</c:v>
                </c:pt>
                <c:pt idx="1780">
                  <c:v>41135</c:v>
                </c:pt>
                <c:pt idx="1781">
                  <c:v>41136</c:v>
                </c:pt>
                <c:pt idx="1782">
                  <c:v>41137</c:v>
                </c:pt>
                <c:pt idx="1783">
                  <c:v>41138</c:v>
                </c:pt>
                <c:pt idx="1784">
                  <c:v>41141</c:v>
                </c:pt>
                <c:pt idx="1785">
                  <c:v>41142</c:v>
                </c:pt>
                <c:pt idx="1786">
                  <c:v>41143</c:v>
                </c:pt>
                <c:pt idx="1787">
                  <c:v>41144</c:v>
                </c:pt>
                <c:pt idx="1788">
                  <c:v>41145</c:v>
                </c:pt>
                <c:pt idx="1789">
                  <c:v>41148</c:v>
                </c:pt>
                <c:pt idx="1790">
                  <c:v>41149</c:v>
                </c:pt>
                <c:pt idx="1791">
                  <c:v>41150</c:v>
                </c:pt>
                <c:pt idx="1792">
                  <c:v>41151</c:v>
                </c:pt>
                <c:pt idx="1793">
                  <c:v>41152</c:v>
                </c:pt>
                <c:pt idx="1794">
                  <c:v>41156</c:v>
                </c:pt>
                <c:pt idx="1795">
                  <c:v>41157</c:v>
                </c:pt>
                <c:pt idx="1796">
                  <c:v>41158</c:v>
                </c:pt>
                <c:pt idx="1797">
                  <c:v>41159</c:v>
                </c:pt>
                <c:pt idx="1798">
                  <c:v>41162</c:v>
                </c:pt>
                <c:pt idx="1799">
                  <c:v>41163</c:v>
                </c:pt>
                <c:pt idx="1800">
                  <c:v>41164</c:v>
                </c:pt>
                <c:pt idx="1801">
                  <c:v>41165</c:v>
                </c:pt>
                <c:pt idx="1802">
                  <c:v>41166</c:v>
                </c:pt>
                <c:pt idx="1803">
                  <c:v>41169</c:v>
                </c:pt>
                <c:pt idx="1804">
                  <c:v>41170</c:v>
                </c:pt>
                <c:pt idx="1805">
                  <c:v>41171</c:v>
                </c:pt>
                <c:pt idx="1806">
                  <c:v>41172</c:v>
                </c:pt>
                <c:pt idx="1807">
                  <c:v>41173</c:v>
                </c:pt>
                <c:pt idx="1808">
                  <c:v>41176</c:v>
                </c:pt>
                <c:pt idx="1809">
                  <c:v>41177</c:v>
                </c:pt>
                <c:pt idx="1810">
                  <c:v>41178</c:v>
                </c:pt>
                <c:pt idx="1811">
                  <c:v>41179</c:v>
                </c:pt>
                <c:pt idx="1812">
                  <c:v>41180</c:v>
                </c:pt>
                <c:pt idx="1813">
                  <c:v>41183</c:v>
                </c:pt>
                <c:pt idx="1814">
                  <c:v>41184</c:v>
                </c:pt>
                <c:pt idx="1815">
                  <c:v>41185</c:v>
                </c:pt>
                <c:pt idx="1816">
                  <c:v>41186</c:v>
                </c:pt>
                <c:pt idx="1817">
                  <c:v>41187</c:v>
                </c:pt>
                <c:pt idx="1818">
                  <c:v>41191</c:v>
                </c:pt>
                <c:pt idx="1819">
                  <c:v>41192</c:v>
                </c:pt>
                <c:pt idx="1820">
                  <c:v>41193</c:v>
                </c:pt>
                <c:pt idx="1821">
                  <c:v>41194</c:v>
                </c:pt>
                <c:pt idx="1822">
                  <c:v>41197</c:v>
                </c:pt>
                <c:pt idx="1823">
                  <c:v>41198</c:v>
                </c:pt>
                <c:pt idx="1824">
                  <c:v>41199</c:v>
                </c:pt>
                <c:pt idx="1825">
                  <c:v>41200</c:v>
                </c:pt>
                <c:pt idx="1826">
                  <c:v>41201</c:v>
                </c:pt>
                <c:pt idx="1827">
                  <c:v>41204</c:v>
                </c:pt>
                <c:pt idx="1828">
                  <c:v>41205</c:v>
                </c:pt>
                <c:pt idx="1829">
                  <c:v>41206</c:v>
                </c:pt>
                <c:pt idx="1830">
                  <c:v>41207</c:v>
                </c:pt>
                <c:pt idx="1831">
                  <c:v>41208</c:v>
                </c:pt>
                <c:pt idx="1832">
                  <c:v>41211</c:v>
                </c:pt>
                <c:pt idx="1833">
                  <c:v>41213</c:v>
                </c:pt>
                <c:pt idx="1834">
                  <c:v>41214</c:v>
                </c:pt>
                <c:pt idx="1835">
                  <c:v>41215</c:v>
                </c:pt>
                <c:pt idx="1836">
                  <c:v>41218</c:v>
                </c:pt>
                <c:pt idx="1837">
                  <c:v>41219</c:v>
                </c:pt>
                <c:pt idx="1838">
                  <c:v>41220</c:v>
                </c:pt>
                <c:pt idx="1839">
                  <c:v>41221</c:v>
                </c:pt>
                <c:pt idx="1840">
                  <c:v>41222</c:v>
                </c:pt>
                <c:pt idx="1841">
                  <c:v>41226</c:v>
                </c:pt>
                <c:pt idx="1842">
                  <c:v>41227</c:v>
                </c:pt>
                <c:pt idx="1843">
                  <c:v>41228</c:v>
                </c:pt>
                <c:pt idx="1844">
                  <c:v>41229</c:v>
                </c:pt>
                <c:pt idx="1845">
                  <c:v>41232</c:v>
                </c:pt>
                <c:pt idx="1846">
                  <c:v>41233</c:v>
                </c:pt>
                <c:pt idx="1847">
                  <c:v>41234</c:v>
                </c:pt>
                <c:pt idx="1848">
                  <c:v>41236</c:v>
                </c:pt>
                <c:pt idx="1849">
                  <c:v>41239</c:v>
                </c:pt>
                <c:pt idx="1850">
                  <c:v>41240</c:v>
                </c:pt>
                <c:pt idx="1851">
                  <c:v>41241</c:v>
                </c:pt>
                <c:pt idx="1852">
                  <c:v>41242</c:v>
                </c:pt>
                <c:pt idx="1853">
                  <c:v>41243</c:v>
                </c:pt>
                <c:pt idx="1854">
                  <c:v>41246</c:v>
                </c:pt>
                <c:pt idx="1855">
                  <c:v>41247</c:v>
                </c:pt>
                <c:pt idx="1856">
                  <c:v>41248</c:v>
                </c:pt>
                <c:pt idx="1857">
                  <c:v>41249</c:v>
                </c:pt>
                <c:pt idx="1858">
                  <c:v>41250</c:v>
                </c:pt>
                <c:pt idx="1859">
                  <c:v>41253</c:v>
                </c:pt>
                <c:pt idx="1860">
                  <c:v>41254</c:v>
                </c:pt>
                <c:pt idx="1861">
                  <c:v>41255</c:v>
                </c:pt>
                <c:pt idx="1862">
                  <c:v>41256</c:v>
                </c:pt>
                <c:pt idx="1863">
                  <c:v>41257</c:v>
                </c:pt>
                <c:pt idx="1864">
                  <c:v>41260</c:v>
                </c:pt>
                <c:pt idx="1865">
                  <c:v>41261</c:v>
                </c:pt>
                <c:pt idx="1866">
                  <c:v>41262</c:v>
                </c:pt>
                <c:pt idx="1867">
                  <c:v>41263</c:v>
                </c:pt>
                <c:pt idx="1868">
                  <c:v>41264</c:v>
                </c:pt>
                <c:pt idx="1869">
                  <c:v>41267</c:v>
                </c:pt>
                <c:pt idx="1870">
                  <c:v>41269</c:v>
                </c:pt>
                <c:pt idx="1871">
                  <c:v>41270</c:v>
                </c:pt>
                <c:pt idx="1872">
                  <c:v>41271</c:v>
                </c:pt>
                <c:pt idx="1873">
                  <c:v>41274</c:v>
                </c:pt>
                <c:pt idx="1874">
                  <c:v>41276</c:v>
                </c:pt>
                <c:pt idx="1875">
                  <c:v>41277</c:v>
                </c:pt>
                <c:pt idx="1876">
                  <c:v>41278</c:v>
                </c:pt>
                <c:pt idx="1877">
                  <c:v>41281</c:v>
                </c:pt>
                <c:pt idx="1878">
                  <c:v>41282</c:v>
                </c:pt>
                <c:pt idx="1879">
                  <c:v>41283</c:v>
                </c:pt>
                <c:pt idx="1880">
                  <c:v>41284</c:v>
                </c:pt>
                <c:pt idx="1881">
                  <c:v>41285</c:v>
                </c:pt>
                <c:pt idx="1882">
                  <c:v>41288</c:v>
                </c:pt>
                <c:pt idx="1883">
                  <c:v>41289</c:v>
                </c:pt>
                <c:pt idx="1884">
                  <c:v>41290</c:v>
                </c:pt>
                <c:pt idx="1885">
                  <c:v>41291</c:v>
                </c:pt>
                <c:pt idx="1886">
                  <c:v>41292</c:v>
                </c:pt>
                <c:pt idx="1887">
                  <c:v>41296</c:v>
                </c:pt>
                <c:pt idx="1888">
                  <c:v>41297</c:v>
                </c:pt>
                <c:pt idx="1889">
                  <c:v>41298</c:v>
                </c:pt>
                <c:pt idx="1890">
                  <c:v>41299</c:v>
                </c:pt>
                <c:pt idx="1891">
                  <c:v>41302</c:v>
                </c:pt>
                <c:pt idx="1892">
                  <c:v>41303</c:v>
                </c:pt>
                <c:pt idx="1893">
                  <c:v>41304</c:v>
                </c:pt>
                <c:pt idx="1894">
                  <c:v>41305</c:v>
                </c:pt>
                <c:pt idx="1895">
                  <c:v>41306</c:v>
                </c:pt>
                <c:pt idx="1896">
                  <c:v>41309</c:v>
                </c:pt>
                <c:pt idx="1897">
                  <c:v>41310</c:v>
                </c:pt>
                <c:pt idx="1898">
                  <c:v>41311</c:v>
                </c:pt>
                <c:pt idx="1899">
                  <c:v>41312</c:v>
                </c:pt>
                <c:pt idx="1900">
                  <c:v>41313</c:v>
                </c:pt>
                <c:pt idx="1901">
                  <c:v>41316</c:v>
                </c:pt>
                <c:pt idx="1902">
                  <c:v>41317</c:v>
                </c:pt>
                <c:pt idx="1903">
                  <c:v>41318</c:v>
                </c:pt>
                <c:pt idx="1904">
                  <c:v>41319</c:v>
                </c:pt>
                <c:pt idx="1905">
                  <c:v>41320</c:v>
                </c:pt>
                <c:pt idx="1906">
                  <c:v>41324</c:v>
                </c:pt>
                <c:pt idx="1907">
                  <c:v>41325</c:v>
                </c:pt>
                <c:pt idx="1908">
                  <c:v>41326</c:v>
                </c:pt>
                <c:pt idx="1909">
                  <c:v>41327</c:v>
                </c:pt>
                <c:pt idx="1910">
                  <c:v>41330</c:v>
                </c:pt>
                <c:pt idx="1911">
                  <c:v>41331</c:v>
                </c:pt>
                <c:pt idx="1912">
                  <c:v>41332</c:v>
                </c:pt>
                <c:pt idx="1913">
                  <c:v>41333</c:v>
                </c:pt>
                <c:pt idx="1914">
                  <c:v>41334</c:v>
                </c:pt>
                <c:pt idx="1915">
                  <c:v>41337</c:v>
                </c:pt>
                <c:pt idx="1916">
                  <c:v>41338</c:v>
                </c:pt>
                <c:pt idx="1917">
                  <c:v>41339</c:v>
                </c:pt>
                <c:pt idx="1918">
                  <c:v>41340</c:v>
                </c:pt>
                <c:pt idx="1919">
                  <c:v>41341</c:v>
                </c:pt>
                <c:pt idx="1920">
                  <c:v>41344</c:v>
                </c:pt>
                <c:pt idx="1921">
                  <c:v>41345</c:v>
                </c:pt>
                <c:pt idx="1922">
                  <c:v>41346</c:v>
                </c:pt>
                <c:pt idx="1923">
                  <c:v>41347</c:v>
                </c:pt>
                <c:pt idx="1924">
                  <c:v>41348</c:v>
                </c:pt>
                <c:pt idx="1925">
                  <c:v>41351</c:v>
                </c:pt>
                <c:pt idx="1926">
                  <c:v>41352</c:v>
                </c:pt>
                <c:pt idx="1927">
                  <c:v>41353</c:v>
                </c:pt>
                <c:pt idx="1928">
                  <c:v>41354</c:v>
                </c:pt>
                <c:pt idx="1929">
                  <c:v>41355</c:v>
                </c:pt>
                <c:pt idx="1930">
                  <c:v>41358</c:v>
                </c:pt>
                <c:pt idx="1931">
                  <c:v>41359</c:v>
                </c:pt>
                <c:pt idx="1932">
                  <c:v>41360</c:v>
                </c:pt>
                <c:pt idx="1933">
                  <c:v>41361</c:v>
                </c:pt>
                <c:pt idx="1934">
                  <c:v>41365</c:v>
                </c:pt>
                <c:pt idx="1935">
                  <c:v>41366</c:v>
                </c:pt>
                <c:pt idx="1936">
                  <c:v>41367</c:v>
                </c:pt>
                <c:pt idx="1937">
                  <c:v>41368</c:v>
                </c:pt>
                <c:pt idx="1938">
                  <c:v>41369</c:v>
                </c:pt>
                <c:pt idx="1939">
                  <c:v>41372</c:v>
                </c:pt>
                <c:pt idx="1940">
                  <c:v>41373</c:v>
                </c:pt>
                <c:pt idx="1941">
                  <c:v>41374</c:v>
                </c:pt>
                <c:pt idx="1942">
                  <c:v>41375</c:v>
                </c:pt>
                <c:pt idx="1943">
                  <c:v>41376</c:v>
                </c:pt>
                <c:pt idx="1944">
                  <c:v>41379</c:v>
                </c:pt>
                <c:pt idx="1945">
                  <c:v>41380</c:v>
                </c:pt>
                <c:pt idx="1946">
                  <c:v>41381</c:v>
                </c:pt>
                <c:pt idx="1947">
                  <c:v>41382</c:v>
                </c:pt>
                <c:pt idx="1948">
                  <c:v>41383</c:v>
                </c:pt>
                <c:pt idx="1949">
                  <c:v>41386</c:v>
                </c:pt>
                <c:pt idx="1950">
                  <c:v>41387</c:v>
                </c:pt>
                <c:pt idx="1951">
                  <c:v>41388</c:v>
                </c:pt>
                <c:pt idx="1952">
                  <c:v>41389</c:v>
                </c:pt>
                <c:pt idx="1953">
                  <c:v>41390</c:v>
                </c:pt>
                <c:pt idx="1954">
                  <c:v>41393</c:v>
                </c:pt>
                <c:pt idx="1955">
                  <c:v>41394</c:v>
                </c:pt>
                <c:pt idx="1956">
                  <c:v>41395</c:v>
                </c:pt>
                <c:pt idx="1957">
                  <c:v>41396</c:v>
                </c:pt>
                <c:pt idx="1958">
                  <c:v>41397</c:v>
                </c:pt>
                <c:pt idx="1959">
                  <c:v>41400</c:v>
                </c:pt>
                <c:pt idx="1960">
                  <c:v>41401</c:v>
                </c:pt>
                <c:pt idx="1961">
                  <c:v>41402</c:v>
                </c:pt>
                <c:pt idx="1962">
                  <c:v>41403</c:v>
                </c:pt>
                <c:pt idx="1963">
                  <c:v>41404</c:v>
                </c:pt>
                <c:pt idx="1964">
                  <c:v>41407</c:v>
                </c:pt>
                <c:pt idx="1965">
                  <c:v>41408</c:v>
                </c:pt>
                <c:pt idx="1966">
                  <c:v>41409</c:v>
                </c:pt>
                <c:pt idx="1967">
                  <c:v>41410</c:v>
                </c:pt>
                <c:pt idx="1968">
                  <c:v>41411</c:v>
                </c:pt>
                <c:pt idx="1969">
                  <c:v>41414</c:v>
                </c:pt>
                <c:pt idx="1970">
                  <c:v>41415</c:v>
                </c:pt>
                <c:pt idx="1971">
                  <c:v>41416</c:v>
                </c:pt>
                <c:pt idx="1972">
                  <c:v>41417</c:v>
                </c:pt>
                <c:pt idx="1973">
                  <c:v>41418</c:v>
                </c:pt>
                <c:pt idx="1974">
                  <c:v>41422</c:v>
                </c:pt>
                <c:pt idx="1975">
                  <c:v>41423</c:v>
                </c:pt>
                <c:pt idx="1976">
                  <c:v>41424</c:v>
                </c:pt>
                <c:pt idx="1977">
                  <c:v>41425</c:v>
                </c:pt>
                <c:pt idx="1978">
                  <c:v>41428</c:v>
                </c:pt>
                <c:pt idx="1979">
                  <c:v>41429</c:v>
                </c:pt>
                <c:pt idx="1980">
                  <c:v>41430</c:v>
                </c:pt>
                <c:pt idx="1981">
                  <c:v>41431</c:v>
                </c:pt>
                <c:pt idx="1982">
                  <c:v>41432</c:v>
                </c:pt>
                <c:pt idx="1983">
                  <c:v>41435</c:v>
                </c:pt>
                <c:pt idx="1984">
                  <c:v>41436</c:v>
                </c:pt>
                <c:pt idx="1985">
                  <c:v>41437</c:v>
                </c:pt>
                <c:pt idx="1986">
                  <c:v>41438</c:v>
                </c:pt>
                <c:pt idx="1987">
                  <c:v>41439</c:v>
                </c:pt>
                <c:pt idx="1988">
                  <c:v>41442</c:v>
                </c:pt>
                <c:pt idx="1989">
                  <c:v>41443</c:v>
                </c:pt>
                <c:pt idx="1990">
                  <c:v>41444</c:v>
                </c:pt>
                <c:pt idx="1991">
                  <c:v>41445</c:v>
                </c:pt>
                <c:pt idx="1992">
                  <c:v>41446</c:v>
                </c:pt>
                <c:pt idx="1993">
                  <c:v>41449</c:v>
                </c:pt>
                <c:pt idx="1994">
                  <c:v>41450</c:v>
                </c:pt>
                <c:pt idx="1995">
                  <c:v>41451</c:v>
                </c:pt>
                <c:pt idx="1996">
                  <c:v>41452</c:v>
                </c:pt>
                <c:pt idx="1997">
                  <c:v>41453</c:v>
                </c:pt>
                <c:pt idx="1998">
                  <c:v>41456</c:v>
                </c:pt>
                <c:pt idx="1999">
                  <c:v>41457</c:v>
                </c:pt>
                <c:pt idx="2000">
                  <c:v>41458</c:v>
                </c:pt>
                <c:pt idx="2001">
                  <c:v>41460</c:v>
                </c:pt>
                <c:pt idx="2002">
                  <c:v>41463</c:v>
                </c:pt>
                <c:pt idx="2003">
                  <c:v>41464</c:v>
                </c:pt>
                <c:pt idx="2004">
                  <c:v>41465</c:v>
                </c:pt>
                <c:pt idx="2005">
                  <c:v>41466</c:v>
                </c:pt>
                <c:pt idx="2006">
                  <c:v>41467</c:v>
                </c:pt>
                <c:pt idx="2007">
                  <c:v>41470</c:v>
                </c:pt>
                <c:pt idx="2008">
                  <c:v>41471</c:v>
                </c:pt>
                <c:pt idx="2009">
                  <c:v>41472</c:v>
                </c:pt>
                <c:pt idx="2010">
                  <c:v>41473</c:v>
                </c:pt>
                <c:pt idx="2011">
                  <c:v>41474</c:v>
                </c:pt>
                <c:pt idx="2012">
                  <c:v>41477</c:v>
                </c:pt>
                <c:pt idx="2013">
                  <c:v>41478</c:v>
                </c:pt>
                <c:pt idx="2014">
                  <c:v>41479</c:v>
                </c:pt>
                <c:pt idx="2015">
                  <c:v>41480</c:v>
                </c:pt>
                <c:pt idx="2016">
                  <c:v>41481</c:v>
                </c:pt>
                <c:pt idx="2017">
                  <c:v>41484</c:v>
                </c:pt>
                <c:pt idx="2018">
                  <c:v>41485</c:v>
                </c:pt>
                <c:pt idx="2019">
                  <c:v>41486</c:v>
                </c:pt>
                <c:pt idx="2020">
                  <c:v>41487</c:v>
                </c:pt>
                <c:pt idx="2021">
                  <c:v>41488</c:v>
                </c:pt>
                <c:pt idx="2022">
                  <c:v>41491</c:v>
                </c:pt>
                <c:pt idx="2023">
                  <c:v>41492</c:v>
                </c:pt>
                <c:pt idx="2024">
                  <c:v>41493</c:v>
                </c:pt>
                <c:pt idx="2025">
                  <c:v>41494</c:v>
                </c:pt>
                <c:pt idx="2026">
                  <c:v>41495</c:v>
                </c:pt>
                <c:pt idx="2027">
                  <c:v>41498</c:v>
                </c:pt>
                <c:pt idx="2028">
                  <c:v>41499</c:v>
                </c:pt>
                <c:pt idx="2029">
                  <c:v>41500</c:v>
                </c:pt>
                <c:pt idx="2030">
                  <c:v>41501</c:v>
                </c:pt>
                <c:pt idx="2031">
                  <c:v>41502</c:v>
                </c:pt>
                <c:pt idx="2032">
                  <c:v>41505</c:v>
                </c:pt>
                <c:pt idx="2033">
                  <c:v>41506</c:v>
                </c:pt>
                <c:pt idx="2034">
                  <c:v>41507</c:v>
                </c:pt>
                <c:pt idx="2035">
                  <c:v>41508</c:v>
                </c:pt>
                <c:pt idx="2036">
                  <c:v>41509</c:v>
                </c:pt>
                <c:pt idx="2037">
                  <c:v>41512</c:v>
                </c:pt>
                <c:pt idx="2038">
                  <c:v>41513</c:v>
                </c:pt>
                <c:pt idx="2039">
                  <c:v>41514</c:v>
                </c:pt>
                <c:pt idx="2040">
                  <c:v>41515</c:v>
                </c:pt>
                <c:pt idx="2041">
                  <c:v>41516</c:v>
                </c:pt>
                <c:pt idx="2042">
                  <c:v>41520</c:v>
                </c:pt>
                <c:pt idx="2043">
                  <c:v>41521</c:v>
                </c:pt>
                <c:pt idx="2044">
                  <c:v>41522</c:v>
                </c:pt>
                <c:pt idx="2045">
                  <c:v>41523</c:v>
                </c:pt>
                <c:pt idx="2046">
                  <c:v>41526</c:v>
                </c:pt>
                <c:pt idx="2047">
                  <c:v>41527</c:v>
                </c:pt>
                <c:pt idx="2048">
                  <c:v>41528</c:v>
                </c:pt>
                <c:pt idx="2049">
                  <c:v>41529</c:v>
                </c:pt>
                <c:pt idx="2050">
                  <c:v>41530</c:v>
                </c:pt>
                <c:pt idx="2051">
                  <c:v>41533</c:v>
                </c:pt>
                <c:pt idx="2052">
                  <c:v>41534</c:v>
                </c:pt>
                <c:pt idx="2053">
                  <c:v>41535</c:v>
                </c:pt>
                <c:pt idx="2054">
                  <c:v>41536</c:v>
                </c:pt>
                <c:pt idx="2055">
                  <c:v>41537</c:v>
                </c:pt>
                <c:pt idx="2056">
                  <c:v>41540</c:v>
                </c:pt>
                <c:pt idx="2057">
                  <c:v>41541</c:v>
                </c:pt>
                <c:pt idx="2058">
                  <c:v>41542</c:v>
                </c:pt>
                <c:pt idx="2059">
                  <c:v>41543</c:v>
                </c:pt>
                <c:pt idx="2060">
                  <c:v>41544</c:v>
                </c:pt>
                <c:pt idx="2061">
                  <c:v>41547</c:v>
                </c:pt>
                <c:pt idx="2062">
                  <c:v>41548</c:v>
                </c:pt>
                <c:pt idx="2063">
                  <c:v>41549</c:v>
                </c:pt>
                <c:pt idx="2064">
                  <c:v>41550</c:v>
                </c:pt>
                <c:pt idx="2065">
                  <c:v>41551</c:v>
                </c:pt>
                <c:pt idx="2066">
                  <c:v>41554</c:v>
                </c:pt>
                <c:pt idx="2067">
                  <c:v>41555</c:v>
                </c:pt>
                <c:pt idx="2068">
                  <c:v>41556</c:v>
                </c:pt>
                <c:pt idx="2069">
                  <c:v>41557</c:v>
                </c:pt>
                <c:pt idx="2070">
                  <c:v>41558</c:v>
                </c:pt>
                <c:pt idx="2071">
                  <c:v>41562</c:v>
                </c:pt>
                <c:pt idx="2072">
                  <c:v>41563</c:v>
                </c:pt>
                <c:pt idx="2073">
                  <c:v>41564</c:v>
                </c:pt>
                <c:pt idx="2074">
                  <c:v>41565</c:v>
                </c:pt>
                <c:pt idx="2075">
                  <c:v>41568</c:v>
                </c:pt>
                <c:pt idx="2076">
                  <c:v>41569</c:v>
                </c:pt>
                <c:pt idx="2077">
                  <c:v>41570</c:v>
                </c:pt>
                <c:pt idx="2078">
                  <c:v>41571</c:v>
                </c:pt>
                <c:pt idx="2079">
                  <c:v>41572</c:v>
                </c:pt>
                <c:pt idx="2080">
                  <c:v>41575</c:v>
                </c:pt>
                <c:pt idx="2081">
                  <c:v>41576</c:v>
                </c:pt>
                <c:pt idx="2082">
                  <c:v>41577</c:v>
                </c:pt>
                <c:pt idx="2083">
                  <c:v>41578</c:v>
                </c:pt>
                <c:pt idx="2084">
                  <c:v>41579</c:v>
                </c:pt>
                <c:pt idx="2085">
                  <c:v>41582</c:v>
                </c:pt>
                <c:pt idx="2086">
                  <c:v>41583</c:v>
                </c:pt>
                <c:pt idx="2087">
                  <c:v>41584</c:v>
                </c:pt>
                <c:pt idx="2088">
                  <c:v>41585</c:v>
                </c:pt>
                <c:pt idx="2089">
                  <c:v>41586</c:v>
                </c:pt>
                <c:pt idx="2090">
                  <c:v>41590</c:v>
                </c:pt>
                <c:pt idx="2091">
                  <c:v>41591</c:v>
                </c:pt>
                <c:pt idx="2092">
                  <c:v>41592</c:v>
                </c:pt>
                <c:pt idx="2093">
                  <c:v>41593</c:v>
                </c:pt>
                <c:pt idx="2094">
                  <c:v>41596</c:v>
                </c:pt>
                <c:pt idx="2095">
                  <c:v>41597</c:v>
                </c:pt>
                <c:pt idx="2096">
                  <c:v>41598</c:v>
                </c:pt>
                <c:pt idx="2097">
                  <c:v>41599</c:v>
                </c:pt>
                <c:pt idx="2098">
                  <c:v>41600</c:v>
                </c:pt>
                <c:pt idx="2099">
                  <c:v>41603</c:v>
                </c:pt>
                <c:pt idx="2100">
                  <c:v>41604</c:v>
                </c:pt>
                <c:pt idx="2101">
                  <c:v>41605</c:v>
                </c:pt>
                <c:pt idx="2102">
                  <c:v>41607</c:v>
                </c:pt>
                <c:pt idx="2103">
                  <c:v>41610</c:v>
                </c:pt>
                <c:pt idx="2104">
                  <c:v>41611</c:v>
                </c:pt>
                <c:pt idx="2105">
                  <c:v>41612</c:v>
                </c:pt>
                <c:pt idx="2106">
                  <c:v>41613</c:v>
                </c:pt>
                <c:pt idx="2107">
                  <c:v>41614</c:v>
                </c:pt>
                <c:pt idx="2108">
                  <c:v>41617</c:v>
                </c:pt>
                <c:pt idx="2109">
                  <c:v>41618</c:v>
                </c:pt>
                <c:pt idx="2110">
                  <c:v>41619</c:v>
                </c:pt>
                <c:pt idx="2111">
                  <c:v>41620</c:v>
                </c:pt>
                <c:pt idx="2112">
                  <c:v>41621</c:v>
                </c:pt>
                <c:pt idx="2113">
                  <c:v>41624</c:v>
                </c:pt>
                <c:pt idx="2114">
                  <c:v>41625</c:v>
                </c:pt>
                <c:pt idx="2115">
                  <c:v>41626</c:v>
                </c:pt>
                <c:pt idx="2116">
                  <c:v>41627</c:v>
                </c:pt>
                <c:pt idx="2117">
                  <c:v>41628</c:v>
                </c:pt>
                <c:pt idx="2118">
                  <c:v>41631</c:v>
                </c:pt>
                <c:pt idx="2119">
                  <c:v>41632</c:v>
                </c:pt>
                <c:pt idx="2120">
                  <c:v>41634</c:v>
                </c:pt>
                <c:pt idx="2121">
                  <c:v>41635</c:v>
                </c:pt>
                <c:pt idx="2122">
                  <c:v>41638</c:v>
                </c:pt>
                <c:pt idx="2123">
                  <c:v>41639</c:v>
                </c:pt>
                <c:pt idx="2124">
                  <c:v>41641</c:v>
                </c:pt>
                <c:pt idx="2125">
                  <c:v>41642</c:v>
                </c:pt>
                <c:pt idx="2126">
                  <c:v>41645</c:v>
                </c:pt>
                <c:pt idx="2127">
                  <c:v>41646</c:v>
                </c:pt>
                <c:pt idx="2128">
                  <c:v>41647</c:v>
                </c:pt>
                <c:pt idx="2129">
                  <c:v>41648</c:v>
                </c:pt>
                <c:pt idx="2130">
                  <c:v>41649</c:v>
                </c:pt>
                <c:pt idx="2131">
                  <c:v>41652</c:v>
                </c:pt>
                <c:pt idx="2132">
                  <c:v>41653</c:v>
                </c:pt>
                <c:pt idx="2133">
                  <c:v>41654</c:v>
                </c:pt>
                <c:pt idx="2134">
                  <c:v>41655</c:v>
                </c:pt>
                <c:pt idx="2135">
                  <c:v>41656</c:v>
                </c:pt>
                <c:pt idx="2136">
                  <c:v>41660</c:v>
                </c:pt>
                <c:pt idx="2137">
                  <c:v>41661</c:v>
                </c:pt>
                <c:pt idx="2138">
                  <c:v>41662</c:v>
                </c:pt>
                <c:pt idx="2139">
                  <c:v>41663</c:v>
                </c:pt>
                <c:pt idx="2140">
                  <c:v>41666</c:v>
                </c:pt>
                <c:pt idx="2141">
                  <c:v>41667</c:v>
                </c:pt>
                <c:pt idx="2142">
                  <c:v>41668</c:v>
                </c:pt>
                <c:pt idx="2143">
                  <c:v>41669</c:v>
                </c:pt>
                <c:pt idx="2144">
                  <c:v>41670</c:v>
                </c:pt>
                <c:pt idx="2145">
                  <c:v>41673</c:v>
                </c:pt>
                <c:pt idx="2146">
                  <c:v>41674</c:v>
                </c:pt>
                <c:pt idx="2147">
                  <c:v>41675</c:v>
                </c:pt>
                <c:pt idx="2148">
                  <c:v>41676</c:v>
                </c:pt>
                <c:pt idx="2149">
                  <c:v>41677</c:v>
                </c:pt>
                <c:pt idx="2150">
                  <c:v>41680</c:v>
                </c:pt>
                <c:pt idx="2151">
                  <c:v>41681</c:v>
                </c:pt>
                <c:pt idx="2152">
                  <c:v>41682</c:v>
                </c:pt>
                <c:pt idx="2153">
                  <c:v>41683</c:v>
                </c:pt>
                <c:pt idx="2154">
                  <c:v>41684</c:v>
                </c:pt>
                <c:pt idx="2155">
                  <c:v>41688</c:v>
                </c:pt>
                <c:pt idx="2156">
                  <c:v>41689</c:v>
                </c:pt>
                <c:pt idx="2157">
                  <c:v>41690</c:v>
                </c:pt>
                <c:pt idx="2158">
                  <c:v>41691</c:v>
                </c:pt>
                <c:pt idx="2159">
                  <c:v>41694</c:v>
                </c:pt>
                <c:pt idx="2160">
                  <c:v>41695</c:v>
                </c:pt>
                <c:pt idx="2161">
                  <c:v>41696</c:v>
                </c:pt>
                <c:pt idx="2162">
                  <c:v>41697</c:v>
                </c:pt>
                <c:pt idx="2163">
                  <c:v>41698</c:v>
                </c:pt>
                <c:pt idx="2164">
                  <c:v>41701</c:v>
                </c:pt>
                <c:pt idx="2165">
                  <c:v>41702</c:v>
                </c:pt>
                <c:pt idx="2166">
                  <c:v>41703</c:v>
                </c:pt>
                <c:pt idx="2167">
                  <c:v>41704</c:v>
                </c:pt>
                <c:pt idx="2168">
                  <c:v>41705</c:v>
                </c:pt>
                <c:pt idx="2169">
                  <c:v>41708</c:v>
                </c:pt>
                <c:pt idx="2170">
                  <c:v>41709</c:v>
                </c:pt>
                <c:pt idx="2171">
                  <c:v>41710</c:v>
                </c:pt>
                <c:pt idx="2172">
                  <c:v>41711</c:v>
                </c:pt>
                <c:pt idx="2173">
                  <c:v>41712</c:v>
                </c:pt>
                <c:pt idx="2174">
                  <c:v>41715</c:v>
                </c:pt>
                <c:pt idx="2175">
                  <c:v>41716</c:v>
                </c:pt>
                <c:pt idx="2176">
                  <c:v>41717</c:v>
                </c:pt>
                <c:pt idx="2177">
                  <c:v>41718</c:v>
                </c:pt>
                <c:pt idx="2178">
                  <c:v>41719</c:v>
                </c:pt>
                <c:pt idx="2179">
                  <c:v>41722</c:v>
                </c:pt>
                <c:pt idx="2180">
                  <c:v>41723</c:v>
                </c:pt>
                <c:pt idx="2181">
                  <c:v>41724</c:v>
                </c:pt>
                <c:pt idx="2182">
                  <c:v>41725</c:v>
                </c:pt>
                <c:pt idx="2183">
                  <c:v>41726</c:v>
                </c:pt>
                <c:pt idx="2184">
                  <c:v>41729</c:v>
                </c:pt>
                <c:pt idx="2185">
                  <c:v>41730</c:v>
                </c:pt>
                <c:pt idx="2186">
                  <c:v>41731</c:v>
                </c:pt>
                <c:pt idx="2187">
                  <c:v>41732</c:v>
                </c:pt>
                <c:pt idx="2188">
                  <c:v>41733</c:v>
                </c:pt>
                <c:pt idx="2189">
                  <c:v>41736</c:v>
                </c:pt>
                <c:pt idx="2190">
                  <c:v>41737</c:v>
                </c:pt>
                <c:pt idx="2191">
                  <c:v>41738</c:v>
                </c:pt>
                <c:pt idx="2192">
                  <c:v>41739</c:v>
                </c:pt>
                <c:pt idx="2193">
                  <c:v>41740</c:v>
                </c:pt>
                <c:pt idx="2194">
                  <c:v>41743</c:v>
                </c:pt>
                <c:pt idx="2195">
                  <c:v>41744</c:v>
                </c:pt>
                <c:pt idx="2196">
                  <c:v>41745</c:v>
                </c:pt>
                <c:pt idx="2197">
                  <c:v>41746</c:v>
                </c:pt>
                <c:pt idx="2198">
                  <c:v>41750</c:v>
                </c:pt>
                <c:pt idx="2199">
                  <c:v>41751</c:v>
                </c:pt>
                <c:pt idx="2200">
                  <c:v>41752</c:v>
                </c:pt>
                <c:pt idx="2201">
                  <c:v>41753</c:v>
                </c:pt>
                <c:pt idx="2202">
                  <c:v>41754</c:v>
                </c:pt>
                <c:pt idx="2203">
                  <c:v>41757</c:v>
                </c:pt>
                <c:pt idx="2204">
                  <c:v>41758</c:v>
                </c:pt>
                <c:pt idx="2205">
                  <c:v>41759</c:v>
                </c:pt>
                <c:pt idx="2206">
                  <c:v>41760</c:v>
                </c:pt>
                <c:pt idx="2207">
                  <c:v>41761</c:v>
                </c:pt>
                <c:pt idx="2208">
                  <c:v>41764</c:v>
                </c:pt>
                <c:pt idx="2209">
                  <c:v>41765</c:v>
                </c:pt>
                <c:pt idx="2210">
                  <c:v>41766</c:v>
                </c:pt>
                <c:pt idx="2211">
                  <c:v>41767</c:v>
                </c:pt>
                <c:pt idx="2212">
                  <c:v>41768</c:v>
                </c:pt>
                <c:pt idx="2213">
                  <c:v>41771</c:v>
                </c:pt>
                <c:pt idx="2214">
                  <c:v>41772</c:v>
                </c:pt>
                <c:pt idx="2215">
                  <c:v>41773</c:v>
                </c:pt>
                <c:pt idx="2216">
                  <c:v>41774</c:v>
                </c:pt>
                <c:pt idx="2217">
                  <c:v>41775</c:v>
                </c:pt>
                <c:pt idx="2218">
                  <c:v>41778</c:v>
                </c:pt>
                <c:pt idx="2219">
                  <c:v>41779</c:v>
                </c:pt>
                <c:pt idx="2220">
                  <c:v>41780</c:v>
                </c:pt>
                <c:pt idx="2221">
                  <c:v>41781</c:v>
                </c:pt>
                <c:pt idx="2222">
                  <c:v>41782</c:v>
                </c:pt>
                <c:pt idx="2223">
                  <c:v>41786</c:v>
                </c:pt>
                <c:pt idx="2224">
                  <c:v>41787</c:v>
                </c:pt>
                <c:pt idx="2225">
                  <c:v>41788</c:v>
                </c:pt>
                <c:pt idx="2226">
                  <c:v>41789</c:v>
                </c:pt>
                <c:pt idx="2227">
                  <c:v>41792</c:v>
                </c:pt>
                <c:pt idx="2228">
                  <c:v>41793</c:v>
                </c:pt>
                <c:pt idx="2229">
                  <c:v>41794</c:v>
                </c:pt>
                <c:pt idx="2230">
                  <c:v>41795</c:v>
                </c:pt>
                <c:pt idx="2231">
                  <c:v>41796</c:v>
                </c:pt>
                <c:pt idx="2232">
                  <c:v>41799</c:v>
                </c:pt>
                <c:pt idx="2233">
                  <c:v>41800</c:v>
                </c:pt>
                <c:pt idx="2234">
                  <c:v>41801</c:v>
                </c:pt>
                <c:pt idx="2235">
                  <c:v>41802</c:v>
                </c:pt>
                <c:pt idx="2236">
                  <c:v>41803</c:v>
                </c:pt>
                <c:pt idx="2237">
                  <c:v>41806</c:v>
                </c:pt>
                <c:pt idx="2238">
                  <c:v>41807</c:v>
                </c:pt>
                <c:pt idx="2239">
                  <c:v>41808</c:v>
                </c:pt>
                <c:pt idx="2240">
                  <c:v>41809</c:v>
                </c:pt>
                <c:pt idx="2241">
                  <c:v>41810</c:v>
                </c:pt>
                <c:pt idx="2242">
                  <c:v>41813</c:v>
                </c:pt>
                <c:pt idx="2243">
                  <c:v>41814</c:v>
                </c:pt>
                <c:pt idx="2244">
                  <c:v>41815</c:v>
                </c:pt>
                <c:pt idx="2245">
                  <c:v>41816</c:v>
                </c:pt>
                <c:pt idx="2246">
                  <c:v>41817</c:v>
                </c:pt>
                <c:pt idx="2247">
                  <c:v>41820</c:v>
                </c:pt>
                <c:pt idx="2248">
                  <c:v>41821</c:v>
                </c:pt>
                <c:pt idx="2249">
                  <c:v>41822</c:v>
                </c:pt>
                <c:pt idx="2250">
                  <c:v>41823</c:v>
                </c:pt>
                <c:pt idx="2251">
                  <c:v>41827</c:v>
                </c:pt>
                <c:pt idx="2252">
                  <c:v>41828</c:v>
                </c:pt>
                <c:pt idx="2253">
                  <c:v>41829</c:v>
                </c:pt>
                <c:pt idx="2254">
                  <c:v>41830</c:v>
                </c:pt>
                <c:pt idx="2255">
                  <c:v>41831</c:v>
                </c:pt>
                <c:pt idx="2256">
                  <c:v>41834</c:v>
                </c:pt>
                <c:pt idx="2257">
                  <c:v>41835</c:v>
                </c:pt>
                <c:pt idx="2258">
                  <c:v>41836</c:v>
                </c:pt>
                <c:pt idx="2259">
                  <c:v>41837</c:v>
                </c:pt>
                <c:pt idx="2260">
                  <c:v>41838</c:v>
                </c:pt>
                <c:pt idx="2261">
                  <c:v>41841</c:v>
                </c:pt>
                <c:pt idx="2262">
                  <c:v>41842</c:v>
                </c:pt>
                <c:pt idx="2263">
                  <c:v>41843</c:v>
                </c:pt>
                <c:pt idx="2264">
                  <c:v>41844</c:v>
                </c:pt>
                <c:pt idx="2265">
                  <c:v>41845</c:v>
                </c:pt>
                <c:pt idx="2266">
                  <c:v>41848</c:v>
                </c:pt>
                <c:pt idx="2267">
                  <c:v>41849</c:v>
                </c:pt>
                <c:pt idx="2268">
                  <c:v>41850</c:v>
                </c:pt>
                <c:pt idx="2269">
                  <c:v>41851</c:v>
                </c:pt>
                <c:pt idx="2270">
                  <c:v>41852</c:v>
                </c:pt>
                <c:pt idx="2271">
                  <c:v>41855</c:v>
                </c:pt>
                <c:pt idx="2272">
                  <c:v>41856</c:v>
                </c:pt>
                <c:pt idx="2273">
                  <c:v>41857</c:v>
                </c:pt>
                <c:pt idx="2274">
                  <c:v>41858</c:v>
                </c:pt>
                <c:pt idx="2275">
                  <c:v>41859</c:v>
                </c:pt>
                <c:pt idx="2276">
                  <c:v>41862</c:v>
                </c:pt>
                <c:pt idx="2277">
                  <c:v>41863</c:v>
                </c:pt>
                <c:pt idx="2278">
                  <c:v>41864</c:v>
                </c:pt>
                <c:pt idx="2279">
                  <c:v>41865</c:v>
                </c:pt>
                <c:pt idx="2280">
                  <c:v>41866</c:v>
                </c:pt>
                <c:pt idx="2281">
                  <c:v>41869</c:v>
                </c:pt>
                <c:pt idx="2282">
                  <c:v>41870</c:v>
                </c:pt>
                <c:pt idx="2283">
                  <c:v>41871</c:v>
                </c:pt>
                <c:pt idx="2284">
                  <c:v>41872</c:v>
                </c:pt>
                <c:pt idx="2285">
                  <c:v>41873</c:v>
                </c:pt>
                <c:pt idx="2286">
                  <c:v>41876</c:v>
                </c:pt>
                <c:pt idx="2287">
                  <c:v>41877</c:v>
                </c:pt>
                <c:pt idx="2288">
                  <c:v>41878</c:v>
                </c:pt>
                <c:pt idx="2289">
                  <c:v>41879</c:v>
                </c:pt>
                <c:pt idx="2290">
                  <c:v>41880</c:v>
                </c:pt>
                <c:pt idx="2291">
                  <c:v>41884</c:v>
                </c:pt>
                <c:pt idx="2292">
                  <c:v>41885</c:v>
                </c:pt>
                <c:pt idx="2293">
                  <c:v>41886</c:v>
                </c:pt>
                <c:pt idx="2294">
                  <c:v>41887</c:v>
                </c:pt>
                <c:pt idx="2295">
                  <c:v>41890</c:v>
                </c:pt>
                <c:pt idx="2296">
                  <c:v>41891</c:v>
                </c:pt>
                <c:pt idx="2297">
                  <c:v>41892</c:v>
                </c:pt>
                <c:pt idx="2298">
                  <c:v>41893</c:v>
                </c:pt>
                <c:pt idx="2299">
                  <c:v>41894</c:v>
                </c:pt>
                <c:pt idx="2300">
                  <c:v>41897</c:v>
                </c:pt>
                <c:pt idx="2301">
                  <c:v>41898</c:v>
                </c:pt>
                <c:pt idx="2302">
                  <c:v>41899</c:v>
                </c:pt>
                <c:pt idx="2303">
                  <c:v>41900</c:v>
                </c:pt>
                <c:pt idx="2304">
                  <c:v>41901</c:v>
                </c:pt>
                <c:pt idx="2305">
                  <c:v>41904</c:v>
                </c:pt>
                <c:pt idx="2306">
                  <c:v>41905</c:v>
                </c:pt>
                <c:pt idx="2307">
                  <c:v>41906</c:v>
                </c:pt>
                <c:pt idx="2308">
                  <c:v>41907</c:v>
                </c:pt>
                <c:pt idx="2309">
                  <c:v>41908</c:v>
                </c:pt>
                <c:pt idx="2310">
                  <c:v>41911</c:v>
                </c:pt>
                <c:pt idx="2311">
                  <c:v>41912</c:v>
                </c:pt>
                <c:pt idx="2312">
                  <c:v>41913</c:v>
                </c:pt>
                <c:pt idx="2313">
                  <c:v>41914</c:v>
                </c:pt>
                <c:pt idx="2314">
                  <c:v>41915</c:v>
                </c:pt>
                <c:pt idx="2315">
                  <c:v>41918</c:v>
                </c:pt>
                <c:pt idx="2316">
                  <c:v>41919</c:v>
                </c:pt>
                <c:pt idx="2317">
                  <c:v>41920</c:v>
                </c:pt>
                <c:pt idx="2318">
                  <c:v>41921</c:v>
                </c:pt>
                <c:pt idx="2319">
                  <c:v>41922</c:v>
                </c:pt>
                <c:pt idx="2320">
                  <c:v>41926</c:v>
                </c:pt>
                <c:pt idx="2321">
                  <c:v>41927</c:v>
                </c:pt>
                <c:pt idx="2322">
                  <c:v>41928</c:v>
                </c:pt>
                <c:pt idx="2323">
                  <c:v>41929</c:v>
                </c:pt>
                <c:pt idx="2324">
                  <c:v>41932</c:v>
                </c:pt>
                <c:pt idx="2325">
                  <c:v>41933</c:v>
                </c:pt>
                <c:pt idx="2326">
                  <c:v>41934</c:v>
                </c:pt>
                <c:pt idx="2327">
                  <c:v>41935</c:v>
                </c:pt>
                <c:pt idx="2328">
                  <c:v>41936</c:v>
                </c:pt>
                <c:pt idx="2329">
                  <c:v>41939</c:v>
                </c:pt>
                <c:pt idx="2330">
                  <c:v>41940</c:v>
                </c:pt>
                <c:pt idx="2331">
                  <c:v>41941</c:v>
                </c:pt>
                <c:pt idx="2332">
                  <c:v>41942</c:v>
                </c:pt>
                <c:pt idx="2333">
                  <c:v>41943</c:v>
                </c:pt>
                <c:pt idx="2334">
                  <c:v>41946</c:v>
                </c:pt>
                <c:pt idx="2335">
                  <c:v>41947</c:v>
                </c:pt>
                <c:pt idx="2336">
                  <c:v>41948</c:v>
                </c:pt>
                <c:pt idx="2337">
                  <c:v>41949</c:v>
                </c:pt>
                <c:pt idx="2338">
                  <c:v>41950</c:v>
                </c:pt>
                <c:pt idx="2339">
                  <c:v>41953</c:v>
                </c:pt>
                <c:pt idx="2340">
                  <c:v>41955</c:v>
                </c:pt>
                <c:pt idx="2341">
                  <c:v>41956</c:v>
                </c:pt>
                <c:pt idx="2342">
                  <c:v>41957</c:v>
                </c:pt>
                <c:pt idx="2343">
                  <c:v>41960</c:v>
                </c:pt>
                <c:pt idx="2344">
                  <c:v>41961</c:v>
                </c:pt>
                <c:pt idx="2345">
                  <c:v>41962</c:v>
                </c:pt>
                <c:pt idx="2346">
                  <c:v>41963</c:v>
                </c:pt>
                <c:pt idx="2347">
                  <c:v>41964</c:v>
                </c:pt>
                <c:pt idx="2348">
                  <c:v>41967</c:v>
                </c:pt>
                <c:pt idx="2349">
                  <c:v>41968</c:v>
                </c:pt>
                <c:pt idx="2350">
                  <c:v>41969</c:v>
                </c:pt>
                <c:pt idx="2351">
                  <c:v>41971</c:v>
                </c:pt>
                <c:pt idx="2352">
                  <c:v>41974</c:v>
                </c:pt>
                <c:pt idx="2353">
                  <c:v>41975</c:v>
                </c:pt>
                <c:pt idx="2354">
                  <c:v>41976</c:v>
                </c:pt>
                <c:pt idx="2355">
                  <c:v>41977</c:v>
                </c:pt>
                <c:pt idx="2356">
                  <c:v>41978</c:v>
                </c:pt>
                <c:pt idx="2357">
                  <c:v>41981</c:v>
                </c:pt>
                <c:pt idx="2358">
                  <c:v>41982</c:v>
                </c:pt>
                <c:pt idx="2359">
                  <c:v>41983</c:v>
                </c:pt>
                <c:pt idx="2360">
                  <c:v>41984</c:v>
                </c:pt>
                <c:pt idx="2361">
                  <c:v>41985</c:v>
                </c:pt>
                <c:pt idx="2362">
                  <c:v>41988</c:v>
                </c:pt>
                <c:pt idx="2363">
                  <c:v>41989</c:v>
                </c:pt>
                <c:pt idx="2364">
                  <c:v>41990</c:v>
                </c:pt>
                <c:pt idx="2365">
                  <c:v>41991</c:v>
                </c:pt>
                <c:pt idx="2366">
                  <c:v>41992</c:v>
                </c:pt>
                <c:pt idx="2367">
                  <c:v>41995</c:v>
                </c:pt>
                <c:pt idx="2368">
                  <c:v>41996</c:v>
                </c:pt>
                <c:pt idx="2369">
                  <c:v>41997</c:v>
                </c:pt>
                <c:pt idx="2370">
                  <c:v>41999</c:v>
                </c:pt>
                <c:pt idx="2371">
                  <c:v>42002</c:v>
                </c:pt>
                <c:pt idx="2372">
                  <c:v>42003</c:v>
                </c:pt>
                <c:pt idx="2373">
                  <c:v>42004</c:v>
                </c:pt>
                <c:pt idx="2374">
                  <c:v>42006</c:v>
                </c:pt>
                <c:pt idx="2375">
                  <c:v>42009</c:v>
                </c:pt>
                <c:pt idx="2376">
                  <c:v>42010</c:v>
                </c:pt>
                <c:pt idx="2377">
                  <c:v>42011</c:v>
                </c:pt>
                <c:pt idx="2378">
                  <c:v>42012</c:v>
                </c:pt>
                <c:pt idx="2379">
                  <c:v>42013</c:v>
                </c:pt>
                <c:pt idx="2380">
                  <c:v>42016</c:v>
                </c:pt>
                <c:pt idx="2381">
                  <c:v>42017</c:v>
                </c:pt>
                <c:pt idx="2382">
                  <c:v>42018</c:v>
                </c:pt>
                <c:pt idx="2383">
                  <c:v>42019</c:v>
                </c:pt>
                <c:pt idx="2384">
                  <c:v>42020</c:v>
                </c:pt>
                <c:pt idx="2385">
                  <c:v>42024</c:v>
                </c:pt>
                <c:pt idx="2386">
                  <c:v>42025</c:v>
                </c:pt>
                <c:pt idx="2387">
                  <c:v>42026</c:v>
                </c:pt>
                <c:pt idx="2388">
                  <c:v>42027</c:v>
                </c:pt>
                <c:pt idx="2389">
                  <c:v>42030</c:v>
                </c:pt>
                <c:pt idx="2390">
                  <c:v>42031</c:v>
                </c:pt>
                <c:pt idx="2391">
                  <c:v>42032</c:v>
                </c:pt>
                <c:pt idx="2392">
                  <c:v>42033</c:v>
                </c:pt>
                <c:pt idx="2393">
                  <c:v>42034</c:v>
                </c:pt>
                <c:pt idx="2394">
                  <c:v>42037</c:v>
                </c:pt>
                <c:pt idx="2395">
                  <c:v>42038</c:v>
                </c:pt>
                <c:pt idx="2396">
                  <c:v>42039</c:v>
                </c:pt>
                <c:pt idx="2397">
                  <c:v>42040</c:v>
                </c:pt>
                <c:pt idx="2398">
                  <c:v>42041</c:v>
                </c:pt>
                <c:pt idx="2399">
                  <c:v>42044</c:v>
                </c:pt>
                <c:pt idx="2400">
                  <c:v>42045</c:v>
                </c:pt>
                <c:pt idx="2401">
                  <c:v>42046</c:v>
                </c:pt>
                <c:pt idx="2402">
                  <c:v>42047</c:v>
                </c:pt>
                <c:pt idx="2403">
                  <c:v>42048</c:v>
                </c:pt>
                <c:pt idx="2404">
                  <c:v>42052</c:v>
                </c:pt>
                <c:pt idx="2405">
                  <c:v>42053</c:v>
                </c:pt>
                <c:pt idx="2406">
                  <c:v>42054</c:v>
                </c:pt>
                <c:pt idx="2407">
                  <c:v>42055</c:v>
                </c:pt>
                <c:pt idx="2408">
                  <c:v>42058</c:v>
                </c:pt>
                <c:pt idx="2409">
                  <c:v>42059</c:v>
                </c:pt>
                <c:pt idx="2410">
                  <c:v>42060</c:v>
                </c:pt>
                <c:pt idx="2411">
                  <c:v>42061</c:v>
                </c:pt>
                <c:pt idx="2412">
                  <c:v>42062</c:v>
                </c:pt>
                <c:pt idx="2413">
                  <c:v>42065</c:v>
                </c:pt>
                <c:pt idx="2414">
                  <c:v>42066</c:v>
                </c:pt>
                <c:pt idx="2415">
                  <c:v>42067</c:v>
                </c:pt>
                <c:pt idx="2416">
                  <c:v>42068</c:v>
                </c:pt>
                <c:pt idx="2417">
                  <c:v>42069</c:v>
                </c:pt>
                <c:pt idx="2418">
                  <c:v>42072</c:v>
                </c:pt>
                <c:pt idx="2419">
                  <c:v>42073</c:v>
                </c:pt>
                <c:pt idx="2420">
                  <c:v>42074</c:v>
                </c:pt>
                <c:pt idx="2421">
                  <c:v>42075</c:v>
                </c:pt>
                <c:pt idx="2422">
                  <c:v>42076</c:v>
                </c:pt>
                <c:pt idx="2423">
                  <c:v>42079</c:v>
                </c:pt>
                <c:pt idx="2424">
                  <c:v>42080</c:v>
                </c:pt>
                <c:pt idx="2425">
                  <c:v>42081</c:v>
                </c:pt>
                <c:pt idx="2426">
                  <c:v>42082</c:v>
                </c:pt>
                <c:pt idx="2427">
                  <c:v>42083</c:v>
                </c:pt>
                <c:pt idx="2428">
                  <c:v>42086</c:v>
                </c:pt>
                <c:pt idx="2429">
                  <c:v>42087</c:v>
                </c:pt>
                <c:pt idx="2430">
                  <c:v>42088</c:v>
                </c:pt>
                <c:pt idx="2431">
                  <c:v>42089</c:v>
                </c:pt>
                <c:pt idx="2432">
                  <c:v>42090</c:v>
                </c:pt>
                <c:pt idx="2433">
                  <c:v>42093</c:v>
                </c:pt>
                <c:pt idx="2434">
                  <c:v>42094</c:v>
                </c:pt>
                <c:pt idx="2435">
                  <c:v>42095</c:v>
                </c:pt>
                <c:pt idx="2436">
                  <c:v>42096</c:v>
                </c:pt>
                <c:pt idx="2437">
                  <c:v>42100</c:v>
                </c:pt>
                <c:pt idx="2438">
                  <c:v>42101</c:v>
                </c:pt>
                <c:pt idx="2439">
                  <c:v>42102</c:v>
                </c:pt>
                <c:pt idx="2440">
                  <c:v>42103</c:v>
                </c:pt>
                <c:pt idx="2441">
                  <c:v>42104</c:v>
                </c:pt>
                <c:pt idx="2442">
                  <c:v>42107</c:v>
                </c:pt>
                <c:pt idx="2443">
                  <c:v>42108</c:v>
                </c:pt>
                <c:pt idx="2444">
                  <c:v>42109</c:v>
                </c:pt>
                <c:pt idx="2445">
                  <c:v>42110</c:v>
                </c:pt>
                <c:pt idx="2446">
                  <c:v>42111</c:v>
                </c:pt>
                <c:pt idx="2447">
                  <c:v>42114</c:v>
                </c:pt>
                <c:pt idx="2448">
                  <c:v>42115</c:v>
                </c:pt>
                <c:pt idx="2449">
                  <c:v>42116</c:v>
                </c:pt>
                <c:pt idx="2450">
                  <c:v>42117</c:v>
                </c:pt>
                <c:pt idx="2451">
                  <c:v>42118</c:v>
                </c:pt>
                <c:pt idx="2452">
                  <c:v>42121</c:v>
                </c:pt>
                <c:pt idx="2453">
                  <c:v>42122</c:v>
                </c:pt>
                <c:pt idx="2454">
                  <c:v>42123</c:v>
                </c:pt>
                <c:pt idx="2455">
                  <c:v>42124</c:v>
                </c:pt>
                <c:pt idx="2456">
                  <c:v>42125</c:v>
                </c:pt>
                <c:pt idx="2457">
                  <c:v>42128</c:v>
                </c:pt>
                <c:pt idx="2458">
                  <c:v>42129</c:v>
                </c:pt>
                <c:pt idx="2459">
                  <c:v>42130</c:v>
                </c:pt>
                <c:pt idx="2460">
                  <c:v>42131</c:v>
                </c:pt>
                <c:pt idx="2461">
                  <c:v>42132</c:v>
                </c:pt>
                <c:pt idx="2462">
                  <c:v>42135</c:v>
                </c:pt>
                <c:pt idx="2463">
                  <c:v>42136</c:v>
                </c:pt>
                <c:pt idx="2464">
                  <c:v>42137</c:v>
                </c:pt>
                <c:pt idx="2465">
                  <c:v>42138</c:v>
                </c:pt>
                <c:pt idx="2466">
                  <c:v>42139</c:v>
                </c:pt>
                <c:pt idx="2467">
                  <c:v>42142</c:v>
                </c:pt>
                <c:pt idx="2468">
                  <c:v>42143</c:v>
                </c:pt>
                <c:pt idx="2469">
                  <c:v>42144</c:v>
                </c:pt>
                <c:pt idx="2470">
                  <c:v>42145</c:v>
                </c:pt>
                <c:pt idx="2471">
                  <c:v>42146</c:v>
                </c:pt>
                <c:pt idx="2472">
                  <c:v>42150</c:v>
                </c:pt>
                <c:pt idx="2473">
                  <c:v>42151</c:v>
                </c:pt>
                <c:pt idx="2474">
                  <c:v>42152</c:v>
                </c:pt>
                <c:pt idx="2475">
                  <c:v>42153</c:v>
                </c:pt>
                <c:pt idx="2476">
                  <c:v>42156</c:v>
                </c:pt>
                <c:pt idx="2477">
                  <c:v>42157</c:v>
                </c:pt>
                <c:pt idx="2478">
                  <c:v>42158</c:v>
                </c:pt>
                <c:pt idx="2479">
                  <c:v>42159</c:v>
                </c:pt>
                <c:pt idx="2480">
                  <c:v>42160</c:v>
                </c:pt>
                <c:pt idx="2481">
                  <c:v>42163</c:v>
                </c:pt>
                <c:pt idx="2482">
                  <c:v>42164</c:v>
                </c:pt>
                <c:pt idx="2483">
                  <c:v>42165</c:v>
                </c:pt>
                <c:pt idx="2484">
                  <c:v>42166</c:v>
                </c:pt>
                <c:pt idx="2485">
                  <c:v>42167</c:v>
                </c:pt>
                <c:pt idx="2486">
                  <c:v>42170</c:v>
                </c:pt>
                <c:pt idx="2487">
                  <c:v>42171</c:v>
                </c:pt>
                <c:pt idx="2488">
                  <c:v>42172</c:v>
                </c:pt>
                <c:pt idx="2489">
                  <c:v>42173</c:v>
                </c:pt>
                <c:pt idx="2490">
                  <c:v>42174</c:v>
                </c:pt>
                <c:pt idx="2491">
                  <c:v>42177</c:v>
                </c:pt>
                <c:pt idx="2492">
                  <c:v>42178</c:v>
                </c:pt>
                <c:pt idx="2493">
                  <c:v>42179</c:v>
                </c:pt>
                <c:pt idx="2494">
                  <c:v>42180</c:v>
                </c:pt>
                <c:pt idx="2495">
                  <c:v>42181</c:v>
                </c:pt>
                <c:pt idx="2496">
                  <c:v>42184</c:v>
                </c:pt>
                <c:pt idx="2497">
                  <c:v>42185</c:v>
                </c:pt>
                <c:pt idx="2498">
                  <c:v>42186</c:v>
                </c:pt>
                <c:pt idx="2499">
                  <c:v>42187</c:v>
                </c:pt>
                <c:pt idx="2500">
                  <c:v>42191</c:v>
                </c:pt>
                <c:pt idx="2501">
                  <c:v>42192</c:v>
                </c:pt>
                <c:pt idx="2502">
                  <c:v>42193</c:v>
                </c:pt>
                <c:pt idx="2503">
                  <c:v>42194</c:v>
                </c:pt>
                <c:pt idx="2504">
                  <c:v>42195</c:v>
                </c:pt>
                <c:pt idx="2505">
                  <c:v>42198</c:v>
                </c:pt>
                <c:pt idx="2506">
                  <c:v>42199</c:v>
                </c:pt>
                <c:pt idx="2507">
                  <c:v>42200</c:v>
                </c:pt>
                <c:pt idx="2508">
                  <c:v>42201</c:v>
                </c:pt>
                <c:pt idx="2509">
                  <c:v>42202</c:v>
                </c:pt>
                <c:pt idx="2510">
                  <c:v>42205</c:v>
                </c:pt>
                <c:pt idx="2511">
                  <c:v>42206</c:v>
                </c:pt>
                <c:pt idx="2512">
                  <c:v>42207</c:v>
                </c:pt>
                <c:pt idx="2513">
                  <c:v>42208</c:v>
                </c:pt>
                <c:pt idx="2514">
                  <c:v>42209</c:v>
                </c:pt>
                <c:pt idx="2515">
                  <c:v>42212</c:v>
                </c:pt>
                <c:pt idx="2516">
                  <c:v>42213</c:v>
                </c:pt>
                <c:pt idx="2517">
                  <c:v>42214</c:v>
                </c:pt>
                <c:pt idx="2518">
                  <c:v>42215</c:v>
                </c:pt>
                <c:pt idx="2519">
                  <c:v>42216</c:v>
                </c:pt>
                <c:pt idx="2520">
                  <c:v>42219</c:v>
                </c:pt>
                <c:pt idx="2521">
                  <c:v>42220</c:v>
                </c:pt>
                <c:pt idx="2522">
                  <c:v>42221</c:v>
                </c:pt>
                <c:pt idx="2523">
                  <c:v>42222</c:v>
                </c:pt>
                <c:pt idx="2524">
                  <c:v>42223</c:v>
                </c:pt>
                <c:pt idx="2525">
                  <c:v>42226</c:v>
                </c:pt>
                <c:pt idx="2526">
                  <c:v>42227</c:v>
                </c:pt>
                <c:pt idx="2527">
                  <c:v>42228</c:v>
                </c:pt>
                <c:pt idx="2528">
                  <c:v>42229</c:v>
                </c:pt>
                <c:pt idx="2529">
                  <c:v>42230</c:v>
                </c:pt>
                <c:pt idx="2530">
                  <c:v>42233</c:v>
                </c:pt>
                <c:pt idx="2531">
                  <c:v>42234</c:v>
                </c:pt>
                <c:pt idx="2532">
                  <c:v>42235</c:v>
                </c:pt>
                <c:pt idx="2533">
                  <c:v>42236</c:v>
                </c:pt>
                <c:pt idx="2534">
                  <c:v>42237</c:v>
                </c:pt>
                <c:pt idx="2535">
                  <c:v>42240</c:v>
                </c:pt>
                <c:pt idx="2536">
                  <c:v>42241</c:v>
                </c:pt>
                <c:pt idx="2537">
                  <c:v>42242</c:v>
                </c:pt>
                <c:pt idx="2538">
                  <c:v>42243</c:v>
                </c:pt>
                <c:pt idx="2539">
                  <c:v>42244</c:v>
                </c:pt>
                <c:pt idx="2540">
                  <c:v>42247</c:v>
                </c:pt>
                <c:pt idx="2541">
                  <c:v>42248</c:v>
                </c:pt>
                <c:pt idx="2542">
                  <c:v>42249</c:v>
                </c:pt>
                <c:pt idx="2543">
                  <c:v>42250</c:v>
                </c:pt>
                <c:pt idx="2544">
                  <c:v>42251</c:v>
                </c:pt>
                <c:pt idx="2545">
                  <c:v>42255</c:v>
                </c:pt>
                <c:pt idx="2546">
                  <c:v>42256</c:v>
                </c:pt>
                <c:pt idx="2547">
                  <c:v>42257</c:v>
                </c:pt>
                <c:pt idx="2548">
                  <c:v>42258</c:v>
                </c:pt>
                <c:pt idx="2549">
                  <c:v>42261</c:v>
                </c:pt>
                <c:pt idx="2550">
                  <c:v>42262</c:v>
                </c:pt>
                <c:pt idx="2551">
                  <c:v>42263</c:v>
                </c:pt>
                <c:pt idx="2552">
                  <c:v>42264</c:v>
                </c:pt>
                <c:pt idx="2553">
                  <c:v>42265</c:v>
                </c:pt>
                <c:pt idx="2554">
                  <c:v>42268</c:v>
                </c:pt>
                <c:pt idx="2555">
                  <c:v>42269</c:v>
                </c:pt>
                <c:pt idx="2556">
                  <c:v>42270</c:v>
                </c:pt>
                <c:pt idx="2557">
                  <c:v>42271</c:v>
                </c:pt>
                <c:pt idx="2558">
                  <c:v>42272</c:v>
                </c:pt>
                <c:pt idx="2559">
                  <c:v>42275</c:v>
                </c:pt>
                <c:pt idx="2560">
                  <c:v>42276</c:v>
                </c:pt>
                <c:pt idx="2561">
                  <c:v>42277</c:v>
                </c:pt>
                <c:pt idx="2562">
                  <c:v>42278</c:v>
                </c:pt>
                <c:pt idx="2563">
                  <c:v>42279</c:v>
                </c:pt>
                <c:pt idx="2564">
                  <c:v>42282</c:v>
                </c:pt>
                <c:pt idx="2565">
                  <c:v>42283</c:v>
                </c:pt>
                <c:pt idx="2566">
                  <c:v>42284</c:v>
                </c:pt>
                <c:pt idx="2567">
                  <c:v>42285</c:v>
                </c:pt>
                <c:pt idx="2568">
                  <c:v>42286</c:v>
                </c:pt>
                <c:pt idx="2569">
                  <c:v>42290</c:v>
                </c:pt>
                <c:pt idx="2570">
                  <c:v>42291</c:v>
                </c:pt>
                <c:pt idx="2571">
                  <c:v>42292</c:v>
                </c:pt>
                <c:pt idx="2572">
                  <c:v>42293</c:v>
                </c:pt>
                <c:pt idx="2573">
                  <c:v>42296</c:v>
                </c:pt>
                <c:pt idx="2574">
                  <c:v>42297</c:v>
                </c:pt>
                <c:pt idx="2575">
                  <c:v>42298</c:v>
                </c:pt>
                <c:pt idx="2576">
                  <c:v>42299</c:v>
                </c:pt>
                <c:pt idx="2577">
                  <c:v>42300</c:v>
                </c:pt>
                <c:pt idx="2578">
                  <c:v>42303</c:v>
                </c:pt>
                <c:pt idx="2579">
                  <c:v>42304</c:v>
                </c:pt>
                <c:pt idx="2580">
                  <c:v>42305</c:v>
                </c:pt>
                <c:pt idx="2581">
                  <c:v>42306</c:v>
                </c:pt>
                <c:pt idx="2582">
                  <c:v>42307</c:v>
                </c:pt>
                <c:pt idx="2583">
                  <c:v>42310</c:v>
                </c:pt>
                <c:pt idx="2584">
                  <c:v>42311</c:v>
                </c:pt>
                <c:pt idx="2585">
                  <c:v>42312</c:v>
                </c:pt>
                <c:pt idx="2586">
                  <c:v>42313</c:v>
                </c:pt>
                <c:pt idx="2587">
                  <c:v>42314</c:v>
                </c:pt>
                <c:pt idx="2588">
                  <c:v>42317</c:v>
                </c:pt>
                <c:pt idx="2589">
                  <c:v>42318</c:v>
                </c:pt>
                <c:pt idx="2590">
                  <c:v>42320</c:v>
                </c:pt>
                <c:pt idx="2591">
                  <c:v>42321</c:v>
                </c:pt>
                <c:pt idx="2592">
                  <c:v>42324</c:v>
                </c:pt>
                <c:pt idx="2593">
                  <c:v>42325</c:v>
                </c:pt>
                <c:pt idx="2594">
                  <c:v>42326</c:v>
                </c:pt>
                <c:pt idx="2595">
                  <c:v>42327</c:v>
                </c:pt>
                <c:pt idx="2596">
                  <c:v>42328</c:v>
                </c:pt>
                <c:pt idx="2597">
                  <c:v>42331</c:v>
                </c:pt>
                <c:pt idx="2598">
                  <c:v>42332</c:v>
                </c:pt>
                <c:pt idx="2599">
                  <c:v>42333</c:v>
                </c:pt>
                <c:pt idx="2600">
                  <c:v>42335</c:v>
                </c:pt>
                <c:pt idx="2601">
                  <c:v>42338</c:v>
                </c:pt>
                <c:pt idx="2602">
                  <c:v>42339</c:v>
                </c:pt>
                <c:pt idx="2603">
                  <c:v>42340</c:v>
                </c:pt>
                <c:pt idx="2604">
                  <c:v>42341</c:v>
                </c:pt>
                <c:pt idx="2605">
                  <c:v>42342</c:v>
                </c:pt>
                <c:pt idx="2606">
                  <c:v>42345</c:v>
                </c:pt>
                <c:pt idx="2607">
                  <c:v>42346</c:v>
                </c:pt>
                <c:pt idx="2608">
                  <c:v>42347</c:v>
                </c:pt>
                <c:pt idx="2609">
                  <c:v>42348</c:v>
                </c:pt>
                <c:pt idx="2610">
                  <c:v>42349</c:v>
                </c:pt>
                <c:pt idx="2611">
                  <c:v>42352</c:v>
                </c:pt>
                <c:pt idx="2612">
                  <c:v>42353</c:v>
                </c:pt>
                <c:pt idx="2613">
                  <c:v>42354</c:v>
                </c:pt>
                <c:pt idx="2614">
                  <c:v>42355</c:v>
                </c:pt>
                <c:pt idx="2615">
                  <c:v>42356</c:v>
                </c:pt>
                <c:pt idx="2616">
                  <c:v>42359</c:v>
                </c:pt>
                <c:pt idx="2617">
                  <c:v>42360</c:v>
                </c:pt>
                <c:pt idx="2618">
                  <c:v>42361</c:v>
                </c:pt>
                <c:pt idx="2619">
                  <c:v>42362</c:v>
                </c:pt>
                <c:pt idx="2620">
                  <c:v>42366</c:v>
                </c:pt>
                <c:pt idx="2621">
                  <c:v>42367</c:v>
                </c:pt>
                <c:pt idx="2622">
                  <c:v>42368</c:v>
                </c:pt>
                <c:pt idx="2623">
                  <c:v>42369</c:v>
                </c:pt>
                <c:pt idx="2624">
                  <c:v>42373</c:v>
                </c:pt>
                <c:pt idx="2625">
                  <c:v>42374</c:v>
                </c:pt>
                <c:pt idx="2626">
                  <c:v>42375</c:v>
                </c:pt>
                <c:pt idx="2627">
                  <c:v>42376</c:v>
                </c:pt>
                <c:pt idx="2628">
                  <c:v>42377</c:v>
                </c:pt>
                <c:pt idx="2629">
                  <c:v>42380</c:v>
                </c:pt>
                <c:pt idx="2630">
                  <c:v>42381</c:v>
                </c:pt>
                <c:pt idx="2631">
                  <c:v>42382</c:v>
                </c:pt>
                <c:pt idx="2632">
                  <c:v>42383</c:v>
                </c:pt>
                <c:pt idx="2633">
                  <c:v>42384</c:v>
                </c:pt>
                <c:pt idx="2634">
                  <c:v>42388</c:v>
                </c:pt>
                <c:pt idx="2635">
                  <c:v>42389</c:v>
                </c:pt>
                <c:pt idx="2636">
                  <c:v>42390</c:v>
                </c:pt>
                <c:pt idx="2637">
                  <c:v>42391</c:v>
                </c:pt>
                <c:pt idx="2638">
                  <c:v>42394</c:v>
                </c:pt>
                <c:pt idx="2639">
                  <c:v>42395</c:v>
                </c:pt>
                <c:pt idx="2640">
                  <c:v>42396</c:v>
                </c:pt>
                <c:pt idx="2641">
                  <c:v>42397</c:v>
                </c:pt>
                <c:pt idx="2642">
                  <c:v>42398</c:v>
                </c:pt>
                <c:pt idx="2643">
                  <c:v>42401</c:v>
                </c:pt>
                <c:pt idx="2644">
                  <c:v>42402</c:v>
                </c:pt>
                <c:pt idx="2645">
                  <c:v>42403</c:v>
                </c:pt>
                <c:pt idx="2646">
                  <c:v>42404</c:v>
                </c:pt>
                <c:pt idx="2647">
                  <c:v>42405</c:v>
                </c:pt>
                <c:pt idx="2648">
                  <c:v>42408</c:v>
                </c:pt>
                <c:pt idx="2649">
                  <c:v>42409</c:v>
                </c:pt>
                <c:pt idx="2650">
                  <c:v>42410</c:v>
                </c:pt>
                <c:pt idx="2651">
                  <c:v>42411</c:v>
                </c:pt>
                <c:pt idx="2652">
                  <c:v>42412</c:v>
                </c:pt>
                <c:pt idx="2653">
                  <c:v>42416</c:v>
                </c:pt>
                <c:pt idx="2654">
                  <c:v>42417</c:v>
                </c:pt>
                <c:pt idx="2655">
                  <c:v>42418</c:v>
                </c:pt>
                <c:pt idx="2656">
                  <c:v>42419</c:v>
                </c:pt>
                <c:pt idx="2657">
                  <c:v>42422</c:v>
                </c:pt>
                <c:pt idx="2658">
                  <c:v>42423</c:v>
                </c:pt>
                <c:pt idx="2659">
                  <c:v>42424</c:v>
                </c:pt>
                <c:pt idx="2660">
                  <c:v>42425</c:v>
                </c:pt>
                <c:pt idx="2661">
                  <c:v>42426</c:v>
                </c:pt>
                <c:pt idx="2662">
                  <c:v>42429</c:v>
                </c:pt>
                <c:pt idx="2663">
                  <c:v>42430</c:v>
                </c:pt>
                <c:pt idx="2664">
                  <c:v>42431</c:v>
                </c:pt>
                <c:pt idx="2665">
                  <c:v>42432</c:v>
                </c:pt>
                <c:pt idx="2666">
                  <c:v>42433</c:v>
                </c:pt>
                <c:pt idx="2667">
                  <c:v>42436</c:v>
                </c:pt>
                <c:pt idx="2668">
                  <c:v>42437</c:v>
                </c:pt>
                <c:pt idx="2669">
                  <c:v>42438</c:v>
                </c:pt>
                <c:pt idx="2670">
                  <c:v>42439</c:v>
                </c:pt>
                <c:pt idx="2671">
                  <c:v>42440</c:v>
                </c:pt>
                <c:pt idx="2672">
                  <c:v>42443</c:v>
                </c:pt>
                <c:pt idx="2673">
                  <c:v>42444</c:v>
                </c:pt>
                <c:pt idx="2674">
                  <c:v>42445</c:v>
                </c:pt>
                <c:pt idx="2675">
                  <c:v>42446</c:v>
                </c:pt>
                <c:pt idx="2676">
                  <c:v>42447</c:v>
                </c:pt>
                <c:pt idx="2677">
                  <c:v>42450</c:v>
                </c:pt>
                <c:pt idx="2678">
                  <c:v>42451</c:v>
                </c:pt>
                <c:pt idx="2679">
                  <c:v>42452</c:v>
                </c:pt>
                <c:pt idx="2680">
                  <c:v>42453</c:v>
                </c:pt>
                <c:pt idx="2681">
                  <c:v>42457</c:v>
                </c:pt>
                <c:pt idx="2682">
                  <c:v>42458</c:v>
                </c:pt>
                <c:pt idx="2683">
                  <c:v>42459</c:v>
                </c:pt>
                <c:pt idx="2684">
                  <c:v>42460</c:v>
                </c:pt>
                <c:pt idx="2685">
                  <c:v>42461</c:v>
                </c:pt>
                <c:pt idx="2686">
                  <c:v>42464</c:v>
                </c:pt>
                <c:pt idx="2687">
                  <c:v>42465</c:v>
                </c:pt>
                <c:pt idx="2688">
                  <c:v>42466</c:v>
                </c:pt>
                <c:pt idx="2689">
                  <c:v>42467</c:v>
                </c:pt>
                <c:pt idx="2690">
                  <c:v>42468</c:v>
                </c:pt>
                <c:pt idx="2691">
                  <c:v>42471</c:v>
                </c:pt>
                <c:pt idx="2692">
                  <c:v>42472</c:v>
                </c:pt>
                <c:pt idx="2693">
                  <c:v>42473</c:v>
                </c:pt>
                <c:pt idx="2694">
                  <c:v>42474</c:v>
                </c:pt>
                <c:pt idx="2695">
                  <c:v>42475</c:v>
                </c:pt>
                <c:pt idx="2696">
                  <c:v>42478</c:v>
                </c:pt>
                <c:pt idx="2697">
                  <c:v>42479</c:v>
                </c:pt>
                <c:pt idx="2698">
                  <c:v>42480</c:v>
                </c:pt>
                <c:pt idx="2699">
                  <c:v>42481</c:v>
                </c:pt>
                <c:pt idx="2700">
                  <c:v>42482</c:v>
                </c:pt>
                <c:pt idx="2701">
                  <c:v>42485</c:v>
                </c:pt>
                <c:pt idx="2702">
                  <c:v>42486</c:v>
                </c:pt>
                <c:pt idx="2703">
                  <c:v>42487</c:v>
                </c:pt>
                <c:pt idx="2704">
                  <c:v>42488</c:v>
                </c:pt>
                <c:pt idx="2705">
                  <c:v>42489</c:v>
                </c:pt>
                <c:pt idx="2706">
                  <c:v>42492</c:v>
                </c:pt>
                <c:pt idx="2707">
                  <c:v>42493</c:v>
                </c:pt>
                <c:pt idx="2708">
                  <c:v>42494</c:v>
                </c:pt>
                <c:pt idx="2709">
                  <c:v>42495</c:v>
                </c:pt>
                <c:pt idx="2710">
                  <c:v>42496</c:v>
                </c:pt>
                <c:pt idx="2711">
                  <c:v>42499</c:v>
                </c:pt>
                <c:pt idx="2712">
                  <c:v>42500</c:v>
                </c:pt>
                <c:pt idx="2713">
                  <c:v>42501</c:v>
                </c:pt>
                <c:pt idx="2714">
                  <c:v>42502</c:v>
                </c:pt>
                <c:pt idx="2715">
                  <c:v>42503</c:v>
                </c:pt>
                <c:pt idx="2716">
                  <c:v>42506</c:v>
                </c:pt>
                <c:pt idx="2717">
                  <c:v>42507</c:v>
                </c:pt>
                <c:pt idx="2718">
                  <c:v>42508</c:v>
                </c:pt>
                <c:pt idx="2719">
                  <c:v>42509</c:v>
                </c:pt>
                <c:pt idx="2720">
                  <c:v>42510</c:v>
                </c:pt>
                <c:pt idx="2721">
                  <c:v>42513</c:v>
                </c:pt>
                <c:pt idx="2722">
                  <c:v>42514</c:v>
                </c:pt>
                <c:pt idx="2723">
                  <c:v>42515</c:v>
                </c:pt>
                <c:pt idx="2724">
                  <c:v>42516</c:v>
                </c:pt>
                <c:pt idx="2725">
                  <c:v>42517</c:v>
                </c:pt>
                <c:pt idx="2726">
                  <c:v>42521</c:v>
                </c:pt>
                <c:pt idx="2727">
                  <c:v>42522</c:v>
                </c:pt>
                <c:pt idx="2728">
                  <c:v>42523</c:v>
                </c:pt>
                <c:pt idx="2729">
                  <c:v>42524</c:v>
                </c:pt>
                <c:pt idx="2730">
                  <c:v>42527</c:v>
                </c:pt>
                <c:pt idx="2731">
                  <c:v>42528</c:v>
                </c:pt>
                <c:pt idx="2732">
                  <c:v>42529</c:v>
                </c:pt>
                <c:pt idx="2733">
                  <c:v>42530</c:v>
                </c:pt>
                <c:pt idx="2734">
                  <c:v>42531</c:v>
                </c:pt>
                <c:pt idx="2735">
                  <c:v>42534</c:v>
                </c:pt>
                <c:pt idx="2736">
                  <c:v>42535</c:v>
                </c:pt>
                <c:pt idx="2737">
                  <c:v>42536</c:v>
                </c:pt>
                <c:pt idx="2738">
                  <c:v>42537</c:v>
                </c:pt>
                <c:pt idx="2739">
                  <c:v>42538</c:v>
                </c:pt>
                <c:pt idx="2740">
                  <c:v>42541</c:v>
                </c:pt>
                <c:pt idx="2741">
                  <c:v>42542</c:v>
                </c:pt>
                <c:pt idx="2742">
                  <c:v>42543</c:v>
                </c:pt>
                <c:pt idx="2743">
                  <c:v>42544</c:v>
                </c:pt>
                <c:pt idx="2744">
                  <c:v>42545</c:v>
                </c:pt>
                <c:pt idx="2745">
                  <c:v>42548</c:v>
                </c:pt>
                <c:pt idx="2746">
                  <c:v>42549</c:v>
                </c:pt>
                <c:pt idx="2747">
                  <c:v>42550</c:v>
                </c:pt>
                <c:pt idx="2748">
                  <c:v>42551</c:v>
                </c:pt>
                <c:pt idx="2749">
                  <c:v>42552</c:v>
                </c:pt>
                <c:pt idx="2750">
                  <c:v>42556</c:v>
                </c:pt>
                <c:pt idx="2751">
                  <c:v>42557</c:v>
                </c:pt>
                <c:pt idx="2752">
                  <c:v>42558</c:v>
                </c:pt>
                <c:pt idx="2753">
                  <c:v>42559</c:v>
                </c:pt>
                <c:pt idx="2754">
                  <c:v>42562</c:v>
                </c:pt>
                <c:pt idx="2755">
                  <c:v>42563</c:v>
                </c:pt>
                <c:pt idx="2756">
                  <c:v>42564</c:v>
                </c:pt>
                <c:pt idx="2757">
                  <c:v>42565</c:v>
                </c:pt>
                <c:pt idx="2758">
                  <c:v>42566</c:v>
                </c:pt>
                <c:pt idx="2759">
                  <c:v>42569</c:v>
                </c:pt>
                <c:pt idx="2760">
                  <c:v>42570</c:v>
                </c:pt>
                <c:pt idx="2761">
                  <c:v>42571</c:v>
                </c:pt>
                <c:pt idx="2762">
                  <c:v>42572</c:v>
                </c:pt>
                <c:pt idx="2763">
                  <c:v>42573</c:v>
                </c:pt>
                <c:pt idx="2764">
                  <c:v>42576</c:v>
                </c:pt>
                <c:pt idx="2765">
                  <c:v>42577</c:v>
                </c:pt>
                <c:pt idx="2766">
                  <c:v>42578</c:v>
                </c:pt>
                <c:pt idx="2767">
                  <c:v>42579</c:v>
                </c:pt>
                <c:pt idx="2768">
                  <c:v>42580</c:v>
                </c:pt>
                <c:pt idx="2769">
                  <c:v>42583</c:v>
                </c:pt>
                <c:pt idx="2770">
                  <c:v>42584</c:v>
                </c:pt>
                <c:pt idx="2771">
                  <c:v>42585</c:v>
                </c:pt>
                <c:pt idx="2772">
                  <c:v>42586</c:v>
                </c:pt>
                <c:pt idx="2773">
                  <c:v>42587</c:v>
                </c:pt>
                <c:pt idx="2774">
                  <c:v>42590</c:v>
                </c:pt>
                <c:pt idx="2775">
                  <c:v>42591</c:v>
                </c:pt>
                <c:pt idx="2776">
                  <c:v>42592</c:v>
                </c:pt>
                <c:pt idx="2777">
                  <c:v>42593</c:v>
                </c:pt>
                <c:pt idx="2778">
                  <c:v>42594</c:v>
                </c:pt>
                <c:pt idx="2779">
                  <c:v>42597</c:v>
                </c:pt>
                <c:pt idx="2780">
                  <c:v>42598</c:v>
                </c:pt>
                <c:pt idx="2781">
                  <c:v>42599</c:v>
                </c:pt>
                <c:pt idx="2782">
                  <c:v>42600</c:v>
                </c:pt>
                <c:pt idx="2783">
                  <c:v>42601</c:v>
                </c:pt>
                <c:pt idx="2784">
                  <c:v>42604</c:v>
                </c:pt>
                <c:pt idx="2785">
                  <c:v>42605</c:v>
                </c:pt>
                <c:pt idx="2786">
                  <c:v>42606</c:v>
                </c:pt>
                <c:pt idx="2787">
                  <c:v>42607</c:v>
                </c:pt>
                <c:pt idx="2788">
                  <c:v>42608</c:v>
                </c:pt>
                <c:pt idx="2789">
                  <c:v>42611</c:v>
                </c:pt>
                <c:pt idx="2790">
                  <c:v>42612</c:v>
                </c:pt>
                <c:pt idx="2791">
                  <c:v>42613</c:v>
                </c:pt>
                <c:pt idx="2792">
                  <c:v>42614</c:v>
                </c:pt>
                <c:pt idx="2793">
                  <c:v>42615</c:v>
                </c:pt>
                <c:pt idx="2794">
                  <c:v>42619</c:v>
                </c:pt>
                <c:pt idx="2795">
                  <c:v>42620</c:v>
                </c:pt>
                <c:pt idx="2796">
                  <c:v>42621</c:v>
                </c:pt>
                <c:pt idx="2797">
                  <c:v>42622</c:v>
                </c:pt>
                <c:pt idx="2798">
                  <c:v>42625</c:v>
                </c:pt>
                <c:pt idx="2799">
                  <c:v>42626</c:v>
                </c:pt>
                <c:pt idx="2800">
                  <c:v>42627</c:v>
                </c:pt>
                <c:pt idx="2801">
                  <c:v>42628</c:v>
                </c:pt>
                <c:pt idx="2802">
                  <c:v>42629</c:v>
                </c:pt>
                <c:pt idx="2803">
                  <c:v>42632</c:v>
                </c:pt>
                <c:pt idx="2804">
                  <c:v>42633</c:v>
                </c:pt>
                <c:pt idx="2805">
                  <c:v>42634</c:v>
                </c:pt>
                <c:pt idx="2806">
                  <c:v>42635</c:v>
                </c:pt>
                <c:pt idx="2807">
                  <c:v>42636</c:v>
                </c:pt>
                <c:pt idx="2808">
                  <c:v>42639</c:v>
                </c:pt>
                <c:pt idx="2809">
                  <c:v>42640</c:v>
                </c:pt>
                <c:pt idx="2810">
                  <c:v>42641</c:v>
                </c:pt>
                <c:pt idx="2811">
                  <c:v>42642</c:v>
                </c:pt>
                <c:pt idx="2812">
                  <c:v>42643</c:v>
                </c:pt>
                <c:pt idx="2813">
                  <c:v>42646</c:v>
                </c:pt>
                <c:pt idx="2814">
                  <c:v>42647</c:v>
                </c:pt>
                <c:pt idx="2815">
                  <c:v>42648</c:v>
                </c:pt>
                <c:pt idx="2816">
                  <c:v>42649</c:v>
                </c:pt>
                <c:pt idx="2817">
                  <c:v>42650</c:v>
                </c:pt>
                <c:pt idx="2818">
                  <c:v>42654</c:v>
                </c:pt>
                <c:pt idx="2819">
                  <c:v>42655</c:v>
                </c:pt>
                <c:pt idx="2820">
                  <c:v>42656</c:v>
                </c:pt>
                <c:pt idx="2821">
                  <c:v>42657</c:v>
                </c:pt>
                <c:pt idx="2822">
                  <c:v>42660</c:v>
                </c:pt>
                <c:pt idx="2823">
                  <c:v>42661</c:v>
                </c:pt>
                <c:pt idx="2824">
                  <c:v>42662</c:v>
                </c:pt>
                <c:pt idx="2825">
                  <c:v>42663</c:v>
                </c:pt>
                <c:pt idx="2826">
                  <c:v>42664</c:v>
                </c:pt>
                <c:pt idx="2827">
                  <c:v>42667</c:v>
                </c:pt>
                <c:pt idx="2828">
                  <c:v>42668</c:v>
                </c:pt>
                <c:pt idx="2829">
                  <c:v>42669</c:v>
                </c:pt>
                <c:pt idx="2830">
                  <c:v>42670</c:v>
                </c:pt>
                <c:pt idx="2831">
                  <c:v>42671</c:v>
                </c:pt>
                <c:pt idx="2832">
                  <c:v>42674</c:v>
                </c:pt>
                <c:pt idx="2833">
                  <c:v>42675</c:v>
                </c:pt>
                <c:pt idx="2834">
                  <c:v>42676</c:v>
                </c:pt>
                <c:pt idx="2835">
                  <c:v>42677</c:v>
                </c:pt>
                <c:pt idx="2836">
                  <c:v>42678</c:v>
                </c:pt>
                <c:pt idx="2837">
                  <c:v>42681</c:v>
                </c:pt>
                <c:pt idx="2838">
                  <c:v>42682</c:v>
                </c:pt>
                <c:pt idx="2839">
                  <c:v>42683</c:v>
                </c:pt>
                <c:pt idx="2840">
                  <c:v>42684</c:v>
                </c:pt>
                <c:pt idx="2841">
                  <c:v>42688</c:v>
                </c:pt>
                <c:pt idx="2842">
                  <c:v>42689</c:v>
                </c:pt>
                <c:pt idx="2843">
                  <c:v>42690</c:v>
                </c:pt>
                <c:pt idx="2844">
                  <c:v>42691</c:v>
                </c:pt>
                <c:pt idx="2845">
                  <c:v>42692</c:v>
                </c:pt>
                <c:pt idx="2846">
                  <c:v>42695</c:v>
                </c:pt>
                <c:pt idx="2847">
                  <c:v>42696</c:v>
                </c:pt>
                <c:pt idx="2848">
                  <c:v>42697</c:v>
                </c:pt>
                <c:pt idx="2849">
                  <c:v>42699</c:v>
                </c:pt>
                <c:pt idx="2850">
                  <c:v>42702</c:v>
                </c:pt>
                <c:pt idx="2851">
                  <c:v>42703</c:v>
                </c:pt>
                <c:pt idx="2852">
                  <c:v>42704</c:v>
                </c:pt>
                <c:pt idx="2853">
                  <c:v>42705</c:v>
                </c:pt>
                <c:pt idx="2854">
                  <c:v>42706</c:v>
                </c:pt>
                <c:pt idx="2855">
                  <c:v>42709</c:v>
                </c:pt>
                <c:pt idx="2856">
                  <c:v>42710</c:v>
                </c:pt>
                <c:pt idx="2857">
                  <c:v>42711</c:v>
                </c:pt>
                <c:pt idx="2858">
                  <c:v>42712</c:v>
                </c:pt>
                <c:pt idx="2859">
                  <c:v>42713</c:v>
                </c:pt>
                <c:pt idx="2860">
                  <c:v>42716</c:v>
                </c:pt>
                <c:pt idx="2861">
                  <c:v>42717</c:v>
                </c:pt>
                <c:pt idx="2862">
                  <c:v>42718</c:v>
                </c:pt>
                <c:pt idx="2863">
                  <c:v>42719</c:v>
                </c:pt>
                <c:pt idx="2864">
                  <c:v>42720</c:v>
                </c:pt>
                <c:pt idx="2865">
                  <c:v>42723</c:v>
                </c:pt>
                <c:pt idx="2866">
                  <c:v>42724</c:v>
                </c:pt>
                <c:pt idx="2867">
                  <c:v>42725</c:v>
                </c:pt>
                <c:pt idx="2868">
                  <c:v>42726</c:v>
                </c:pt>
                <c:pt idx="2869">
                  <c:v>42727</c:v>
                </c:pt>
                <c:pt idx="2870">
                  <c:v>42731</c:v>
                </c:pt>
                <c:pt idx="2871">
                  <c:v>42732</c:v>
                </c:pt>
                <c:pt idx="2872">
                  <c:v>42733</c:v>
                </c:pt>
                <c:pt idx="2873">
                  <c:v>42734</c:v>
                </c:pt>
                <c:pt idx="2874">
                  <c:v>42738</c:v>
                </c:pt>
                <c:pt idx="2875">
                  <c:v>42739</c:v>
                </c:pt>
                <c:pt idx="2876">
                  <c:v>42740</c:v>
                </c:pt>
                <c:pt idx="2877">
                  <c:v>42741</c:v>
                </c:pt>
                <c:pt idx="2878">
                  <c:v>42744</c:v>
                </c:pt>
                <c:pt idx="2879">
                  <c:v>42745</c:v>
                </c:pt>
                <c:pt idx="2880">
                  <c:v>42746</c:v>
                </c:pt>
                <c:pt idx="2881">
                  <c:v>42747</c:v>
                </c:pt>
                <c:pt idx="2882">
                  <c:v>42748</c:v>
                </c:pt>
                <c:pt idx="2883">
                  <c:v>42752</c:v>
                </c:pt>
                <c:pt idx="2884">
                  <c:v>42753</c:v>
                </c:pt>
                <c:pt idx="2885">
                  <c:v>42754</c:v>
                </c:pt>
                <c:pt idx="2886">
                  <c:v>42755</c:v>
                </c:pt>
                <c:pt idx="2887">
                  <c:v>42758</c:v>
                </c:pt>
                <c:pt idx="2888">
                  <c:v>42759</c:v>
                </c:pt>
                <c:pt idx="2889">
                  <c:v>42760</c:v>
                </c:pt>
                <c:pt idx="2890">
                  <c:v>42761</c:v>
                </c:pt>
                <c:pt idx="2891">
                  <c:v>42762</c:v>
                </c:pt>
                <c:pt idx="2892">
                  <c:v>42765</c:v>
                </c:pt>
                <c:pt idx="2893">
                  <c:v>42766</c:v>
                </c:pt>
                <c:pt idx="2894">
                  <c:v>42767</c:v>
                </c:pt>
                <c:pt idx="2895">
                  <c:v>42768</c:v>
                </c:pt>
                <c:pt idx="2896">
                  <c:v>42769</c:v>
                </c:pt>
                <c:pt idx="2897">
                  <c:v>42772</c:v>
                </c:pt>
                <c:pt idx="2898">
                  <c:v>42773</c:v>
                </c:pt>
                <c:pt idx="2899">
                  <c:v>42774</c:v>
                </c:pt>
                <c:pt idx="2900">
                  <c:v>42775</c:v>
                </c:pt>
                <c:pt idx="2901">
                  <c:v>42776</c:v>
                </c:pt>
                <c:pt idx="2902">
                  <c:v>42779</c:v>
                </c:pt>
                <c:pt idx="2903">
                  <c:v>42780</c:v>
                </c:pt>
                <c:pt idx="2904">
                  <c:v>42781</c:v>
                </c:pt>
                <c:pt idx="2905">
                  <c:v>42782</c:v>
                </c:pt>
                <c:pt idx="2906">
                  <c:v>42783</c:v>
                </c:pt>
                <c:pt idx="2907">
                  <c:v>42787</c:v>
                </c:pt>
                <c:pt idx="2908">
                  <c:v>42788</c:v>
                </c:pt>
                <c:pt idx="2909">
                  <c:v>42789</c:v>
                </c:pt>
                <c:pt idx="2910">
                  <c:v>42790</c:v>
                </c:pt>
                <c:pt idx="2911">
                  <c:v>42793</c:v>
                </c:pt>
                <c:pt idx="2912">
                  <c:v>42794</c:v>
                </c:pt>
                <c:pt idx="2913">
                  <c:v>42795</c:v>
                </c:pt>
                <c:pt idx="2914">
                  <c:v>42796</c:v>
                </c:pt>
                <c:pt idx="2915">
                  <c:v>42797</c:v>
                </c:pt>
                <c:pt idx="2916">
                  <c:v>42800</c:v>
                </c:pt>
                <c:pt idx="2917">
                  <c:v>42801</c:v>
                </c:pt>
                <c:pt idx="2918">
                  <c:v>42802</c:v>
                </c:pt>
                <c:pt idx="2919">
                  <c:v>42803</c:v>
                </c:pt>
                <c:pt idx="2920">
                  <c:v>42804</c:v>
                </c:pt>
                <c:pt idx="2921">
                  <c:v>42807</c:v>
                </c:pt>
                <c:pt idx="2922">
                  <c:v>42808</c:v>
                </c:pt>
                <c:pt idx="2923">
                  <c:v>42809</c:v>
                </c:pt>
                <c:pt idx="2924">
                  <c:v>42810</c:v>
                </c:pt>
                <c:pt idx="2925">
                  <c:v>42811</c:v>
                </c:pt>
                <c:pt idx="2926">
                  <c:v>42814</c:v>
                </c:pt>
                <c:pt idx="2927">
                  <c:v>42815</c:v>
                </c:pt>
                <c:pt idx="2928">
                  <c:v>42816</c:v>
                </c:pt>
                <c:pt idx="2929">
                  <c:v>42817</c:v>
                </c:pt>
                <c:pt idx="2930">
                  <c:v>42818</c:v>
                </c:pt>
                <c:pt idx="2931">
                  <c:v>42821</c:v>
                </c:pt>
                <c:pt idx="2932">
                  <c:v>42822</c:v>
                </c:pt>
                <c:pt idx="2933">
                  <c:v>42823</c:v>
                </c:pt>
                <c:pt idx="2934">
                  <c:v>42824</c:v>
                </c:pt>
                <c:pt idx="2935">
                  <c:v>42825</c:v>
                </c:pt>
                <c:pt idx="2936">
                  <c:v>42828</c:v>
                </c:pt>
                <c:pt idx="2937">
                  <c:v>42829</c:v>
                </c:pt>
                <c:pt idx="2938">
                  <c:v>42830</c:v>
                </c:pt>
                <c:pt idx="2939">
                  <c:v>42831</c:v>
                </c:pt>
                <c:pt idx="2940">
                  <c:v>42832</c:v>
                </c:pt>
                <c:pt idx="2941">
                  <c:v>42835</c:v>
                </c:pt>
                <c:pt idx="2942">
                  <c:v>42836</c:v>
                </c:pt>
                <c:pt idx="2943">
                  <c:v>42837</c:v>
                </c:pt>
                <c:pt idx="2944">
                  <c:v>42838</c:v>
                </c:pt>
                <c:pt idx="2945">
                  <c:v>42842</c:v>
                </c:pt>
                <c:pt idx="2946">
                  <c:v>42843</c:v>
                </c:pt>
                <c:pt idx="2947">
                  <c:v>42844</c:v>
                </c:pt>
                <c:pt idx="2948">
                  <c:v>42845</c:v>
                </c:pt>
                <c:pt idx="2949">
                  <c:v>42846</c:v>
                </c:pt>
                <c:pt idx="2950">
                  <c:v>42849</c:v>
                </c:pt>
                <c:pt idx="2951">
                  <c:v>42850</c:v>
                </c:pt>
                <c:pt idx="2952">
                  <c:v>42851</c:v>
                </c:pt>
                <c:pt idx="2953">
                  <c:v>42852</c:v>
                </c:pt>
                <c:pt idx="2954">
                  <c:v>42853</c:v>
                </c:pt>
                <c:pt idx="2955">
                  <c:v>42856</c:v>
                </c:pt>
                <c:pt idx="2956">
                  <c:v>42857</c:v>
                </c:pt>
                <c:pt idx="2957">
                  <c:v>42858</c:v>
                </c:pt>
                <c:pt idx="2958">
                  <c:v>42859</c:v>
                </c:pt>
                <c:pt idx="2959">
                  <c:v>42860</c:v>
                </c:pt>
                <c:pt idx="2960">
                  <c:v>42863</c:v>
                </c:pt>
                <c:pt idx="2961">
                  <c:v>42864</c:v>
                </c:pt>
                <c:pt idx="2962">
                  <c:v>42865</c:v>
                </c:pt>
                <c:pt idx="2963">
                  <c:v>42866</c:v>
                </c:pt>
                <c:pt idx="2964">
                  <c:v>42867</c:v>
                </c:pt>
                <c:pt idx="2965">
                  <c:v>42870</c:v>
                </c:pt>
                <c:pt idx="2966">
                  <c:v>42871</c:v>
                </c:pt>
                <c:pt idx="2967">
                  <c:v>42872</c:v>
                </c:pt>
                <c:pt idx="2968">
                  <c:v>42873</c:v>
                </c:pt>
                <c:pt idx="2969">
                  <c:v>42874</c:v>
                </c:pt>
                <c:pt idx="2970">
                  <c:v>42877</c:v>
                </c:pt>
                <c:pt idx="2971">
                  <c:v>42878</c:v>
                </c:pt>
                <c:pt idx="2972">
                  <c:v>42879</c:v>
                </c:pt>
                <c:pt idx="2973">
                  <c:v>42880</c:v>
                </c:pt>
                <c:pt idx="2974">
                  <c:v>42881</c:v>
                </c:pt>
                <c:pt idx="2975">
                  <c:v>42885</c:v>
                </c:pt>
                <c:pt idx="2976">
                  <c:v>42886</c:v>
                </c:pt>
                <c:pt idx="2977">
                  <c:v>42887</c:v>
                </c:pt>
                <c:pt idx="2978">
                  <c:v>42888</c:v>
                </c:pt>
                <c:pt idx="2979">
                  <c:v>42891</c:v>
                </c:pt>
                <c:pt idx="2980">
                  <c:v>42892</c:v>
                </c:pt>
                <c:pt idx="2981">
                  <c:v>42893</c:v>
                </c:pt>
                <c:pt idx="2982">
                  <c:v>42894</c:v>
                </c:pt>
                <c:pt idx="2983">
                  <c:v>42895</c:v>
                </c:pt>
                <c:pt idx="2984">
                  <c:v>42898</c:v>
                </c:pt>
                <c:pt idx="2985">
                  <c:v>42899</c:v>
                </c:pt>
                <c:pt idx="2986">
                  <c:v>42900</c:v>
                </c:pt>
                <c:pt idx="2987">
                  <c:v>42901</c:v>
                </c:pt>
                <c:pt idx="2988">
                  <c:v>42902</c:v>
                </c:pt>
                <c:pt idx="2989">
                  <c:v>42905</c:v>
                </c:pt>
                <c:pt idx="2990">
                  <c:v>42906</c:v>
                </c:pt>
                <c:pt idx="2991">
                  <c:v>42907</c:v>
                </c:pt>
                <c:pt idx="2992">
                  <c:v>42908</c:v>
                </c:pt>
                <c:pt idx="2993">
                  <c:v>42909</c:v>
                </c:pt>
                <c:pt idx="2994">
                  <c:v>42912</c:v>
                </c:pt>
                <c:pt idx="2995">
                  <c:v>42913</c:v>
                </c:pt>
                <c:pt idx="2996">
                  <c:v>42914</c:v>
                </c:pt>
                <c:pt idx="2997">
                  <c:v>42915</c:v>
                </c:pt>
                <c:pt idx="2998">
                  <c:v>42916</c:v>
                </c:pt>
                <c:pt idx="2999">
                  <c:v>42919</c:v>
                </c:pt>
                <c:pt idx="3000">
                  <c:v>42921</c:v>
                </c:pt>
                <c:pt idx="3001">
                  <c:v>42922</c:v>
                </c:pt>
                <c:pt idx="3002">
                  <c:v>42923</c:v>
                </c:pt>
                <c:pt idx="3003">
                  <c:v>42926</c:v>
                </c:pt>
                <c:pt idx="3004">
                  <c:v>42927</c:v>
                </c:pt>
                <c:pt idx="3005">
                  <c:v>42928</c:v>
                </c:pt>
                <c:pt idx="3006">
                  <c:v>42929</c:v>
                </c:pt>
                <c:pt idx="3007">
                  <c:v>42930</c:v>
                </c:pt>
                <c:pt idx="3008">
                  <c:v>42933</c:v>
                </c:pt>
                <c:pt idx="3009">
                  <c:v>42934</c:v>
                </c:pt>
                <c:pt idx="3010">
                  <c:v>42935</c:v>
                </c:pt>
                <c:pt idx="3011">
                  <c:v>42936</c:v>
                </c:pt>
                <c:pt idx="3012">
                  <c:v>42937</c:v>
                </c:pt>
                <c:pt idx="3013">
                  <c:v>42940</c:v>
                </c:pt>
                <c:pt idx="3014">
                  <c:v>42941</c:v>
                </c:pt>
                <c:pt idx="3015">
                  <c:v>42942</c:v>
                </c:pt>
                <c:pt idx="3016">
                  <c:v>42943</c:v>
                </c:pt>
                <c:pt idx="3017">
                  <c:v>42944</c:v>
                </c:pt>
                <c:pt idx="3018">
                  <c:v>42947</c:v>
                </c:pt>
                <c:pt idx="3019">
                  <c:v>42948</c:v>
                </c:pt>
                <c:pt idx="3020">
                  <c:v>42949</c:v>
                </c:pt>
                <c:pt idx="3021">
                  <c:v>42950</c:v>
                </c:pt>
                <c:pt idx="3022">
                  <c:v>42951</c:v>
                </c:pt>
                <c:pt idx="3023">
                  <c:v>42954</c:v>
                </c:pt>
                <c:pt idx="3024">
                  <c:v>42955</c:v>
                </c:pt>
                <c:pt idx="3025">
                  <c:v>42956</c:v>
                </c:pt>
                <c:pt idx="3026">
                  <c:v>42957</c:v>
                </c:pt>
                <c:pt idx="3027">
                  <c:v>42958</c:v>
                </c:pt>
                <c:pt idx="3028">
                  <c:v>42961</c:v>
                </c:pt>
                <c:pt idx="3029">
                  <c:v>42962</c:v>
                </c:pt>
                <c:pt idx="3030">
                  <c:v>42963</c:v>
                </c:pt>
                <c:pt idx="3031">
                  <c:v>42964</c:v>
                </c:pt>
                <c:pt idx="3032">
                  <c:v>42965</c:v>
                </c:pt>
                <c:pt idx="3033">
                  <c:v>42968</c:v>
                </c:pt>
                <c:pt idx="3034">
                  <c:v>42969</c:v>
                </c:pt>
                <c:pt idx="3035">
                  <c:v>42970</c:v>
                </c:pt>
                <c:pt idx="3036">
                  <c:v>42971</c:v>
                </c:pt>
                <c:pt idx="3037">
                  <c:v>42972</c:v>
                </c:pt>
                <c:pt idx="3038">
                  <c:v>42975</c:v>
                </c:pt>
                <c:pt idx="3039">
                  <c:v>42976</c:v>
                </c:pt>
                <c:pt idx="3040">
                  <c:v>42977</c:v>
                </c:pt>
                <c:pt idx="3041">
                  <c:v>42978</c:v>
                </c:pt>
                <c:pt idx="3042">
                  <c:v>42979</c:v>
                </c:pt>
                <c:pt idx="3043">
                  <c:v>42983</c:v>
                </c:pt>
                <c:pt idx="3044">
                  <c:v>42984</c:v>
                </c:pt>
                <c:pt idx="3045">
                  <c:v>42985</c:v>
                </c:pt>
                <c:pt idx="3046">
                  <c:v>42986</c:v>
                </c:pt>
                <c:pt idx="3047">
                  <c:v>42989</c:v>
                </c:pt>
                <c:pt idx="3048">
                  <c:v>42990</c:v>
                </c:pt>
                <c:pt idx="3049">
                  <c:v>42991</c:v>
                </c:pt>
                <c:pt idx="3050">
                  <c:v>42992</c:v>
                </c:pt>
                <c:pt idx="3051">
                  <c:v>42993</c:v>
                </c:pt>
                <c:pt idx="3052">
                  <c:v>42996</c:v>
                </c:pt>
                <c:pt idx="3053">
                  <c:v>42997</c:v>
                </c:pt>
                <c:pt idx="3054">
                  <c:v>42998</c:v>
                </c:pt>
                <c:pt idx="3055">
                  <c:v>42999</c:v>
                </c:pt>
                <c:pt idx="3056">
                  <c:v>43000</c:v>
                </c:pt>
                <c:pt idx="3057">
                  <c:v>43003</c:v>
                </c:pt>
                <c:pt idx="3058">
                  <c:v>43004</c:v>
                </c:pt>
                <c:pt idx="3059">
                  <c:v>43005</c:v>
                </c:pt>
                <c:pt idx="3060">
                  <c:v>43006</c:v>
                </c:pt>
                <c:pt idx="3061">
                  <c:v>43007</c:v>
                </c:pt>
                <c:pt idx="3062">
                  <c:v>43010</c:v>
                </c:pt>
                <c:pt idx="3063">
                  <c:v>43011</c:v>
                </c:pt>
                <c:pt idx="3064">
                  <c:v>43012</c:v>
                </c:pt>
                <c:pt idx="3065">
                  <c:v>43013</c:v>
                </c:pt>
                <c:pt idx="3066">
                  <c:v>43014</c:v>
                </c:pt>
                <c:pt idx="3067">
                  <c:v>43018</c:v>
                </c:pt>
                <c:pt idx="3068">
                  <c:v>43019</c:v>
                </c:pt>
                <c:pt idx="3069">
                  <c:v>43020</c:v>
                </c:pt>
                <c:pt idx="3070">
                  <c:v>43021</c:v>
                </c:pt>
                <c:pt idx="3071">
                  <c:v>43024</c:v>
                </c:pt>
                <c:pt idx="3072">
                  <c:v>43025</c:v>
                </c:pt>
                <c:pt idx="3073">
                  <c:v>43026</c:v>
                </c:pt>
                <c:pt idx="3074">
                  <c:v>43027</c:v>
                </c:pt>
                <c:pt idx="3075">
                  <c:v>43028</c:v>
                </c:pt>
                <c:pt idx="3076">
                  <c:v>43031</c:v>
                </c:pt>
                <c:pt idx="3077">
                  <c:v>43032</c:v>
                </c:pt>
                <c:pt idx="3078">
                  <c:v>43033</c:v>
                </c:pt>
                <c:pt idx="3079">
                  <c:v>43034</c:v>
                </c:pt>
                <c:pt idx="3080">
                  <c:v>43035</c:v>
                </c:pt>
                <c:pt idx="3081">
                  <c:v>43038</c:v>
                </c:pt>
                <c:pt idx="3082">
                  <c:v>43039</c:v>
                </c:pt>
                <c:pt idx="3083">
                  <c:v>43040</c:v>
                </c:pt>
                <c:pt idx="3084">
                  <c:v>43041</c:v>
                </c:pt>
                <c:pt idx="3085">
                  <c:v>43042</c:v>
                </c:pt>
                <c:pt idx="3086">
                  <c:v>43045</c:v>
                </c:pt>
                <c:pt idx="3087">
                  <c:v>43046</c:v>
                </c:pt>
                <c:pt idx="3088">
                  <c:v>43047</c:v>
                </c:pt>
                <c:pt idx="3089">
                  <c:v>43048</c:v>
                </c:pt>
                <c:pt idx="3090">
                  <c:v>43049</c:v>
                </c:pt>
                <c:pt idx="3091">
                  <c:v>43052</c:v>
                </c:pt>
                <c:pt idx="3092">
                  <c:v>43053</c:v>
                </c:pt>
                <c:pt idx="3093">
                  <c:v>43054</c:v>
                </c:pt>
                <c:pt idx="3094">
                  <c:v>43055</c:v>
                </c:pt>
                <c:pt idx="3095">
                  <c:v>43056</c:v>
                </c:pt>
                <c:pt idx="3096">
                  <c:v>43059</c:v>
                </c:pt>
                <c:pt idx="3097">
                  <c:v>43060</c:v>
                </c:pt>
                <c:pt idx="3098">
                  <c:v>43061</c:v>
                </c:pt>
                <c:pt idx="3099">
                  <c:v>43063</c:v>
                </c:pt>
                <c:pt idx="3100">
                  <c:v>43066</c:v>
                </c:pt>
                <c:pt idx="3101">
                  <c:v>43067</c:v>
                </c:pt>
                <c:pt idx="3102">
                  <c:v>43068</c:v>
                </c:pt>
                <c:pt idx="3103">
                  <c:v>43069</c:v>
                </c:pt>
                <c:pt idx="3104">
                  <c:v>43070</c:v>
                </c:pt>
                <c:pt idx="3105">
                  <c:v>43073</c:v>
                </c:pt>
                <c:pt idx="3106">
                  <c:v>43074</c:v>
                </c:pt>
                <c:pt idx="3107">
                  <c:v>43075</c:v>
                </c:pt>
                <c:pt idx="3108">
                  <c:v>43076</c:v>
                </c:pt>
                <c:pt idx="3109">
                  <c:v>43077</c:v>
                </c:pt>
                <c:pt idx="3110">
                  <c:v>43080</c:v>
                </c:pt>
                <c:pt idx="3111">
                  <c:v>43081</c:v>
                </c:pt>
                <c:pt idx="3112">
                  <c:v>43082</c:v>
                </c:pt>
                <c:pt idx="3113">
                  <c:v>43083</c:v>
                </c:pt>
                <c:pt idx="3114">
                  <c:v>43084</c:v>
                </c:pt>
                <c:pt idx="3115">
                  <c:v>43087</c:v>
                </c:pt>
                <c:pt idx="3116">
                  <c:v>43088</c:v>
                </c:pt>
                <c:pt idx="3117">
                  <c:v>43089</c:v>
                </c:pt>
                <c:pt idx="3118">
                  <c:v>43090</c:v>
                </c:pt>
                <c:pt idx="3119">
                  <c:v>43091</c:v>
                </c:pt>
                <c:pt idx="3120">
                  <c:v>43095</c:v>
                </c:pt>
                <c:pt idx="3121">
                  <c:v>43096</c:v>
                </c:pt>
                <c:pt idx="3122">
                  <c:v>43097</c:v>
                </c:pt>
                <c:pt idx="3123">
                  <c:v>43098</c:v>
                </c:pt>
                <c:pt idx="3124">
                  <c:v>43102</c:v>
                </c:pt>
                <c:pt idx="3125">
                  <c:v>43103</c:v>
                </c:pt>
                <c:pt idx="3126">
                  <c:v>43104</c:v>
                </c:pt>
                <c:pt idx="3127">
                  <c:v>43105</c:v>
                </c:pt>
                <c:pt idx="3128">
                  <c:v>43108</c:v>
                </c:pt>
                <c:pt idx="3129">
                  <c:v>43109</c:v>
                </c:pt>
                <c:pt idx="3130">
                  <c:v>43110</c:v>
                </c:pt>
                <c:pt idx="3131">
                  <c:v>43111</c:v>
                </c:pt>
                <c:pt idx="3132">
                  <c:v>43112</c:v>
                </c:pt>
                <c:pt idx="3133">
                  <c:v>43116</c:v>
                </c:pt>
                <c:pt idx="3134">
                  <c:v>43117</c:v>
                </c:pt>
                <c:pt idx="3135">
                  <c:v>43118</c:v>
                </c:pt>
                <c:pt idx="3136">
                  <c:v>43119</c:v>
                </c:pt>
                <c:pt idx="3137">
                  <c:v>43122</c:v>
                </c:pt>
                <c:pt idx="3138">
                  <c:v>43123</c:v>
                </c:pt>
                <c:pt idx="3139">
                  <c:v>43124</c:v>
                </c:pt>
                <c:pt idx="3140">
                  <c:v>43125</c:v>
                </c:pt>
                <c:pt idx="3141">
                  <c:v>43126</c:v>
                </c:pt>
                <c:pt idx="3142">
                  <c:v>43129</c:v>
                </c:pt>
                <c:pt idx="3143">
                  <c:v>43130</c:v>
                </c:pt>
                <c:pt idx="3144">
                  <c:v>43131</c:v>
                </c:pt>
                <c:pt idx="3145">
                  <c:v>43132</c:v>
                </c:pt>
                <c:pt idx="3146">
                  <c:v>43133</c:v>
                </c:pt>
                <c:pt idx="3147">
                  <c:v>43136</c:v>
                </c:pt>
                <c:pt idx="3148">
                  <c:v>43137</c:v>
                </c:pt>
                <c:pt idx="3149">
                  <c:v>43138</c:v>
                </c:pt>
                <c:pt idx="3150">
                  <c:v>43139</c:v>
                </c:pt>
                <c:pt idx="3151">
                  <c:v>43140</c:v>
                </c:pt>
                <c:pt idx="3152">
                  <c:v>43143</c:v>
                </c:pt>
                <c:pt idx="3153">
                  <c:v>43144</c:v>
                </c:pt>
                <c:pt idx="3154">
                  <c:v>43145</c:v>
                </c:pt>
                <c:pt idx="3155">
                  <c:v>43146</c:v>
                </c:pt>
                <c:pt idx="3156">
                  <c:v>43147</c:v>
                </c:pt>
                <c:pt idx="3157">
                  <c:v>43151</c:v>
                </c:pt>
                <c:pt idx="3158">
                  <c:v>43152</c:v>
                </c:pt>
                <c:pt idx="3159">
                  <c:v>43153</c:v>
                </c:pt>
                <c:pt idx="3160">
                  <c:v>43154</c:v>
                </c:pt>
                <c:pt idx="3161">
                  <c:v>43157</c:v>
                </c:pt>
                <c:pt idx="3162">
                  <c:v>43158</c:v>
                </c:pt>
                <c:pt idx="3163">
                  <c:v>43159</c:v>
                </c:pt>
                <c:pt idx="3164">
                  <c:v>43160</c:v>
                </c:pt>
                <c:pt idx="3165">
                  <c:v>43161</c:v>
                </c:pt>
                <c:pt idx="3166">
                  <c:v>43164</c:v>
                </c:pt>
                <c:pt idx="3167">
                  <c:v>43165</c:v>
                </c:pt>
                <c:pt idx="3168">
                  <c:v>43166</c:v>
                </c:pt>
                <c:pt idx="3169">
                  <c:v>43167</c:v>
                </c:pt>
                <c:pt idx="3170">
                  <c:v>43168</c:v>
                </c:pt>
                <c:pt idx="3171">
                  <c:v>43171</c:v>
                </c:pt>
                <c:pt idx="3172">
                  <c:v>43172</c:v>
                </c:pt>
                <c:pt idx="3173">
                  <c:v>43173</c:v>
                </c:pt>
                <c:pt idx="3174">
                  <c:v>43174</c:v>
                </c:pt>
                <c:pt idx="3175">
                  <c:v>43175</c:v>
                </c:pt>
                <c:pt idx="3176">
                  <c:v>43178</c:v>
                </c:pt>
                <c:pt idx="3177">
                  <c:v>43179</c:v>
                </c:pt>
                <c:pt idx="3178">
                  <c:v>43180</c:v>
                </c:pt>
                <c:pt idx="3179">
                  <c:v>43181</c:v>
                </c:pt>
                <c:pt idx="3180">
                  <c:v>43182</c:v>
                </c:pt>
                <c:pt idx="3181">
                  <c:v>43185</c:v>
                </c:pt>
                <c:pt idx="3182">
                  <c:v>43186</c:v>
                </c:pt>
                <c:pt idx="3183">
                  <c:v>43187</c:v>
                </c:pt>
                <c:pt idx="3184">
                  <c:v>43188</c:v>
                </c:pt>
                <c:pt idx="3185">
                  <c:v>43192</c:v>
                </c:pt>
                <c:pt idx="3186">
                  <c:v>43193</c:v>
                </c:pt>
                <c:pt idx="3187">
                  <c:v>43194</c:v>
                </c:pt>
                <c:pt idx="3188">
                  <c:v>43195</c:v>
                </c:pt>
                <c:pt idx="3189">
                  <c:v>43196</c:v>
                </c:pt>
                <c:pt idx="3190">
                  <c:v>43199</c:v>
                </c:pt>
                <c:pt idx="3191">
                  <c:v>43200</c:v>
                </c:pt>
                <c:pt idx="3192">
                  <c:v>43201</c:v>
                </c:pt>
                <c:pt idx="3193">
                  <c:v>43202</c:v>
                </c:pt>
                <c:pt idx="3194">
                  <c:v>43203</c:v>
                </c:pt>
                <c:pt idx="3195">
                  <c:v>43206</c:v>
                </c:pt>
                <c:pt idx="3196">
                  <c:v>43207</c:v>
                </c:pt>
                <c:pt idx="3197">
                  <c:v>43208</c:v>
                </c:pt>
                <c:pt idx="3198">
                  <c:v>43209</c:v>
                </c:pt>
                <c:pt idx="3199">
                  <c:v>43210</c:v>
                </c:pt>
                <c:pt idx="3200">
                  <c:v>43213</c:v>
                </c:pt>
                <c:pt idx="3201">
                  <c:v>43214</c:v>
                </c:pt>
                <c:pt idx="3202">
                  <c:v>43215</c:v>
                </c:pt>
                <c:pt idx="3203">
                  <c:v>43216</c:v>
                </c:pt>
                <c:pt idx="3204">
                  <c:v>43217</c:v>
                </c:pt>
                <c:pt idx="3205">
                  <c:v>43220</c:v>
                </c:pt>
                <c:pt idx="3206">
                  <c:v>43221</c:v>
                </c:pt>
                <c:pt idx="3207">
                  <c:v>43222</c:v>
                </c:pt>
                <c:pt idx="3208">
                  <c:v>43223</c:v>
                </c:pt>
                <c:pt idx="3209">
                  <c:v>43224</c:v>
                </c:pt>
                <c:pt idx="3210">
                  <c:v>43227</c:v>
                </c:pt>
                <c:pt idx="3211">
                  <c:v>43228</c:v>
                </c:pt>
                <c:pt idx="3212">
                  <c:v>43229</c:v>
                </c:pt>
                <c:pt idx="3213">
                  <c:v>43230</c:v>
                </c:pt>
                <c:pt idx="3214">
                  <c:v>43231</c:v>
                </c:pt>
                <c:pt idx="3215">
                  <c:v>43234</c:v>
                </c:pt>
                <c:pt idx="3216">
                  <c:v>43235</c:v>
                </c:pt>
                <c:pt idx="3217">
                  <c:v>43236</c:v>
                </c:pt>
                <c:pt idx="3218">
                  <c:v>43237</c:v>
                </c:pt>
                <c:pt idx="3219">
                  <c:v>43238</c:v>
                </c:pt>
                <c:pt idx="3220">
                  <c:v>43241</c:v>
                </c:pt>
                <c:pt idx="3221">
                  <c:v>43242</c:v>
                </c:pt>
                <c:pt idx="3222">
                  <c:v>43243</c:v>
                </c:pt>
                <c:pt idx="3223">
                  <c:v>43244</c:v>
                </c:pt>
                <c:pt idx="3224">
                  <c:v>43245</c:v>
                </c:pt>
                <c:pt idx="3225">
                  <c:v>43249</c:v>
                </c:pt>
                <c:pt idx="3226">
                  <c:v>43250</c:v>
                </c:pt>
                <c:pt idx="3227">
                  <c:v>43251</c:v>
                </c:pt>
                <c:pt idx="3228">
                  <c:v>43252</c:v>
                </c:pt>
                <c:pt idx="3229">
                  <c:v>43255</c:v>
                </c:pt>
                <c:pt idx="3230">
                  <c:v>43256</c:v>
                </c:pt>
                <c:pt idx="3231">
                  <c:v>43257</c:v>
                </c:pt>
                <c:pt idx="3232">
                  <c:v>43258</c:v>
                </c:pt>
                <c:pt idx="3233">
                  <c:v>43259</c:v>
                </c:pt>
                <c:pt idx="3234">
                  <c:v>43262</c:v>
                </c:pt>
                <c:pt idx="3235">
                  <c:v>43263</c:v>
                </c:pt>
                <c:pt idx="3236">
                  <c:v>43264</c:v>
                </c:pt>
                <c:pt idx="3237">
                  <c:v>43265</c:v>
                </c:pt>
                <c:pt idx="3238">
                  <c:v>43266</c:v>
                </c:pt>
                <c:pt idx="3239">
                  <c:v>43269</c:v>
                </c:pt>
                <c:pt idx="3240">
                  <c:v>43270</c:v>
                </c:pt>
                <c:pt idx="3241">
                  <c:v>43271</c:v>
                </c:pt>
                <c:pt idx="3242">
                  <c:v>43272</c:v>
                </c:pt>
                <c:pt idx="3243">
                  <c:v>43273</c:v>
                </c:pt>
                <c:pt idx="3244">
                  <c:v>43276</c:v>
                </c:pt>
                <c:pt idx="3245">
                  <c:v>43277</c:v>
                </c:pt>
                <c:pt idx="3246">
                  <c:v>43278</c:v>
                </c:pt>
                <c:pt idx="3247">
                  <c:v>43279</c:v>
                </c:pt>
              </c:numCache>
            </c:numRef>
          </c:xVal>
          <c:yVal>
            <c:numRef>
              <c:f>'XY SCATTER'!$C$4:$C$3251</c:f>
              <c:numCache>
                <c:formatCode>0.00</c:formatCode>
                <c:ptCount val="3248"/>
                <c:pt idx="0">
                  <c:v>47.014000000000003</c:v>
                </c:pt>
                <c:pt idx="1">
                  <c:v>46.393999999999998</c:v>
                </c:pt>
                <c:pt idx="2">
                  <c:v>48.051000000000002</c:v>
                </c:pt>
                <c:pt idx="3">
                  <c:v>46.081000000000003</c:v>
                </c:pt>
                <c:pt idx="4">
                  <c:v>44.753999999999998</c:v>
                </c:pt>
                <c:pt idx="5">
                  <c:v>44.354999999999997</c:v>
                </c:pt>
                <c:pt idx="6">
                  <c:v>44.463000000000001</c:v>
                </c:pt>
                <c:pt idx="7">
                  <c:v>43.845999999999997</c:v>
                </c:pt>
                <c:pt idx="8">
                  <c:v>42.497</c:v>
                </c:pt>
                <c:pt idx="9">
                  <c:v>44.448</c:v>
                </c:pt>
                <c:pt idx="10">
                  <c:v>44.530999999999999</c:v>
                </c:pt>
                <c:pt idx="11">
                  <c:v>41.83</c:v>
                </c:pt>
                <c:pt idx="12">
                  <c:v>41.832000000000001</c:v>
                </c:pt>
                <c:pt idx="13">
                  <c:v>40.768000000000001</c:v>
                </c:pt>
                <c:pt idx="14">
                  <c:v>40.088000000000001</c:v>
                </c:pt>
                <c:pt idx="15">
                  <c:v>39.656999999999996</c:v>
                </c:pt>
                <c:pt idx="16">
                  <c:v>37.878999999999998</c:v>
                </c:pt>
                <c:pt idx="17">
                  <c:v>36.305999999999997</c:v>
                </c:pt>
                <c:pt idx="18">
                  <c:v>34.966999999999999</c:v>
                </c:pt>
                <c:pt idx="19">
                  <c:v>35.951999999999998</c:v>
                </c:pt>
                <c:pt idx="20">
                  <c:v>38.591999999999999</c:v>
                </c:pt>
                <c:pt idx="21">
                  <c:v>37.716000000000001</c:v>
                </c:pt>
                <c:pt idx="22">
                  <c:v>37.765000000000001</c:v>
                </c:pt>
                <c:pt idx="23">
                  <c:v>35.146000000000001</c:v>
                </c:pt>
                <c:pt idx="24">
                  <c:v>32.049999999999997</c:v>
                </c:pt>
                <c:pt idx="25">
                  <c:v>33.875999999999998</c:v>
                </c:pt>
                <c:pt idx="26">
                  <c:v>34.084000000000003</c:v>
                </c:pt>
                <c:pt idx="27">
                  <c:v>34.85</c:v>
                </c:pt>
                <c:pt idx="28">
                  <c:v>33.268000000000001</c:v>
                </c:pt>
                <c:pt idx="29">
                  <c:v>31.738</c:v>
                </c:pt>
                <c:pt idx="30">
                  <c:v>34.287999999999997</c:v>
                </c:pt>
                <c:pt idx="31">
                  <c:v>33.616</c:v>
                </c:pt>
                <c:pt idx="32">
                  <c:v>35.094000000000001</c:v>
                </c:pt>
                <c:pt idx="33">
                  <c:v>34.131</c:v>
                </c:pt>
                <c:pt idx="34">
                  <c:v>35.368000000000002</c:v>
                </c:pt>
                <c:pt idx="35">
                  <c:v>35.790999999999997</c:v>
                </c:pt>
                <c:pt idx="36">
                  <c:v>35.908999999999999</c:v>
                </c:pt>
                <c:pt idx="37">
                  <c:v>32.805999999999997</c:v>
                </c:pt>
                <c:pt idx="38">
                  <c:v>28.597000000000001</c:v>
                </c:pt>
                <c:pt idx="39">
                  <c:v>28.696000000000002</c:v>
                </c:pt>
                <c:pt idx="40">
                  <c:v>34.070999999999998</c:v>
                </c:pt>
                <c:pt idx="41">
                  <c:v>39.847999999999999</c:v>
                </c:pt>
                <c:pt idx="42">
                  <c:v>47.808</c:v>
                </c:pt>
                <c:pt idx="43">
                  <c:v>44.768000000000001</c:v>
                </c:pt>
                <c:pt idx="44">
                  <c:v>46.037999999999997</c:v>
                </c:pt>
                <c:pt idx="45">
                  <c:v>48.427999999999997</c:v>
                </c:pt>
                <c:pt idx="46">
                  <c:v>47.682000000000002</c:v>
                </c:pt>
                <c:pt idx="47">
                  <c:v>46.085000000000001</c:v>
                </c:pt>
                <c:pt idx="48">
                  <c:v>47.01</c:v>
                </c:pt>
                <c:pt idx="49">
                  <c:v>48.811999999999998</c:v>
                </c:pt>
                <c:pt idx="50">
                  <c:v>49.57</c:v>
                </c:pt>
                <c:pt idx="51">
                  <c:v>51.968000000000004</c:v>
                </c:pt>
                <c:pt idx="52">
                  <c:v>50.469000000000001</c:v>
                </c:pt>
                <c:pt idx="53">
                  <c:v>52.66</c:v>
                </c:pt>
                <c:pt idx="54">
                  <c:v>47.2</c:v>
                </c:pt>
                <c:pt idx="55">
                  <c:v>47.640999999999998</c:v>
                </c:pt>
                <c:pt idx="56">
                  <c:v>47.484999999999999</c:v>
                </c:pt>
                <c:pt idx="57">
                  <c:v>45.213999999999999</c:v>
                </c:pt>
                <c:pt idx="58">
                  <c:v>44.816000000000003</c:v>
                </c:pt>
                <c:pt idx="59">
                  <c:v>43.262999999999998</c:v>
                </c:pt>
                <c:pt idx="60">
                  <c:v>39.933999999999997</c:v>
                </c:pt>
                <c:pt idx="61">
                  <c:v>39.618000000000002</c:v>
                </c:pt>
                <c:pt idx="62">
                  <c:v>37.924999999999997</c:v>
                </c:pt>
                <c:pt idx="63">
                  <c:v>38.146999999999998</c:v>
                </c:pt>
                <c:pt idx="64">
                  <c:v>36.768999999999998</c:v>
                </c:pt>
                <c:pt idx="65">
                  <c:v>35.662999999999997</c:v>
                </c:pt>
                <c:pt idx="66">
                  <c:v>36.207000000000001</c:v>
                </c:pt>
                <c:pt idx="67">
                  <c:v>34.137999999999998</c:v>
                </c:pt>
                <c:pt idx="68">
                  <c:v>33.155000000000001</c:v>
                </c:pt>
                <c:pt idx="69">
                  <c:v>34.880000000000003</c:v>
                </c:pt>
                <c:pt idx="70">
                  <c:v>36.201999999999998</c:v>
                </c:pt>
                <c:pt idx="71">
                  <c:v>36.314</c:v>
                </c:pt>
                <c:pt idx="72">
                  <c:v>36.029000000000003</c:v>
                </c:pt>
                <c:pt idx="73">
                  <c:v>36.529000000000003</c:v>
                </c:pt>
                <c:pt idx="74">
                  <c:v>37.058</c:v>
                </c:pt>
                <c:pt idx="75">
                  <c:v>36.51</c:v>
                </c:pt>
                <c:pt idx="76">
                  <c:v>34.890999999999998</c:v>
                </c:pt>
                <c:pt idx="77">
                  <c:v>34.783000000000001</c:v>
                </c:pt>
                <c:pt idx="78">
                  <c:v>33.024000000000001</c:v>
                </c:pt>
                <c:pt idx="79">
                  <c:v>33.609000000000002</c:v>
                </c:pt>
                <c:pt idx="80">
                  <c:v>34.290999999999997</c:v>
                </c:pt>
                <c:pt idx="81">
                  <c:v>32.08</c:v>
                </c:pt>
                <c:pt idx="82">
                  <c:v>31.045999999999999</c:v>
                </c:pt>
                <c:pt idx="83">
                  <c:v>30.02</c:v>
                </c:pt>
                <c:pt idx="84">
                  <c:v>30.831</c:v>
                </c:pt>
                <c:pt idx="85">
                  <c:v>30.280999999999999</c:v>
                </c:pt>
                <c:pt idx="86">
                  <c:v>29.672999999999998</c:v>
                </c:pt>
                <c:pt idx="87">
                  <c:v>28.26</c:v>
                </c:pt>
                <c:pt idx="88">
                  <c:v>28.684000000000001</c:v>
                </c:pt>
                <c:pt idx="89">
                  <c:v>27.632999999999999</c:v>
                </c:pt>
                <c:pt idx="90">
                  <c:v>25.213999999999999</c:v>
                </c:pt>
                <c:pt idx="91">
                  <c:v>25.04</c:v>
                </c:pt>
                <c:pt idx="92">
                  <c:v>24.72</c:v>
                </c:pt>
                <c:pt idx="93">
                  <c:v>25.001000000000001</c:v>
                </c:pt>
                <c:pt idx="94">
                  <c:v>25.169</c:v>
                </c:pt>
                <c:pt idx="95">
                  <c:v>26.154</c:v>
                </c:pt>
                <c:pt idx="96">
                  <c:v>26.684999999999999</c:v>
                </c:pt>
                <c:pt idx="97">
                  <c:v>31.667999999999999</c:v>
                </c:pt>
                <c:pt idx="98">
                  <c:v>33.152000000000001</c:v>
                </c:pt>
                <c:pt idx="99">
                  <c:v>33.313000000000002</c:v>
                </c:pt>
                <c:pt idx="100">
                  <c:v>30.318999999999999</c:v>
                </c:pt>
                <c:pt idx="101">
                  <c:v>29.488</c:v>
                </c:pt>
                <c:pt idx="102">
                  <c:v>27.922999999999998</c:v>
                </c:pt>
                <c:pt idx="103">
                  <c:v>27.158999999999999</c:v>
                </c:pt>
                <c:pt idx="104">
                  <c:v>27.193000000000001</c:v>
                </c:pt>
                <c:pt idx="105">
                  <c:v>27.023</c:v>
                </c:pt>
                <c:pt idx="106">
                  <c:v>26.631</c:v>
                </c:pt>
                <c:pt idx="107">
                  <c:v>27.465</c:v>
                </c:pt>
                <c:pt idx="108">
                  <c:v>28.445</c:v>
                </c:pt>
                <c:pt idx="109">
                  <c:v>27.614999999999998</c:v>
                </c:pt>
                <c:pt idx="110">
                  <c:v>29.224</c:v>
                </c:pt>
                <c:pt idx="111">
                  <c:v>30.16</c:v>
                </c:pt>
                <c:pt idx="112">
                  <c:v>29.3</c:v>
                </c:pt>
                <c:pt idx="113">
                  <c:v>29.748000000000001</c:v>
                </c:pt>
                <c:pt idx="114">
                  <c:v>29.527999999999999</c:v>
                </c:pt>
                <c:pt idx="115">
                  <c:v>27.614000000000001</c:v>
                </c:pt>
                <c:pt idx="116">
                  <c:v>25.8</c:v>
                </c:pt>
                <c:pt idx="117">
                  <c:v>24.974</c:v>
                </c:pt>
                <c:pt idx="118">
                  <c:v>23.96</c:v>
                </c:pt>
                <c:pt idx="119">
                  <c:v>23.193999999999999</c:v>
                </c:pt>
                <c:pt idx="120">
                  <c:v>21.431999999999999</c:v>
                </c:pt>
                <c:pt idx="121">
                  <c:v>20.983000000000001</c:v>
                </c:pt>
                <c:pt idx="122">
                  <c:v>19.135000000000002</c:v>
                </c:pt>
                <c:pt idx="123">
                  <c:v>18.385999999999999</c:v>
                </c:pt>
                <c:pt idx="124">
                  <c:v>24.315000000000001</c:v>
                </c:pt>
                <c:pt idx="125">
                  <c:v>25.885000000000002</c:v>
                </c:pt>
                <c:pt idx="126">
                  <c:v>26.204000000000001</c:v>
                </c:pt>
                <c:pt idx="127">
                  <c:v>24.562000000000001</c:v>
                </c:pt>
                <c:pt idx="128">
                  <c:v>24.959</c:v>
                </c:pt>
                <c:pt idx="129">
                  <c:v>25.58</c:v>
                </c:pt>
                <c:pt idx="130">
                  <c:v>24.088999999999999</c:v>
                </c:pt>
                <c:pt idx="131">
                  <c:v>24.241</c:v>
                </c:pt>
                <c:pt idx="132">
                  <c:v>24.138000000000002</c:v>
                </c:pt>
                <c:pt idx="133">
                  <c:v>24.143000000000001</c:v>
                </c:pt>
                <c:pt idx="134">
                  <c:v>24.509</c:v>
                </c:pt>
                <c:pt idx="135">
                  <c:v>23.841000000000001</c:v>
                </c:pt>
                <c:pt idx="136">
                  <c:v>23.702999999999999</c:v>
                </c:pt>
                <c:pt idx="137">
                  <c:v>24.344000000000001</c:v>
                </c:pt>
                <c:pt idx="138">
                  <c:v>25.286999999999999</c:v>
                </c:pt>
                <c:pt idx="139">
                  <c:v>25.408000000000001</c:v>
                </c:pt>
                <c:pt idx="140">
                  <c:v>26.247</c:v>
                </c:pt>
                <c:pt idx="141">
                  <c:v>25.001000000000001</c:v>
                </c:pt>
                <c:pt idx="142">
                  <c:v>24.669</c:v>
                </c:pt>
                <c:pt idx="143">
                  <c:v>22.516999999999999</c:v>
                </c:pt>
                <c:pt idx="144">
                  <c:v>20.384</c:v>
                </c:pt>
                <c:pt idx="145">
                  <c:v>19.577000000000002</c:v>
                </c:pt>
                <c:pt idx="146">
                  <c:v>14.567</c:v>
                </c:pt>
                <c:pt idx="147">
                  <c:v>11.488</c:v>
                </c:pt>
                <c:pt idx="148">
                  <c:v>13.815</c:v>
                </c:pt>
                <c:pt idx="149">
                  <c:v>12.972</c:v>
                </c:pt>
                <c:pt idx="150">
                  <c:v>10.962</c:v>
                </c:pt>
                <c:pt idx="151">
                  <c:v>-3.3260000000000001</c:v>
                </c:pt>
                <c:pt idx="152">
                  <c:v>-1.1950000000000001</c:v>
                </c:pt>
                <c:pt idx="153">
                  <c:v>-0.44</c:v>
                </c:pt>
                <c:pt idx="154">
                  <c:v>-2.375</c:v>
                </c:pt>
                <c:pt idx="155">
                  <c:v>-1.405</c:v>
                </c:pt>
                <c:pt idx="156">
                  <c:v>-4.0350000000000001</c:v>
                </c:pt>
                <c:pt idx="157">
                  <c:v>-5.6660000000000004</c:v>
                </c:pt>
                <c:pt idx="158">
                  <c:v>-8.3160000000000007</c:v>
                </c:pt>
                <c:pt idx="159">
                  <c:v>-11.147</c:v>
                </c:pt>
                <c:pt idx="160">
                  <c:v>-11.483000000000001</c:v>
                </c:pt>
                <c:pt idx="161">
                  <c:v>-10.417999999999999</c:v>
                </c:pt>
                <c:pt idx="162">
                  <c:v>-9.08</c:v>
                </c:pt>
                <c:pt idx="163">
                  <c:v>-6.7389999999999999</c:v>
                </c:pt>
                <c:pt idx="164">
                  <c:v>-5.0860000000000003</c:v>
                </c:pt>
                <c:pt idx="165">
                  <c:v>-4.7960000000000003</c:v>
                </c:pt>
                <c:pt idx="166">
                  <c:v>-2.6139999999999999</c:v>
                </c:pt>
                <c:pt idx="167">
                  <c:v>-3.5859999999999999</c:v>
                </c:pt>
                <c:pt idx="168">
                  <c:v>-2.2469999999999999</c:v>
                </c:pt>
                <c:pt idx="169">
                  <c:v>-2.2429999999999999</c:v>
                </c:pt>
                <c:pt idx="170">
                  <c:v>-1.6579999999999999</c:v>
                </c:pt>
                <c:pt idx="171">
                  <c:v>-0.46400000000000002</c:v>
                </c:pt>
                <c:pt idx="172">
                  <c:v>3.2330000000000001</c:v>
                </c:pt>
                <c:pt idx="173">
                  <c:v>6.1520000000000001</c:v>
                </c:pt>
                <c:pt idx="174">
                  <c:v>10.253</c:v>
                </c:pt>
                <c:pt idx="175">
                  <c:v>9.9819999999999993</c:v>
                </c:pt>
                <c:pt idx="176">
                  <c:v>9.2729999999999997</c:v>
                </c:pt>
                <c:pt idx="177">
                  <c:v>5.3520000000000003</c:v>
                </c:pt>
                <c:pt idx="178">
                  <c:v>3.33</c:v>
                </c:pt>
                <c:pt idx="179">
                  <c:v>2.387</c:v>
                </c:pt>
                <c:pt idx="180">
                  <c:v>3.286</c:v>
                </c:pt>
                <c:pt idx="181">
                  <c:v>3.6589999999999998</c:v>
                </c:pt>
                <c:pt idx="182">
                  <c:v>1.468</c:v>
                </c:pt>
                <c:pt idx="183">
                  <c:v>4.1870000000000003</c:v>
                </c:pt>
                <c:pt idx="184">
                  <c:v>4.6479999999999997</c:v>
                </c:pt>
                <c:pt idx="185">
                  <c:v>5.6319999999999997</c:v>
                </c:pt>
                <c:pt idx="186">
                  <c:v>6.4930000000000003</c:v>
                </c:pt>
                <c:pt idx="187">
                  <c:v>9.3659999999999997</c:v>
                </c:pt>
                <c:pt idx="188">
                  <c:v>11.234</c:v>
                </c:pt>
                <c:pt idx="189">
                  <c:v>13.77</c:v>
                </c:pt>
                <c:pt idx="190">
                  <c:v>14.635999999999999</c:v>
                </c:pt>
                <c:pt idx="191">
                  <c:v>14.284000000000001</c:v>
                </c:pt>
                <c:pt idx="192">
                  <c:v>13.941000000000001</c:v>
                </c:pt>
                <c:pt idx="193">
                  <c:v>14.955</c:v>
                </c:pt>
                <c:pt idx="194">
                  <c:v>14.81</c:v>
                </c:pt>
                <c:pt idx="195">
                  <c:v>15.911</c:v>
                </c:pt>
                <c:pt idx="196">
                  <c:v>21.14</c:v>
                </c:pt>
                <c:pt idx="197">
                  <c:v>22.597000000000001</c:v>
                </c:pt>
                <c:pt idx="198">
                  <c:v>21.574000000000002</c:v>
                </c:pt>
                <c:pt idx="199">
                  <c:v>18.387</c:v>
                </c:pt>
                <c:pt idx="200">
                  <c:v>16.597999999999999</c:v>
                </c:pt>
                <c:pt idx="201">
                  <c:v>18.484999999999999</c:v>
                </c:pt>
                <c:pt idx="202">
                  <c:v>16.718</c:v>
                </c:pt>
                <c:pt idx="203">
                  <c:v>22.085000000000001</c:v>
                </c:pt>
                <c:pt idx="204">
                  <c:v>23.812999999999999</c:v>
                </c:pt>
                <c:pt idx="205">
                  <c:v>22.277000000000001</c:v>
                </c:pt>
                <c:pt idx="206">
                  <c:v>23.06</c:v>
                </c:pt>
                <c:pt idx="207">
                  <c:v>22.802</c:v>
                </c:pt>
                <c:pt idx="208">
                  <c:v>20.687999999999999</c:v>
                </c:pt>
                <c:pt idx="209">
                  <c:v>20.908999999999999</c:v>
                </c:pt>
                <c:pt idx="210">
                  <c:v>18.456</c:v>
                </c:pt>
                <c:pt idx="211">
                  <c:v>19.129000000000001</c:v>
                </c:pt>
                <c:pt idx="212">
                  <c:v>17.457000000000001</c:v>
                </c:pt>
                <c:pt idx="213">
                  <c:v>20.202000000000002</c:v>
                </c:pt>
                <c:pt idx="214">
                  <c:v>23.29</c:v>
                </c:pt>
                <c:pt idx="215">
                  <c:v>23.678000000000001</c:v>
                </c:pt>
                <c:pt idx="216">
                  <c:v>22.753</c:v>
                </c:pt>
                <c:pt idx="217">
                  <c:v>25.364000000000001</c:v>
                </c:pt>
                <c:pt idx="218">
                  <c:v>22.390999999999998</c:v>
                </c:pt>
                <c:pt idx="219">
                  <c:v>17.376999999999999</c:v>
                </c:pt>
                <c:pt idx="220">
                  <c:v>19.164999999999999</c:v>
                </c:pt>
                <c:pt idx="221">
                  <c:v>19.18</c:v>
                </c:pt>
                <c:pt idx="222">
                  <c:v>19.850000000000001</c:v>
                </c:pt>
                <c:pt idx="223">
                  <c:v>20.448</c:v>
                </c:pt>
                <c:pt idx="224">
                  <c:v>20.722000000000001</c:v>
                </c:pt>
                <c:pt idx="225">
                  <c:v>20.954000000000001</c:v>
                </c:pt>
                <c:pt idx="226">
                  <c:v>19.602</c:v>
                </c:pt>
                <c:pt idx="227">
                  <c:v>17.465</c:v>
                </c:pt>
                <c:pt idx="228">
                  <c:v>19.765999999999998</c:v>
                </c:pt>
                <c:pt idx="229">
                  <c:v>15.752000000000001</c:v>
                </c:pt>
                <c:pt idx="230">
                  <c:v>13.379</c:v>
                </c:pt>
                <c:pt idx="231">
                  <c:v>12.616</c:v>
                </c:pt>
                <c:pt idx="232">
                  <c:v>11.837999999999999</c:v>
                </c:pt>
                <c:pt idx="233">
                  <c:v>8.4139999999999997</c:v>
                </c:pt>
                <c:pt idx="234">
                  <c:v>8.0229999999999997</c:v>
                </c:pt>
                <c:pt idx="235">
                  <c:v>8.7769999999999992</c:v>
                </c:pt>
                <c:pt idx="236">
                  <c:v>5.4569999999999999</c:v>
                </c:pt>
                <c:pt idx="237">
                  <c:v>6.6630000000000003</c:v>
                </c:pt>
                <c:pt idx="238">
                  <c:v>7.1369999999999996</c:v>
                </c:pt>
                <c:pt idx="239">
                  <c:v>6.2030000000000003</c:v>
                </c:pt>
                <c:pt idx="240">
                  <c:v>5.9779999999999998</c:v>
                </c:pt>
                <c:pt idx="241">
                  <c:v>5.734</c:v>
                </c:pt>
                <c:pt idx="242">
                  <c:v>5.4779999999999998</c:v>
                </c:pt>
                <c:pt idx="243">
                  <c:v>4.9210000000000003</c:v>
                </c:pt>
                <c:pt idx="244">
                  <c:v>5.9859999999999998</c:v>
                </c:pt>
                <c:pt idx="245">
                  <c:v>4.5919999999999996</c:v>
                </c:pt>
                <c:pt idx="246">
                  <c:v>5.0069999999999997</c:v>
                </c:pt>
                <c:pt idx="247">
                  <c:v>8.0540000000000003</c:v>
                </c:pt>
                <c:pt idx="248">
                  <c:v>8.0779999999999994</c:v>
                </c:pt>
                <c:pt idx="249">
                  <c:v>9.2270000000000003</c:v>
                </c:pt>
                <c:pt idx="250">
                  <c:v>8.5039999999999996</c:v>
                </c:pt>
                <c:pt idx="251">
                  <c:v>7.7880000000000003</c:v>
                </c:pt>
                <c:pt idx="252">
                  <c:v>7.6360000000000001</c:v>
                </c:pt>
                <c:pt idx="253">
                  <c:v>7.702</c:v>
                </c:pt>
                <c:pt idx="254">
                  <c:v>7.43</c:v>
                </c:pt>
                <c:pt idx="255">
                  <c:v>6.0090000000000003</c:v>
                </c:pt>
                <c:pt idx="256">
                  <c:v>7.9790000000000001</c:v>
                </c:pt>
                <c:pt idx="257">
                  <c:v>8.9870000000000001</c:v>
                </c:pt>
                <c:pt idx="258">
                  <c:v>6.6769999999999996</c:v>
                </c:pt>
                <c:pt idx="259">
                  <c:v>5.968</c:v>
                </c:pt>
                <c:pt idx="260">
                  <c:v>8.2279999999999998</c:v>
                </c:pt>
                <c:pt idx="261">
                  <c:v>10.315</c:v>
                </c:pt>
                <c:pt idx="262">
                  <c:v>10.548999999999999</c:v>
                </c:pt>
                <c:pt idx="263">
                  <c:v>10.869</c:v>
                </c:pt>
                <c:pt idx="264">
                  <c:v>10.566000000000001</c:v>
                </c:pt>
                <c:pt idx="265">
                  <c:v>11.833</c:v>
                </c:pt>
                <c:pt idx="266">
                  <c:v>12.805</c:v>
                </c:pt>
                <c:pt idx="267">
                  <c:v>14.773</c:v>
                </c:pt>
                <c:pt idx="268">
                  <c:v>15.686</c:v>
                </c:pt>
                <c:pt idx="269">
                  <c:v>16.852</c:v>
                </c:pt>
                <c:pt idx="270">
                  <c:v>16.93</c:v>
                </c:pt>
                <c:pt idx="271">
                  <c:v>14.348000000000001</c:v>
                </c:pt>
                <c:pt idx="272">
                  <c:v>16.033000000000001</c:v>
                </c:pt>
                <c:pt idx="273">
                  <c:v>13.92</c:v>
                </c:pt>
                <c:pt idx="274">
                  <c:v>17.908000000000001</c:v>
                </c:pt>
                <c:pt idx="275">
                  <c:v>19.452000000000002</c:v>
                </c:pt>
                <c:pt idx="276">
                  <c:v>20.774999999999999</c:v>
                </c:pt>
                <c:pt idx="277">
                  <c:v>18.66</c:v>
                </c:pt>
                <c:pt idx="278">
                  <c:v>16.984999999999999</c:v>
                </c:pt>
                <c:pt idx="279">
                  <c:v>17.539000000000001</c:v>
                </c:pt>
                <c:pt idx="280">
                  <c:v>19.478000000000002</c:v>
                </c:pt>
                <c:pt idx="281">
                  <c:v>18.870999999999999</c:v>
                </c:pt>
                <c:pt idx="282">
                  <c:v>19.452000000000002</c:v>
                </c:pt>
                <c:pt idx="283">
                  <c:v>19.696000000000002</c:v>
                </c:pt>
                <c:pt idx="284">
                  <c:v>18.5</c:v>
                </c:pt>
                <c:pt idx="285">
                  <c:v>17.86</c:v>
                </c:pt>
                <c:pt idx="286">
                  <c:v>16.943000000000001</c:v>
                </c:pt>
                <c:pt idx="287">
                  <c:v>17.844999999999999</c:v>
                </c:pt>
                <c:pt idx="288">
                  <c:v>16.387</c:v>
                </c:pt>
                <c:pt idx="289">
                  <c:v>16.898</c:v>
                </c:pt>
                <c:pt idx="290">
                  <c:v>17.969000000000001</c:v>
                </c:pt>
                <c:pt idx="291">
                  <c:v>18.846</c:v>
                </c:pt>
                <c:pt idx="292">
                  <c:v>19.187999999999999</c:v>
                </c:pt>
                <c:pt idx="293">
                  <c:v>20.216999999999999</c:v>
                </c:pt>
                <c:pt idx="294">
                  <c:v>20.716000000000001</c:v>
                </c:pt>
                <c:pt idx="295">
                  <c:v>20.489000000000001</c:v>
                </c:pt>
                <c:pt idx="296">
                  <c:v>20.856999999999999</c:v>
                </c:pt>
                <c:pt idx="297">
                  <c:v>20.82</c:v>
                </c:pt>
                <c:pt idx="298">
                  <c:v>19.856999999999999</c:v>
                </c:pt>
                <c:pt idx="299">
                  <c:v>19.248000000000001</c:v>
                </c:pt>
                <c:pt idx="300">
                  <c:v>17.690000000000001</c:v>
                </c:pt>
                <c:pt idx="301">
                  <c:v>15.792</c:v>
                </c:pt>
                <c:pt idx="302">
                  <c:v>15.461</c:v>
                </c:pt>
                <c:pt idx="303">
                  <c:v>16.710999999999999</c:v>
                </c:pt>
                <c:pt idx="304">
                  <c:v>15.403</c:v>
                </c:pt>
                <c:pt idx="305">
                  <c:v>18.872</c:v>
                </c:pt>
                <c:pt idx="306">
                  <c:v>19.407</c:v>
                </c:pt>
                <c:pt idx="307">
                  <c:v>18.783999999999999</c:v>
                </c:pt>
                <c:pt idx="308">
                  <c:v>16.109000000000002</c:v>
                </c:pt>
                <c:pt idx="309">
                  <c:v>17.978999999999999</c:v>
                </c:pt>
                <c:pt idx="310">
                  <c:v>19.018000000000001</c:v>
                </c:pt>
                <c:pt idx="311">
                  <c:v>18.146000000000001</c:v>
                </c:pt>
                <c:pt idx="312">
                  <c:v>20.332000000000001</c:v>
                </c:pt>
                <c:pt idx="313">
                  <c:v>19.832999999999998</c:v>
                </c:pt>
                <c:pt idx="314">
                  <c:v>23.359000000000002</c:v>
                </c:pt>
                <c:pt idx="315">
                  <c:v>21.815000000000001</c:v>
                </c:pt>
                <c:pt idx="316">
                  <c:v>19.129000000000001</c:v>
                </c:pt>
                <c:pt idx="317">
                  <c:v>17.280999999999999</c:v>
                </c:pt>
                <c:pt idx="318">
                  <c:v>16.507000000000001</c:v>
                </c:pt>
                <c:pt idx="319">
                  <c:v>17.111000000000001</c:v>
                </c:pt>
                <c:pt idx="320">
                  <c:v>17.114999999999998</c:v>
                </c:pt>
                <c:pt idx="321">
                  <c:v>17.065999999999999</c:v>
                </c:pt>
                <c:pt idx="322">
                  <c:v>16.805</c:v>
                </c:pt>
                <c:pt idx="323">
                  <c:v>16.134</c:v>
                </c:pt>
                <c:pt idx="324">
                  <c:v>16.146999999999998</c:v>
                </c:pt>
                <c:pt idx="325">
                  <c:v>14.89</c:v>
                </c:pt>
                <c:pt idx="326">
                  <c:v>15.416</c:v>
                </c:pt>
                <c:pt idx="327">
                  <c:v>14.215999999999999</c:v>
                </c:pt>
                <c:pt idx="328">
                  <c:v>13.875</c:v>
                </c:pt>
                <c:pt idx="329">
                  <c:v>14.776</c:v>
                </c:pt>
                <c:pt idx="330">
                  <c:v>14.728999999999999</c:v>
                </c:pt>
                <c:pt idx="331">
                  <c:v>14.944000000000001</c:v>
                </c:pt>
                <c:pt idx="332">
                  <c:v>15.265000000000001</c:v>
                </c:pt>
                <c:pt idx="333">
                  <c:v>16.393000000000001</c:v>
                </c:pt>
                <c:pt idx="334">
                  <c:v>16.704000000000001</c:v>
                </c:pt>
                <c:pt idx="335">
                  <c:v>11.878</c:v>
                </c:pt>
                <c:pt idx="336">
                  <c:v>11.377000000000001</c:v>
                </c:pt>
                <c:pt idx="337">
                  <c:v>12.669</c:v>
                </c:pt>
                <c:pt idx="338">
                  <c:v>12.388999999999999</c:v>
                </c:pt>
                <c:pt idx="339">
                  <c:v>13.643000000000001</c:v>
                </c:pt>
                <c:pt idx="340">
                  <c:v>12.866</c:v>
                </c:pt>
                <c:pt idx="341">
                  <c:v>10.852</c:v>
                </c:pt>
                <c:pt idx="342">
                  <c:v>9.6259999999999994</c:v>
                </c:pt>
                <c:pt idx="343">
                  <c:v>7.2270000000000003</c:v>
                </c:pt>
                <c:pt idx="344">
                  <c:v>6.5330000000000004</c:v>
                </c:pt>
                <c:pt idx="345">
                  <c:v>9.202</c:v>
                </c:pt>
                <c:pt idx="346">
                  <c:v>8.07</c:v>
                </c:pt>
                <c:pt idx="347">
                  <c:v>8.298</c:v>
                </c:pt>
                <c:pt idx="348">
                  <c:v>8.3949999999999996</c:v>
                </c:pt>
                <c:pt idx="349">
                  <c:v>8.0259999999999998</c:v>
                </c:pt>
                <c:pt idx="350">
                  <c:v>8.2360000000000007</c:v>
                </c:pt>
                <c:pt idx="351">
                  <c:v>9.5630000000000006</c:v>
                </c:pt>
                <c:pt idx="352">
                  <c:v>9.8870000000000005</c:v>
                </c:pt>
                <c:pt idx="353">
                  <c:v>11.175000000000001</c:v>
                </c:pt>
                <c:pt idx="354">
                  <c:v>15.554</c:v>
                </c:pt>
                <c:pt idx="355">
                  <c:v>16.54</c:v>
                </c:pt>
                <c:pt idx="356">
                  <c:v>18.553000000000001</c:v>
                </c:pt>
                <c:pt idx="357">
                  <c:v>14.942</c:v>
                </c:pt>
                <c:pt idx="358">
                  <c:v>16.010999999999999</c:v>
                </c:pt>
                <c:pt idx="359">
                  <c:v>13.371</c:v>
                </c:pt>
                <c:pt idx="360">
                  <c:v>13.226000000000001</c:v>
                </c:pt>
                <c:pt idx="361">
                  <c:v>15.643000000000001</c:v>
                </c:pt>
                <c:pt idx="362">
                  <c:v>14.611000000000001</c:v>
                </c:pt>
                <c:pt idx="363">
                  <c:v>14.288</c:v>
                </c:pt>
                <c:pt idx="364">
                  <c:v>14.722</c:v>
                </c:pt>
                <c:pt idx="365">
                  <c:v>14.955</c:v>
                </c:pt>
                <c:pt idx="366">
                  <c:v>15.92</c:v>
                </c:pt>
                <c:pt idx="367">
                  <c:v>16.302</c:v>
                </c:pt>
                <c:pt idx="368">
                  <c:v>17.992000000000001</c:v>
                </c:pt>
                <c:pt idx="369">
                  <c:v>16.763999999999999</c:v>
                </c:pt>
                <c:pt idx="370">
                  <c:v>15.401</c:v>
                </c:pt>
                <c:pt idx="371">
                  <c:v>13.505000000000001</c:v>
                </c:pt>
                <c:pt idx="372">
                  <c:v>13.067</c:v>
                </c:pt>
                <c:pt idx="373">
                  <c:v>11.731</c:v>
                </c:pt>
                <c:pt idx="374">
                  <c:v>10.867000000000001</c:v>
                </c:pt>
                <c:pt idx="375">
                  <c:v>10.997999999999999</c:v>
                </c:pt>
                <c:pt idx="376">
                  <c:v>11.42</c:v>
                </c:pt>
                <c:pt idx="377">
                  <c:v>9.8450000000000006</c:v>
                </c:pt>
                <c:pt idx="378">
                  <c:v>8.016</c:v>
                </c:pt>
                <c:pt idx="379">
                  <c:v>8.5050000000000008</c:v>
                </c:pt>
                <c:pt idx="380">
                  <c:v>10.069000000000001</c:v>
                </c:pt>
                <c:pt idx="381">
                  <c:v>9.5779999999999994</c:v>
                </c:pt>
                <c:pt idx="382">
                  <c:v>10.07</c:v>
                </c:pt>
                <c:pt idx="383">
                  <c:v>10.622</c:v>
                </c:pt>
                <c:pt idx="384">
                  <c:v>9.8859999999999992</c:v>
                </c:pt>
                <c:pt idx="385">
                  <c:v>9.5549999999999997</c:v>
                </c:pt>
                <c:pt idx="386">
                  <c:v>8.4280000000000008</c:v>
                </c:pt>
                <c:pt idx="387">
                  <c:v>8.4209999999999994</c:v>
                </c:pt>
                <c:pt idx="388">
                  <c:v>9.7449999999999992</c:v>
                </c:pt>
                <c:pt idx="389">
                  <c:v>10.298999999999999</c:v>
                </c:pt>
                <c:pt idx="390">
                  <c:v>9.6170000000000009</c:v>
                </c:pt>
                <c:pt idx="391">
                  <c:v>9.9179999999999993</c:v>
                </c:pt>
                <c:pt idx="392">
                  <c:v>11.29</c:v>
                </c:pt>
                <c:pt idx="393">
                  <c:v>11.811</c:v>
                </c:pt>
                <c:pt idx="394">
                  <c:v>10.587999999999999</c:v>
                </c:pt>
                <c:pt idx="395">
                  <c:v>9.2989999999999995</c:v>
                </c:pt>
                <c:pt idx="396">
                  <c:v>10.677</c:v>
                </c:pt>
                <c:pt idx="397">
                  <c:v>11.154</c:v>
                </c:pt>
                <c:pt idx="398">
                  <c:v>11.528</c:v>
                </c:pt>
                <c:pt idx="399">
                  <c:v>12.802</c:v>
                </c:pt>
                <c:pt idx="400">
                  <c:v>11.46</c:v>
                </c:pt>
                <c:pt idx="401">
                  <c:v>11.733000000000001</c:v>
                </c:pt>
                <c:pt idx="402">
                  <c:v>8.8010000000000002</c:v>
                </c:pt>
                <c:pt idx="403">
                  <c:v>9.3539999999999992</c:v>
                </c:pt>
                <c:pt idx="404">
                  <c:v>11.209</c:v>
                </c:pt>
                <c:pt idx="405">
                  <c:v>11.526999999999999</c:v>
                </c:pt>
                <c:pt idx="406">
                  <c:v>11.186999999999999</c:v>
                </c:pt>
                <c:pt idx="407">
                  <c:v>11.363</c:v>
                </c:pt>
                <c:pt idx="408">
                  <c:v>10.831</c:v>
                </c:pt>
                <c:pt idx="409">
                  <c:v>10.388999999999999</c:v>
                </c:pt>
                <c:pt idx="410">
                  <c:v>11.294</c:v>
                </c:pt>
                <c:pt idx="411">
                  <c:v>11.853999999999999</c:v>
                </c:pt>
                <c:pt idx="412">
                  <c:v>17.053000000000001</c:v>
                </c:pt>
                <c:pt idx="413">
                  <c:v>15.916</c:v>
                </c:pt>
                <c:pt idx="414">
                  <c:v>17.922000000000001</c:v>
                </c:pt>
                <c:pt idx="415">
                  <c:v>20.302</c:v>
                </c:pt>
                <c:pt idx="416">
                  <c:v>19.974</c:v>
                </c:pt>
                <c:pt idx="417">
                  <c:v>17.948</c:v>
                </c:pt>
                <c:pt idx="418">
                  <c:v>19.645</c:v>
                </c:pt>
                <c:pt idx="419">
                  <c:v>20.195</c:v>
                </c:pt>
                <c:pt idx="420">
                  <c:v>17.402000000000001</c:v>
                </c:pt>
                <c:pt idx="421">
                  <c:v>19.445</c:v>
                </c:pt>
                <c:pt idx="422">
                  <c:v>25.355</c:v>
                </c:pt>
                <c:pt idx="423">
                  <c:v>24.824999999999999</c:v>
                </c:pt>
                <c:pt idx="424">
                  <c:v>23.969000000000001</c:v>
                </c:pt>
                <c:pt idx="425">
                  <c:v>22.646000000000001</c:v>
                </c:pt>
                <c:pt idx="426">
                  <c:v>21.969000000000001</c:v>
                </c:pt>
                <c:pt idx="427">
                  <c:v>23.885000000000002</c:v>
                </c:pt>
                <c:pt idx="428">
                  <c:v>29.209</c:v>
                </c:pt>
                <c:pt idx="429">
                  <c:v>29.757000000000001</c:v>
                </c:pt>
                <c:pt idx="430">
                  <c:v>29.236999999999998</c:v>
                </c:pt>
                <c:pt idx="431">
                  <c:v>30.699000000000002</c:v>
                </c:pt>
                <c:pt idx="432">
                  <c:v>31.091999999999999</c:v>
                </c:pt>
                <c:pt idx="433">
                  <c:v>33.878</c:v>
                </c:pt>
                <c:pt idx="434">
                  <c:v>30.632000000000001</c:v>
                </c:pt>
                <c:pt idx="435">
                  <c:v>30.696000000000002</c:v>
                </c:pt>
                <c:pt idx="436">
                  <c:v>30.387</c:v>
                </c:pt>
                <c:pt idx="437">
                  <c:v>28.567</c:v>
                </c:pt>
                <c:pt idx="438">
                  <c:v>30.038</c:v>
                </c:pt>
                <c:pt idx="439">
                  <c:v>30.241</c:v>
                </c:pt>
                <c:pt idx="440">
                  <c:v>25.738</c:v>
                </c:pt>
                <c:pt idx="441">
                  <c:v>27.872</c:v>
                </c:pt>
                <c:pt idx="442">
                  <c:v>26.148</c:v>
                </c:pt>
                <c:pt idx="443">
                  <c:v>25.402999999999999</c:v>
                </c:pt>
                <c:pt idx="444">
                  <c:v>24.385000000000002</c:v>
                </c:pt>
                <c:pt idx="445">
                  <c:v>22.411000000000001</c:v>
                </c:pt>
                <c:pt idx="446">
                  <c:v>24.425999999999998</c:v>
                </c:pt>
                <c:pt idx="447">
                  <c:v>25.363</c:v>
                </c:pt>
                <c:pt idx="448">
                  <c:v>26.643999999999998</c:v>
                </c:pt>
                <c:pt idx="449">
                  <c:v>27.631</c:v>
                </c:pt>
                <c:pt idx="450">
                  <c:v>28.588000000000001</c:v>
                </c:pt>
                <c:pt idx="451">
                  <c:v>29.439</c:v>
                </c:pt>
                <c:pt idx="452">
                  <c:v>28.696999999999999</c:v>
                </c:pt>
                <c:pt idx="453">
                  <c:v>27.978000000000002</c:v>
                </c:pt>
                <c:pt idx="454">
                  <c:v>29.285</c:v>
                </c:pt>
                <c:pt idx="455">
                  <c:v>30.140999999999998</c:v>
                </c:pt>
                <c:pt idx="456">
                  <c:v>27.946999999999999</c:v>
                </c:pt>
                <c:pt idx="457">
                  <c:v>26.986999999999998</c:v>
                </c:pt>
                <c:pt idx="458">
                  <c:v>25.22</c:v>
                </c:pt>
                <c:pt idx="459">
                  <c:v>25.635999999999999</c:v>
                </c:pt>
                <c:pt idx="460">
                  <c:v>23.891999999999999</c:v>
                </c:pt>
                <c:pt idx="461">
                  <c:v>26.021999999999998</c:v>
                </c:pt>
                <c:pt idx="462">
                  <c:v>25.102</c:v>
                </c:pt>
                <c:pt idx="463">
                  <c:v>27.372</c:v>
                </c:pt>
                <c:pt idx="464">
                  <c:v>26.483000000000001</c:v>
                </c:pt>
                <c:pt idx="465">
                  <c:v>25.766999999999999</c:v>
                </c:pt>
                <c:pt idx="466">
                  <c:v>25.484999999999999</c:v>
                </c:pt>
                <c:pt idx="467">
                  <c:v>25.300999999999998</c:v>
                </c:pt>
                <c:pt idx="468">
                  <c:v>23.756</c:v>
                </c:pt>
                <c:pt idx="469">
                  <c:v>23.206</c:v>
                </c:pt>
                <c:pt idx="470">
                  <c:v>22.664999999999999</c:v>
                </c:pt>
                <c:pt idx="471">
                  <c:v>22.445</c:v>
                </c:pt>
                <c:pt idx="472">
                  <c:v>23.154</c:v>
                </c:pt>
                <c:pt idx="473">
                  <c:v>21.852</c:v>
                </c:pt>
                <c:pt idx="474">
                  <c:v>20.954000000000001</c:v>
                </c:pt>
                <c:pt idx="475">
                  <c:v>18.62</c:v>
                </c:pt>
                <c:pt idx="476">
                  <c:v>17.763999999999999</c:v>
                </c:pt>
                <c:pt idx="477">
                  <c:v>15.387</c:v>
                </c:pt>
                <c:pt idx="478">
                  <c:v>13.226000000000001</c:v>
                </c:pt>
                <c:pt idx="479">
                  <c:v>11.292999999999999</c:v>
                </c:pt>
                <c:pt idx="480">
                  <c:v>12.997</c:v>
                </c:pt>
                <c:pt idx="481">
                  <c:v>15.116</c:v>
                </c:pt>
                <c:pt idx="482">
                  <c:v>15.612</c:v>
                </c:pt>
                <c:pt idx="483">
                  <c:v>16.725000000000001</c:v>
                </c:pt>
                <c:pt idx="484">
                  <c:v>18.440999999999999</c:v>
                </c:pt>
                <c:pt idx="485">
                  <c:v>19.931999999999999</c:v>
                </c:pt>
                <c:pt idx="486">
                  <c:v>14.084</c:v>
                </c:pt>
                <c:pt idx="487">
                  <c:v>13.66</c:v>
                </c:pt>
                <c:pt idx="488">
                  <c:v>17.591999999999999</c:v>
                </c:pt>
                <c:pt idx="489">
                  <c:v>19.440000000000001</c:v>
                </c:pt>
                <c:pt idx="490">
                  <c:v>20.376000000000001</c:v>
                </c:pt>
                <c:pt idx="491">
                  <c:v>19.693000000000001</c:v>
                </c:pt>
                <c:pt idx="492">
                  <c:v>23.007999999999999</c:v>
                </c:pt>
                <c:pt idx="493">
                  <c:v>23.885000000000002</c:v>
                </c:pt>
                <c:pt idx="494">
                  <c:v>23.72</c:v>
                </c:pt>
                <c:pt idx="495">
                  <c:v>24.059000000000001</c:v>
                </c:pt>
                <c:pt idx="496">
                  <c:v>22.792999999999999</c:v>
                </c:pt>
                <c:pt idx="497">
                  <c:v>20.190999999999999</c:v>
                </c:pt>
                <c:pt idx="498">
                  <c:v>20.190000000000001</c:v>
                </c:pt>
                <c:pt idx="499">
                  <c:v>20.061</c:v>
                </c:pt>
                <c:pt idx="500">
                  <c:v>20.643999999999998</c:v>
                </c:pt>
                <c:pt idx="501">
                  <c:v>18.323</c:v>
                </c:pt>
                <c:pt idx="502">
                  <c:v>18.010000000000002</c:v>
                </c:pt>
                <c:pt idx="503">
                  <c:v>19.077000000000002</c:v>
                </c:pt>
                <c:pt idx="504">
                  <c:v>20.216000000000001</c:v>
                </c:pt>
                <c:pt idx="505">
                  <c:v>21.785</c:v>
                </c:pt>
                <c:pt idx="506">
                  <c:v>19.672000000000001</c:v>
                </c:pt>
                <c:pt idx="507">
                  <c:v>18.198</c:v>
                </c:pt>
                <c:pt idx="508">
                  <c:v>18.071000000000002</c:v>
                </c:pt>
                <c:pt idx="509">
                  <c:v>18.093</c:v>
                </c:pt>
                <c:pt idx="510">
                  <c:v>19.422000000000001</c:v>
                </c:pt>
                <c:pt idx="511">
                  <c:v>19.225000000000001</c:v>
                </c:pt>
                <c:pt idx="512">
                  <c:v>21.866</c:v>
                </c:pt>
                <c:pt idx="513">
                  <c:v>21.327999999999999</c:v>
                </c:pt>
                <c:pt idx="514">
                  <c:v>23.966000000000001</c:v>
                </c:pt>
                <c:pt idx="515">
                  <c:v>25.042999999999999</c:v>
                </c:pt>
                <c:pt idx="516">
                  <c:v>35.228999999999999</c:v>
                </c:pt>
                <c:pt idx="517">
                  <c:v>36.148000000000003</c:v>
                </c:pt>
                <c:pt idx="518">
                  <c:v>31.957999999999998</c:v>
                </c:pt>
                <c:pt idx="519">
                  <c:v>33.847999999999999</c:v>
                </c:pt>
                <c:pt idx="520">
                  <c:v>28.553999999999998</c:v>
                </c:pt>
                <c:pt idx="521">
                  <c:v>29.917000000000002</c:v>
                </c:pt>
                <c:pt idx="522">
                  <c:v>38.264000000000003</c:v>
                </c:pt>
                <c:pt idx="523">
                  <c:v>34.311</c:v>
                </c:pt>
                <c:pt idx="524">
                  <c:v>33.271000000000001</c:v>
                </c:pt>
                <c:pt idx="525">
                  <c:v>32.423000000000002</c:v>
                </c:pt>
                <c:pt idx="526">
                  <c:v>45.408000000000001</c:v>
                </c:pt>
                <c:pt idx="527">
                  <c:v>45.326000000000001</c:v>
                </c:pt>
                <c:pt idx="528">
                  <c:v>45.978999999999999</c:v>
                </c:pt>
                <c:pt idx="529">
                  <c:v>49.343000000000004</c:v>
                </c:pt>
                <c:pt idx="530">
                  <c:v>58.106000000000002</c:v>
                </c:pt>
                <c:pt idx="531">
                  <c:v>61.420999999999999</c:v>
                </c:pt>
                <c:pt idx="532">
                  <c:v>62.798000000000002</c:v>
                </c:pt>
                <c:pt idx="533">
                  <c:v>67.025000000000006</c:v>
                </c:pt>
                <c:pt idx="534">
                  <c:v>69.433000000000007</c:v>
                </c:pt>
                <c:pt idx="535">
                  <c:v>59.451000000000001</c:v>
                </c:pt>
                <c:pt idx="536">
                  <c:v>53.146000000000001</c:v>
                </c:pt>
                <c:pt idx="537">
                  <c:v>47.027000000000001</c:v>
                </c:pt>
                <c:pt idx="538">
                  <c:v>52.133000000000003</c:v>
                </c:pt>
                <c:pt idx="539">
                  <c:v>62.765000000000001</c:v>
                </c:pt>
                <c:pt idx="540">
                  <c:v>58.026000000000003</c:v>
                </c:pt>
                <c:pt idx="541">
                  <c:v>59.753999999999998</c:v>
                </c:pt>
                <c:pt idx="542">
                  <c:v>56.953000000000003</c:v>
                </c:pt>
                <c:pt idx="543">
                  <c:v>57.738</c:v>
                </c:pt>
                <c:pt idx="544">
                  <c:v>62.201000000000001</c:v>
                </c:pt>
                <c:pt idx="545">
                  <c:v>58.671999999999997</c:v>
                </c:pt>
                <c:pt idx="546">
                  <c:v>65.903000000000006</c:v>
                </c:pt>
                <c:pt idx="547">
                  <c:v>65.022999999999996</c:v>
                </c:pt>
                <c:pt idx="548">
                  <c:v>58.587000000000003</c:v>
                </c:pt>
                <c:pt idx="549">
                  <c:v>57.563000000000002</c:v>
                </c:pt>
                <c:pt idx="550">
                  <c:v>55.283000000000001</c:v>
                </c:pt>
                <c:pt idx="551">
                  <c:v>54.622</c:v>
                </c:pt>
                <c:pt idx="552">
                  <c:v>49.701999999999998</c:v>
                </c:pt>
                <c:pt idx="553">
                  <c:v>60.39</c:v>
                </c:pt>
                <c:pt idx="554">
                  <c:v>62.856999999999999</c:v>
                </c:pt>
                <c:pt idx="555">
                  <c:v>60.073999999999998</c:v>
                </c:pt>
                <c:pt idx="556">
                  <c:v>59.277999999999999</c:v>
                </c:pt>
                <c:pt idx="557">
                  <c:v>57.866</c:v>
                </c:pt>
                <c:pt idx="558">
                  <c:v>63.808</c:v>
                </c:pt>
                <c:pt idx="559">
                  <c:v>63.338999999999999</c:v>
                </c:pt>
                <c:pt idx="560">
                  <c:v>61.984999999999999</c:v>
                </c:pt>
                <c:pt idx="561">
                  <c:v>59.212000000000003</c:v>
                </c:pt>
                <c:pt idx="562">
                  <c:v>55.84</c:v>
                </c:pt>
                <c:pt idx="563">
                  <c:v>57.024999999999999</c:v>
                </c:pt>
                <c:pt idx="564">
                  <c:v>55.222999999999999</c:v>
                </c:pt>
                <c:pt idx="565">
                  <c:v>56.057000000000002</c:v>
                </c:pt>
                <c:pt idx="566">
                  <c:v>53.475000000000001</c:v>
                </c:pt>
                <c:pt idx="567">
                  <c:v>48.691000000000003</c:v>
                </c:pt>
                <c:pt idx="568">
                  <c:v>50.003</c:v>
                </c:pt>
                <c:pt idx="569">
                  <c:v>52.393999999999998</c:v>
                </c:pt>
                <c:pt idx="570">
                  <c:v>48.819000000000003</c:v>
                </c:pt>
                <c:pt idx="571">
                  <c:v>51.457000000000001</c:v>
                </c:pt>
                <c:pt idx="572">
                  <c:v>56.847000000000001</c:v>
                </c:pt>
                <c:pt idx="573">
                  <c:v>61.457000000000001</c:v>
                </c:pt>
                <c:pt idx="574">
                  <c:v>62.722999999999999</c:v>
                </c:pt>
                <c:pt idx="575">
                  <c:v>65.918999999999997</c:v>
                </c:pt>
                <c:pt idx="576">
                  <c:v>60.323</c:v>
                </c:pt>
                <c:pt idx="577">
                  <c:v>63.639000000000003</c:v>
                </c:pt>
                <c:pt idx="578">
                  <c:v>65.781999999999996</c:v>
                </c:pt>
                <c:pt idx="579">
                  <c:v>65.671000000000006</c:v>
                </c:pt>
                <c:pt idx="580">
                  <c:v>64.554000000000002</c:v>
                </c:pt>
                <c:pt idx="581">
                  <c:v>61.487000000000002</c:v>
                </c:pt>
                <c:pt idx="582">
                  <c:v>62.829000000000001</c:v>
                </c:pt>
                <c:pt idx="583">
                  <c:v>57.665999999999997</c:v>
                </c:pt>
                <c:pt idx="584">
                  <c:v>62.09</c:v>
                </c:pt>
                <c:pt idx="585">
                  <c:v>66.135000000000005</c:v>
                </c:pt>
                <c:pt idx="586">
                  <c:v>66.381</c:v>
                </c:pt>
                <c:pt idx="587">
                  <c:v>67.405000000000001</c:v>
                </c:pt>
                <c:pt idx="588">
                  <c:v>77.691999999999993</c:v>
                </c:pt>
                <c:pt idx="589">
                  <c:v>85.501999999999995</c:v>
                </c:pt>
                <c:pt idx="590">
                  <c:v>85.603999999999999</c:v>
                </c:pt>
                <c:pt idx="591">
                  <c:v>77.373999999999995</c:v>
                </c:pt>
                <c:pt idx="592">
                  <c:v>77.718000000000004</c:v>
                </c:pt>
                <c:pt idx="593">
                  <c:v>85.200999999999993</c:v>
                </c:pt>
                <c:pt idx="594">
                  <c:v>83.974000000000004</c:v>
                </c:pt>
                <c:pt idx="595">
                  <c:v>93.893000000000001</c:v>
                </c:pt>
                <c:pt idx="596">
                  <c:v>95.424999999999997</c:v>
                </c:pt>
                <c:pt idx="597">
                  <c:v>111.30200000000001</c:v>
                </c:pt>
                <c:pt idx="598">
                  <c:v>101.82899999999999</c:v>
                </c:pt>
                <c:pt idx="599">
                  <c:v>108.59</c:v>
                </c:pt>
                <c:pt idx="600">
                  <c:v>98.441999999999993</c:v>
                </c:pt>
                <c:pt idx="601">
                  <c:v>93.14</c:v>
                </c:pt>
                <c:pt idx="602">
                  <c:v>94.361000000000004</c:v>
                </c:pt>
                <c:pt idx="603">
                  <c:v>99.632000000000005</c:v>
                </c:pt>
                <c:pt idx="604">
                  <c:v>107.768</c:v>
                </c:pt>
                <c:pt idx="605">
                  <c:v>107.69</c:v>
                </c:pt>
                <c:pt idx="606">
                  <c:v>111.669</c:v>
                </c:pt>
                <c:pt idx="607">
                  <c:v>109.446</c:v>
                </c:pt>
                <c:pt idx="608">
                  <c:v>107.285</c:v>
                </c:pt>
                <c:pt idx="609">
                  <c:v>106.545</c:v>
                </c:pt>
                <c:pt idx="610">
                  <c:v>115.623</c:v>
                </c:pt>
                <c:pt idx="611">
                  <c:v>107.288</c:v>
                </c:pt>
                <c:pt idx="612">
                  <c:v>107.331</c:v>
                </c:pt>
                <c:pt idx="613">
                  <c:v>102.89100000000001</c:v>
                </c:pt>
                <c:pt idx="614">
                  <c:v>105.116</c:v>
                </c:pt>
                <c:pt idx="615">
                  <c:v>102.336</c:v>
                </c:pt>
                <c:pt idx="616">
                  <c:v>101.327</c:v>
                </c:pt>
                <c:pt idx="617">
                  <c:v>102.637</c:v>
                </c:pt>
                <c:pt idx="618">
                  <c:v>100.07299999999999</c:v>
                </c:pt>
                <c:pt idx="619">
                  <c:v>97.619</c:v>
                </c:pt>
                <c:pt idx="620">
                  <c:v>96.7</c:v>
                </c:pt>
                <c:pt idx="621">
                  <c:v>99.320999999999998</c:v>
                </c:pt>
                <c:pt idx="622">
                  <c:v>100.94499999999999</c:v>
                </c:pt>
                <c:pt idx="623">
                  <c:v>101.22</c:v>
                </c:pt>
                <c:pt idx="624">
                  <c:v>107.027</c:v>
                </c:pt>
                <c:pt idx="625">
                  <c:v>111.07</c:v>
                </c:pt>
                <c:pt idx="626">
                  <c:v>119.02200000000001</c:v>
                </c:pt>
                <c:pt idx="627">
                  <c:v>118.539</c:v>
                </c:pt>
                <c:pt idx="628">
                  <c:v>123.255</c:v>
                </c:pt>
                <c:pt idx="629">
                  <c:v>120.938</c:v>
                </c:pt>
                <c:pt idx="630">
                  <c:v>129.56899999999999</c:v>
                </c:pt>
                <c:pt idx="631">
                  <c:v>133.58699999999999</c:v>
                </c:pt>
                <c:pt idx="632">
                  <c:v>130.87299999999999</c:v>
                </c:pt>
                <c:pt idx="633">
                  <c:v>132.517</c:v>
                </c:pt>
                <c:pt idx="634">
                  <c:v>133.75899999999999</c:v>
                </c:pt>
                <c:pt idx="635">
                  <c:v>138.05500000000001</c:v>
                </c:pt>
                <c:pt idx="636">
                  <c:v>143.91200000000001</c:v>
                </c:pt>
                <c:pt idx="637">
                  <c:v>163.05000000000001</c:v>
                </c:pt>
                <c:pt idx="638">
                  <c:v>157.09899999999999</c:v>
                </c:pt>
                <c:pt idx="639">
                  <c:v>149.04599999999999</c:v>
                </c:pt>
                <c:pt idx="640">
                  <c:v>150.44200000000001</c:v>
                </c:pt>
                <c:pt idx="641">
                  <c:v>149.11000000000001</c:v>
                </c:pt>
                <c:pt idx="642">
                  <c:v>147.11000000000001</c:v>
                </c:pt>
                <c:pt idx="643">
                  <c:v>155.626</c:v>
                </c:pt>
                <c:pt idx="644">
                  <c:v>157.952</c:v>
                </c:pt>
                <c:pt idx="645">
                  <c:v>158.137</c:v>
                </c:pt>
                <c:pt idx="646">
                  <c:v>160.28899999999999</c:v>
                </c:pt>
                <c:pt idx="647">
                  <c:v>168.87299999999999</c:v>
                </c:pt>
                <c:pt idx="648">
                  <c:v>170.36799999999999</c:v>
                </c:pt>
                <c:pt idx="649">
                  <c:v>169.25700000000001</c:v>
                </c:pt>
                <c:pt idx="650">
                  <c:v>172.81399999999999</c:v>
                </c:pt>
                <c:pt idx="651">
                  <c:v>175.06</c:v>
                </c:pt>
                <c:pt idx="652">
                  <c:v>176.43100000000001</c:v>
                </c:pt>
                <c:pt idx="653">
                  <c:v>180.27</c:v>
                </c:pt>
                <c:pt idx="654">
                  <c:v>187.071</c:v>
                </c:pt>
                <c:pt idx="655">
                  <c:v>181.98500000000001</c:v>
                </c:pt>
                <c:pt idx="656">
                  <c:v>172.791</c:v>
                </c:pt>
                <c:pt idx="657">
                  <c:v>162.85499999999999</c:v>
                </c:pt>
                <c:pt idx="658">
                  <c:v>174.489</c:v>
                </c:pt>
                <c:pt idx="659">
                  <c:v>174.29599999999999</c:v>
                </c:pt>
                <c:pt idx="660">
                  <c:v>169.74799999999999</c:v>
                </c:pt>
                <c:pt idx="661">
                  <c:v>178.047</c:v>
                </c:pt>
                <c:pt idx="662">
                  <c:v>176.05199999999999</c:v>
                </c:pt>
                <c:pt idx="663">
                  <c:v>184.34399999999999</c:v>
                </c:pt>
                <c:pt idx="664">
                  <c:v>193.97499999999999</c:v>
                </c:pt>
                <c:pt idx="665">
                  <c:v>192.56700000000001</c:v>
                </c:pt>
                <c:pt idx="666">
                  <c:v>196.381</c:v>
                </c:pt>
                <c:pt idx="667">
                  <c:v>202.38300000000001</c:v>
                </c:pt>
                <c:pt idx="668">
                  <c:v>209.05500000000001</c:v>
                </c:pt>
                <c:pt idx="669">
                  <c:v>211.54599999999999</c:v>
                </c:pt>
                <c:pt idx="670">
                  <c:v>208.59200000000001</c:v>
                </c:pt>
                <c:pt idx="671">
                  <c:v>187.65199999999999</c:v>
                </c:pt>
                <c:pt idx="672">
                  <c:v>194.55099999999999</c:v>
                </c:pt>
                <c:pt idx="673">
                  <c:v>193.80799999999999</c:v>
                </c:pt>
                <c:pt idx="674">
                  <c:v>196.71100000000001</c:v>
                </c:pt>
                <c:pt idx="675">
                  <c:v>206.27500000000001</c:v>
                </c:pt>
                <c:pt idx="676">
                  <c:v>189.71199999999999</c:v>
                </c:pt>
                <c:pt idx="677">
                  <c:v>189.59399999999999</c:v>
                </c:pt>
                <c:pt idx="678">
                  <c:v>180.09</c:v>
                </c:pt>
                <c:pt idx="679">
                  <c:v>174.30099999999999</c:v>
                </c:pt>
                <c:pt idx="680">
                  <c:v>169.49700000000001</c:v>
                </c:pt>
                <c:pt idx="681">
                  <c:v>181.41200000000001</c:v>
                </c:pt>
                <c:pt idx="682">
                  <c:v>183.85400000000001</c:v>
                </c:pt>
                <c:pt idx="683">
                  <c:v>183.637</c:v>
                </c:pt>
                <c:pt idx="684">
                  <c:v>185.267</c:v>
                </c:pt>
                <c:pt idx="685">
                  <c:v>175.27199999999999</c:v>
                </c:pt>
                <c:pt idx="686">
                  <c:v>166.95</c:v>
                </c:pt>
                <c:pt idx="687">
                  <c:v>164.821</c:v>
                </c:pt>
                <c:pt idx="688">
                  <c:v>169.47900000000001</c:v>
                </c:pt>
                <c:pt idx="689">
                  <c:v>161.619</c:v>
                </c:pt>
                <c:pt idx="690">
                  <c:v>165.68</c:v>
                </c:pt>
                <c:pt idx="691">
                  <c:v>172.24600000000001</c:v>
                </c:pt>
                <c:pt idx="692">
                  <c:v>167.12</c:v>
                </c:pt>
                <c:pt idx="693">
                  <c:v>173.16800000000001</c:v>
                </c:pt>
                <c:pt idx="694">
                  <c:v>175.45599999999999</c:v>
                </c:pt>
                <c:pt idx="695">
                  <c:v>174.488</c:v>
                </c:pt>
                <c:pt idx="696">
                  <c:v>168.05799999999999</c:v>
                </c:pt>
                <c:pt idx="697">
                  <c:v>163.37200000000001</c:v>
                </c:pt>
                <c:pt idx="698">
                  <c:v>159.53200000000001</c:v>
                </c:pt>
                <c:pt idx="699">
                  <c:v>155.39699999999999</c:v>
                </c:pt>
                <c:pt idx="700">
                  <c:v>150.773</c:v>
                </c:pt>
                <c:pt idx="701">
                  <c:v>153.60300000000001</c:v>
                </c:pt>
                <c:pt idx="702">
                  <c:v>145.232</c:v>
                </c:pt>
                <c:pt idx="703">
                  <c:v>144.483</c:v>
                </c:pt>
                <c:pt idx="704">
                  <c:v>143.971</c:v>
                </c:pt>
                <c:pt idx="705">
                  <c:v>143.876</c:v>
                </c:pt>
                <c:pt idx="706">
                  <c:v>145.74700000000001</c:v>
                </c:pt>
                <c:pt idx="707">
                  <c:v>142.232</c:v>
                </c:pt>
                <c:pt idx="708">
                  <c:v>139.715</c:v>
                </c:pt>
                <c:pt idx="709">
                  <c:v>144.29599999999999</c:v>
                </c:pt>
                <c:pt idx="710">
                  <c:v>149.423</c:v>
                </c:pt>
                <c:pt idx="711">
                  <c:v>152.47300000000001</c:v>
                </c:pt>
                <c:pt idx="712">
                  <c:v>157.24</c:v>
                </c:pt>
                <c:pt idx="713">
                  <c:v>155.46199999999999</c:v>
                </c:pt>
                <c:pt idx="714">
                  <c:v>152.58699999999999</c:v>
                </c:pt>
                <c:pt idx="715">
                  <c:v>147.06399999999999</c:v>
                </c:pt>
                <c:pt idx="716">
                  <c:v>142.001</c:v>
                </c:pt>
                <c:pt idx="717">
                  <c:v>146.39699999999999</c:v>
                </c:pt>
                <c:pt idx="718">
                  <c:v>146.60599999999999</c:v>
                </c:pt>
                <c:pt idx="719">
                  <c:v>148.88499999999999</c:v>
                </c:pt>
                <c:pt idx="720">
                  <c:v>152.26300000000001</c:v>
                </c:pt>
                <c:pt idx="721">
                  <c:v>146.18</c:v>
                </c:pt>
                <c:pt idx="722">
                  <c:v>140.18600000000001</c:v>
                </c:pt>
                <c:pt idx="723">
                  <c:v>143.679</c:v>
                </c:pt>
                <c:pt idx="724">
                  <c:v>142.16200000000001</c:v>
                </c:pt>
                <c:pt idx="725">
                  <c:v>135.04400000000001</c:v>
                </c:pt>
                <c:pt idx="726">
                  <c:v>132.577</c:v>
                </c:pt>
                <c:pt idx="727">
                  <c:v>130.56399999999999</c:v>
                </c:pt>
                <c:pt idx="728">
                  <c:v>139.773</c:v>
                </c:pt>
                <c:pt idx="729">
                  <c:v>143.52099999999999</c:v>
                </c:pt>
                <c:pt idx="730">
                  <c:v>143.607</c:v>
                </c:pt>
                <c:pt idx="731">
                  <c:v>141.339</c:v>
                </c:pt>
                <c:pt idx="732">
                  <c:v>144.52500000000001</c:v>
                </c:pt>
                <c:pt idx="733">
                  <c:v>123.916</c:v>
                </c:pt>
                <c:pt idx="734">
                  <c:v>113.66200000000001</c:v>
                </c:pt>
                <c:pt idx="735">
                  <c:v>122.218</c:v>
                </c:pt>
                <c:pt idx="736">
                  <c:v>106.233</c:v>
                </c:pt>
                <c:pt idx="737">
                  <c:v>105.851</c:v>
                </c:pt>
                <c:pt idx="738">
                  <c:v>103.753</c:v>
                </c:pt>
                <c:pt idx="739">
                  <c:v>112.886</c:v>
                </c:pt>
                <c:pt idx="740">
                  <c:v>115.947</c:v>
                </c:pt>
                <c:pt idx="741">
                  <c:v>111.14400000000001</c:v>
                </c:pt>
                <c:pt idx="742">
                  <c:v>113.098</c:v>
                </c:pt>
                <c:pt idx="743">
                  <c:v>107.25700000000001</c:v>
                </c:pt>
                <c:pt idx="744">
                  <c:v>111.29</c:v>
                </c:pt>
                <c:pt idx="745">
                  <c:v>112.06100000000001</c:v>
                </c:pt>
                <c:pt idx="746">
                  <c:v>121.148</c:v>
                </c:pt>
                <c:pt idx="747">
                  <c:v>118.137</c:v>
                </c:pt>
                <c:pt idx="748">
                  <c:v>119.76300000000001</c:v>
                </c:pt>
                <c:pt idx="749">
                  <c:v>119.514</c:v>
                </c:pt>
                <c:pt idx="750">
                  <c:v>120.35</c:v>
                </c:pt>
                <c:pt idx="751">
                  <c:v>125.65600000000001</c:v>
                </c:pt>
                <c:pt idx="752">
                  <c:v>129.79900000000001</c:v>
                </c:pt>
                <c:pt idx="753">
                  <c:v>126.577</c:v>
                </c:pt>
                <c:pt idx="754">
                  <c:v>133.62700000000001</c:v>
                </c:pt>
                <c:pt idx="755">
                  <c:v>133.82499999999999</c:v>
                </c:pt>
                <c:pt idx="756">
                  <c:v>125.82</c:v>
                </c:pt>
                <c:pt idx="757">
                  <c:v>127.797</c:v>
                </c:pt>
                <c:pt idx="758">
                  <c:v>137.01900000000001</c:v>
                </c:pt>
                <c:pt idx="759">
                  <c:v>139.202</c:v>
                </c:pt>
                <c:pt idx="760">
                  <c:v>133.934</c:v>
                </c:pt>
                <c:pt idx="761">
                  <c:v>123.8</c:v>
                </c:pt>
                <c:pt idx="762">
                  <c:v>125.747</c:v>
                </c:pt>
                <c:pt idx="763">
                  <c:v>119.27</c:v>
                </c:pt>
                <c:pt idx="764">
                  <c:v>117.953</c:v>
                </c:pt>
                <c:pt idx="765">
                  <c:v>128.11600000000001</c:v>
                </c:pt>
                <c:pt idx="766">
                  <c:v>126.377</c:v>
                </c:pt>
                <c:pt idx="767">
                  <c:v>129.03299999999999</c:v>
                </c:pt>
                <c:pt idx="768">
                  <c:v>125.509</c:v>
                </c:pt>
                <c:pt idx="769">
                  <c:v>127.881</c:v>
                </c:pt>
                <c:pt idx="770">
                  <c:v>133.73400000000001</c:v>
                </c:pt>
                <c:pt idx="771">
                  <c:v>135.07300000000001</c:v>
                </c:pt>
                <c:pt idx="772">
                  <c:v>134.53700000000001</c:v>
                </c:pt>
                <c:pt idx="773">
                  <c:v>135.26400000000001</c:v>
                </c:pt>
                <c:pt idx="774">
                  <c:v>137.351</c:v>
                </c:pt>
                <c:pt idx="775">
                  <c:v>140.73500000000001</c:v>
                </c:pt>
                <c:pt idx="776">
                  <c:v>133.857</c:v>
                </c:pt>
                <c:pt idx="777">
                  <c:v>134.56800000000001</c:v>
                </c:pt>
                <c:pt idx="778">
                  <c:v>139.78100000000001</c:v>
                </c:pt>
                <c:pt idx="779">
                  <c:v>136.60400000000001</c:v>
                </c:pt>
                <c:pt idx="780">
                  <c:v>137.27799999999999</c:v>
                </c:pt>
                <c:pt idx="781">
                  <c:v>136.85300000000001</c:v>
                </c:pt>
                <c:pt idx="782">
                  <c:v>137.10400000000001</c:v>
                </c:pt>
                <c:pt idx="783">
                  <c:v>141.03</c:v>
                </c:pt>
                <c:pt idx="784">
                  <c:v>143.09899999999999</c:v>
                </c:pt>
                <c:pt idx="785">
                  <c:v>140.09899999999999</c:v>
                </c:pt>
                <c:pt idx="786">
                  <c:v>132.958</c:v>
                </c:pt>
                <c:pt idx="787">
                  <c:v>135.447</c:v>
                </c:pt>
                <c:pt idx="788">
                  <c:v>134.67099999999999</c:v>
                </c:pt>
                <c:pt idx="789">
                  <c:v>136.684</c:v>
                </c:pt>
                <c:pt idx="790">
                  <c:v>133.315</c:v>
                </c:pt>
                <c:pt idx="791">
                  <c:v>135.11699999999999</c:v>
                </c:pt>
                <c:pt idx="792">
                  <c:v>137.12700000000001</c:v>
                </c:pt>
                <c:pt idx="793">
                  <c:v>136.971</c:v>
                </c:pt>
                <c:pt idx="794">
                  <c:v>140.59299999999999</c:v>
                </c:pt>
                <c:pt idx="795">
                  <c:v>131.827</c:v>
                </c:pt>
                <c:pt idx="796">
                  <c:v>129.03399999999999</c:v>
                </c:pt>
                <c:pt idx="797">
                  <c:v>131.83600000000001</c:v>
                </c:pt>
                <c:pt idx="798">
                  <c:v>132.667</c:v>
                </c:pt>
                <c:pt idx="799">
                  <c:v>129.91900000000001</c:v>
                </c:pt>
                <c:pt idx="800">
                  <c:v>136.602</c:v>
                </c:pt>
                <c:pt idx="801">
                  <c:v>149.238</c:v>
                </c:pt>
                <c:pt idx="802">
                  <c:v>149.976</c:v>
                </c:pt>
                <c:pt idx="803">
                  <c:v>155.91900000000001</c:v>
                </c:pt>
                <c:pt idx="804">
                  <c:v>156.387</c:v>
                </c:pt>
                <c:pt idx="805">
                  <c:v>134.32900000000001</c:v>
                </c:pt>
                <c:pt idx="806">
                  <c:v>137.125</c:v>
                </c:pt>
                <c:pt idx="807">
                  <c:v>139.185</c:v>
                </c:pt>
                <c:pt idx="808">
                  <c:v>150.01</c:v>
                </c:pt>
                <c:pt idx="809">
                  <c:v>136.89599999999999</c:v>
                </c:pt>
                <c:pt idx="810">
                  <c:v>135.773</c:v>
                </c:pt>
                <c:pt idx="811">
                  <c:v>143.41900000000001</c:v>
                </c:pt>
                <c:pt idx="812">
                  <c:v>133.745</c:v>
                </c:pt>
                <c:pt idx="813">
                  <c:v>135.36699999999999</c:v>
                </c:pt>
                <c:pt idx="814">
                  <c:v>147.98400000000001</c:v>
                </c:pt>
                <c:pt idx="815">
                  <c:v>145.42500000000001</c:v>
                </c:pt>
                <c:pt idx="816">
                  <c:v>152.91900000000001</c:v>
                </c:pt>
                <c:pt idx="817">
                  <c:v>157.36600000000001</c:v>
                </c:pt>
                <c:pt idx="818">
                  <c:v>141.87100000000001</c:v>
                </c:pt>
                <c:pt idx="819">
                  <c:v>140.97499999999999</c:v>
                </c:pt>
                <c:pt idx="820">
                  <c:v>136.994</c:v>
                </c:pt>
                <c:pt idx="821">
                  <c:v>126.196</c:v>
                </c:pt>
                <c:pt idx="822">
                  <c:v>137.02199999999999</c:v>
                </c:pt>
                <c:pt idx="823">
                  <c:v>141.422</c:v>
                </c:pt>
                <c:pt idx="824">
                  <c:v>149.38499999999999</c:v>
                </c:pt>
                <c:pt idx="825">
                  <c:v>146.82300000000001</c:v>
                </c:pt>
                <c:pt idx="826">
                  <c:v>155.46700000000001</c:v>
                </c:pt>
                <c:pt idx="827">
                  <c:v>153.11600000000001</c:v>
                </c:pt>
                <c:pt idx="828">
                  <c:v>142.09299999999999</c:v>
                </c:pt>
                <c:pt idx="829">
                  <c:v>148.81299999999999</c:v>
                </c:pt>
                <c:pt idx="830">
                  <c:v>143.97900000000001</c:v>
                </c:pt>
                <c:pt idx="831">
                  <c:v>146.56</c:v>
                </c:pt>
                <c:pt idx="832">
                  <c:v>151.93299999999999</c:v>
                </c:pt>
                <c:pt idx="833">
                  <c:v>153.28899999999999</c:v>
                </c:pt>
                <c:pt idx="834">
                  <c:v>162.00800000000001</c:v>
                </c:pt>
                <c:pt idx="835">
                  <c:v>162.221</c:v>
                </c:pt>
                <c:pt idx="836">
                  <c:v>166</c:v>
                </c:pt>
                <c:pt idx="837">
                  <c:v>166.624</c:v>
                </c:pt>
                <c:pt idx="838">
                  <c:v>173.98</c:v>
                </c:pt>
                <c:pt idx="839">
                  <c:v>171.19800000000001</c:v>
                </c:pt>
                <c:pt idx="840">
                  <c:v>170.71299999999999</c:v>
                </c:pt>
                <c:pt idx="841">
                  <c:v>181.17699999999999</c:v>
                </c:pt>
                <c:pt idx="842">
                  <c:v>193.047</c:v>
                </c:pt>
                <c:pt idx="843">
                  <c:v>190.20500000000001</c:v>
                </c:pt>
                <c:pt idx="844">
                  <c:v>192.46700000000001</c:v>
                </c:pt>
                <c:pt idx="845">
                  <c:v>192.4</c:v>
                </c:pt>
                <c:pt idx="846">
                  <c:v>188.57300000000001</c:v>
                </c:pt>
                <c:pt idx="847">
                  <c:v>159.036</c:v>
                </c:pt>
                <c:pt idx="848">
                  <c:v>165.72800000000001</c:v>
                </c:pt>
                <c:pt idx="849">
                  <c:v>158.029</c:v>
                </c:pt>
                <c:pt idx="850">
                  <c:v>158.35599999999999</c:v>
                </c:pt>
                <c:pt idx="851">
                  <c:v>157.47800000000001</c:v>
                </c:pt>
                <c:pt idx="852">
                  <c:v>158.66</c:v>
                </c:pt>
                <c:pt idx="853">
                  <c:v>149.77000000000001</c:v>
                </c:pt>
                <c:pt idx="854">
                  <c:v>153.61500000000001</c:v>
                </c:pt>
                <c:pt idx="855">
                  <c:v>155.70099999999999</c:v>
                </c:pt>
                <c:pt idx="856">
                  <c:v>152.97200000000001</c:v>
                </c:pt>
                <c:pt idx="857">
                  <c:v>142.41300000000001</c:v>
                </c:pt>
                <c:pt idx="858">
                  <c:v>142.07900000000001</c:v>
                </c:pt>
                <c:pt idx="859">
                  <c:v>144.14500000000001</c:v>
                </c:pt>
                <c:pt idx="860">
                  <c:v>147.11199999999999</c:v>
                </c:pt>
                <c:pt idx="861">
                  <c:v>151.69999999999999</c:v>
                </c:pt>
                <c:pt idx="862">
                  <c:v>152.28399999999999</c:v>
                </c:pt>
                <c:pt idx="863">
                  <c:v>146.57599999999999</c:v>
                </c:pt>
                <c:pt idx="864">
                  <c:v>144.29599999999999</c:v>
                </c:pt>
                <c:pt idx="865">
                  <c:v>128.32</c:v>
                </c:pt>
                <c:pt idx="866">
                  <c:v>125.917</c:v>
                </c:pt>
                <c:pt idx="867">
                  <c:v>119.258</c:v>
                </c:pt>
                <c:pt idx="868">
                  <c:v>119.187</c:v>
                </c:pt>
                <c:pt idx="869">
                  <c:v>119.474</c:v>
                </c:pt>
                <c:pt idx="870">
                  <c:v>117.386</c:v>
                </c:pt>
                <c:pt idx="871">
                  <c:v>118.899</c:v>
                </c:pt>
                <c:pt idx="872">
                  <c:v>117.054</c:v>
                </c:pt>
                <c:pt idx="873">
                  <c:v>111.26600000000001</c:v>
                </c:pt>
                <c:pt idx="874">
                  <c:v>112.086</c:v>
                </c:pt>
                <c:pt idx="875">
                  <c:v>113.852</c:v>
                </c:pt>
                <c:pt idx="876">
                  <c:v>134.852</c:v>
                </c:pt>
                <c:pt idx="877">
                  <c:v>134.77199999999999</c:v>
                </c:pt>
                <c:pt idx="878">
                  <c:v>136.95400000000001</c:v>
                </c:pt>
                <c:pt idx="879">
                  <c:v>145.97</c:v>
                </c:pt>
                <c:pt idx="880">
                  <c:v>154.648</c:v>
                </c:pt>
                <c:pt idx="881">
                  <c:v>154.83699999999999</c:v>
                </c:pt>
                <c:pt idx="882">
                  <c:v>156.33799999999999</c:v>
                </c:pt>
                <c:pt idx="883">
                  <c:v>152.56399999999999</c:v>
                </c:pt>
                <c:pt idx="884">
                  <c:v>149.625</c:v>
                </c:pt>
                <c:pt idx="885">
                  <c:v>140.488</c:v>
                </c:pt>
                <c:pt idx="886">
                  <c:v>148.92699999999999</c:v>
                </c:pt>
                <c:pt idx="887">
                  <c:v>154.732</c:v>
                </c:pt>
                <c:pt idx="888">
                  <c:v>165.602</c:v>
                </c:pt>
                <c:pt idx="889">
                  <c:v>168.86500000000001</c:v>
                </c:pt>
                <c:pt idx="890">
                  <c:v>171.97300000000001</c:v>
                </c:pt>
                <c:pt idx="891">
                  <c:v>167.48500000000001</c:v>
                </c:pt>
                <c:pt idx="892">
                  <c:v>173.142</c:v>
                </c:pt>
                <c:pt idx="893">
                  <c:v>177.39599999999999</c:v>
                </c:pt>
                <c:pt idx="894">
                  <c:v>178.892</c:v>
                </c:pt>
                <c:pt idx="895">
                  <c:v>172.22399999999999</c:v>
                </c:pt>
                <c:pt idx="896">
                  <c:v>176.83099999999999</c:v>
                </c:pt>
                <c:pt idx="897">
                  <c:v>174.73400000000001</c:v>
                </c:pt>
                <c:pt idx="898">
                  <c:v>174.97499999999999</c:v>
                </c:pt>
                <c:pt idx="899">
                  <c:v>173.5</c:v>
                </c:pt>
                <c:pt idx="900">
                  <c:v>167.66900000000001</c:v>
                </c:pt>
                <c:pt idx="901">
                  <c:v>174.12100000000001</c:v>
                </c:pt>
                <c:pt idx="902">
                  <c:v>169.12700000000001</c:v>
                </c:pt>
                <c:pt idx="903">
                  <c:v>175.53</c:v>
                </c:pt>
                <c:pt idx="904">
                  <c:v>181.43100000000001</c:v>
                </c:pt>
                <c:pt idx="905">
                  <c:v>182.18</c:v>
                </c:pt>
                <c:pt idx="906">
                  <c:v>174.09399999999999</c:v>
                </c:pt>
                <c:pt idx="907">
                  <c:v>179.05799999999999</c:v>
                </c:pt>
                <c:pt idx="908">
                  <c:v>173.76400000000001</c:v>
                </c:pt>
                <c:pt idx="909">
                  <c:v>170.20099999999999</c:v>
                </c:pt>
                <c:pt idx="910">
                  <c:v>161.75399999999999</c:v>
                </c:pt>
                <c:pt idx="911">
                  <c:v>159.654</c:v>
                </c:pt>
                <c:pt idx="912">
                  <c:v>164.34100000000001</c:v>
                </c:pt>
                <c:pt idx="913">
                  <c:v>175.70500000000001</c:v>
                </c:pt>
                <c:pt idx="914">
                  <c:v>179.488</c:v>
                </c:pt>
                <c:pt idx="915">
                  <c:v>177.25299999999999</c:v>
                </c:pt>
                <c:pt idx="916">
                  <c:v>172.816</c:v>
                </c:pt>
                <c:pt idx="917">
                  <c:v>169.21199999999999</c:v>
                </c:pt>
                <c:pt idx="918">
                  <c:v>166.863</c:v>
                </c:pt>
                <c:pt idx="919">
                  <c:v>168.84</c:v>
                </c:pt>
                <c:pt idx="920">
                  <c:v>172.285</c:v>
                </c:pt>
                <c:pt idx="921">
                  <c:v>171.816</c:v>
                </c:pt>
                <c:pt idx="922">
                  <c:v>171.46600000000001</c:v>
                </c:pt>
                <c:pt idx="923">
                  <c:v>180.71299999999999</c:v>
                </c:pt>
                <c:pt idx="924">
                  <c:v>183.94200000000001</c:v>
                </c:pt>
                <c:pt idx="925">
                  <c:v>185.10900000000001</c:v>
                </c:pt>
                <c:pt idx="926">
                  <c:v>196.529</c:v>
                </c:pt>
                <c:pt idx="927">
                  <c:v>198.85400000000001</c:v>
                </c:pt>
                <c:pt idx="928">
                  <c:v>201.69499999999999</c:v>
                </c:pt>
                <c:pt idx="929">
                  <c:v>200.68199999999999</c:v>
                </c:pt>
                <c:pt idx="930">
                  <c:v>191.435</c:v>
                </c:pt>
                <c:pt idx="931">
                  <c:v>192.916</c:v>
                </c:pt>
                <c:pt idx="932">
                  <c:v>189.57499999999999</c:v>
                </c:pt>
                <c:pt idx="933">
                  <c:v>184.87799999999999</c:v>
                </c:pt>
                <c:pt idx="934">
                  <c:v>187.392</c:v>
                </c:pt>
                <c:pt idx="935">
                  <c:v>187.55199999999999</c:v>
                </c:pt>
                <c:pt idx="936">
                  <c:v>185.74799999999999</c:v>
                </c:pt>
                <c:pt idx="937">
                  <c:v>184.846</c:v>
                </c:pt>
                <c:pt idx="938">
                  <c:v>183.69300000000001</c:v>
                </c:pt>
                <c:pt idx="939">
                  <c:v>183.648</c:v>
                </c:pt>
                <c:pt idx="940">
                  <c:v>186.126</c:v>
                </c:pt>
                <c:pt idx="941">
                  <c:v>183.66499999999999</c:v>
                </c:pt>
                <c:pt idx="942">
                  <c:v>186.37899999999999</c:v>
                </c:pt>
                <c:pt idx="943">
                  <c:v>190.851</c:v>
                </c:pt>
                <c:pt idx="944">
                  <c:v>193.64500000000001</c:v>
                </c:pt>
                <c:pt idx="945">
                  <c:v>195.77600000000001</c:v>
                </c:pt>
                <c:pt idx="946">
                  <c:v>194.423</c:v>
                </c:pt>
                <c:pt idx="947">
                  <c:v>190.78800000000001</c:v>
                </c:pt>
                <c:pt idx="948">
                  <c:v>189.15100000000001</c:v>
                </c:pt>
                <c:pt idx="949">
                  <c:v>188.077</c:v>
                </c:pt>
                <c:pt idx="950">
                  <c:v>191.09200000000001</c:v>
                </c:pt>
                <c:pt idx="951">
                  <c:v>191.441</c:v>
                </c:pt>
                <c:pt idx="952">
                  <c:v>193.7</c:v>
                </c:pt>
                <c:pt idx="953">
                  <c:v>198.24</c:v>
                </c:pt>
                <c:pt idx="954">
                  <c:v>202.62799999999999</c:v>
                </c:pt>
                <c:pt idx="955">
                  <c:v>199.328</c:v>
                </c:pt>
                <c:pt idx="956">
                  <c:v>202.12799999999999</c:v>
                </c:pt>
                <c:pt idx="957">
                  <c:v>205.90899999999999</c:v>
                </c:pt>
                <c:pt idx="958">
                  <c:v>202.33500000000001</c:v>
                </c:pt>
                <c:pt idx="959">
                  <c:v>201.755</c:v>
                </c:pt>
                <c:pt idx="960">
                  <c:v>204.35400000000001</c:v>
                </c:pt>
                <c:pt idx="961">
                  <c:v>213.387</c:v>
                </c:pt>
                <c:pt idx="962">
                  <c:v>212.977</c:v>
                </c:pt>
                <c:pt idx="963">
                  <c:v>216.28800000000001</c:v>
                </c:pt>
                <c:pt idx="964">
                  <c:v>214.73500000000001</c:v>
                </c:pt>
                <c:pt idx="965">
                  <c:v>212.03</c:v>
                </c:pt>
                <c:pt idx="966">
                  <c:v>208.96</c:v>
                </c:pt>
                <c:pt idx="967">
                  <c:v>208.48599999999999</c:v>
                </c:pt>
                <c:pt idx="968">
                  <c:v>209.88900000000001</c:v>
                </c:pt>
                <c:pt idx="969">
                  <c:v>210.88499999999999</c:v>
                </c:pt>
                <c:pt idx="970">
                  <c:v>211.79499999999999</c:v>
                </c:pt>
                <c:pt idx="971">
                  <c:v>217.22399999999999</c:v>
                </c:pt>
                <c:pt idx="972">
                  <c:v>218.19</c:v>
                </c:pt>
                <c:pt idx="973">
                  <c:v>218.72499999999999</c:v>
                </c:pt>
                <c:pt idx="974">
                  <c:v>219.41800000000001</c:v>
                </c:pt>
                <c:pt idx="975">
                  <c:v>204.62100000000001</c:v>
                </c:pt>
                <c:pt idx="976">
                  <c:v>199.54</c:v>
                </c:pt>
                <c:pt idx="977">
                  <c:v>201.17</c:v>
                </c:pt>
                <c:pt idx="978">
                  <c:v>199.066</c:v>
                </c:pt>
                <c:pt idx="979">
                  <c:v>202.078</c:v>
                </c:pt>
                <c:pt idx="980">
                  <c:v>198.84899999999999</c:v>
                </c:pt>
                <c:pt idx="981">
                  <c:v>179.97900000000001</c:v>
                </c:pt>
                <c:pt idx="982">
                  <c:v>169.054</c:v>
                </c:pt>
                <c:pt idx="983">
                  <c:v>178.40899999999999</c:v>
                </c:pt>
                <c:pt idx="984">
                  <c:v>184.495</c:v>
                </c:pt>
                <c:pt idx="985">
                  <c:v>184.83099999999999</c:v>
                </c:pt>
                <c:pt idx="986">
                  <c:v>186.071</c:v>
                </c:pt>
                <c:pt idx="987">
                  <c:v>183.86500000000001</c:v>
                </c:pt>
                <c:pt idx="988">
                  <c:v>179.84899999999999</c:v>
                </c:pt>
                <c:pt idx="989">
                  <c:v>183.21899999999999</c:v>
                </c:pt>
                <c:pt idx="990">
                  <c:v>176.38200000000001</c:v>
                </c:pt>
                <c:pt idx="991">
                  <c:v>170.13</c:v>
                </c:pt>
                <c:pt idx="992">
                  <c:v>173.80600000000001</c:v>
                </c:pt>
                <c:pt idx="993">
                  <c:v>168.46199999999999</c:v>
                </c:pt>
                <c:pt idx="994">
                  <c:v>171.316</c:v>
                </c:pt>
                <c:pt idx="995">
                  <c:v>174.52699999999999</c:v>
                </c:pt>
                <c:pt idx="996">
                  <c:v>177.72800000000001</c:v>
                </c:pt>
                <c:pt idx="997">
                  <c:v>176.50299999999999</c:v>
                </c:pt>
                <c:pt idx="998">
                  <c:v>177.404</c:v>
                </c:pt>
                <c:pt idx="999">
                  <c:v>181.99299999999999</c:v>
                </c:pt>
                <c:pt idx="1000">
                  <c:v>189.65600000000001</c:v>
                </c:pt>
                <c:pt idx="1001">
                  <c:v>196.99199999999999</c:v>
                </c:pt>
                <c:pt idx="1002">
                  <c:v>195.38900000000001</c:v>
                </c:pt>
                <c:pt idx="1003">
                  <c:v>196.137</c:v>
                </c:pt>
                <c:pt idx="1004">
                  <c:v>198.22499999999999</c:v>
                </c:pt>
                <c:pt idx="1005">
                  <c:v>198.09100000000001</c:v>
                </c:pt>
                <c:pt idx="1006">
                  <c:v>197.45699999999999</c:v>
                </c:pt>
                <c:pt idx="1007">
                  <c:v>202.04300000000001</c:v>
                </c:pt>
                <c:pt idx="1008">
                  <c:v>198.102</c:v>
                </c:pt>
                <c:pt idx="1009">
                  <c:v>200.04499999999999</c:v>
                </c:pt>
                <c:pt idx="1010">
                  <c:v>203.79</c:v>
                </c:pt>
                <c:pt idx="1011">
                  <c:v>205.75299999999999</c:v>
                </c:pt>
                <c:pt idx="1012">
                  <c:v>205.11500000000001</c:v>
                </c:pt>
                <c:pt idx="1013">
                  <c:v>205.048</c:v>
                </c:pt>
                <c:pt idx="1014">
                  <c:v>201.94</c:v>
                </c:pt>
                <c:pt idx="1015">
                  <c:v>200.864</c:v>
                </c:pt>
                <c:pt idx="1016">
                  <c:v>203.75299999999999</c:v>
                </c:pt>
                <c:pt idx="1017">
                  <c:v>194.745</c:v>
                </c:pt>
                <c:pt idx="1018">
                  <c:v>187.51300000000001</c:v>
                </c:pt>
                <c:pt idx="1019">
                  <c:v>178.166</c:v>
                </c:pt>
                <c:pt idx="1020">
                  <c:v>178.315</c:v>
                </c:pt>
                <c:pt idx="1021">
                  <c:v>174.13</c:v>
                </c:pt>
                <c:pt idx="1022">
                  <c:v>176.68100000000001</c:v>
                </c:pt>
                <c:pt idx="1023">
                  <c:v>182.90899999999999</c:v>
                </c:pt>
                <c:pt idx="1024">
                  <c:v>182.66499999999999</c:v>
                </c:pt>
                <c:pt idx="1025">
                  <c:v>178.57</c:v>
                </c:pt>
                <c:pt idx="1026">
                  <c:v>178.38800000000001</c:v>
                </c:pt>
                <c:pt idx="1027">
                  <c:v>176.98400000000001</c:v>
                </c:pt>
                <c:pt idx="1028">
                  <c:v>186.102</c:v>
                </c:pt>
                <c:pt idx="1029">
                  <c:v>187.25200000000001</c:v>
                </c:pt>
                <c:pt idx="1030">
                  <c:v>191.727</c:v>
                </c:pt>
                <c:pt idx="1031">
                  <c:v>191.74600000000001</c:v>
                </c:pt>
                <c:pt idx="1032">
                  <c:v>189.57499999999999</c:v>
                </c:pt>
                <c:pt idx="1033">
                  <c:v>188.482</c:v>
                </c:pt>
                <c:pt idx="1034">
                  <c:v>183.27699999999999</c:v>
                </c:pt>
                <c:pt idx="1035">
                  <c:v>181.03100000000001</c:v>
                </c:pt>
                <c:pt idx="1036">
                  <c:v>178.25399999999999</c:v>
                </c:pt>
                <c:pt idx="1037">
                  <c:v>177.99</c:v>
                </c:pt>
                <c:pt idx="1038">
                  <c:v>175.90799999999999</c:v>
                </c:pt>
                <c:pt idx="1039">
                  <c:v>175.09399999999999</c:v>
                </c:pt>
                <c:pt idx="1040">
                  <c:v>175.447</c:v>
                </c:pt>
                <c:pt idx="1041">
                  <c:v>179.238</c:v>
                </c:pt>
                <c:pt idx="1042">
                  <c:v>187.65199999999999</c:v>
                </c:pt>
                <c:pt idx="1043">
                  <c:v>185.417</c:v>
                </c:pt>
                <c:pt idx="1044">
                  <c:v>186.13399999999999</c:v>
                </c:pt>
                <c:pt idx="1045">
                  <c:v>191.43100000000001</c:v>
                </c:pt>
                <c:pt idx="1046">
                  <c:v>192.6</c:v>
                </c:pt>
                <c:pt idx="1047">
                  <c:v>196.28700000000001</c:v>
                </c:pt>
                <c:pt idx="1048">
                  <c:v>191.631</c:v>
                </c:pt>
                <c:pt idx="1049">
                  <c:v>187.77099999999999</c:v>
                </c:pt>
                <c:pt idx="1050">
                  <c:v>185.97200000000001</c:v>
                </c:pt>
                <c:pt idx="1051">
                  <c:v>186.97399999999999</c:v>
                </c:pt>
                <c:pt idx="1052">
                  <c:v>181.77799999999999</c:v>
                </c:pt>
                <c:pt idx="1053">
                  <c:v>180.32400000000001</c:v>
                </c:pt>
                <c:pt idx="1054">
                  <c:v>176.364</c:v>
                </c:pt>
                <c:pt idx="1055">
                  <c:v>178.15100000000001</c:v>
                </c:pt>
                <c:pt idx="1056">
                  <c:v>178.024</c:v>
                </c:pt>
                <c:pt idx="1057">
                  <c:v>182.501</c:v>
                </c:pt>
                <c:pt idx="1058">
                  <c:v>180.327</c:v>
                </c:pt>
                <c:pt idx="1059">
                  <c:v>172.41499999999999</c:v>
                </c:pt>
                <c:pt idx="1060">
                  <c:v>169.964</c:v>
                </c:pt>
                <c:pt idx="1061">
                  <c:v>168.17599999999999</c:v>
                </c:pt>
                <c:pt idx="1062">
                  <c:v>173.76</c:v>
                </c:pt>
                <c:pt idx="1063">
                  <c:v>177.245</c:v>
                </c:pt>
                <c:pt idx="1064">
                  <c:v>179.00899999999999</c:v>
                </c:pt>
                <c:pt idx="1065">
                  <c:v>180.642</c:v>
                </c:pt>
                <c:pt idx="1066">
                  <c:v>182.39500000000001</c:v>
                </c:pt>
                <c:pt idx="1067">
                  <c:v>183.26900000000001</c:v>
                </c:pt>
                <c:pt idx="1068">
                  <c:v>186.565</c:v>
                </c:pt>
                <c:pt idx="1069">
                  <c:v>187.4</c:v>
                </c:pt>
                <c:pt idx="1070">
                  <c:v>190.76599999999999</c:v>
                </c:pt>
                <c:pt idx="1071">
                  <c:v>193.46600000000001</c:v>
                </c:pt>
                <c:pt idx="1072">
                  <c:v>192.34299999999999</c:v>
                </c:pt>
                <c:pt idx="1073">
                  <c:v>189.22399999999999</c:v>
                </c:pt>
                <c:pt idx="1074">
                  <c:v>185.751</c:v>
                </c:pt>
                <c:pt idx="1075">
                  <c:v>187.749</c:v>
                </c:pt>
                <c:pt idx="1076">
                  <c:v>186.55600000000001</c:v>
                </c:pt>
                <c:pt idx="1077">
                  <c:v>187.74199999999999</c:v>
                </c:pt>
                <c:pt idx="1078">
                  <c:v>184.56200000000001</c:v>
                </c:pt>
                <c:pt idx="1079">
                  <c:v>187.74700000000001</c:v>
                </c:pt>
                <c:pt idx="1080">
                  <c:v>190.36799999999999</c:v>
                </c:pt>
                <c:pt idx="1081">
                  <c:v>192.363</c:v>
                </c:pt>
                <c:pt idx="1082">
                  <c:v>189.608</c:v>
                </c:pt>
                <c:pt idx="1083">
                  <c:v>191.61199999999999</c:v>
                </c:pt>
                <c:pt idx="1084">
                  <c:v>193.13399999999999</c:v>
                </c:pt>
                <c:pt idx="1085">
                  <c:v>197.648</c:v>
                </c:pt>
                <c:pt idx="1086">
                  <c:v>202.36199999999999</c:v>
                </c:pt>
                <c:pt idx="1087">
                  <c:v>206.27600000000001</c:v>
                </c:pt>
                <c:pt idx="1088">
                  <c:v>210.19499999999999</c:v>
                </c:pt>
                <c:pt idx="1089">
                  <c:v>210.387</c:v>
                </c:pt>
                <c:pt idx="1090">
                  <c:v>212.041</c:v>
                </c:pt>
                <c:pt idx="1091">
                  <c:v>213.56299999999999</c:v>
                </c:pt>
                <c:pt idx="1092">
                  <c:v>210.07400000000001</c:v>
                </c:pt>
                <c:pt idx="1093">
                  <c:v>208.87799999999999</c:v>
                </c:pt>
                <c:pt idx="1094">
                  <c:v>209.23500000000001</c:v>
                </c:pt>
                <c:pt idx="1095">
                  <c:v>210.624</c:v>
                </c:pt>
                <c:pt idx="1096">
                  <c:v>212.93700000000001</c:v>
                </c:pt>
                <c:pt idx="1097">
                  <c:v>211.72</c:v>
                </c:pt>
                <c:pt idx="1098">
                  <c:v>210.88900000000001</c:v>
                </c:pt>
                <c:pt idx="1099">
                  <c:v>215.54300000000001</c:v>
                </c:pt>
                <c:pt idx="1100">
                  <c:v>212.41800000000001</c:v>
                </c:pt>
                <c:pt idx="1101">
                  <c:v>215.994</c:v>
                </c:pt>
                <c:pt idx="1102">
                  <c:v>219.13900000000001</c:v>
                </c:pt>
                <c:pt idx="1103">
                  <c:v>223.709</c:v>
                </c:pt>
                <c:pt idx="1104">
                  <c:v>216.226</c:v>
                </c:pt>
                <c:pt idx="1105">
                  <c:v>221.273</c:v>
                </c:pt>
                <c:pt idx="1106">
                  <c:v>215.232</c:v>
                </c:pt>
                <c:pt idx="1107">
                  <c:v>221.19900000000001</c:v>
                </c:pt>
                <c:pt idx="1108">
                  <c:v>226.81800000000001</c:v>
                </c:pt>
                <c:pt idx="1109">
                  <c:v>227.27199999999999</c:v>
                </c:pt>
                <c:pt idx="1110">
                  <c:v>231.679</c:v>
                </c:pt>
                <c:pt idx="1111">
                  <c:v>225.15199999999999</c:v>
                </c:pt>
                <c:pt idx="1112">
                  <c:v>219.512</c:v>
                </c:pt>
                <c:pt idx="1113">
                  <c:v>219.43700000000001</c:v>
                </c:pt>
                <c:pt idx="1114">
                  <c:v>219.04400000000001</c:v>
                </c:pt>
                <c:pt idx="1115">
                  <c:v>220.37200000000001</c:v>
                </c:pt>
                <c:pt idx="1116">
                  <c:v>218.40600000000001</c:v>
                </c:pt>
                <c:pt idx="1117">
                  <c:v>216.316</c:v>
                </c:pt>
                <c:pt idx="1118">
                  <c:v>214.63900000000001</c:v>
                </c:pt>
                <c:pt idx="1119">
                  <c:v>212.61600000000001</c:v>
                </c:pt>
                <c:pt idx="1120">
                  <c:v>214.69</c:v>
                </c:pt>
                <c:pt idx="1121">
                  <c:v>209.06100000000001</c:v>
                </c:pt>
                <c:pt idx="1122">
                  <c:v>206.91800000000001</c:v>
                </c:pt>
                <c:pt idx="1123">
                  <c:v>199.34399999999999</c:v>
                </c:pt>
                <c:pt idx="1124">
                  <c:v>196.15600000000001</c:v>
                </c:pt>
                <c:pt idx="1125">
                  <c:v>200.73699999999999</c:v>
                </c:pt>
                <c:pt idx="1126">
                  <c:v>204.73099999999999</c:v>
                </c:pt>
                <c:pt idx="1127">
                  <c:v>209.553</c:v>
                </c:pt>
                <c:pt idx="1128">
                  <c:v>207.33500000000001</c:v>
                </c:pt>
                <c:pt idx="1129">
                  <c:v>212.316</c:v>
                </c:pt>
                <c:pt idx="1130">
                  <c:v>217.32400000000001</c:v>
                </c:pt>
                <c:pt idx="1131">
                  <c:v>214.29499999999999</c:v>
                </c:pt>
                <c:pt idx="1132">
                  <c:v>217.411</c:v>
                </c:pt>
                <c:pt idx="1133">
                  <c:v>213.3</c:v>
                </c:pt>
                <c:pt idx="1134">
                  <c:v>216.47900000000001</c:v>
                </c:pt>
                <c:pt idx="1135">
                  <c:v>214.065</c:v>
                </c:pt>
                <c:pt idx="1136">
                  <c:v>212.11199999999999</c:v>
                </c:pt>
                <c:pt idx="1137">
                  <c:v>215.066</c:v>
                </c:pt>
                <c:pt idx="1138">
                  <c:v>218.91300000000001</c:v>
                </c:pt>
                <c:pt idx="1139">
                  <c:v>218.48699999999999</c:v>
                </c:pt>
                <c:pt idx="1140">
                  <c:v>221.10400000000001</c:v>
                </c:pt>
                <c:pt idx="1141">
                  <c:v>217.06700000000001</c:v>
                </c:pt>
                <c:pt idx="1142">
                  <c:v>215.81299999999999</c:v>
                </c:pt>
                <c:pt idx="1143">
                  <c:v>216.44800000000001</c:v>
                </c:pt>
                <c:pt idx="1144">
                  <c:v>218.76300000000001</c:v>
                </c:pt>
                <c:pt idx="1145">
                  <c:v>219.80099999999999</c:v>
                </c:pt>
                <c:pt idx="1146">
                  <c:v>223.39599999999999</c:v>
                </c:pt>
                <c:pt idx="1147">
                  <c:v>224.92699999999999</c:v>
                </c:pt>
                <c:pt idx="1148">
                  <c:v>228.465</c:v>
                </c:pt>
                <c:pt idx="1149">
                  <c:v>226.99100000000001</c:v>
                </c:pt>
                <c:pt idx="1150">
                  <c:v>226.93899999999999</c:v>
                </c:pt>
                <c:pt idx="1151">
                  <c:v>227.18899999999999</c:v>
                </c:pt>
                <c:pt idx="1152">
                  <c:v>230.005</c:v>
                </c:pt>
                <c:pt idx="1153">
                  <c:v>231.90899999999999</c:v>
                </c:pt>
                <c:pt idx="1154">
                  <c:v>233.084</c:v>
                </c:pt>
                <c:pt idx="1155">
                  <c:v>231.20599999999999</c:v>
                </c:pt>
                <c:pt idx="1156">
                  <c:v>225.755</c:v>
                </c:pt>
                <c:pt idx="1157">
                  <c:v>225.328</c:v>
                </c:pt>
                <c:pt idx="1158">
                  <c:v>228.37100000000001</c:v>
                </c:pt>
                <c:pt idx="1159">
                  <c:v>228.81700000000001</c:v>
                </c:pt>
                <c:pt idx="1160">
                  <c:v>228.38</c:v>
                </c:pt>
                <c:pt idx="1161">
                  <c:v>224.90799999999999</c:v>
                </c:pt>
                <c:pt idx="1162">
                  <c:v>225.416</c:v>
                </c:pt>
                <c:pt idx="1163">
                  <c:v>227.50800000000001</c:v>
                </c:pt>
                <c:pt idx="1164">
                  <c:v>230.12700000000001</c:v>
                </c:pt>
                <c:pt idx="1165">
                  <c:v>231.953</c:v>
                </c:pt>
                <c:pt idx="1166">
                  <c:v>228.327</c:v>
                </c:pt>
                <c:pt idx="1167">
                  <c:v>230.345</c:v>
                </c:pt>
                <c:pt idx="1168">
                  <c:v>231.739</c:v>
                </c:pt>
                <c:pt idx="1169">
                  <c:v>234.005</c:v>
                </c:pt>
                <c:pt idx="1170">
                  <c:v>231.227</c:v>
                </c:pt>
                <c:pt idx="1171">
                  <c:v>225.07900000000001</c:v>
                </c:pt>
                <c:pt idx="1172">
                  <c:v>221.89400000000001</c:v>
                </c:pt>
                <c:pt idx="1173">
                  <c:v>223.096</c:v>
                </c:pt>
                <c:pt idx="1174">
                  <c:v>223.84200000000001</c:v>
                </c:pt>
                <c:pt idx="1175">
                  <c:v>220.38900000000001</c:v>
                </c:pt>
                <c:pt idx="1176">
                  <c:v>217.495</c:v>
                </c:pt>
                <c:pt idx="1177">
                  <c:v>212.27699999999999</c:v>
                </c:pt>
                <c:pt idx="1178">
                  <c:v>216.197</c:v>
                </c:pt>
                <c:pt idx="1179">
                  <c:v>218.93</c:v>
                </c:pt>
                <c:pt idx="1180">
                  <c:v>214.23500000000001</c:v>
                </c:pt>
                <c:pt idx="1181">
                  <c:v>212.27600000000001</c:v>
                </c:pt>
                <c:pt idx="1182">
                  <c:v>215.78700000000001</c:v>
                </c:pt>
                <c:pt idx="1183">
                  <c:v>216.97900000000001</c:v>
                </c:pt>
                <c:pt idx="1184">
                  <c:v>214.44200000000001</c:v>
                </c:pt>
                <c:pt idx="1185">
                  <c:v>216.86699999999999</c:v>
                </c:pt>
                <c:pt idx="1186">
                  <c:v>213.976</c:v>
                </c:pt>
                <c:pt idx="1187">
                  <c:v>210.251</c:v>
                </c:pt>
                <c:pt idx="1188">
                  <c:v>213.61099999999999</c:v>
                </c:pt>
                <c:pt idx="1189">
                  <c:v>213.94800000000001</c:v>
                </c:pt>
                <c:pt idx="1190">
                  <c:v>211.72200000000001</c:v>
                </c:pt>
                <c:pt idx="1191">
                  <c:v>211.423</c:v>
                </c:pt>
                <c:pt idx="1192">
                  <c:v>210.77699999999999</c:v>
                </c:pt>
                <c:pt idx="1193">
                  <c:v>210.648</c:v>
                </c:pt>
                <c:pt idx="1194">
                  <c:v>213.12200000000001</c:v>
                </c:pt>
                <c:pt idx="1195">
                  <c:v>217.04300000000001</c:v>
                </c:pt>
                <c:pt idx="1196">
                  <c:v>220.36799999999999</c:v>
                </c:pt>
                <c:pt idx="1197">
                  <c:v>217.667</c:v>
                </c:pt>
                <c:pt idx="1198">
                  <c:v>212.89099999999999</c:v>
                </c:pt>
                <c:pt idx="1199">
                  <c:v>212.21100000000001</c:v>
                </c:pt>
                <c:pt idx="1200">
                  <c:v>209.84899999999999</c:v>
                </c:pt>
                <c:pt idx="1201">
                  <c:v>207.08799999999999</c:v>
                </c:pt>
                <c:pt idx="1202">
                  <c:v>209.95699999999999</c:v>
                </c:pt>
                <c:pt idx="1203">
                  <c:v>215.36699999999999</c:v>
                </c:pt>
                <c:pt idx="1204">
                  <c:v>212.60499999999999</c:v>
                </c:pt>
                <c:pt idx="1205">
                  <c:v>210.816</c:v>
                </c:pt>
                <c:pt idx="1206">
                  <c:v>210</c:v>
                </c:pt>
                <c:pt idx="1207">
                  <c:v>206.946</c:v>
                </c:pt>
                <c:pt idx="1208">
                  <c:v>203.52500000000001</c:v>
                </c:pt>
                <c:pt idx="1209">
                  <c:v>209.41</c:v>
                </c:pt>
                <c:pt idx="1210">
                  <c:v>204.54300000000001</c:v>
                </c:pt>
                <c:pt idx="1211">
                  <c:v>211.06100000000001</c:v>
                </c:pt>
                <c:pt idx="1212">
                  <c:v>214.70099999999999</c:v>
                </c:pt>
                <c:pt idx="1213">
                  <c:v>218.62700000000001</c:v>
                </c:pt>
                <c:pt idx="1214">
                  <c:v>220.054</c:v>
                </c:pt>
                <c:pt idx="1215">
                  <c:v>218.399</c:v>
                </c:pt>
                <c:pt idx="1216">
                  <c:v>218.35499999999999</c:v>
                </c:pt>
                <c:pt idx="1217">
                  <c:v>215.97499999999999</c:v>
                </c:pt>
                <c:pt idx="1218">
                  <c:v>216.55699999999999</c:v>
                </c:pt>
                <c:pt idx="1219">
                  <c:v>212.083</c:v>
                </c:pt>
                <c:pt idx="1220">
                  <c:v>210.393</c:v>
                </c:pt>
                <c:pt idx="1221">
                  <c:v>207.65600000000001</c:v>
                </c:pt>
                <c:pt idx="1222">
                  <c:v>209.48400000000001</c:v>
                </c:pt>
                <c:pt idx="1223">
                  <c:v>208.44399999999999</c:v>
                </c:pt>
                <c:pt idx="1224">
                  <c:v>207.352</c:v>
                </c:pt>
                <c:pt idx="1225">
                  <c:v>205.983</c:v>
                </c:pt>
                <c:pt idx="1226">
                  <c:v>211.61699999999999</c:v>
                </c:pt>
                <c:pt idx="1227">
                  <c:v>212.28100000000001</c:v>
                </c:pt>
                <c:pt idx="1228">
                  <c:v>210.64</c:v>
                </c:pt>
                <c:pt idx="1229">
                  <c:v>212.089</c:v>
                </c:pt>
                <c:pt idx="1230">
                  <c:v>214.64699999999999</c:v>
                </c:pt>
                <c:pt idx="1231">
                  <c:v>215.06800000000001</c:v>
                </c:pt>
                <c:pt idx="1232">
                  <c:v>213.04</c:v>
                </c:pt>
                <c:pt idx="1233">
                  <c:v>214.03700000000001</c:v>
                </c:pt>
                <c:pt idx="1234">
                  <c:v>212.083</c:v>
                </c:pt>
                <c:pt idx="1235">
                  <c:v>212.011</c:v>
                </c:pt>
                <c:pt idx="1236">
                  <c:v>214.63900000000001</c:v>
                </c:pt>
                <c:pt idx="1237">
                  <c:v>214.38499999999999</c:v>
                </c:pt>
                <c:pt idx="1238">
                  <c:v>213.58699999999999</c:v>
                </c:pt>
                <c:pt idx="1239">
                  <c:v>213.917</c:v>
                </c:pt>
                <c:pt idx="1240">
                  <c:v>213.16800000000001</c:v>
                </c:pt>
                <c:pt idx="1241">
                  <c:v>213.71799999999999</c:v>
                </c:pt>
                <c:pt idx="1242">
                  <c:v>213.48699999999999</c:v>
                </c:pt>
                <c:pt idx="1243">
                  <c:v>214.101</c:v>
                </c:pt>
                <c:pt idx="1244">
                  <c:v>215.233</c:v>
                </c:pt>
                <c:pt idx="1245">
                  <c:v>216.04300000000001</c:v>
                </c:pt>
                <c:pt idx="1246">
                  <c:v>217.43299999999999</c:v>
                </c:pt>
                <c:pt idx="1247">
                  <c:v>216.399</c:v>
                </c:pt>
                <c:pt idx="1248">
                  <c:v>211.44499999999999</c:v>
                </c:pt>
                <c:pt idx="1249">
                  <c:v>209.08699999999999</c:v>
                </c:pt>
                <c:pt idx="1250">
                  <c:v>212.6</c:v>
                </c:pt>
                <c:pt idx="1251">
                  <c:v>213.27699999999999</c:v>
                </c:pt>
                <c:pt idx="1252">
                  <c:v>217.66800000000001</c:v>
                </c:pt>
                <c:pt idx="1253">
                  <c:v>219.88</c:v>
                </c:pt>
                <c:pt idx="1254">
                  <c:v>220.005</c:v>
                </c:pt>
                <c:pt idx="1255">
                  <c:v>221.02</c:v>
                </c:pt>
                <c:pt idx="1256">
                  <c:v>221.066</c:v>
                </c:pt>
                <c:pt idx="1257">
                  <c:v>222.19800000000001</c:v>
                </c:pt>
                <c:pt idx="1258">
                  <c:v>222.91499999999999</c:v>
                </c:pt>
                <c:pt idx="1259">
                  <c:v>227.03</c:v>
                </c:pt>
                <c:pt idx="1260">
                  <c:v>227.679</c:v>
                </c:pt>
                <c:pt idx="1261">
                  <c:v>229.17500000000001</c:v>
                </c:pt>
                <c:pt idx="1262">
                  <c:v>224.78399999999999</c:v>
                </c:pt>
                <c:pt idx="1263">
                  <c:v>227.6</c:v>
                </c:pt>
                <c:pt idx="1264">
                  <c:v>228.12700000000001</c:v>
                </c:pt>
                <c:pt idx="1265">
                  <c:v>229.22800000000001</c:v>
                </c:pt>
                <c:pt idx="1266">
                  <c:v>228.96</c:v>
                </c:pt>
                <c:pt idx="1267">
                  <c:v>236.75299999999999</c:v>
                </c:pt>
                <c:pt idx="1268">
                  <c:v>241.542</c:v>
                </c:pt>
                <c:pt idx="1269">
                  <c:v>239.09299999999999</c:v>
                </c:pt>
                <c:pt idx="1270">
                  <c:v>242.572</c:v>
                </c:pt>
                <c:pt idx="1271">
                  <c:v>250.05699999999999</c:v>
                </c:pt>
                <c:pt idx="1272">
                  <c:v>247.27600000000001</c:v>
                </c:pt>
                <c:pt idx="1273">
                  <c:v>248.298</c:v>
                </c:pt>
                <c:pt idx="1274">
                  <c:v>248.864</c:v>
                </c:pt>
                <c:pt idx="1275">
                  <c:v>249.172</c:v>
                </c:pt>
                <c:pt idx="1276">
                  <c:v>255.44499999999999</c:v>
                </c:pt>
                <c:pt idx="1277">
                  <c:v>248.846</c:v>
                </c:pt>
                <c:pt idx="1278">
                  <c:v>246.554</c:v>
                </c:pt>
                <c:pt idx="1279">
                  <c:v>240.54300000000001</c:v>
                </c:pt>
                <c:pt idx="1280">
                  <c:v>233.02</c:v>
                </c:pt>
                <c:pt idx="1281">
                  <c:v>233.39099999999999</c:v>
                </c:pt>
                <c:pt idx="1282">
                  <c:v>229.75</c:v>
                </c:pt>
                <c:pt idx="1283">
                  <c:v>225.78899999999999</c:v>
                </c:pt>
                <c:pt idx="1284">
                  <c:v>220.56100000000001</c:v>
                </c:pt>
                <c:pt idx="1285">
                  <c:v>224.98500000000001</c:v>
                </c:pt>
                <c:pt idx="1286">
                  <c:v>224.30199999999999</c:v>
                </c:pt>
                <c:pt idx="1287">
                  <c:v>219.374</c:v>
                </c:pt>
                <c:pt idx="1288">
                  <c:v>213.416</c:v>
                </c:pt>
                <c:pt idx="1289">
                  <c:v>219.79400000000001</c:v>
                </c:pt>
                <c:pt idx="1290">
                  <c:v>219.381</c:v>
                </c:pt>
                <c:pt idx="1291">
                  <c:v>218.35900000000001</c:v>
                </c:pt>
                <c:pt idx="1292">
                  <c:v>224.869</c:v>
                </c:pt>
                <c:pt idx="1293">
                  <c:v>229.09200000000001</c:v>
                </c:pt>
                <c:pt idx="1294">
                  <c:v>229.84800000000001</c:v>
                </c:pt>
                <c:pt idx="1295">
                  <c:v>226.40100000000001</c:v>
                </c:pt>
                <c:pt idx="1296">
                  <c:v>227.614</c:v>
                </c:pt>
                <c:pt idx="1297">
                  <c:v>227.321</c:v>
                </c:pt>
                <c:pt idx="1298">
                  <c:v>228.94300000000001</c:v>
                </c:pt>
                <c:pt idx="1299">
                  <c:v>233.18299999999999</c:v>
                </c:pt>
                <c:pt idx="1300">
                  <c:v>235.524</c:v>
                </c:pt>
                <c:pt idx="1301">
                  <c:v>242.71600000000001</c:v>
                </c:pt>
                <c:pt idx="1302">
                  <c:v>246.077</c:v>
                </c:pt>
                <c:pt idx="1303">
                  <c:v>246.86699999999999</c:v>
                </c:pt>
                <c:pt idx="1304">
                  <c:v>246.40700000000001</c:v>
                </c:pt>
                <c:pt idx="1305">
                  <c:v>248.46</c:v>
                </c:pt>
                <c:pt idx="1306">
                  <c:v>243.029</c:v>
                </c:pt>
                <c:pt idx="1307">
                  <c:v>241.70699999999999</c:v>
                </c:pt>
                <c:pt idx="1308">
                  <c:v>244.78800000000001</c:v>
                </c:pt>
                <c:pt idx="1309">
                  <c:v>243.125</c:v>
                </c:pt>
                <c:pt idx="1310">
                  <c:v>242.68799999999999</c:v>
                </c:pt>
                <c:pt idx="1311">
                  <c:v>240.41900000000001</c:v>
                </c:pt>
                <c:pt idx="1312">
                  <c:v>242.12100000000001</c:v>
                </c:pt>
                <c:pt idx="1313">
                  <c:v>245.74100000000001</c:v>
                </c:pt>
                <c:pt idx="1314">
                  <c:v>248.12799999999999</c:v>
                </c:pt>
                <c:pt idx="1315">
                  <c:v>255.47499999999999</c:v>
                </c:pt>
                <c:pt idx="1316">
                  <c:v>251.459</c:v>
                </c:pt>
                <c:pt idx="1317">
                  <c:v>258.43</c:v>
                </c:pt>
                <c:pt idx="1318">
                  <c:v>264.40100000000001</c:v>
                </c:pt>
                <c:pt idx="1319">
                  <c:v>268.21600000000001</c:v>
                </c:pt>
                <c:pt idx="1320">
                  <c:v>269.89499999999998</c:v>
                </c:pt>
                <c:pt idx="1321">
                  <c:v>273.57900000000001</c:v>
                </c:pt>
                <c:pt idx="1322">
                  <c:v>279.03300000000002</c:v>
                </c:pt>
                <c:pt idx="1323">
                  <c:v>282.99400000000003</c:v>
                </c:pt>
                <c:pt idx="1324">
                  <c:v>280.89299999999997</c:v>
                </c:pt>
                <c:pt idx="1325">
                  <c:v>279.22500000000002</c:v>
                </c:pt>
                <c:pt idx="1326">
                  <c:v>282.76600000000002</c:v>
                </c:pt>
                <c:pt idx="1327">
                  <c:v>278.31900000000002</c:v>
                </c:pt>
                <c:pt idx="1328">
                  <c:v>273.08499999999998</c:v>
                </c:pt>
                <c:pt idx="1329">
                  <c:v>274.39699999999999</c:v>
                </c:pt>
                <c:pt idx="1330">
                  <c:v>274.32600000000002</c:v>
                </c:pt>
                <c:pt idx="1331">
                  <c:v>281.44600000000003</c:v>
                </c:pt>
                <c:pt idx="1332">
                  <c:v>281.60199999999998</c:v>
                </c:pt>
                <c:pt idx="1333">
                  <c:v>283.61900000000003</c:v>
                </c:pt>
                <c:pt idx="1334">
                  <c:v>276.959</c:v>
                </c:pt>
                <c:pt idx="1335">
                  <c:v>293.11099999999999</c:v>
                </c:pt>
                <c:pt idx="1336">
                  <c:v>303.98399999999998</c:v>
                </c:pt>
                <c:pt idx="1337">
                  <c:v>302.697</c:v>
                </c:pt>
                <c:pt idx="1338">
                  <c:v>300.54500000000002</c:v>
                </c:pt>
                <c:pt idx="1339">
                  <c:v>299.92</c:v>
                </c:pt>
                <c:pt idx="1340">
                  <c:v>303.245</c:v>
                </c:pt>
                <c:pt idx="1341">
                  <c:v>292.34500000000003</c:v>
                </c:pt>
                <c:pt idx="1342">
                  <c:v>288.86900000000003</c:v>
                </c:pt>
                <c:pt idx="1343">
                  <c:v>279.75400000000002</c:v>
                </c:pt>
                <c:pt idx="1344">
                  <c:v>281.79199999999997</c:v>
                </c:pt>
                <c:pt idx="1345">
                  <c:v>278.33600000000001</c:v>
                </c:pt>
                <c:pt idx="1346">
                  <c:v>272.67899999999997</c:v>
                </c:pt>
                <c:pt idx="1347">
                  <c:v>278.63799999999998</c:v>
                </c:pt>
                <c:pt idx="1348">
                  <c:v>279.476</c:v>
                </c:pt>
                <c:pt idx="1349">
                  <c:v>271.48500000000001</c:v>
                </c:pt>
                <c:pt idx="1350">
                  <c:v>268.04700000000003</c:v>
                </c:pt>
                <c:pt idx="1351">
                  <c:v>263.74099999999999</c:v>
                </c:pt>
                <c:pt idx="1352">
                  <c:v>264.35599999999999</c:v>
                </c:pt>
                <c:pt idx="1353">
                  <c:v>260.23200000000003</c:v>
                </c:pt>
                <c:pt idx="1354">
                  <c:v>258.40199999999999</c:v>
                </c:pt>
                <c:pt idx="1355">
                  <c:v>269.952</c:v>
                </c:pt>
                <c:pt idx="1356">
                  <c:v>272.34199999999998</c:v>
                </c:pt>
                <c:pt idx="1357">
                  <c:v>264.31</c:v>
                </c:pt>
                <c:pt idx="1358">
                  <c:v>257.48</c:v>
                </c:pt>
                <c:pt idx="1359">
                  <c:v>250.97900000000001</c:v>
                </c:pt>
                <c:pt idx="1360">
                  <c:v>244.55699999999999</c:v>
                </c:pt>
                <c:pt idx="1361">
                  <c:v>253.17599999999999</c:v>
                </c:pt>
                <c:pt idx="1362">
                  <c:v>246.018</c:v>
                </c:pt>
                <c:pt idx="1363">
                  <c:v>247.47399999999999</c:v>
                </c:pt>
                <c:pt idx="1364">
                  <c:v>250.85300000000001</c:v>
                </c:pt>
                <c:pt idx="1365">
                  <c:v>248.154</c:v>
                </c:pt>
                <c:pt idx="1366">
                  <c:v>249.286</c:v>
                </c:pt>
                <c:pt idx="1367">
                  <c:v>247.26900000000001</c:v>
                </c:pt>
                <c:pt idx="1368">
                  <c:v>244.28399999999999</c:v>
                </c:pt>
                <c:pt idx="1369">
                  <c:v>242.06200000000001</c:v>
                </c:pt>
                <c:pt idx="1370">
                  <c:v>237.929</c:v>
                </c:pt>
                <c:pt idx="1371">
                  <c:v>238.61</c:v>
                </c:pt>
                <c:pt idx="1372">
                  <c:v>239.767</c:v>
                </c:pt>
                <c:pt idx="1373">
                  <c:v>236.02500000000001</c:v>
                </c:pt>
                <c:pt idx="1374">
                  <c:v>232.744</c:v>
                </c:pt>
                <c:pt idx="1375">
                  <c:v>239.38</c:v>
                </c:pt>
                <c:pt idx="1376">
                  <c:v>240.40600000000001</c:v>
                </c:pt>
                <c:pt idx="1377">
                  <c:v>240.495</c:v>
                </c:pt>
                <c:pt idx="1378">
                  <c:v>244.524</c:v>
                </c:pt>
                <c:pt idx="1379">
                  <c:v>252.464</c:v>
                </c:pt>
                <c:pt idx="1380">
                  <c:v>254.739</c:v>
                </c:pt>
                <c:pt idx="1381">
                  <c:v>252.44900000000001</c:v>
                </c:pt>
                <c:pt idx="1382">
                  <c:v>255.15199999999999</c:v>
                </c:pt>
                <c:pt idx="1383">
                  <c:v>259.822</c:v>
                </c:pt>
                <c:pt idx="1384">
                  <c:v>261.05799999999999</c:v>
                </c:pt>
                <c:pt idx="1385">
                  <c:v>261.06</c:v>
                </c:pt>
                <c:pt idx="1386">
                  <c:v>259.46100000000001</c:v>
                </c:pt>
                <c:pt idx="1387">
                  <c:v>256.39</c:v>
                </c:pt>
                <c:pt idx="1388">
                  <c:v>255.315</c:v>
                </c:pt>
                <c:pt idx="1389">
                  <c:v>254.85499999999999</c:v>
                </c:pt>
                <c:pt idx="1390">
                  <c:v>255.11199999999999</c:v>
                </c:pt>
                <c:pt idx="1391">
                  <c:v>260.11500000000001</c:v>
                </c:pt>
                <c:pt idx="1392">
                  <c:v>258.49299999999999</c:v>
                </c:pt>
                <c:pt idx="1393">
                  <c:v>261.31700000000001</c:v>
                </c:pt>
                <c:pt idx="1394">
                  <c:v>262.98399999999998</c:v>
                </c:pt>
                <c:pt idx="1395">
                  <c:v>260.26900000000001</c:v>
                </c:pt>
                <c:pt idx="1396">
                  <c:v>252.62</c:v>
                </c:pt>
                <c:pt idx="1397">
                  <c:v>248.779</c:v>
                </c:pt>
                <c:pt idx="1398">
                  <c:v>246.684</c:v>
                </c:pt>
                <c:pt idx="1399">
                  <c:v>243.226</c:v>
                </c:pt>
                <c:pt idx="1400">
                  <c:v>236.59200000000001</c:v>
                </c:pt>
                <c:pt idx="1401">
                  <c:v>238.249</c:v>
                </c:pt>
                <c:pt idx="1402">
                  <c:v>237.46700000000001</c:v>
                </c:pt>
                <c:pt idx="1403">
                  <c:v>233.126</c:v>
                </c:pt>
                <c:pt idx="1404">
                  <c:v>231.464</c:v>
                </c:pt>
                <c:pt idx="1405">
                  <c:v>233.53100000000001</c:v>
                </c:pt>
                <c:pt idx="1406">
                  <c:v>233.31200000000001</c:v>
                </c:pt>
                <c:pt idx="1407">
                  <c:v>239.922</c:v>
                </c:pt>
                <c:pt idx="1408">
                  <c:v>241.40700000000001</c:v>
                </c:pt>
                <c:pt idx="1409">
                  <c:v>246.83199999999999</c:v>
                </c:pt>
                <c:pt idx="1410">
                  <c:v>241.041</c:v>
                </c:pt>
                <c:pt idx="1411">
                  <c:v>234.636</c:v>
                </c:pt>
                <c:pt idx="1412">
                  <c:v>233.386</c:v>
                </c:pt>
                <c:pt idx="1413">
                  <c:v>236.16800000000001</c:v>
                </c:pt>
                <c:pt idx="1414">
                  <c:v>238.34399999999999</c:v>
                </c:pt>
                <c:pt idx="1415">
                  <c:v>239.38900000000001</c:v>
                </c:pt>
                <c:pt idx="1416">
                  <c:v>233.68700000000001</c:v>
                </c:pt>
                <c:pt idx="1417">
                  <c:v>241.40199999999999</c:v>
                </c:pt>
                <c:pt idx="1418">
                  <c:v>242.63399999999999</c:v>
                </c:pt>
                <c:pt idx="1419">
                  <c:v>245.08500000000001</c:v>
                </c:pt>
                <c:pt idx="1420">
                  <c:v>246.10400000000001</c:v>
                </c:pt>
                <c:pt idx="1421">
                  <c:v>247.25800000000001</c:v>
                </c:pt>
                <c:pt idx="1422">
                  <c:v>249.22900000000001</c:v>
                </c:pt>
                <c:pt idx="1423">
                  <c:v>255.88</c:v>
                </c:pt>
                <c:pt idx="1424">
                  <c:v>248.81299999999999</c:v>
                </c:pt>
                <c:pt idx="1425">
                  <c:v>251.465</c:v>
                </c:pt>
                <c:pt idx="1426">
                  <c:v>252.28800000000001</c:v>
                </c:pt>
                <c:pt idx="1427">
                  <c:v>248.08199999999999</c:v>
                </c:pt>
                <c:pt idx="1428">
                  <c:v>242.26</c:v>
                </c:pt>
                <c:pt idx="1429">
                  <c:v>240.13</c:v>
                </c:pt>
                <c:pt idx="1430">
                  <c:v>239.56399999999999</c:v>
                </c:pt>
                <c:pt idx="1431">
                  <c:v>237.38</c:v>
                </c:pt>
                <c:pt idx="1432">
                  <c:v>234.43600000000001</c:v>
                </c:pt>
                <c:pt idx="1433">
                  <c:v>231.85499999999999</c:v>
                </c:pt>
                <c:pt idx="1434">
                  <c:v>231.733</c:v>
                </c:pt>
                <c:pt idx="1435">
                  <c:v>229.774</c:v>
                </c:pt>
                <c:pt idx="1436">
                  <c:v>223.02500000000001</c:v>
                </c:pt>
                <c:pt idx="1437">
                  <c:v>224.786</c:v>
                </c:pt>
                <c:pt idx="1438">
                  <c:v>228.846</c:v>
                </c:pt>
                <c:pt idx="1439">
                  <c:v>223.976</c:v>
                </c:pt>
                <c:pt idx="1440">
                  <c:v>228.08199999999999</c:v>
                </c:pt>
                <c:pt idx="1441">
                  <c:v>234.51900000000001</c:v>
                </c:pt>
                <c:pt idx="1442">
                  <c:v>233.41900000000001</c:v>
                </c:pt>
                <c:pt idx="1443">
                  <c:v>233.66</c:v>
                </c:pt>
                <c:pt idx="1444">
                  <c:v>237.44300000000001</c:v>
                </c:pt>
                <c:pt idx="1445">
                  <c:v>237.24199999999999</c:v>
                </c:pt>
                <c:pt idx="1446">
                  <c:v>232.13399999999999</c:v>
                </c:pt>
                <c:pt idx="1447">
                  <c:v>234.809</c:v>
                </c:pt>
                <c:pt idx="1448">
                  <c:v>239.27199999999999</c:v>
                </c:pt>
                <c:pt idx="1449">
                  <c:v>236.47</c:v>
                </c:pt>
                <c:pt idx="1450">
                  <c:v>234.88300000000001</c:v>
                </c:pt>
                <c:pt idx="1451">
                  <c:v>236.072</c:v>
                </c:pt>
                <c:pt idx="1452">
                  <c:v>238.916</c:v>
                </c:pt>
                <c:pt idx="1453">
                  <c:v>237.75899999999999</c:v>
                </c:pt>
                <c:pt idx="1454">
                  <c:v>243.648</c:v>
                </c:pt>
                <c:pt idx="1455">
                  <c:v>241.34</c:v>
                </c:pt>
                <c:pt idx="1456">
                  <c:v>242.90600000000001</c:v>
                </c:pt>
                <c:pt idx="1457">
                  <c:v>241.09399999999999</c:v>
                </c:pt>
                <c:pt idx="1458">
                  <c:v>240.608</c:v>
                </c:pt>
                <c:pt idx="1459">
                  <c:v>238.31299999999999</c:v>
                </c:pt>
                <c:pt idx="1460">
                  <c:v>237.68899999999999</c:v>
                </c:pt>
                <c:pt idx="1461">
                  <c:v>242.67699999999999</c:v>
                </c:pt>
                <c:pt idx="1462">
                  <c:v>246.38900000000001</c:v>
                </c:pt>
                <c:pt idx="1463">
                  <c:v>243.797</c:v>
                </c:pt>
                <c:pt idx="1464">
                  <c:v>245.001</c:v>
                </c:pt>
                <c:pt idx="1465">
                  <c:v>247.452</c:v>
                </c:pt>
                <c:pt idx="1466">
                  <c:v>247.316</c:v>
                </c:pt>
                <c:pt idx="1467">
                  <c:v>247.072</c:v>
                </c:pt>
                <c:pt idx="1468">
                  <c:v>244.255</c:v>
                </c:pt>
                <c:pt idx="1469">
                  <c:v>244.559</c:v>
                </c:pt>
                <c:pt idx="1470">
                  <c:v>247.876</c:v>
                </c:pt>
                <c:pt idx="1471">
                  <c:v>250.53399999999999</c:v>
                </c:pt>
                <c:pt idx="1472">
                  <c:v>248.52500000000001</c:v>
                </c:pt>
                <c:pt idx="1473">
                  <c:v>247.715</c:v>
                </c:pt>
                <c:pt idx="1474">
                  <c:v>251.76</c:v>
                </c:pt>
                <c:pt idx="1475">
                  <c:v>249.71299999999999</c:v>
                </c:pt>
                <c:pt idx="1476">
                  <c:v>252.52799999999999</c:v>
                </c:pt>
                <c:pt idx="1477">
                  <c:v>252.46299999999999</c:v>
                </c:pt>
                <c:pt idx="1478">
                  <c:v>255.12100000000001</c:v>
                </c:pt>
                <c:pt idx="1479">
                  <c:v>259.58199999999999</c:v>
                </c:pt>
                <c:pt idx="1480">
                  <c:v>262.63499999999999</c:v>
                </c:pt>
                <c:pt idx="1481">
                  <c:v>266.68799999999999</c:v>
                </c:pt>
                <c:pt idx="1482">
                  <c:v>268.76900000000001</c:v>
                </c:pt>
                <c:pt idx="1483">
                  <c:v>268.72199999999998</c:v>
                </c:pt>
                <c:pt idx="1484">
                  <c:v>262.709</c:v>
                </c:pt>
                <c:pt idx="1485">
                  <c:v>262.17</c:v>
                </c:pt>
                <c:pt idx="1486">
                  <c:v>262.31900000000002</c:v>
                </c:pt>
                <c:pt idx="1487">
                  <c:v>260.88</c:v>
                </c:pt>
                <c:pt idx="1488">
                  <c:v>265.35300000000001</c:v>
                </c:pt>
                <c:pt idx="1489">
                  <c:v>265.01</c:v>
                </c:pt>
                <c:pt idx="1490">
                  <c:v>267.69099999999997</c:v>
                </c:pt>
                <c:pt idx="1491">
                  <c:v>266.53199999999998</c:v>
                </c:pt>
                <c:pt idx="1492">
                  <c:v>267.43299999999999</c:v>
                </c:pt>
                <c:pt idx="1493">
                  <c:v>267.40800000000002</c:v>
                </c:pt>
                <c:pt idx="1494">
                  <c:v>271.12400000000002</c:v>
                </c:pt>
                <c:pt idx="1495">
                  <c:v>281.02199999999999</c:v>
                </c:pt>
                <c:pt idx="1496">
                  <c:v>284.54199999999997</c:v>
                </c:pt>
                <c:pt idx="1497">
                  <c:v>274.452</c:v>
                </c:pt>
                <c:pt idx="1498">
                  <c:v>268.69600000000003</c:v>
                </c:pt>
                <c:pt idx="1499">
                  <c:v>260.98500000000001</c:v>
                </c:pt>
                <c:pt idx="1500">
                  <c:v>261.13799999999998</c:v>
                </c:pt>
                <c:pt idx="1501">
                  <c:v>269.20100000000002</c:v>
                </c:pt>
                <c:pt idx="1502">
                  <c:v>270.13499999999999</c:v>
                </c:pt>
                <c:pt idx="1503">
                  <c:v>263.89600000000002</c:v>
                </c:pt>
                <c:pt idx="1504">
                  <c:v>270.54300000000001</c:v>
                </c:pt>
                <c:pt idx="1505">
                  <c:v>273.79300000000001</c:v>
                </c:pt>
                <c:pt idx="1506">
                  <c:v>273.28500000000003</c:v>
                </c:pt>
                <c:pt idx="1507">
                  <c:v>273.57400000000001</c:v>
                </c:pt>
                <c:pt idx="1508">
                  <c:v>275.52</c:v>
                </c:pt>
                <c:pt idx="1509">
                  <c:v>280.69099999999997</c:v>
                </c:pt>
                <c:pt idx="1510">
                  <c:v>287.19600000000003</c:v>
                </c:pt>
                <c:pt idx="1511">
                  <c:v>275.59899999999999</c:v>
                </c:pt>
                <c:pt idx="1512">
                  <c:v>278.05599999999998</c:v>
                </c:pt>
                <c:pt idx="1513">
                  <c:v>276.43099999999998</c:v>
                </c:pt>
                <c:pt idx="1514">
                  <c:v>275.22199999999998</c:v>
                </c:pt>
                <c:pt idx="1515">
                  <c:v>279.43200000000002</c:v>
                </c:pt>
                <c:pt idx="1516">
                  <c:v>280.18099999999998</c:v>
                </c:pt>
                <c:pt idx="1517">
                  <c:v>276.32900000000001</c:v>
                </c:pt>
                <c:pt idx="1518">
                  <c:v>273.08100000000002</c:v>
                </c:pt>
                <c:pt idx="1519">
                  <c:v>276.33199999999999</c:v>
                </c:pt>
                <c:pt idx="1520">
                  <c:v>275.83999999999997</c:v>
                </c:pt>
                <c:pt idx="1521">
                  <c:v>269.036</c:v>
                </c:pt>
                <c:pt idx="1522">
                  <c:v>264.149</c:v>
                </c:pt>
                <c:pt idx="1523">
                  <c:v>258.221</c:v>
                </c:pt>
                <c:pt idx="1524">
                  <c:v>259.62799999999999</c:v>
                </c:pt>
                <c:pt idx="1525">
                  <c:v>257.02300000000002</c:v>
                </c:pt>
                <c:pt idx="1526">
                  <c:v>262.45499999999998</c:v>
                </c:pt>
                <c:pt idx="1527">
                  <c:v>259.79500000000002</c:v>
                </c:pt>
                <c:pt idx="1528">
                  <c:v>275.24299999999999</c:v>
                </c:pt>
                <c:pt idx="1529">
                  <c:v>276.78300000000002</c:v>
                </c:pt>
                <c:pt idx="1530">
                  <c:v>278.06599999999997</c:v>
                </c:pt>
                <c:pt idx="1531">
                  <c:v>273.81200000000001</c:v>
                </c:pt>
                <c:pt idx="1532">
                  <c:v>265.05500000000001</c:v>
                </c:pt>
                <c:pt idx="1533">
                  <c:v>254.06399999999999</c:v>
                </c:pt>
                <c:pt idx="1534">
                  <c:v>249.559</c:v>
                </c:pt>
                <c:pt idx="1535">
                  <c:v>249.923</c:v>
                </c:pt>
                <c:pt idx="1536">
                  <c:v>254.535</c:v>
                </c:pt>
                <c:pt idx="1537">
                  <c:v>263.06</c:v>
                </c:pt>
                <c:pt idx="1538">
                  <c:v>261.26</c:v>
                </c:pt>
                <c:pt idx="1539">
                  <c:v>259.952</c:v>
                </c:pt>
                <c:pt idx="1540">
                  <c:v>260.33100000000002</c:v>
                </c:pt>
                <c:pt idx="1541">
                  <c:v>259.22800000000001</c:v>
                </c:pt>
                <c:pt idx="1542">
                  <c:v>263.90100000000001</c:v>
                </c:pt>
                <c:pt idx="1543">
                  <c:v>259.87599999999998</c:v>
                </c:pt>
                <c:pt idx="1544">
                  <c:v>243.85</c:v>
                </c:pt>
                <c:pt idx="1545">
                  <c:v>238.845</c:v>
                </c:pt>
                <c:pt idx="1546">
                  <c:v>245.42400000000001</c:v>
                </c:pt>
                <c:pt idx="1547">
                  <c:v>244.24100000000001</c:v>
                </c:pt>
                <c:pt idx="1548">
                  <c:v>244.40299999999999</c:v>
                </c:pt>
                <c:pt idx="1549">
                  <c:v>238.66499999999999</c:v>
                </c:pt>
                <c:pt idx="1550">
                  <c:v>243.85900000000001</c:v>
                </c:pt>
                <c:pt idx="1551">
                  <c:v>238.71899999999999</c:v>
                </c:pt>
                <c:pt idx="1552">
                  <c:v>241.63</c:v>
                </c:pt>
                <c:pt idx="1553">
                  <c:v>240.32400000000001</c:v>
                </c:pt>
                <c:pt idx="1554">
                  <c:v>237.80099999999999</c:v>
                </c:pt>
                <c:pt idx="1555">
                  <c:v>236.28100000000001</c:v>
                </c:pt>
                <c:pt idx="1556">
                  <c:v>215.34899999999999</c:v>
                </c:pt>
                <c:pt idx="1557">
                  <c:v>202.21899999999999</c:v>
                </c:pt>
                <c:pt idx="1558">
                  <c:v>202.91499999999999</c:v>
                </c:pt>
                <c:pt idx="1559">
                  <c:v>208.952</c:v>
                </c:pt>
                <c:pt idx="1560">
                  <c:v>212.82</c:v>
                </c:pt>
                <c:pt idx="1561">
                  <c:v>213.50700000000001</c:v>
                </c:pt>
                <c:pt idx="1562">
                  <c:v>205.68600000000001</c:v>
                </c:pt>
                <c:pt idx="1563">
                  <c:v>196.18100000000001</c:v>
                </c:pt>
                <c:pt idx="1564">
                  <c:v>187.423</c:v>
                </c:pt>
                <c:pt idx="1565">
                  <c:v>190.18</c:v>
                </c:pt>
                <c:pt idx="1566">
                  <c:v>190.53299999999999</c:v>
                </c:pt>
                <c:pt idx="1567">
                  <c:v>194.78899999999999</c:v>
                </c:pt>
                <c:pt idx="1568">
                  <c:v>193.66</c:v>
                </c:pt>
                <c:pt idx="1569">
                  <c:v>197.012</c:v>
                </c:pt>
                <c:pt idx="1570">
                  <c:v>204.898</c:v>
                </c:pt>
                <c:pt idx="1571">
                  <c:v>204.89500000000001</c:v>
                </c:pt>
                <c:pt idx="1572">
                  <c:v>212.05199999999999</c:v>
                </c:pt>
                <c:pt idx="1573">
                  <c:v>207.024</c:v>
                </c:pt>
                <c:pt idx="1574">
                  <c:v>211.08799999999999</c:v>
                </c:pt>
                <c:pt idx="1575">
                  <c:v>213.40899999999999</c:v>
                </c:pt>
                <c:pt idx="1576">
                  <c:v>215.38</c:v>
                </c:pt>
                <c:pt idx="1577">
                  <c:v>219.73400000000001</c:v>
                </c:pt>
                <c:pt idx="1578">
                  <c:v>217.93700000000001</c:v>
                </c:pt>
                <c:pt idx="1579">
                  <c:v>214.51</c:v>
                </c:pt>
                <c:pt idx="1580">
                  <c:v>215.64099999999999</c:v>
                </c:pt>
                <c:pt idx="1581">
                  <c:v>225.38300000000001</c:v>
                </c:pt>
                <c:pt idx="1582">
                  <c:v>224.48500000000001</c:v>
                </c:pt>
                <c:pt idx="1583">
                  <c:v>217.03100000000001</c:v>
                </c:pt>
                <c:pt idx="1584">
                  <c:v>209.62799999999999</c:v>
                </c:pt>
                <c:pt idx="1585">
                  <c:v>213.303</c:v>
                </c:pt>
                <c:pt idx="1586">
                  <c:v>220.18</c:v>
                </c:pt>
                <c:pt idx="1587">
                  <c:v>221.72</c:v>
                </c:pt>
                <c:pt idx="1588">
                  <c:v>220.29900000000001</c:v>
                </c:pt>
                <c:pt idx="1589">
                  <c:v>221.28200000000001</c:v>
                </c:pt>
                <c:pt idx="1590">
                  <c:v>216.178</c:v>
                </c:pt>
                <c:pt idx="1591">
                  <c:v>219.864</c:v>
                </c:pt>
                <c:pt idx="1592">
                  <c:v>220.29900000000001</c:v>
                </c:pt>
                <c:pt idx="1593">
                  <c:v>218.102</c:v>
                </c:pt>
                <c:pt idx="1594">
                  <c:v>215.65600000000001</c:v>
                </c:pt>
                <c:pt idx="1595">
                  <c:v>211.98099999999999</c:v>
                </c:pt>
                <c:pt idx="1596">
                  <c:v>207.22800000000001</c:v>
                </c:pt>
                <c:pt idx="1597">
                  <c:v>204.779</c:v>
                </c:pt>
                <c:pt idx="1598">
                  <c:v>200.988</c:v>
                </c:pt>
                <c:pt idx="1599">
                  <c:v>195.6</c:v>
                </c:pt>
                <c:pt idx="1600">
                  <c:v>198.83099999999999</c:v>
                </c:pt>
                <c:pt idx="1601">
                  <c:v>200.43</c:v>
                </c:pt>
                <c:pt idx="1602">
                  <c:v>203.08</c:v>
                </c:pt>
                <c:pt idx="1603">
                  <c:v>210.333</c:v>
                </c:pt>
                <c:pt idx="1604">
                  <c:v>212.626</c:v>
                </c:pt>
                <c:pt idx="1605">
                  <c:v>211.018</c:v>
                </c:pt>
                <c:pt idx="1606">
                  <c:v>209.155</c:v>
                </c:pt>
                <c:pt idx="1607">
                  <c:v>215.37799999999999</c:v>
                </c:pt>
                <c:pt idx="1608">
                  <c:v>217.21899999999999</c:v>
                </c:pt>
                <c:pt idx="1609">
                  <c:v>215.898</c:v>
                </c:pt>
                <c:pt idx="1610">
                  <c:v>221.60900000000001</c:v>
                </c:pt>
                <c:pt idx="1611">
                  <c:v>219.00200000000001</c:v>
                </c:pt>
                <c:pt idx="1612">
                  <c:v>215.98699999999999</c:v>
                </c:pt>
                <c:pt idx="1613">
                  <c:v>205.35300000000001</c:v>
                </c:pt>
                <c:pt idx="1614">
                  <c:v>206.483</c:v>
                </c:pt>
                <c:pt idx="1615">
                  <c:v>205.19399999999999</c:v>
                </c:pt>
                <c:pt idx="1616">
                  <c:v>197.72900000000001</c:v>
                </c:pt>
                <c:pt idx="1617">
                  <c:v>207.08</c:v>
                </c:pt>
                <c:pt idx="1618">
                  <c:v>208.37</c:v>
                </c:pt>
                <c:pt idx="1619">
                  <c:v>206.61699999999999</c:v>
                </c:pt>
                <c:pt idx="1620">
                  <c:v>208.05199999999999</c:v>
                </c:pt>
                <c:pt idx="1621">
                  <c:v>206.48400000000001</c:v>
                </c:pt>
                <c:pt idx="1622">
                  <c:v>201.18299999999999</c:v>
                </c:pt>
                <c:pt idx="1623">
                  <c:v>202.27</c:v>
                </c:pt>
                <c:pt idx="1624">
                  <c:v>206.22900000000001</c:v>
                </c:pt>
                <c:pt idx="1625">
                  <c:v>210.33500000000001</c:v>
                </c:pt>
                <c:pt idx="1626">
                  <c:v>214.96199999999999</c:v>
                </c:pt>
                <c:pt idx="1627">
                  <c:v>217.928</c:v>
                </c:pt>
                <c:pt idx="1628">
                  <c:v>216.10900000000001</c:v>
                </c:pt>
                <c:pt idx="1629">
                  <c:v>218.21600000000001</c:v>
                </c:pt>
                <c:pt idx="1630">
                  <c:v>217.17699999999999</c:v>
                </c:pt>
                <c:pt idx="1631">
                  <c:v>214.411</c:v>
                </c:pt>
                <c:pt idx="1632">
                  <c:v>213.94300000000001</c:v>
                </c:pt>
                <c:pt idx="1633">
                  <c:v>212.11</c:v>
                </c:pt>
                <c:pt idx="1634">
                  <c:v>211.53200000000001</c:v>
                </c:pt>
                <c:pt idx="1635">
                  <c:v>215.21600000000001</c:v>
                </c:pt>
                <c:pt idx="1636">
                  <c:v>218.39699999999999</c:v>
                </c:pt>
                <c:pt idx="1637">
                  <c:v>221.31100000000001</c:v>
                </c:pt>
                <c:pt idx="1638">
                  <c:v>222.39</c:v>
                </c:pt>
                <c:pt idx="1639">
                  <c:v>225.273</c:v>
                </c:pt>
                <c:pt idx="1640">
                  <c:v>235.602</c:v>
                </c:pt>
                <c:pt idx="1641">
                  <c:v>231.893</c:v>
                </c:pt>
                <c:pt idx="1642">
                  <c:v>230.881</c:v>
                </c:pt>
                <c:pt idx="1643">
                  <c:v>226.26400000000001</c:v>
                </c:pt>
                <c:pt idx="1644">
                  <c:v>223.33600000000001</c:v>
                </c:pt>
                <c:pt idx="1645">
                  <c:v>226.96299999999999</c:v>
                </c:pt>
                <c:pt idx="1646">
                  <c:v>229.53800000000001</c:v>
                </c:pt>
                <c:pt idx="1647">
                  <c:v>235.10499999999999</c:v>
                </c:pt>
                <c:pt idx="1648">
                  <c:v>234.16900000000001</c:v>
                </c:pt>
                <c:pt idx="1649">
                  <c:v>233.31299999999999</c:v>
                </c:pt>
                <c:pt idx="1650">
                  <c:v>232.04400000000001</c:v>
                </c:pt>
                <c:pt idx="1651">
                  <c:v>232.745</c:v>
                </c:pt>
                <c:pt idx="1652">
                  <c:v>231.96799999999999</c:v>
                </c:pt>
                <c:pt idx="1653">
                  <c:v>228.54499999999999</c:v>
                </c:pt>
                <c:pt idx="1654">
                  <c:v>227.18899999999999</c:v>
                </c:pt>
                <c:pt idx="1655">
                  <c:v>230.125</c:v>
                </c:pt>
                <c:pt idx="1656">
                  <c:v>228.31200000000001</c:v>
                </c:pt>
                <c:pt idx="1657">
                  <c:v>228.721</c:v>
                </c:pt>
                <c:pt idx="1658">
                  <c:v>230.15700000000001</c:v>
                </c:pt>
                <c:pt idx="1659">
                  <c:v>228.84399999999999</c:v>
                </c:pt>
                <c:pt idx="1660">
                  <c:v>225.05099999999999</c:v>
                </c:pt>
                <c:pt idx="1661">
                  <c:v>220.982</c:v>
                </c:pt>
                <c:pt idx="1662">
                  <c:v>220.244</c:v>
                </c:pt>
                <c:pt idx="1663">
                  <c:v>222.94300000000001</c:v>
                </c:pt>
                <c:pt idx="1664">
                  <c:v>222.542</c:v>
                </c:pt>
                <c:pt idx="1665">
                  <c:v>225.98</c:v>
                </c:pt>
                <c:pt idx="1666">
                  <c:v>226.548</c:v>
                </c:pt>
                <c:pt idx="1667">
                  <c:v>227.98699999999999</c:v>
                </c:pt>
                <c:pt idx="1668">
                  <c:v>225.27500000000001</c:v>
                </c:pt>
                <c:pt idx="1669">
                  <c:v>227.363</c:v>
                </c:pt>
                <c:pt idx="1670">
                  <c:v>229.428</c:v>
                </c:pt>
                <c:pt idx="1671">
                  <c:v>228.345</c:v>
                </c:pt>
                <c:pt idx="1672">
                  <c:v>226.358</c:v>
                </c:pt>
                <c:pt idx="1673">
                  <c:v>228.261</c:v>
                </c:pt>
                <c:pt idx="1674">
                  <c:v>230.48099999999999</c:v>
                </c:pt>
                <c:pt idx="1675">
                  <c:v>232.71899999999999</c:v>
                </c:pt>
                <c:pt idx="1676">
                  <c:v>229.15799999999999</c:v>
                </c:pt>
                <c:pt idx="1677">
                  <c:v>228.28</c:v>
                </c:pt>
                <c:pt idx="1678">
                  <c:v>224.97</c:v>
                </c:pt>
                <c:pt idx="1679">
                  <c:v>224.619</c:v>
                </c:pt>
                <c:pt idx="1680">
                  <c:v>224.00399999999999</c:v>
                </c:pt>
                <c:pt idx="1681">
                  <c:v>222.16900000000001</c:v>
                </c:pt>
                <c:pt idx="1682">
                  <c:v>226.011</c:v>
                </c:pt>
                <c:pt idx="1683">
                  <c:v>228.27699999999999</c:v>
                </c:pt>
                <c:pt idx="1684">
                  <c:v>227.65199999999999</c:v>
                </c:pt>
                <c:pt idx="1685">
                  <c:v>225.988</c:v>
                </c:pt>
                <c:pt idx="1686">
                  <c:v>229.762</c:v>
                </c:pt>
                <c:pt idx="1687">
                  <c:v>232.053</c:v>
                </c:pt>
                <c:pt idx="1688">
                  <c:v>232.58099999999999</c:v>
                </c:pt>
                <c:pt idx="1689">
                  <c:v>231.81200000000001</c:v>
                </c:pt>
                <c:pt idx="1690">
                  <c:v>231.96299999999999</c:v>
                </c:pt>
                <c:pt idx="1691">
                  <c:v>228.76900000000001</c:v>
                </c:pt>
                <c:pt idx="1692">
                  <c:v>227.774</c:v>
                </c:pt>
                <c:pt idx="1693">
                  <c:v>231.47</c:v>
                </c:pt>
                <c:pt idx="1694">
                  <c:v>232.08099999999999</c:v>
                </c:pt>
                <c:pt idx="1695">
                  <c:v>227.934</c:v>
                </c:pt>
                <c:pt idx="1696">
                  <c:v>228.547</c:v>
                </c:pt>
                <c:pt idx="1697">
                  <c:v>228.48400000000001</c:v>
                </c:pt>
                <c:pt idx="1698">
                  <c:v>228.44</c:v>
                </c:pt>
                <c:pt idx="1699">
                  <c:v>227.761</c:v>
                </c:pt>
                <c:pt idx="1700">
                  <c:v>228.11</c:v>
                </c:pt>
                <c:pt idx="1701">
                  <c:v>226.71100000000001</c:v>
                </c:pt>
                <c:pt idx="1702">
                  <c:v>228.16900000000001</c:v>
                </c:pt>
                <c:pt idx="1703">
                  <c:v>230.77199999999999</c:v>
                </c:pt>
                <c:pt idx="1704">
                  <c:v>229.53200000000001</c:v>
                </c:pt>
                <c:pt idx="1705">
                  <c:v>229.697</c:v>
                </c:pt>
                <c:pt idx="1706">
                  <c:v>230.32400000000001</c:v>
                </c:pt>
                <c:pt idx="1707">
                  <c:v>231.738</c:v>
                </c:pt>
                <c:pt idx="1708">
                  <c:v>229.33799999999999</c:v>
                </c:pt>
                <c:pt idx="1709">
                  <c:v>229.583</c:v>
                </c:pt>
                <c:pt idx="1710">
                  <c:v>228.68899999999999</c:v>
                </c:pt>
                <c:pt idx="1711">
                  <c:v>228.21600000000001</c:v>
                </c:pt>
                <c:pt idx="1712">
                  <c:v>227.19900000000001</c:v>
                </c:pt>
                <c:pt idx="1713">
                  <c:v>226.97399999999999</c:v>
                </c:pt>
                <c:pt idx="1714">
                  <c:v>228.28299999999999</c:v>
                </c:pt>
                <c:pt idx="1715">
                  <c:v>226.38800000000001</c:v>
                </c:pt>
                <c:pt idx="1716">
                  <c:v>220.99100000000001</c:v>
                </c:pt>
                <c:pt idx="1717">
                  <c:v>218.80699999999999</c:v>
                </c:pt>
                <c:pt idx="1718">
                  <c:v>215.71</c:v>
                </c:pt>
                <c:pt idx="1719">
                  <c:v>205.67099999999999</c:v>
                </c:pt>
                <c:pt idx="1720">
                  <c:v>205.88200000000001</c:v>
                </c:pt>
                <c:pt idx="1721">
                  <c:v>206.63399999999999</c:v>
                </c:pt>
                <c:pt idx="1722">
                  <c:v>210.90299999999999</c:v>
                </c:pt>
                <c:pt idx="1723">
                  <c:v>208.255</c:v>
                </c:pt>
                <c:pt idx="1724">
                  <c:v>208.88200000000001</c:v>
                </c:pt>
                <c:pt idx="1725">
                  <c:v>208.21899999999999</c:v>
                </c:pt>
                <c:pt idx="1726">
                  <c:v>207.387</c:v>
                </c:pt>
                <c:pt idx="1727">
                  <c:v>202.49700000000001</c:v>
                </c:pt>
                <c:pt idx="1728">
                  <c:v>198.67500000000001</c:v>
                </c:pt>
                <c:pt idx="1729">
                  <c:v>189.941</c:v>
                </c:pt>
                <c:pt idx="1730">
                  <c:v>188.87200000000001</c:v>
                </c:pt>
                <c:pt idx="1731">
                  <c:v>196.22200000000001</c:v>
                </c:pt>
                <c:pt idx="1732">
                  <c:v>200.69900000000001</c:v>
                </c:pt>
                <c:pt idx="1733">
                  <c:v>203.03800000000001</c:v>
                </c:pt>
                <c:pt idx="1734">
                  <c:v>203.18100000000001</c:v>
                </c:pt>
                <c:pt idx="1735">
                  <c:v>202.36199999999999</c:v>
                </c:pt>
                <c:pt idx="1736">
                  <c:v>202.661</c:v>
                </c:pt>
                <c:pt idx="1737">
                  <c:v>200.65700000000001</c:v>
                </c:pt>
                <c:pt idx="1738">
                  <c:v>200.29300000000001</c:v>
                </c:pt>
                <c:pt idx="1739">
                  <c:v>201.303</c:v>
                </c:pt>
                <c:pt idx="1740">
                  <c:v>197.88300000000001</c:v>
                </c:pt>
                <c:pt idx="1741">
                  <c:v>202.93899999999999</c:v>
                </c:pt>
                <c:pt idx="1742">
                  <c:v>198.26900000000001</c:v>
                </c:pt>
                <c:pt idx="1743">
                  <c:v>196.33699999999999</c:v>
                </c:pt>
                <c:pt idx="1744">
                  <c:v>200.72</c:v>
                </c:pt>
                <c:pt idx="1745">
                  <c:v>197.02699999999999</c:v>
                </c:pt>
                <c:pt idx="1746">
                  <c:v>197.75</c:v>
                </c:pt>
                <c:pt idx="1747">
                  <c:v>197.619</c:v>
                </c:pt>
                <c:pt idx="1748">
                  <c:v>198.92500000000001</c:v>
                </c:pt>
                <c:pt idx="1749">
                  <c:v>203.512</c:v>
                </c:pt>
                <c:pt idx="1750">
                  <c:v>202.262</c:v>
                </c:pt>
                <c:pt idx="1751">
                  <c:v>204.70099999999999</c:v>
                </c:pt>
                <c:pt idx="1752">
                  <c:v>204.58099999999999</c:v>
                </c:pt>
                <c:pt idx="1753">
                  <c:v>201.82400000000001</c:v>
                </c:pt>
                <c:pt idx="1754">
                  <c:v>199.55099999999999</c:v>
                </c:pt>
                <c:pt idx="1755">
                  <c:v>198.28399999999999</c:v>
                </c:pt>
                <c:pt idx="1756">
                  <c:v>197.13499999999999</c:v>
                </c:pt>
                <c:pt idx="1757">
                  <c:v>193.81</c:v>
                </c:pt>
                <c:pt idx="1758">
                  <c:v>195.24700000000001</c:v>
                </c:pt>
                <c:pt idx="1759">
                  <c:v>195.83199999999999</c:v>
                </c:pt>
                <c:pt idx="1760">
                  <c:v>197.98099999999999</c:v>
                </c:pt>
                <c:pt idx="1761">
                  <c:v>199.29400000000001</c:v>
                </c:pt>
                <c:pt idx="1762">
                  <c:v>200.40299999999999</c:v>
                </c:pt>
                <c:pt idx="1763">
                  <c:v>196.953</c:v>
                </c:pt>
                <c:pt idx="1764">
                  <c:v>194.17500000000001</c:v>
                </c:pt>
                <c:pt idx="1765">
                  <c:v>191.096</c:v>
                </c:pt>
                <c:pt idx="1766">
                  <c:v>190.23500000000001</c:v>
                </c:pt>
                <c:pt idx="1767">
                  <c:v>191.054</c:v>
                </c:pt>
                <c:pt idx="1768">
                  <c:v>197.654</c:v>
                </c:pt>
                <c:pt idx="1769">
                  <c:v>196.96</c:v>
                </c:pt>
                <c:pt idx="1770">
                  <c:v>196.523</c:v>
                </c:pt>
                <c:pt idx="1771">
                  <c:v>196.16200000000001</c:v>
                </c:pt>
                <c:pt idx="1772">
                  <c:v>194.18799999999999</c:v>
                </c:pt>
                <c:pt idx="1773">
                  <c:v>197.83199999999999</c:v>
                </c:pt>
                <c:pt idx="1774">
                  <c:v>200.161</c:v>
                </c:pt>
                <c:pt idx="1775">
                  <c:v>201.583</c:v>
                </c:pt>
                <c:pt idx="1776">
                  <c:v>202.42099999999999</c:v>
                </c:pt>
                <c:pt idx="1777">
                  <c:v>202.608</c:v>
                </c:pt>
                <c:pt idx="1778">
                  <c:v>204.38</c:v>
                </c:pt>
                <c:pt idx="1779">
                  <c:v>204.48400000000001</c:v>
                </c:pt>
                <c:pt idx="1780">
                  <c:v>208.46199999999999</c:v>
                </c:pt>
                <c:pt idx="1781">
                  <c:v>211.80099999999999</c:v>
                </c:pt>
                <c:pt idx="1782">
                  <c:v>213.46700000000001</c:v>
                </c:pt>
                <c:pt idx="1783">
                  <c:v>213.51599999999999</c:v>
                </c:pt>
                <c:pt idx="1784">
                  <c:v>213.108</c:v>
                </c:pt>
                <c:pt idx="1785">
                  <c:v>211.17</c:v>
                </c:pt>
                <c:pt idx="1786">
                  <c:v>211.02799999999999</c:v>
                </c:pt>
                <c:pt idx="1787">
                  <c:v>209.61</c:v>
                </c:pt>
                <c:pt idx="1788">
                  <c:v>209.375</c:v>
                </c:pt>
                <c:pt idx="1789">
                  <c:v>207.53100000000001</c:v>
                </c:pt>
                <c:pt idx="1790">
                  <c:v>207.02500000000001</c:v>
                </c:pt>
                <c:pt idx="1791">
                  <c:v>208.66300000000001</c:v>
                </c:pt>
                <c:pt idx="1792">
                  <c:v>208.06</c:v>
                </c:pt>
                <c:pt idx="1793">
                  <c:v>208.18899999999999</c:v>
                </c:pt>
                <c:pt idx="1794">
                  <c:v>206.78399999999999</c:v>
                </c:pt>
                <c:pt idx="1795">
                  <c:v>208.36799999999999</c:v>
                </c:pt>
                <c:pt idx="1796">
                  <c:v>212.059</c:v>
                </c:pt>
                <c:pt idx="1797">
                  <c:v>218.03299999999999</c:v>
                </c:pt>
                <c:pt idx="1798">
                  <c:v>216.79400000000001</c:v>
                </c:pt>
                <c:pt idx="1799">
                  <c:v>218.86500000000001</c:v>
                </c:pt>
                <c:pt idx="1800">
                  <c:v>223.07300000000001</c:v>
                </c:pt>
                <c:pt idx="1801">
                  <c:v>228.85300000000001</c:v>
                </c:pt>
                <c:pt idx="1802">
                  <c:v>237.46</c:v>
                </c:pt>
                <c:pt idx="1803">
                  <c:v>231.756</c:v>
                </c:pt>
                <c:pt idx="1804">
                  <c:v>230.59100000000001</c:v>
                </c:pt>
                <c:pt idx="1805">
                  <c:v>227.703</c:v>
                </c:pt>
                <c:pt idx="1806">
                  <c:v>225.59399999999999</c:v>
                </c:pt>
                <c:pt idx="1807">
                  <c:v>227.322</c:v>
                </c:pt>
                <c:pt idx="1808">
                  <c:v>224.46899999999999</c:v>
                </c:pt>
                <c:pt idx="1809">
                  <c:v>220.19</c:v>
                </c:pt>
                <c:pt idx="1810">
                  <c:v>217.285</c:v>
                </c:pt>
                <c:pt idx="1811">
                  <c:v>219.464</c:v>
                </c:pt>
                <c:pt idx="1812">
                  <c:v>219.80099999999999</c:v>
                </c:pt>
                <c:pt idx="1813">
                  <c:v>219.92500000000001</c:v>
                </c:pt>
                <c:pt idx="1814">
                  <c:v>220.209</c:v>
                </c:pt>
                <c:pt idx="1815">
                  <c:v>221.917</c:v>
                </c:pt>
                <c:pt idx="1816">
                  <c:v>225.69900000000001</c:v>
                </c:pt>
                <c:pt idx="1817">
                  <c:v>229.66</c:v>
                </c:pt>
                <c:pt idx="1818">
                  <c:v>226.55500000000001</c:v>
                </c:pt>
                <c:pt idx="1819">
                  <c:v>222.94300000000001</c:v>
                </c:pt>
                <c:pt idx="1820">
                  <c:v>219.16200000000001</c:v>
                </c:pt>
                <c:pt idx="1821">
                  <c:v>217.30199999999999</c:v>
                </c:pt>
                <c:pt idx="1822">
                  <c:v>218.60300000000001</c:v>
                </c:pt>
                <c:pt idx="1823">
                  <c:v>222.44399999999999</c:v>
                </c:pt>
                <c:pt idx="1824">
                  <c:v>222.636</c:v>
                </c:pt>
                <c:pt idx="1825">
                  <c:v>223.22499999999999</c:v>
                </c:pt>
                <c:pt idx="1826">
                  <c:v>218.465</c:v>
                </c:pt>
                <c:pt idx="1827">
                  <c:v>218.06200000000001</c:v>
                </c:pt>
                <c:pt idx="1828">
                  <c:v>214.66300000000001</c:v>
                </c:pt>
                <c:pt idx="1829">
                  <c:v>219.01499999999999</c:v>
                </c:pt>
                <c:pt idx="1830">
                  <c:v>215.11500000000001</c:v>
                </c:pt>
                <c:pt idx="1831">
                  <c:v>214.38</c:v>
                </c:pt>
                <c:pt idx="1832">
                  <c:v>214.21199999999999</c:v>
                </c:pt>
                <c:pt idx="1833">
                  <c:v>213.499</c:v>
                </c:pt>
                <c:pt idx="1834">
                  <c:v>216.21600000000001</c:v>
                </c:pt>
                <c:pt idx="1835">
                  <c:v>218.7</c:v>
                </c:pt>
                <c:pt idx="1836">
                  <c:v>217.416</c:v>
                </c:pt>
                <c:pt idx="1837">
                  <c:v>216.39500000000001</c:v>
                </c:pt>
                <c:pt idx="1838">
                  <c:v>214.982</c:v>
                </c:pt>
                <c:pt idx="1839">
                  <c:v>211.251</c:v>
                </c:pt>
                <c:pt idx="1840">
                  <c:v>209.97</c:v>
                </c:pt>
                <c:pt idx="1841">
                  <c:v>209.96700000000001</c:v>
                </c:pt>
                <c:pt idx="1842">
                  <c:v>210.363</c:v>
                </c:pt>
                <c:pt idx="1843">
                  <c:v>210.751</c:v>
                </c:pt>
                <c:pt idx="1844">
                  <c:v>212.524</c:v>
                </c:pt>
                <c:pt idx="1845">
                  <c:v>213.042</c:v>
                </c:pt>
                <c:pt idx="1846">
                  <c:v>215.589</c:v>
                </c:pt>
                <c:pt idx="1847">
                  <c:v>213.91200000000001</c:v>
                </c:pt>
                <c:pt idx="1848">
                  <c:v>213.98</c:v>
                </c:pt>
                <c:pt idx="1849">
                  <c:v>213.42099999999999</c:v>
                </c:pt>
                <c:pt idx="1850">
                  <c:v>213.81</c:v>
                </c:pt>
                <c:pt idx="1851">
                  <c:v>216.74799999999999</c:v>
                </c:pt>
                <c:pt idx="1852">
                  <c:v>216.74199999999999</c:v>
                </c:pt>
                <c:pt idx="1853">
                  <c:v>219.023</c:v>
                </c:pt>
                <c:pt idx="1854">
                  <c:v>217.37200000000001</c:v>
                </c:pt>
                <c:pt idx="1855">
                  <c:v>215.51599999999999</c:v>
                </c:pt>
                <c:pt idx="1856">
                  <c:v>217.26900000000001</c:v>
                </c:pt>
                <c:pt idx="1857">
                  <c:v>217.042</c:v>
                </c:pt>
                <c:pt idx="1858">
                  <c:v>219.18299999999999</c:v>
                </c:pt>
                <c:pt idx="1859">
                  <c:v>217.935</c:v>
                </c:pt>
                <c:pt idx="1860">
                  <c:v>220.48400000000001</c:v>
                </c:pt>
                <c:pt idx="1861">
                  <c:v>223.559</c:v>
                </c:pt>
                <c:pt idx="1862">
                  <c:v>220.821</c:v>
                </c:pt>
                <c:pt idx="1863">
                  <c:v>217.471</c:v>
                </c:pt>
                <c:pt idx="1864">
                  <c:v>221.28800000000001</c:v>
                </c:pt>
                <c:pt idx="1865">
                  <c:v>223.43</c:v>
                </c:pt>
                <c:pt idx="1866">
                  <c:v>221.571</c:v>
                </c:pt>
                <c:pt idx="1867">
                  <c:v>220.52099999999999</c:v>
                </c:pt>
                <c:pt idx="1868">
                  <c:v>216.846</c:v>
                </c:pt>
                <c:pt idx="1869">
                  <c:v>216.458</c:v>
                </c:pt>
                <c:pt idx="1870">
                  <c:v>216.12200000000001</c:v>
                </c:pt>
                <c:pt idx="1871">
                  <c:v>217.309</c:v>
                </c:pt>
                <c:pt idx="1872">
                  <c:v>215.70599999999999</c:v>
                </c:pt>
                <c:pt idx="1873">
                  <c:v>222.54599999999999</c:v>
                </c:pt>
                <c:pt idx="1874">
                  <c:v>227.59299999999999</c:v>
                </c:pt>
                <c:pt idx="1875">
                  <c:v>230.303</c:v>
                </c:pt>
                <c:pt idx="1876">
                  <c:v>228.79</c:v>
                </c:pt>
                <c:pt idx="1877">
                  <c:v>229.126</c:v>
                </c:pt>
                <c:pt idx="1878">
                  <c:v>228.09700000000001</c:v>
                </c:pt>
                <c:pt idx="1879">
                  <c:v>229.27199999999999</c:v>
                </c:pt>
                <c:pt idx="1880">
                  <c:v>228.46600000000001</c:v>
                </c:pt>
                <c:pt idx="1881">
                  <c:v>226.73699999999999</c:v>
                </c:pt>
                <c:pt idx="1882">
                  <c:v>226.845</c:v>
                </c:pt>
                <c:pt idx="1883">
                  <c:v>227.554</c:v>
                </c:pt>
                <c:pt idx="1884">
                  <c:v>227.44200000000001</c:v>
                </c:pt>
                <c:pt idx="1885">
                  <c:v>228.03</c:v>
                </c:pt>
                <c:pt idx="1886">
                  <c:v>226.76499999999999</c:v>
                </c:pt>
                <c:pt idx="1887">
                  <c:v>226.84399999999999</c:v>
                </c:pt>
                <c:pt idx="1888">
                  <c:v>227.14500000000001</c:v>
                </c:pt>
                <c:pt idx="1889">
                  <c:v>227.69499999999999</c:v>
                </c:pt>
                <c:pt idx="1890">
                  <c:v>228.423</c:v>
                </c:pt>
                <c:pt idx="1891">
                  <c:v>227.72</c:v>
                </c:pt>
                <c:pt idx="1892">
                  <c:v>230.54</c:v>
                </c:pt>
                <c:pt idx="1893">
                  <c:v>230.56</c:v>
                </c:pt>
                <c:pt idx="1894">
                  <c:v>229.208</c:v>
                </c:pt>
                <c:pt idx="1895">
                  <c:v>233.483</c:v>
                </c:pt>
                <c:pt idx="1896">
                  <c:v>232.50299999999999</c:v>
                </c:pt>
                <c:pt idx="1897">
                  <c:v>234.45699999999999</c:v>
                </c:pt>
                <c:pt idx="1898">
                  <c:v>233.45699999999999</c:v>
                </c:pt>
                <c:pt idx="1899">
                  <c:v>234.18899999999999</c:v>
                </c:pt>
                <c:pt idx="1900">
                  <c:v>233.517</c:v>
                </c:pt>
                <c:pt idx="1901">
                  <c:v>231.959</c:v>
                </c:pt>
                <c:pt idx="1902">
                  <c:v>232.32599999999999</c:v>
                </c:pt>
                <c:pt idx="1903">
                  <c:v>232.65700000000001</c:v>
                </c:pt>
                <c:pt idx="1904">
                  <c:v>232.251</c:v>
                </c:pt>
                <c:pt idx="1905">
                  <c:v>231.32599999999999</c:v>
                </c:pt>
                <c:pt idx="1906">
                  <c:v>232.185</c:v>
                </c:pt>
                <c:pt idx="1907">
                  <c:v>233.86600000000001</c:v>
                </c:pt>
                <c:pt idx="1908">
                  <c:v>232.857</c:v>
                </c:pt>
                <c:pt idx="1909">
                  <c:v>232.45</c:v>
                </c:pt>
                <c:pt idx="1910">
                  <c:v>230.00299999999999</c:v>
                </c:pt>
                <c:pt idx="1911">
                  <c:v>231.357</c:v>
                </c:pt>
                <c:pt idx="1912">
                  <c:v>231.41</c:v>
                </c:pt>
                <c:pt idx="1913">
                  <c:v>232.28399999999999</c:v>
                </c:pt>
                <c:pt idx="1914">
                  <c:v>230.85900000000001</c:v>
                </c:pt>
                <c:pt idx="1915">
                  <c:v>232.68</c:v>
                </c:pt>
                <c:pt idx="1916">
                  <c:v>232.92099999999999</c:v>
                </c:pt>
                <c:pt idx="1917">
                  <c:v>234.71600000000001</c:v>
                </c:pt>
                <c:pt idx="1918">
                  <c:v>234.71899999999999</c:v>
                </c:pt>
                <c:pt idx="1919">
                  <c:v>235.69200000000001</c:v>
                </c:pt>
                <c:pt idx="1920">
                  <c:v>236.29900000000001</c:v>
                </c:pt>
                <c:pt idx="1921">
                  <c:v>234.38900000000001</c:v>
                </c:pt>
                <c:pt idx="1922">
                  <c:v>234.07</c:v>
                </c:pt>
                <c:pt idx="1923">
                  <c:v>236.46</c:v>
                </c:pt>
                <c:pt idx="1924">
                  <c:v>237.91800000000001</c:v>
                </c:pt>
                <c:pt idx="1925">
                  <c:v>237.786</c:v>
                </c:pt>
                <c:pt idx="1926">
                  <c:v>235.07300000000001</c:v>
                </c:pt>
                <c:pt idx="1927">
                  <c:v>238.60900000000001</c:v>
                </c:pt>
                <c:pt idx="1928">
                  <c:v>234.50399999999999</c:v>
                </c:pt>
                <c:pt idx="1929">
                  <c:v>235.06700000000001</c:v>
                </c:pt>
                <c:pt idx="1930">
                  <c:v>236.11799999999999</c:v>
                </c:pt>
                <c:pt idx="1931">
                  <c:v>236.68199999999999</c:v>
                </c:pt>
                <c:pt idx="1932">
                  <c:v>235.24700000000001</c:v>
                </c:pt>
                <c:pt idx="1933">
                  <c:v>233.63499999999999</c:v>
                </c:pt>
                <c:pt idx="1934">
                  <c:v>232.10900000000001</c:v>
                </c:pt>
                <c:pt idx="1935">
                  <c:v>232.91200000000001</c:v>
                </c:pt>
                <c:pt idx="1936">
                  <c:v>232.595</c:v>
                </c:pt>
                <c:pt idx="1937">
                  <c:v>229.01400000000001</c:v>
                </c:pt>
                <c:pt idx="1938">
                  <c:v>218.262</c:v>
                </c:pt>
                <c:pt idx="1939">
                  <c:v>220.79</c:v>
                </c:pt>
                <c:pt idx="1940">
                  <c:v>223.738</c:v>
                </c:pt>
                <c:pt idx="1941">
                  <c:v>226.74700000000001</c:v>
                </c:pt>
                <c:pt idx="1942">
                  <c:v>226.76599999999999</c:v>
                </c:pt>
                <c:pt idx="1943">
                  <c:v>222.86699999999999</c:v>
                </c:pt>
                <c:pt idx="1944">
                  <c:v>218.12700000000001</c:v>
                </c:pt>
                <c:pt idx="1945">
                  <c:v>220.584</c:v>
                </c:pt>
                <c:pt idx="1946">
                  <c:v>218.58199999999999</c:v>
                </c:pt>
                <c:pt idx="1947">
                  <c:v>216.28200000000001</c:v>
                </c:pt>
                <c:pt idx="1948">
                  <c:v>217.66300000000001</c:v>
                </c:pt>
                <c:pt idx="1949">
                  <c:v>218.751</c:v>
                </c:pt>
                <c:pt idx="1950">
                  <c:v>220.303</c:v>
                </c:pt>
                <c:pt idx="1951">
                  <c:v>220.185</c:v>
                </c:pt>
                <c:pt idx="1952">
                  <c:v>219.18600000000001</c:v>
                </c:pt>
                <c:pt idx="1953">
                  <c:v>217.876</c:v>
                </c:pt>
                <c:pt idx="1954">
                  <c:v>220.09800000000001</c:v>
                </c:pt>
                <c:pt idx="1955">
                  <c:v>219.86500000000001</c:v>
                </c:pt>
                <c:pt idx="1956">
                  <c:v>217.73699999999999</c:v>
                </c:pt>
                <c:pt idx="1957">
                  <c:v>217.21899999999999</c:v>
                </c:pt>
                <c:pt idx="1958">
                  <c:v>222.71700000000001</c:v>
                </c:pt>
                <c:pt idx="1959">
                  <c:v>224.08099999999999</c:v>
                </c:pt>
                <c:pt idx="1960">
                  <c:v>224.666</c:v>
                </c:pt>
                <c:pt idx="1961">
                  <c:v>224.358</c:v>
                </c:pt>
                <c:pt idx="1962">
                  <c:v>224.255</c:v>
                </c:pt>
                <c:pt idx="1963">
                  <c:v>227.94300000000001</c:v>
                </c:pt>
                <c:pt idx="1964">
                  <c:v>230.77699999999999</c:v>
                </c:pt>
                <c:pt idx="1965">
                  <c:v>233.16800000000001</c:v>
                </c:pt>
                <c:pt idx="1966">
                  <c:v>232.94399999999999</c:v>
                </c:pt>
                <c:pt idx="1967">
                  <c:v>230.66499999999999</c:v>
                </c:pt>
                <c:pt idx="1968">
                  <c:v>233.511</c:v>
                </c:pt>
                <c:pt idx="1969">
                  <c:v>233.779</c:v>
                </c:pt>
                <c:pt idx="1970">
                  <c:v>231.02500000000001</c:v>
                </c:pt>
                <c:pt idx="1971">
                  <c:v>231.892</c:v>
                </c:pt>
                <c:pt idx="1972">
                  <c:v>229.803</c:v>
                </c:pt>
                <c:pt idx="1973">
                  <c:v>228.21899999999999</c:v>
                </c:pt>
                <c:pt idx="1974">
                  <c:v>230.351</c:v>
                </c:pt>
                <c:pt idx="1975">
                  <c:v>227.56399999999999</c:v>
                </c:pt>
                <c:pt idx="1976">
                  <c:v>226.321</c:v>
                </c:pt>
                <c:pt idx="1977">
                  <c:v>225.97900000000001</c:v>
                </c:pt>
                <c:pt idx="1978">
                  <c:v>223.714</c:v>
                </c:pt>
                <c:pt idx="1979">
                  <c:v>225.33199999999999</c:v>
                </c:pt>
                <c:pt idx="1980">
                  <c:v>222.7</c:v>
                </c:pt>
                <c:pt idx="1981">
                  <c:v>223.33500000000001</c:v>
                </c:pt>
                <c:pt idx="1982">
                  <c:v>223.881</c:v>
                </c:pt>
                <c:pt idx="1983">
                  <c:v>224.65199999999999</c:v>
                </c:pt>
                <c:pt idx="1984">
                  <c:v>220.23099999999999</c:v>
                </c:pt>
                <c:pt idx="1985">
                  <c:v>222.43799999999999</c:v>
                </c:pt>
                <c:pt idx="1986">
                  <c:v>226.012</c:v>
                </c:pt>
                <c:pt idx="1987">
                  <c:v>227.38399999999999</c:v>
                </c:pt>
                <c:pt idx="1988">
                  <c:v>229.11799999999999</c:v>
                </c:pt>
                <c:pt idx="1989">
                  <c:v>228.30799999999999</c:v>
                </c:pt>
                <c:pt idx="1990">
                  <c:v>216.28100000000001</c:v>
                </c:pt>
                <c:pt idx="1991">
                  <c:v>220.83799999999999</c:v>
                </c:pt>
                <c:pt idx="1992">
                  <c:v>215.57</c:v>
                </c:pt>
                <c:pt idx="1993">
                  <c:v>210.09700000000001</c:v>
                </c:pt>
                <c:pt idx="1994">
                  <c:v>213.077</c:v>
                </c:pt>
                <c:pt idx="1995">
                  <c:v>216.06399999999999</c:v>
                </c:pt>
                <c:pt idx="1996">
                  <c:v>215.126</c:v>
                </c:pt>
                <c:pt idx="1997">
                  <c:v>210.33099999999999</c:v>
                </c:pt>
                <c:pt idx="1998">
                  <c:v>209.75899999999999</c:v>
                </c:pt>
                <c:pt idx="1999">
                  <c:v>209.631</c:v>
                </c:pt>
                <c:pt idx="2000">
                  <c:v>207.417</c:v>
                </c:pt>
                <c:pt idx="2001">
                  <c:v>209.86699999999999</c:v>
                </c:pt>
                <c:pt idx="2002">
                  <c:v>213.08099999999999</c:v>
                </c:pt>
                <c:pt idx="2003">
                  <c:v>215.49199999999999</c:v>
                </c:pt>
                <c:pt idx="2004">
                  <c:v>219.126</c:v>
                </c:pt>
                <c:pt idx="2005">
                  <c:v>223.57900000000001</c:v>
                </c:pt>
                <c:pt idx="2006">
                  <c:v>220.42500000000001</c:v>
                </c:pt>
                <c:pt idx="2007">
                  <c:v>221.79900000000001</c:v>
                </c:pt>
                <c:pt idx="2008">
                  <c:v>221.05099999999999</c:v>
                </c:pt>
                <c:pt idx="2009">
                  <c:v>226.398</c:v>
                </c:pt>
                <c:pt idx="2010">
                  <c:v>229.703</c:v>
                </c:pt>
                <c:pt idx="2011">
                  <c:v>226.239</c:v>
                </c:pt>
                <c:pt idx="2012">
                  <c:v>225.221</c:v>
                </c:pt>
                <c:pt idx="2013">
                  <c:v>226.63</c:v>
                </c:pt>
                <c:pt idx="2014">
                  <c:v>226.65299999999999</c:v>
                </c:pt>
                <c:pt idx="2015">
                  <c:v>226.41</c:v>
                </c:pt>
                <c:pt idx="2016">
                  <c:v>225.07400000000001</c:v>
                </c:pt>
                <c:pt idx="2017">
                  <c:v>228.48</c:v>
                </c:pt>
                <c:pt idx="2018">
                  <c:v>229.09200000000001</c:v>
                </c:pt>
                <c:pt idx="2019">
                  <c:v>225.53899999999999</c:v>
                </c:pt>
                <c:pt idx="2020">
                  <c:v>226.517</c:v>
                </c:pt>
                <c:pt idx="2021">
                  <c:v>232.55699999999999</c:v>
                </c:pt>
                <c:pt idx="2022">
                  <c:v>234.12700000000001</c:v>
                </c:pt>
                <c:pt idx="2023">
                  <c:v>233.67500000000001</c:v>
                </c:pt>
                <c:pt idx="2024">
                  <c:v>231.69300000000001</c:v>
                </c:pt>
                <c:pt idx="2025">
                  <c:v>231.423</c:v>
                </c:pt>
                <c:pt idx="2026">
                  <c:v>227.90600000000001</c:v>
                </c:pt>
                <c:pt idx="2027">
                  <c:v>229.74100000000001</c:v>
                </c:pt>
                <c:pt idx="2028">
                  <c:v>227.79499999999999</c:v>
                </c:pt>
                <c:pt idx="2029">
                  <c:v>227.40899999999999</c:v>
                </c:pt>
                <c:pt idx="2030">
                  <c:v>228.57900000000001</c:v>
                </c:pt>
                <c:pt idx="2031">
                  <c:v>228.398</c:v>
                </c:pt>
                <c:pt idx="2032">
                  <c:v>229.02600000000001</c:v>
                </c:pt>
                <c:pt idx="2033">
                  <c:v>230.655</c:v>
                </c:pt>
                <c:pt idx="2034">
                  <c:v>227.53700000000001</c:v>
                </c:pt>
                <c:pt idx="2035">
                  <c:v>219.232</c:v>
                </c:pt>
                <c:pt idx="2036">
                  <c:v>217.16300000000001</c:v>
                </c:pt>
                <c:pt idx="2037">
                  <c:v>217.63900000000001</c:v>
                </c:pt>
                <c:pt idx="2038">
                  <c:v>217.12700000000001</c:v>
                </c:pt>
                <c:pt idx="2039">
                  <c:v>215.77</c:v>
                </c:pt>
                <c:pt idx="2040">
                  <c:v>210.18299999999999</c:v>
                </c:pt>
                <c:pt idx="2041">
                  <c:v>205.72499999999999</c:v>
                </c:pt>
                <c:pt idx="2042">
                  <c:v>211.565</c:v>
                </c:pt>
                <c:pt idx="2043">
                  <c:v>205.298</c:v>
                </c:pt>
                <c:pt idx="2044">
                  <c:v>203.38499999999999</c:v>
                </c:pt>
                <c:pt idx="2045">
                  <c:v>210.72200000000001</c:v>
                </c:pt>
                <c:pt idx="2046">
                  <c:v>213.577</c:v>
                </c:pt>
                <c:pt idx="2047">
                  <c:v>212.63</c:v>
                </c:pt>
                <c:pt idx="2048">
                  <c:v>214.80699999999999</c:v>
                </c:pt>
                <c:pt idx="2049">
                  <c:v>213.786</c:v>
                </c:pt>
                <c:pt idx="2050">
                  <c:v>214.02199999999999</c:v>
                </c:pt>
                <c:pt idx="2051">
                  <c:v>224.31800000000001</c:v>
                </c:pt>
                <c:pt idx="2052">
                  <c:v>222.34700000000001</c:v>
                </c:pt>
                <c:pt idx="2053">
                  <c:v>231.93700000000001</c:v>
                </c:pt>
                <c:pt idx="2054">
                  <c:v>231.23699999999999</c:v>
                </c:pt>
                <c:pt idx="2055">
                  <c:v>228.28</c:v>
                </c:pt>
                <c:pt idx="2056">
                  <c:v>227.61199999999999</c:v>
                </c:pt>
                <c:pt idx="2057">
                  <c:v>224.23400000000001</c:v>
                </c:pt>
                <c:pt idx="2058">
                  <c:v>227.68799999999999</c:v>
                </c:pt>
                <c:pt idx="2059">
                  <c:v>225.85</c:v>
                </c:pt>
                <c:pt idx="2060">
                  <c:v>228.38</c:v>
                </c:pt>
                <c:pt idx="2061">
                  <c:v>230.154</c:v>
                </c:pt>
                <c:pt idx="2062">
                  <c:v>228.84399999999999</c:v>
                </c:pt>
                <c:pt idx="2063">
                  <c:v>231.97900000000001</c:v>
                </c:pt>
                <c:pt idx="2064">
                  <c:v>235.03100000000001</c:v>
                </c:pt>
                <c:pt idx="2065">
                  <c:v>230.892</c:v>
                </c:pt>
                <c:pt idx="2066">
                  <c:v>228.89599999999999</c:v>
                </c:pt>
                <c:pt idx="2067">
                  <c:v>226.596</c:v>
                </c:pt>
                <c:pt idx="2068">
                  <c:v>231.346</c:v>
                </c:pt>
                <c:pt idx="2069">
                  <c:v>230.91499999999999</c:v>
                </c:pt>
                <c:pt idx="2070">
                  <c:v>232.803</c:v>
                </c:pt>
                <c:pt idx="2071">
                  <c:v>235.518</c:v>
                </c:pt>
                <c:pt idx="2072">
                  <c:v>233.09700000000001</c:v>
                </c:pt>
                <c:pt idx="2073">
                  <c:v>232.774</c:v>
                </c:pt>
                <c:pt idx="2074">
                  <c:v>230.88499999999999</c:v>
                </c:pt>
                <c:pt idx="2075">
                  <c:v>231.786</c:v>
                </c:pt>
                <c:pt idx="2076">
                  <c:v>232.68799999999999</c:v>
                </c:pt>
                <c:pt idx="2077">
                  <c:v>230.83199999999999</c:v>
                </c:pt>
                <c:pt idx="2078">
                  <c:v>230.828</c:v>
                </c:pt>
                <c:pt idx="2079">
                  <c:v>231.69200000000001</c:v>
                </c:pt>
                <c:pt idx="2080">
                  <c:v>232.84399999999999</c:v>
                </c:pt>
                <c:pt idx="2081">
                  <c:v>234.792</c:v>
                </c:pt>
                <c:pt idx="2082">
                  <c:v>232.316</c:v>
                </c:pt>
                <c:pt idx="2083">
                  <c:v>230.917</c:v>
                </c:pt>
                <c:pt idx="2084">
                  <c:v>232.256</c:v>
                </c:pt>
                <c:pt idx="2085">
                  <c:v>233.94399999999999</c:v>
                </c:pt>
                <c:pt idx="2086">
                  <c:v>238.791</c:v>
                </c:pt>
                <c:pt idx="2087">
                  <c:v>243.53399999999999</c:v>
                </c:pt>
                <c:pt idx="2088">
                  <c:v>239.82499999999999</c:v>
                </c:pt>
                <c:pt idx="2089">
                  <c:v>243.19900000000001</c:v>
                </c:pt>
                <c:pt idx="2090">
                  <c:v>240.26599999999999</c:v>
                </c:pt>
                <c:pt idx="2091">
                  <c:v>246.29400000000001</c:v>
                </c:pt>
                <c:pt idx="2092">
                  <c:v>245.667</c:v>
                </c:pt>
                <c:pt idx="2093">
                  <c:v>244.89400000000001</c:v>
                </c:pt>
                <c:pt idx="2094">
                  <c:v>244.14500000000001</c:v>
                </c:pt>
                <c:pt idx="2095">
                  <c:v>244.51499999999999</c:v>
                </c:pt>
                <c:pt idx="2096">
                  <c:v>253.63499999999999</c:v>
                </c:pt>
                <c:pt idx="2097">
                  <c:v>252.26400000000001</c:v>
                </c:pt>
                <c:pt idx="2098">
                  <c:v>248.071</c:v>
                </c:pt>
                <c:pt idx="2099">
                  <c:v>248.31700000000001</c:v>
                </c:pt>
                <c:pt idx="2100">
                  <c:v>248.74700000000001</c:v>
                </c:pt>
                <c:pt idx="2101">
                  <c:v>244.81299999999999</c:v>
                </c:pt>
                <c:pt idx="2102">
                  <c:v>244.20599999999999</c:v>
                </c:pt>
                <c:pt idx="2103">
                  <c:v>244.011</c:v>
                </c:pt>
                <c:pt idx="2104">
                  <c:v>244.8</c:v>
                </c:pt>
                <c:pt idx="2105">
                  <c:v>245.78800000000001</c:v>
                </c:pt>
                <c:pt idx="2106">
                  <c:v>242.709</c:v>
                </c:pt>
                <c:pt idx="2107">
                  <c:v>240.06200000000001</c:v>
                </c:pt>
                <c:pt idx="2108">
                  <c:v>238.74100000000001</c:v>
                </c:pt>
                <c:pt idx="2109">
                  <c:v>238.376</c:v>
                </c:pt>
                <c:pt idx="2110">
                  <c:v>238.345</c:v>
                </c:pt>
                <c:pt idx="2111">
                  <c:v>235.84200000000001</c:v>
                </c:pt>
                <c:pt idx="2112">
                  <c:v>234.21899999999999</c:v>
                </c:pt>
                <c:pt idx="2113">
                  <c:v>235.94900000000001</c:v>
                </c:pt>
                <c:pt idx="2114">
                  <c:v>236.947</c:v>
                </c:pt>
                <c:pt idx="2115">
                  <c:v>236.358</c:v>
                </c:pt>
                <c:pt idx="2116">
                  <c:v>227.04</c:v>
                </c:pt>
                <c:pt idx="2117">
                  <c:v>214.637</c:v>
                </c:pt>
                <c:pt idx="2118">
                  <c:v>215.08699999999999</c:v>
                </c:pt>
                <c:pt idx="2119">
                  <c:v>215.875</c:v>
                </c:pt>
                <c:pt idx="2120">
                  <c:v>217.97399999999999</c:v>
                </c:pt>
                <c:pt idx="2121">
                  <c:v>219.91399999999999</c:v>
                </c:pt>
                <c:pt idx="2122">
                  <c:v>219.49199999999999</c:v>
                </c:pt>
                <c:pt idx="2123">
                  <c:v>222.518</c:v>
                </c:pt>
                <c:pt idx="2124">
                  <c:v>220.23400000000001</c:v>
                </c:pt>
                <c:pt idx="2125">
                  <c:v>218.988</c:v>
                </c:pt>
                <c:pt idx="2126">
                  <c:v>220.816</c:v>
                </c:pt>
                <c:pt idx="2127">
                  <c:v>220.42400000000001</c:v>
                </c:pt>
                <c:pt idx="2128">
                  <c:v>212.863</c:v>
                </c:pt>
                <c:pt idx="2129">
                  <c:v>212.911</c:v>
                </c:pt>
                <c:pt idx="2130">
                  <c:v>217.83</c:v>
                </c:pt>
                <c:pt idx="2131">
                  <c:v>217.96899999999999</c:v>
                </c:pt>
                <c:pt idx="2132">
                  <c:v>215.35</c:v>
                </c:pt>
                <c:pt idx="2133">
                  <c:v>214.99100000000001</c:v>
                </c:pt>
                <c:pt idx="2134">
                  <c:v>213.084</c:v>
                </c:pt>
                <c:pt idx="2135">
                  <c:v>212.09100000000001</c:v>
                </c:pt>
                <c:pt idx="2136">
                  <c:v>210.09399999999999</c:v>
                </c:pt>
                <c:pt idx="2137">
                  <c:v>205.73599999999999</c:v>
                </c:pt>
                <c:pt idx="2138">
                  <c:v>207.96600000000001</c:v>
                </c:pt>
                <c:pt idx="2139">
                  <c:v>208.95400000000001</c:v>
                </c:pt>
                <c:pt idx="2140">
                  <c:v>209.54400000000001</c:v>
                </c:pt>
                <c:pt idx="2141">
                  <c:v>211.559</c:v>
                </c:pt>
                <c:pt idx="2142">
                  <c:v>211.804</c:v>
                </c:pt>
                <c:pt idx="2143">
                  <c:v>212.262</c:v>
                </c:pt>
                <c:pt idx="2144">
                  <c:v>210.66800000000001</c:v>
                </c:pt>
                <c:pt idx="2145">
                  <c:v>209.26400000000001</c:v>
                </c:pt>
                <c:pt idx="2146">
                  <c:v>213.203</c:v>
                </c:pt>
                <c:pt idx="2147">
                  <c:v>215.59100000000001</c:v>
                </c:pt>
                <c:pt idx="2148">
                  <c:v>214.70400000000001</c:v>
                </c:pt>
                <c:pt idx="2149">
                  <c:v>220.28700000000001</c:v>
                </c:pt>
                <c:pt idx="2150">
                  <c:v>217.81100000000001</c:v>
                </c:pt>
                <c:pt idx="2151">
                  <c:v>215.36500000000001</c:v>
                </c:pt>
                <c:pt idx="2152">
                  <c:v>215.60900000000001</c:v>
                </c:pt>
                <c:pt idx="2153">
                  <c:v>217.96199999999999</c:v>
                </c:pt>
                <c:pt idx="2154">
                  <c:v>217.06399999999999</c:v>
                </c:pt>
                <c:pt idx="2155">
                  <c:v>219.749</c:v>
                </c:pt>
                <c:pt idx="2156">
                  <c:v>219.46199999999999</c:v>
                </c:pt>
                <c:pt idx="2157">
                  <c:v>218.37200000000001</c:v>
                </c:pt>
                <c:pt idx="2158">
                  <c:v>215.881</c:v>
                </c:pt>
                <c:pt idx="2159">
                  <c:v>215.15899999999999</c:v>
                </c:pt>
                <c:pt idx="2160">
                  <c:v>214.54599999999999</c:v>
                </c:pt>
                <c:pt idx="2161">
                  <c:v>214.81200000000001</c:v>
                </c:pt>
                <c:pt idx="2162">
                  <c:v>210.78399999999999</c:v>
                </c:pt>
                <c:pt idx="2163">
                  <c:v>207.97900000000001</c:v>
                </c:pt>
                <c:pt idx="2164">
                  <c:v>209.49600000000001</c:v>
                </c:pt>
                <c:pt idx="2165">
                  <c:v>210.977</c:v>
                </c:pt>
                <c:pt idx="2166">
                  <c:v>210.32</c:v>
                </c:pt>
                <c:pt idx="2167">
                  <c:v>212.11799999999999</c:v>
                </c:pt>
                <c:pt idx="2168">
                  <c:v>208.26599999999999</c:v>
                </c:pt>
                <c:pt idx="2169">
                  <c:v>209.83099999999999</c:v>
                </c:pt>
                <c:pt idx="2170">
                  <c:v>209.25299999999999</c:v>
                </c:pt>
                <c:pt idx="2171">
                  <c:v>208.214</c:v>
                </c:pt>
                <c:pt idx="2172">
                  <c:v>206.935</c:v>
                </c:pt>
                <c:pt idx="2173">
                  <c:v>206.30500000000001</c:v>
                </c:pt>
                <c:pt idx="2174">
                  <c:v>205.923</c:v>
                </c:pt>
                <c:pt idx="2175">
                  <c:v>206.602</c:v>
                </c:pt>
                <c:pt idx="2176">
                  <c:v>194.84700000000001</c:v>
                </c:pt>
                <c:pt idx="2177">
                  <c:v>196.10900000000001</c:v>
                </c:pt>
                <c:pt idx="2178">
                  <c:v>189.71899999999999</c:v>
                </c:pt>
                <c:pt idx="2179">
                  <c:v>182.94399999999999</c:v>
                </c:pt>
                <c:pt idx="2180">
                  <c:v>186.07400000000001</c:v>
                </c:pt>
                <c:pt idx="2181">
                  <c:v>186.816</c:v>
                </c:pt>
                <c:pt idx="2182">
                  <c:v>180.876</c:v>
                </c:pt>
                <c:pt idx="2183">
                  <c:v>179.774</c:v>
                </c:pt>
                <c:pt idx="2184">
                  <c:v>183.82499999999999</c:v>
                </c:pt>
                <c:pt idx="2185">
                  <c:v>187.273</c:v>
                </c:pt>
                <c:pt idx="2186">
                  <c:v>185.303</c:v>
                </c:pt>
                <c:pt idx="2187">
                  <c:v>183.15</c:v>
                </c:pt>
                <c:pt idx="2188">
                  <c:v>188.482</c:v>
                </c:pt>
                <c:pt idx="2189">
                  <c:v>187.82</c:v>
                </c:pt>
                <c:pt idx="2190">
                  <c:v>187.02600000000001</c:v>
                </c:pt>
                <c:pt idx="2191">
                  <c:v>194.767</c:v>
                </c:pt>
                <c:pt idx="2192">
                  <c:v>192.81299999999999</c:v>
                </c:pt>
                <c:pt idx="2193">
                  <c:v>190.536</c:v>
                </c:pt>
                <c:pt idx="2194">
                  <c:v>187.25700000000001</c:v>
                </c:pt>
                <c:pt idx="2195">
                  <c:v>183.86</c:v>
                </c:pt>
                <c:pt idx="2196">
                  <c:v>179.571</c:v>
                </c:pt>
                <c:pt idx="2197">
                  <c:v>178.59800000000001</c:v>
                </c:pt>
                <c:pt idx="2198">
                  <c:v>179.92099999999999</c:v>
                </c:pt>
                <c:pt idx="2199">
                  <c:v>175.99</c:v>
                </c:pt>
                <c:pt idx="2200">
                  <c:v>175.233</c:v>
                </c:pt>
                <c:pt idx="2201">
                  <c:v>171.46899999999999</c:v>
                </c:pt>
                <c:pt idx="2202">
                  <c:v>171.626</c:v>
                </c:pt>
                <c:pt idx="2203">
                  <c:v>174.45400000000001</c:v>
                </c:pt>
                <c:pt idx="2204">
                  <c:v>175.113</c:v>
                </c:pt>
                <c:pt idx="2205">
                  <c:v>178.19200000000001</c:v>
                </c:pt>
                <c:pt idx="2206">
                  <c:v>175.38399999999999</c:v>
                </c:pt>
                <c:pt idx="2207">
                  <c:v>170.24700000000001</c:v>
                </c:pt>
                <c:pt idx="2208">
                  <c:v>172.667</c:v>
                </c:pt>
                <c:pt idx="2209">
                  <c:v>170.38300000000001</c:v>
                </c:pt>
                <c:pt idx="2210">
                  <c:v>174.96299999999999</c:v>
                </c:pt>
                <c:pt idx="2211">
                  <c:v>180.78399999999999</c:v>
                </c:pt>
                <c:pt idx="2212">
                  <c:v>183.34800000000001</c:v>
                </c:pt>
                <c:pt idx="2213">
                  <c:v>183.22300000000001</c:v>
                </c:pt>
                <c:pt idx="2214">
                  <c:v>183.13</c:v>
                </c:pt>
                <c:pt idx="2215">
                  <c:v>181.08799999999999</c:v>
                </c:pt>
                <c:pt idx="2216">
                  <c:v>179.89699999999999</c:v>
                </c:pt>
                <c:pt idx="2217">
                  <c:v>179.017</c:v>
                </c:pt>
                <c:pt idx="2218">
                  <c:v>183.74600000000001</c:v>
                </c:pt>
                <c:pt idx="2219">
                  <c:v>187.36099999999999</c:v>
                </c:pt>
                <c:pt idx="2220">
                  <c:v>188.73599999999999</c:v>
                </c:pt>
                <c:pt idx="2221">
                  <c:v>188.19800000000001</c:v>
                </c:pt>
                <c:pt idx="2222">
                  <c:v>186.75299999999999</c:v>
                </c:pt>
                <c:pt idx="2223">
                  <c:v>183.34399999999999</c:v>
                </c:pt>
                <c:pt idx="2224">
                  <c:v>181.29599999999999</c:v>
                </c:pt>
                <c:pt idx="2225">
                  <c:v>179.184</c:v>
                </c:pt>
                <c:pt idx="2226">
                  <c:v>178.696</c:v>
                </c:pt>
                <c:pt idx="2227">
                  <c:v>177.75899999999999</c:v>
                </c:pt>
                <c:pt idx="2228">
                  <c:v>179.38300000000001</c:v>
                </c:pt>
                <c:pt idx="2229">
                  <c:v>179.874</c:v>
                </c:pt>
                <c:pt idx="2230">
                  <c:v>180.839</c:v>
                </c:pt>
                <c:pt idx="2231">
                  <c:v>178.75399999999999</c:v>
                </c:pt>
                <c:pt idx="2232">
                  <c:v>176.12299999999999</c:v>
                </c:pt>
                <c:pt idx="2233">
                  <c:v>176.38900000000001</c:v>
                </c:pt>
                <c:pt idx="2234">
                  <c:v>176.34200000000001</c:v>
                </c:pt>
                <c:pt idx="2235">
                  <c:v>172.56399999999999</c:v>
                </c:pt>
                <c:pt idx="2236">
                  <c:v>171.87700000000001</c:v>
                </c:pt>
                <c:pt idx="2237">
                  <c:v>169.68700000000001</c:v>
                </c:pt>
                <c:pt idx="2238">
                  <c:v>169.07499999999999</c:v>
                </c:pt>
                <c:pt idx="2239">
                  <c:v>172.66</c:v>
                </c:pt>
                <c:pt idx="2240">
                  <c:v>178.75200000000001</c:v>
                </c:pt>
                <c:pt idx="2241">
                  <c:v>175.16300000000001</c:v>
                </c:pt>
                <c:pt idx="2242">
                  <c:v>175.11</c:v>
                </c:pt>
                <c:pt idx="2243">
                  <c:v>172.85499999999999</c:v>
                </c:pt>
                <c:pt idx="2244">
                  <c:v>172.50200000000001</c:v>
                </c:pt>
                <c:pt idx="2245">
                  <c:v>170.62100000000001</c:v>
                </c:pt>
                <c:pt idx="2246">
                  <c:v>172.68199999999999</c:v>
                </c:pt>
                <c:pt idx="2247">
                  <c:v>172.833</c:v>
                </c:pt>
                <c:pt idx="2248">
                  <c:v>173.893</c:v>
                </c:pt>
                <c:pt idx="2249">
                  <c:v>175.06399999999999</c:v>
                </c:pt>
                <c:pt idx="2250">
                  <c:v>173.26599999999999</c:v>
                </c:pt>
                <c:pt idx="2251">
                  <c:v>170.43600000000001</c:v>
                </c:pt>
                <c:pt idx="2252">
                  <c:v>168.16200000000001</c:v>
                </c:pt>
                <c:pt idx="2253">
                  <c:v>170.46600000000001</c:v>
                </c:pt>
                <c:pt idx="2254">
                  <c:v>171.857</c:v>
                </c:pt>
                <c:pt idx="2255">
                  <c:v>169.52</c:v>
                </c:pt>
                <c:pt idx="2256">
                  <c:v>169.875</c:v>
                </c:pt>
                <c:pt idx="2257">
                  <c:v>167.804</c:v>
                </c:pt>
                <c:pt idx="2258">
                  <c:v>164.64599999999999</c:v>
                </c:pt>
                <c:pt idx="2259">
                  <c:v>164.77500000000001</c:v>
                </c:pt>
                <c:pt idx="2260">
                  <c:v>161.852</c:v>
                </c:pt>
                <c:pt idx="2261">
                  <c:v>157.846</c:v>
                </c:pt>
                <c:pt idx="2262">
                  <c:v>159.51400000000001</c:v>
                </c:pt>
                <c:pt idx="2263">
                  <c:v>161.387</c:v>
                </c:pt>
                <c:pt idx="2264">
                  <c:v>159.922</c:v>
                </c:pt>
                <c:pt idx="2265">
                  <c:v>156.54499999999999</c:v>
                </c:pt>
                <c:pt idx="2266">
                  <c:v>154.999</c:v>
                </c:pt>
                <c:pt idx="2267">
                  <c:v>153.505</c:v>
                </c:pt>
                <c:pt idx="2268">
                  <c:v>154.33500000000001</c:v>
                </c:pt>
                <c:pt idx="2269">
                  <c:v>156.221</c:v>
                </c:pt>
                <c:pt idx="2270">
                  <c:v>161.63499999999999</c:v>
                </c:pt>
                <c:pt idx="2271">
                  <c:v>163.84399999999999</c:v>
                </c:pt>
                <c:pt idx="2272">
                  <c:v>161.875</c:v>
                </c:pt>
                <c:pt idx="2273">
                  <c:v>162.04599999999999</c:v>
                </c:pt>
                <c:pt idx="2274">
                  <c:v>162.51300000000001</c:v>
                </c:pt>
                <c:pt idx="2275">
                  <c:v>160.53399999999999</c:v>
                </c:pt>
                <c:pt idx="2276">
                  <c:v>162.648</c:v>
                </c:pt>
                <c:pt idx="2277">
                  <c:v>165.48599999999999</c:v>
                </c:pt>
                <c:pt idx="2278">
                  <c:v>166.42599999999999</c:v>
                </c:pt>
                <c:pt idx="2279">
                  <c:v>161.61099999999999</c:v>
                </c:pt>
                <c:pt idx="2280">
                  <c:v>159.44900000000001</c:v>
                </c:pt>
                <c:pt idx="2281">
                  <c:v>162.274</c:v>
                </c:pt>
                <c:pt idx="2282">
                  <c:v>163.59399999999999</c:v>
                </c:pt>
                <c:pt idx="2283">
                  <c:v>158.81399999999999</c:v>
                </c:pt>
                <c:pt idx="2284">
                  <c:v>155.68700000000001</c:v>
                </c:pt>
                <c:pt idx="2285">
                  <c:v>149.52000000000001</c:v>
                </c:pt>
                <c:pt idx="2286">
                  <c:v>146.50700000000001</c:v>
                </c:pt>
                <c:pt idx="2287">
                  <c:v>150.08699999999999</c:v>
                </c:pt>
                <c:pt idx="2288">
                  <c:v>146.26</c:v>
                </c:pt>
                <c:pt idx="2289">
                  <c:v>144.12799999999999</c:v>
                </c:pt>
                <c:pt idx="2290">
                  <c:v>145.25800000000001</c:v>
                </c:pt>
                <c:pt idx="2291">
                  <c:v>148.97</c:v>
                </c:pt>
                <c:pt idx="2292">
                  <c:v>146.77799999999999</c:v>
                </c:pt>
                <c:pt idx="2293">
                  <c:v>149.536</c:v>
                </c:pt>
                <c:pt idx="2294">
                  <c:v>153.23599999999999</c:v>
                </c:pt>
                <c:pt idx="2295">
                  <c:v>150.43</c:v>
                </c:pt>
                <c:pt idx="2296">
                  <c:v>146.959</c:v>
                </c:pt>
                <c:pt idx="2297">
                  <c:v>148.22300000000001</c:v>
                </c:pt>
                <c:pt idx="2298">
                  <c:v>148.63499999999999</c:v>
                </c:pt>
                <c:pt idx="2299">
                  <c:v>152.55799999999999</c:v>
                </c:pt>
                <c:pt idx="2300">
                  <c:v>155.45699999999999</c:v>
                </c:pt>
                <c:pt idx="2301">
                  <c:v>158.49</c:v>
                </c:pt>
                <c:pt idx="2302">
                  <c:v>153.68199999999999</c:v>
                </c:pt>
                <c:pt idx="2303">
                  <c:v>151.53</c:v>
                </c:pt>
                <c:pt idx="2304">
                  <c:v>147.143</c:v>
                </c:pt>
                <c:pt idx="2305">
                  <c:v>150.643</c:v>
                </c:pt>
                <c:pt idx="2306">
                  <c:v>148.779</c:v>
                </c:pt>
                <c:pt idx="2307">
                  <c:v>148.28200000000001</c:v>
                </c:pt>
                <c:pt idx="2308">
                  <c:v>145.822</c:v>
                </c:pt>
                <c:pt idx="2309">
                  <c:v>141.64099999999999</c:v>
                </c:pt>
                <c:pt idx="2310">
                  <c:v>140.65</c:v>
                </c:pt>
                <c:pt idx="2311">
                  <c:v>143.84800000000001</c:v>
                </c:pt>
                <c:pt idx="2312">
                  <c:v>142.04599999999999</c:v>
                </c:pt>
                <c:pt idx="2313">
                  <c:v>145.66200000000001</c:v>
                </c:pt>
                <c:pt idx="2314">
                  <c:v>139.95599999999999</c:v>
                </c:pt>
                <c:pt idx="2315">
                  <c:v>143.23599999999999</c:v>
                </c:pt>
                <c:pt idx="2316">
                  <c:v>142.27199999999999</c:v>
                </c:pt>
                <c:pt idx="2317">
                  <c:v>150.81</c:v>
                </c:pt>
                <c:pt idx="2318">
                  <c:v>148.88900000000001</c:v>
                </c:pt>
                <c:pt idx="2319">
                  <c:v>147.91200000000001</c:v>
                </c:pt>
                <c:pt idx="2320">
                  <c:v>151.114</c:v>
                </c:pt>
                <c:pt idx="2321">
                  <c:v>157.31100000000001</c:v>
                </c:pt>
                <c:pt idx="2322">
                  <c:v>155.376</c:v>
                </c:pt>
                <c:pt idx="2323">
                  <c:v>155.108</c:v>
                </c:pt>
                <c:pt idx="2324">
                  <c:v>155.86799999999999</c:v>
                </c:pt>
                <c:pt idx="2325">
                  <c:v>155.93799999999999</c:v>
                </c:pt>
                <c:pt idx="2326">
                  <c:v>156.28</c:v>
                </c:pt>
                <c:pt idx="2327">
                  <c:v>154.87200000000001</c:v>
                </c:pt>
                <c:pt idx="2328">
                  <c:v>154.505</c:v>
                </c:pt>
                <c:pt idx="2329">
                  <c:v>154.78399999999999</c:v>
                </c:pt>
                <c:pt idx="2330">
                  <c:v>155.10599999999999</c:v>
                </c:pt>
                <c:pt idx="2331">
                  <c:v>146.36799999999999</c:v>
                </c:pt>
                <c:pt idx="2332">
                  <c:v>147.28899999999999</c:v>
                </c:pt>
                <c:pt idx="2333">
                  <c:v>145.499</c:v>
                </c:pt>
                <c:pt idx="2334">
                  <c:v>143.447</c:v>
                </c:pt>
                <c:pt idx="2335">
                  <c:v>142.17699999999999</c:v>
                </c:pt>
                <c:pt idx="2336">
                  <c:v>142.626</c:v>
                </c:pt>
                <c:pt idx="2337">
                  <c:v>142.74199999999999</c:v>
                </c:pt>
                <c:pt idx="2338">
                  <c:v>144.27600000000001</c:v>
                </c:pt>
                <c:pt idx="2339">
                  <c:v>144.78899999999999</c:v>
                </c:pt>
                <c:pt idx="2340">
                  <c:v>145.24299999999999</c:v>
                </c:pt>
                <c:pt idx="2341">
                  <c:v>144.922</c:v>
                </c:pt>
                <c:pt idx="2342">
                  <c:v>144.16900000000001</c:v>
                </c:pt>
                <c:pt idx="2343">
                  <c:v>143.548</c:v>
                </c:pt>
                <c:pt idx="2344">
                  <c:v>143.035</c:v>
                </c:pt>
                <c:pt idx="2345">
                  <c:v>143.167</c:v>
                </c:pt>
                <c:pt idx="2346">
                  <c:v>142.39099999999999</c:v>
                </c:pt>
                <c:pt idx="2347">
                  <c:v>140.84200000000001</c:v>
                </c:pt>
                <c:pt idx="2348">
                  <c:v>141.905</c:v>
                </c:pt>
                <c:pt idx="2349">
                  <c:v>139.10900000000001</c:v>
                </c:pt>
                <c:pt idx="2350">
                  <c:v>139.38200000000001</c:v>
                </c:pt>
                <c:pt idx="2351">
                  <c:v>140.66800000000001</c:v>
                </c:pt>
                <c:pt idx="2352">
                  <c:v>142.529</c:v>
                </c:pt>
                <c:pt idx="2353">
                  <c:v>141.625</c:v>
                </c:pt>
                <c:pt idx="2354">
                  <c:v>138.02099999999999</c:v>
                </c:pt>
                <c:pt idx="2355">
                  <c:v>136.255</c:v>
                </c:pt>
                <c:pt idx="2356">
                  <c:v>128.11000000000001</c:v>
                </c:pt>
                <c:pt idx="2357">
                  <c:v>123.994</c:v>
                </c:pt>
                <c:pt idx="2358">
                  <c:v>124.876</c:v>
                </c:pt>
                <c:pt idx="2359">
                  <c:v>127.131</c:v>
                </c:pt>
                <c:pt idx="2360">
                  <c:v>121.005</c:v>
                </c:pt>
                <c:pt idx="2361">
                  <c:v>122.407</c:v>
                </c:pt>
                <c:pt idx="2362">
                  <c:v>117.449</c:v>
                </c:pt>
                <c:pt idx="2363">
                  <c:v>117.42100000000001</c:v>
                </c:pt>
                <c:pt idx="2364">
                  <c:v>111.452</c:v>
                </c:pt>
                <c:pt idx="2365">
                  <c:v>115.47499999999999</c:v>
                </c:pt>
                <c:pt idx="2366">
                  <c:v>110.61799999999999</c:v>
                </c:pt>
                <c:pt idx="2367">
                  <c:v>108.419</c:v>
                </c:pt>
                <c:pt idx="2368">
                  <c:v>111.449</c:v>
                </c:pt>
                <c:pt idx="2369">
                  <c:v>107.137</c:v>
                </c:pt>
                <c:pt idx="2370">
                  <c:v>105.473</c:v>
                </c:pt>
                <c:pt idx="2371">
                  <c:v>106.428</c:v>
                </c:pt>
                <c:pt idx="2372">
                  <c:v>107.565</c:v>
                </c:pt>
                <c:pt idx="2373">
                  <c:v>109.73099999999999</c:v>
                </c:pt>
                <c:pt idx="2374">
                  <c:v>107.941</c:v>
                </c:pt>
                <c:pt idx="2375">
                  <c:v>103.26</c:v>
                </c:pt>
                <c:pt idx="2376">
                  <c:v>102.26</c:v>
                </c:pt>
                <c:pt idx="2377">
                  <c:v>104.864</c:v>
                </c:pt>
                <c:pt idx="2378">
                  <c:v>110.753</c:v>
                </c:pt>
                <c:pt idx="2379">
                  <c:v>110.747</c:v>
                </c:pt>
                <c:pt idx="2380">
                  <c:v>111.495</c:v>
                </c:pt>
                <c:pt idx="2381">
                  <c:v>112.922</c:v>
                </c:pt>
                <c:pt idx="2382">
                  <c:v>114.73</c:v>
                </c:pt>
                <c:pt idx="2383">
                  <c:v>120.48099999999999</c:v>
                </c:pt>
                <c:pt idx="2384">
                  <c:v>114.895</c:v>
                </c:pt>
                <c:pt idx="2385">
                  <c:v>109.57599999999999</c:v>
                </c:pt>
                <c:pt idx="2386">
                  <c:v>111.038</c:v>
                </c:pt>
                <c:pt idx="2387">
                  <c:v>107.301</c:v>
                </c:pt>
                <c:pt idx="2388">
                  <c:v>106.383</c:v>
                </c:pt>
                <c:pt idx="2389">
                  <c:v>105.842</c:v>
                </c:pt>
                <c:pt idx="2390">
                  <c:v>106.22199999999999</c:v>
                </c:pt>
                <c:pt idx="2391">
                  <c:v>105.008</c:v>
                </c:pt>
                <c:pt idx="2392">
                  <c:v>104.39700000000001</c:v>
                </c:pt>
                <c:pt idx="2393">
                  <c:v>106.586</c:v>
                </c:pt>
                <c:pt idx="2394">
                  <c:v>106.983</c:v>
                </c:pt>
                <c:pt idx="2395">
                  <c:v>108.87</c:v>
                </c:pt>
                <c:pt idx="2396">
                  <c:v>109.80800000000001</c:v>
                </c:pt>
                <c:pt idx="2397">
                  <c:v>112.663</c:v>
                </c:pt>
                <c:pt idx="2398">
                  <c:v>104.685</c:v>
                </c:pt>
                <c:pt idx="2399">
                  <c:v>104.492</c:v>
                </c:pt>
                <c:pt idx="2400">
                  <c:v>106.264</c:v>
                </c:pt>
                <c:pt idx="2401">
                  <c:v>104.205</c:v>
                </c:pt>
                <c:pt idx="2402">
                  <c:v>108.304</c:v>
                </c:pt>
                <c:pt idx="2403">
                  <c:v>110.849</c:v>
                </c:pt>
                <c:pt idx="2404">
                  <c:v>111.91500000000001</c:v>
                </c:pt>
                <c:pt idx="2405">
                  <c:v>118.88</c:v>
                </c:pt>
                <c:pt idx="2406">
                  <c:v>115.66500000000001</c:v>
                </c:pt>
                <c:pt idx="2407">
                  <c:v>112.73099999999999</c:v>
                </c:pt>
                <c:pt idx="2408">
                  <c:v>111.508</c:v>
                </c:pt>
                <c:pt idx="2409">
                  <c:v>113.428</c:v>
                </c:pt>
                <c:pt idx="2410">
                  <c:v>111.545</c:v>
                </c:pt>
                <c:pt idx="2411">
                  <c:v>109.129</c:v>
                </c:pt>
                <c:pt idx="2412">
                  <c:v>108.988</c:v>
                </c:pt>
                <c:pt idx="2413">
                  <c:v>110.544</c:v>
                </c:pt>
                <c:pt idx="2414">
                  <c:v>110.702</c:v>
                </c:pt>
                <c:pt idx="2415">
                  <c:v>113.054</c:v>
                </c:pt>
                <c:pt idx="2416">
                  <c:v>115.39400000000001</c:v>
                </c:pt>
                <c:pt idx="2417">
                  <c:v>114.535</c:v>
                </c:pt>
                <c:pt idx="2418">
                  <c:v>114.702</c:v>
                </c:pt>
                <c:pt idx="2419">
                  <c:v>111.25</c:v>
                </c:pt>
                <c:pt idx="2420">
                  <c:v>107.79900000000001</c:v>
                </c:pt>
                <c:pt idx="2421">
                  <c:v>110.181</c:v>
                </c:pt>
                <c:pt idx="2422">
                  <c:v>111.238</c:v>
                </c:pt>
                <c:pt idx="2423">
                  <c:v>108.995</c:v>
                </c:pt>
                <c:pt idx="2424">
                  <c:v>104.831</c:v>
                </c:pt>
                <c:pt idx="2425">
                  <c:v>112.068</c:v>
                </c:pt>
                <c:pt idx="2426">
                  <c:v>105.973</c:v>
                </c:pt>
                <c:pt idx="2427">
                  <c:v>108.98699999999999</c:v>
                </c:pt>
                <c:pt idx="2428">
                  <c:v>112.274</c:v>
                </c:pt>
                <c:pt idx="2429">
                  <c:v>110.328</c:v>
                </c:pt>
                <c:pt idx="2430">
                  <c:v>109.13</c:v>
                </c:pt>
                <c:pt idx="2431">
                  <c:v>112.02200000000001</c:v>
                </c:pt>
                <c:pt idx="2432">
                  <c:v>110.36499999999999</c:v>
                </c:pt>
                <c:pt idx="2433">
                  <c:v>114.372</c:v>
                </c:pt>
                <c:pt idx="2434">
                  <c:v>116.413</c:v>
                </c:pt>
                <c:pt idx="2435">
                  <c:v>114.51900000000001</c:v>
                </c:pt>
                <c:pt idx="2436">
                  <c:v>117.991</c:v>
                </c:pt>
                <c:pt idx="2437">
                  <c:v>124.815</c:v>
                </c:pt>
                <c:pt idx="2438">
                  <c:v>119.33199999999999</c:v>
                </c:pt>
                <c:pt idx="2439">
                  <c:v>117.946</c:v>
                </c:pt>
                <c:pt idx="2440">
                  <c:v>119.87</c:v>
                </c:pt>
                <c:pt idx="2441">
                  <c:v>118.36199999999999</c:v>
                </c:pt>
                <c:pt idx="2442">
                  <c:v>120.38</c:v>
                </c:pt>
                <c:pt idx="2443">
                  <c:v>120.366</c:v>
                </c:pt>
                <c:pt idx="2444">
                  <c:v>122.351</c:v>
                </c:pt>
                <c:pt idx="2445">
                  <c:v>127.30800000000001</c:v>
                </c:pt>
                <c:pt idx="2446">
                  <c:v>121.07599999999999</c:v>
                </c:pt>
                <c:pt idx="2447">
                  <c:v>124.148</c:v>
                </c:pt>
                <c:pt idx="2448">
                  <c:v>124.831</c:v>
                </c:pt>
                <c:pt idx="2449">
                  <c:v>126.69</c:v>
                </c:pt>
                <c:pt idx="2450">
                  <c:v>128.62799999999999</c:v>
                </c:pt>
                <c:pt idx="2451">
                  <c:v>129.32</c:v>
                </c:pt>
                <c:pt idx="2452">
                  <c:v>127.167</c:v>
                </c:pt>
                <c:pt idx="2453">
                  <c:v>130.018</c:v>
                </c:pt>
                <c:pt idx="2454">
                  <c:v>132.858</c:v>
                </c:pt>
                <c:pt idx="2455">
                  <c:v>131.33699999999999</c:v>
                </c:pt>
                <c:pt idx="2456">
                  <c:v>132.59299999999999</c:v>
                </c:pt>
                <c:pt idx="2457">
                  <c:v>137.17599999999999</c:v>
                </c:pt>
                <c:pt idx="2458">
                  <c:v>135.97499999999999</c:v>
                </c:pt>
                <c:pt idx="2459">
                  <c:v>140.50700000000001</c:v>
                </c:pt>
                <c:pt idx="2460">
                  <c:v>134.81100000000001</c:v>
                </c:pt>
                <c:pt idx="2461">
                  <c:v>141.11099999999999</c:v>
                </c:pt>
                <c:pt idx="2462">
                  <c:v>143.93700000000001</c:v>
                </c:pt>
                <c:pt idx="2463">
                  <c:v>144.89599999999999</c:v>
                </c:pt>
                <c:pt idx="2464">
                  <c:v>151.982</c:v>
                </c:pt>
                <c:pt idx="2465">
                  <c:v>154.34899999999999</c:v>
                </c:pt>
                <c:pt idx="2466">
                  <c:v>146.726</c:v>
                </c:pt>
                <c:pt idx="2467">
                  <c:v>149.07900000000001</c:v>
                </c:pt>
                <c:pt idx="2468">
                  <c:v>147.11000000000001</c:v>
                </c:pt>
                <c:pt idx="2469">
                  <c:v>149.416</c:v>
                </c:pt>
                <c:pt idx="2470">
                  <c:v>147.47800000000001</c:v>
                </c:pt>
                <c:pt idx="2471">
                  <c:v>142.07499999999999</c:v>
                </c:pt>
                <c:pt idx="2472">
                  <c:v>137.447</c:v>
                </c:pt>
                <c:pt idx="2473">
                  <c:v>133.52600000000001</c:v>
                </c:pt>
                <c:pt idx="2474">
                  <c:v>136.93299999999999</c:v>
                </c:pt>
                <c:pt idx="2475">
                  <c:v>139.40799999999999</c:v>
                </c:pt>
                <c:pt idx="2476">
                  <c:v>138.649</c:v>
                </c:pt>
                <c:pt idx="2477">
                  <c:v>140.637</c:v>
                </c:pt>
                <c:pt idx="2478">
                  <c:v>141.446</c:v>
                </c:pt>
                <c:pt idx="2479">
                  <c:v>139.816</c:v>
                </c:pt>
                <c:pt idx="2480">
                  <c:v>137.18</c:v>
                </c:pt>
                <c:pt idx="2481">
                  <c:v>140.72499999999999</c:v>
                </c:pt>
                <c:pt idx="2482">
                  <c:v>141.1</c:v>
                </c:pt>
                <c:pt idx="2483">
                  <c:v>142.85599999999999</c:v>
                </c:pt>
                <c:pt idx="2484">
                  <c:v>136.58099999999999</c:v>
                </c:pt>
                <c:pt idx="2485">
                  <c:v>135.78200000000001</c:v>
                </c:pt>
                <c:pt idx="2486">
                  <c:v>138.215</c:v>
                </c:pt>
                <c:pt idx="2487">
                  <c:v>137.90799999999999</c:v>
                </c:pt>
                <c:pt idx="2488">
                  <c:v>146.71799999999999</c:v>
                </c:pt>
                <c:pt idx="2489">
                  <c:v>150.227</c:v>
                </c:pt>
                <c:pt idx="2490">
                  <c:v>147.458</c:v>
                </c:pt>
                <c:pt idx="2491">
                  <c:v>149.18799999999999</c:v>
                </c:pt>
                <c:pt idx="2492">
                  <c:v>149.93</c:v>
                </c:pt>
                <c:pt idx="2493">
                  <c:v>147.93199999999999</c:v>
                </c:pt>
                <c:pt idx="2494">
                  <c:v>146.38300000000001</c:v>
                </c:pt>
                <c:pt idx="2495">
                  <c:v>148.41</c:v>
                </c:pt>
                <c:pt idx="2496">
                  <c:v>147.64400000000001</c:v>
                </c:pt>
                <c:pt idx="2497">
                  <c:v>147.40299999999999</c:v>
                </c:pt>
                <c:pt idx="2498">
                  <c:v>149.46100000000001</c:v>
                </c:pt>
                <c:pt idx="2499">
                  <c:v>155.334</c:v>
                </c:pt>
                <c:pt idx="2500">
                  <c:v>152.40199999999999</c:v>
                </c:pt>
                <c:pt idx="2501">
                  <c:v>149.18299999999999</c:v>
                </c:pt>
                <c:pt idx="2502">
                  <c:v>148.601</c:v>
                </c:pt>
                <c:pt idx="2503">
                  <c:v>153.30699999999999</c:v>
                </c:pt>
                <c:pt idx="2504">
                  <c:v>153.20400000000001</c:v>
                </c:pt>
                <c:pt idx="2505">
                  <c:v>151.636</c:v>
                </c:pt>
                <c:pt idx="2506">
                  <c:v>153.624</c:v>
                </c:pt>
                <c:pt idx="2507">
                  <c:v>151.18700000000001</c:v>
                </c:pt>
                <c:pt idx="2508">
                  <c:v>145.42500000000001</c:v>
                </c:pt>
                <c:pt idx="2509">
                  <c:v>141.07599999999999</c:v>
                </c:pt>
                <c:pt idx="2510">
                  <c:v>138.65100000000001</c:v>
                </c:pt>
                <c:pt idx="2511">
                  <c:v>140.69999999999999</c:v>
                </c:pt>
                <c:pt idx="2512">
                  <c:v>136.376</c:v>
                </c:pt>
                <c:pt idx="2513">
                  <c:v>133.249</c:v>
                </c:pt>
                <c:pt idx="2514">
                  <c:v>134.18600000000001</c:v>
                </c:pt>
                <c:pt idx="2515">
                  <c:v>136.98099999999999</c:v>
                </c:pt>
                <c:pt idx="2516">
                  <c:v>137.31800000000001</c:v>
                </c:pt>
                <c:pt idx="2517">
                  <c:v>138.25200000000001</c:v>
                </c:pt>
                <c:pt idx="2518">
                  <c:v>132.11699999999999</c:v>
                </c:pt>
                <c:pt idx="2519">
                  <c:v>137.578</c:v>
                </c:pt>
                <c:pt idx="2520">
                  <c:v>133.47499999999999</c:v>
                </c:pt>
                <c:pt idx="2521">
                  <c:v>129.14599999999999</c:v>
                </c:pt>
                <c:pt idx="2522">
                  <c:v>129.738</c:v>
                </c:pt>
                <c:pt idx="2523">
                  <c:v>127.949</c:v>
                </c:pt>
                <c:pt idx="2524">
                  <c:v>124.66</c:v>
                </c:pt>
                <c:pt idx="2525">
                  <c:v>128.416</c:v>
                </c:pt>
                <c:pt idx="2526">
                  <c:v>128.423</c:v>
                </c:pt>
                <c:pt idx="2527">
                  <c:v>131.63999999999999</c:v>
                </c:pt>
                <c:pt idx="2528">
                  <c:v>128.17699999999999</c:v>
                </c:pt>
                <c:pt idx="2529">
                  <c:v>124.29600000000001</c:v>
                </c:pt>
                <c:pt idx="2530">
                  <c:v>124.866</c:v>
                </c:pt>
                <c:pt idx="2531">
                  <c:v>127.506</c:v>
                </c:pt>
                <c:pt idx="2532">
                  <c:v>131.374</c:v>
                </c:pt>
                <c:pt idx="2533">
                  <c:v>127.181</c:v>
                </c:pt>
                <c:pt idx="2534">
                  <c:v>129.49199999999999</c:v>
                </c:pt>
                <c:pt idx="2535">
                  <c:v>136.001</c:v>
                </c:pt>
                <c:pt idx="2536">
                  <c:v>138.005</c:v>
                </c:pt>
                <c:pt idx="2537">
                  <c:v>144.94399999999999</c:v>
                </c:pt>
                <c:pt idx="2538">
                  <c:v>142.339</c:v>
                </c:pt>
                <c:pt idx="2539">
                  <c:v>139.846</c:v>
                </c:pt>
                <c:pt idx="2540">
                  <c:v>141.322</c:v>
                </c:pt>
                <c:pt idx="2541">
                  <c:v>142.601</c:v>
                </c:pt>
                <c:pt idx="2542">
                  <c:v>144.19900000000001</c:v>
                </c:pt>
                <c:pt idx="2543">
                  <c:v>145.059</c:v>
                </c:pt>
                <c:pt idx="2544">
                  <c:v>141.62700000000001</c:v>
                </c:pt>
                <c:pt idx="2545">
                  <c:v>143.65600000000001</c:v>
                </c:pt>
                <c:pt idx="2546">
                  <c:v>143.05699999999999</c:v>
                </c:pt>
                <c:pt idx="2547">
                  <c:v>143.64500000000001</c:v>
                </c:pt>
                <c:pt idx="2548">
                  <c:v>143.79499999999999</c:v>
                </c:pt>
                <c:pt idx="2549">
                  <c:v>144.357</c:v>
                </c:pt>
                <c:pt idx="2550">
                  <c:v>145.614</c:v>
                </c:pt>
                <c:pt idx="2551">
                  <c:v>147.16800000000001</c:v>
                </c:pt>
                <c:pt idx="2552">
                  <c:v>152.53299999999999</c:v>
                </c:pt>
                <c:pt idx="2553">
                  <c:v>148.923</c:v>
                </c:pt>
                <c:pt idx="2554">
                  <c:v>152.649</c:v>
                </c:pt>
                <c:pt idx="2555">
                  <c:v>151.19399999999999</c:v>
                </c:pt>
                <c:pt idx="2556">
                  <c:v>149.61699999999999</c:v>
                </c:pt>
                <c:pt idx="2557">
                  <c:v>146.52099999999999</c:v>
                </c:pt>
                <c:pt idx="2558">
                  <c:v>147.97300000000001</c:v>
                </c:pt>
                <c:pt idx="2559">
                  <c:v>145.52099999999999</c:v>
                </c:pt>
                <c:pt idx="2560">
                  <c:v>147.47999999999999</c:v>
                </c:pt>
                <c:pt idx="2561">
                  <c:v>149.505</c:v>
                </c:pt>
                <c:pt idx="2562">
                  <c:v>148.30500000000001</c:v>
                </c:pt>
                <c:pt idx="2563">
                  <c:v>153.03399999999999</c:v>
                </c:pt>
                <c:pt idx="2564">
                  <c:v>155.279</c:v>
                </c:pt>
                <c:pt idx="2565">
                  <c:v>154.24299999999999</c:v>
                </c:pt>
                <c:pt idx="2566">
                  <c:v>152.28</c:v>
                </c:pt>
                <c:pt idx="2567">
                  <c:v>154.185</c:v>
                </c:pt>
                <c:pt idx="2568">
                  <c:v>151.87299999999999</c:v>
                </c:pt>
                <c:pt idx="2569">
                  <c:v>152.893</c:v>
                </c:pt>
                <c:pt idx="2570">
                  <c:v>156.374</c:v>
                </c:pt>
                <c:pt idx="2571">
                  <c:v>152.82599999999999</c:v>
                </c:pt>
                <c:pt idx="2572">
                  <c:v>152.91300000000001</c:v>
                </c:pt>
                <c:pt idx="2573">
                  <c:v>154.06700000000001</c:v>
                </c:pt>
                <c:pt idx="2574">
                  <c:v>152.69300000000001</c:v>
                </c:pt>
                <c:pt idx="2575">
                  <c:v>151.108</c:v>
                </c:pt>
                <c:pt idx="2576">
                  <c:v>150.71799999999999</c:v>
                </c:pt>
                <c:pt idx="2577">
                  <c:v>148.309</c:v>
                </c:pt>
                <c:pt idx="2578">
                  <c:v>147.30500000000001</c:v>
                </c:pt>
                <c:pt idx="2579">
                  <c:v>149.25200000000001</c:v>
                </c:pt>
                <c:pt idx="2580">
                  <c:v>140.89500000000001</c:v>
                </c:pt>
                <c:pt idx="2581">
                  <c:v>142.40799999999999</c:v>
                </c:pt>
                <c:pt idx="2582">
                  <c:v>140.21299999999999</c:v>
                </c:pt>
                <c:pt idx="2583">
                  <c:v>138.91399999999999</c:v>
                </c:pt>
                <c:pt idx="2584">
                  <c:v>140.11099999999999</c:v>
                </c:pt>
                <c:pt idx="2585">
                  <c:v>135.49</c:v>
                </c:pt>
                <c:pt idx="2586">
                  <c:v>136.77799999999999</c:v>
                </c:pt>
                <c:pt idx="2587">
                  <c:v>135.31700000000001</c:v>
                </c:pt>
                <c:pt idx="2588">
                  <c:v>136.87700000000001</c:v>
                </c:pt>
                <c:pt idx="2589">
                  <c:v>139.09</c:v>
                </c:pt>
                <c:pt idx="2590">
                  <c:v>137.49199999999999</c:v>
                </c:pt>
                <c:pt idx="2591">
                  <c:v>139.84</c:v>
                </c:pt>
                <c:pt idx="2592">
                  <c:v>140.792</c:v>
                </c:pt>
                <c:pt idx="2593">
                  <c:v>139.886</c:v>
                </c:pt>
                <c:pt idx="2594">
                  <c:v>135.66900000000001</c:v>
                </c:pt>
                <c:pt idx="2595">
                  <c:v>133.536</c:v>
                </c:pt>
                <c:pt idx="2596">
                  <c:v>133.029</c:v>
                </c:pt>
                <c:pt idx="2597">
                  <c:v>131.899</c:v>
                </c:pt>
                <c:pt idx="2598">
                  <c:v>133.58199999999999</c:v>
                </c:pt>
                <c:pt idx="2599">
                  <c:v>132.12</c:v>
                </c:pt>
                <c:pt idx="2600">
                  <c:v>135.054</c:v>
                </c:pt>
                <c:pt idx="2601">
                  <c:v>132.6</c:v>
                </c:pt>
                <c:pt idx="2602">
                  <c:v>131.44800000000001</c:v>
                </c:pt>
                <c:pt idx="2603">
                  <c:v>127.33</c:v>
                </c:pt>
                <c:pt idx="2604">
                  <c:v>131.93799999999999</c:v>
                </c:pt>
                <c:pt idx="2605">
                  <c:v>130.23699999999999</c:v>
                </c:pt>
                <c:pt idx="2606">
                  <c:v>128.86099999999999</c:v>
                </c:pt>
                <c:pt idx="2607">
                  <c:v>129.137</c:v>
                </c:pt>
                <c:pt idx="2608">
                  <c:v>132.91200000000001</c:v>
                </c:pt>
                <c:pt idx="2609">
                  <c:v>128.745</c:v>
                </c:pt>
                <c:pt idx="2610">
                  <c:v>131.66</c:v>
                </c:pt>
                <c:pt idx="2611">
                  <c:v>129.71299999999999</c:v>
                </c:pt>
                <c:pt idx="2612">
                  <c:v>129.13900000000001</c:v>
                </c:pt>
                <c:pt idx="2613">
                  <c:v>125.496</c:v>
                </c:pt>
                <c:pt idx="2614">
                  <c:v>122.321</c:v>
                </c:pt>
                <c:pt idx="2615">
                  <c:v>124.413</c:v>
                </c:pt>
                <c:pt idx="2616">
                  <c:v>124.071</c:v>
                </c:pt>
                <c:pt idx="2617">
                  <c:v>124.953</c:v>
                </c:pt>
                <c:pt idx="2618">
                  <c:v>126.611</c:v>
                </c:pt>
                <c:pt idx="2619">
                  <c:v>124.57</c:v>
                </c:pt>
                <c:pt idx="2620">
                  <c:v>122.337</c:v>
                </c:pt>
                <c:pt idx="2621">
                  <c:v>124.932</c:v>
                </c:pt>
                <c:pt idx="2622">
                  <c:v>123.91500000000001</c:v>
                </c:pt>
                <c:pt idx="2623">
                  <c:v>125.435</c:v>
                </c:pt>
                <c:pt idx="2624">
                  <c:v>125.19799999999999</c:v>
                </c:pt>
                <c:pt idx="2625">
                  <c:v>128.12700000000001</c:v>
                </c:pt>
                <c:pt idx="2626">
                  <c:v>129.41399999999999</c:v>
                </c:pt>
                <c:pt idx="2627">
                  <c:v>132.495</c:v>
                </c:pt>
                <c:pt idx="2628">
                  <c:v>134.80199999999999</c:v>
                </c:pt>
                <c:pt idx="2629">
                  <c:v>137.25800000000001</c:v>
                </c:pt>
                <c:pt idx="2630">
                  <c:v>133.99</c:v>
                </c:pt>
                <c:pt idx="2631">
                  <c:v>135.54599999999999</c:v>
                </c:pt>
                <c:pt idx="2632">
                  <c:v>137.816</c:v>
                </c:pt>
                <c:pt idx="2633">
                  <c:v>135.96799999999999</c:v>
                </c:pt>
                <c:pt idx="2634">
                  <c:v>133.93700000000001</c:v>
                </c:pt>
                <c:pt idx="2635">
                  <c:v>133.47900000000001</c:v>
                </c:pt>
                <c:pt idx="2636">
                  <c:v>136.52500000000001</c:v>
                </c:pt>
                <c:pt idx="2637">
                  <c:v>134.102</c:v>
                </c:pt>
                <c:pt idx="2638">
                  <c:v>134.428</c:v>
                </c:pt>
                <c:pt idx="2639">
                  <c:v>135.58799999999999</c:v>
                </c:pt>
                <c:pt idx="2640">
                  <c:v>138.90100000000001</c:v>
                </c:pt>
                <c:pt idx="2641">
                  <c:v>138.41499999999999</c:v>
                </c:pt>
                <c:pt idx="2642">
                  <c:v>141.422</c:v>
                </c:pt>
                <c:pt idx="2643">
                  <c:v>139.65199999999999</c:v>
                </c:pt>
                <c:pt idx="2644">
                  <c:v>139.43600000000001</c:v>
                </c:pt>
                <c:pt idx="2645">
                  <c:v>143.64699999999999</c:v>
                </c:pt>
                <c:pt idx="2646">
                  <c:v>144.65100000000001</c:v>
                </c:pt>
                <c:pt idx="2647">
                  <c:v>142.643</c:v>
                </c:pt>
                <c:pt idx="2648">
                  <c:v>141.69200000000001</c:v>
                </c:pt>
                <c:pt idx="2649">
                  <c:v>139.476</c:v>
                </c:pt>
                <c:pt idx="2650">
                  <c:v>136.506</c:v>
                </c:pt>
                <c:pt idx="2651">
                  <c:v>136.22900000000001</c:v>
                </c:pt>
                <c:pt idx="2652">
                  <c:v>139.10900000000001</c:v>
                </c:pt>
                <c:pt idx="2653">
                  <c:v>142.16399999999999</c:v>
                </c:pt>
                <c:pt idx="2654">
                  <c:v>142.19399999999999</c:v>
                </c:pt>
                <c:pt idx="2655">
                  <c:v>140.98099999999999</c:v>
                </c:pt>
                <c:pt idx="2656">
                  <c:v>138.01499999999999</c:v>
                </c:pt>
                <c:pt idx="2657">
                  <c:v>137.066</c:v>
                </c:pt>
                <c:pt idx="2658">
                  <c:v>138.05699999999999</c:v>
                </c:pt>
                <c:pt idx="2659">
                  <c:v>138.70400000000001</c:v>
                </c:pt>
                <c:pt idx="2660">
                  <c:v>142.23500000000001</c:v>
                </c:pt>
                <c:pt idx="2661">
                  <c:v>139.49600000000001</c:v>
                </c:pt>
                <c:pt idx="2662">
                  <c:v>140.16900000000001</c:v>
                </c:pt>
                <c:pt idx="2663">
                  <c:v>137.98400000000001</c:v>
                </c:pt>
                <c:pt idx="2664">
                  <c:v>134.36000000000001</c:v>
                </c:pt>
                <c:pt idx="2665">
                  <c:v>131.376</c:v>
                </c:pt>
                <c:pt idx="2666">
                  <c:v>131.81899999999999</c:v>
                </c:pt>
                <c:pt idx="2667">
                  <c:v>128.714</c:v>
                </c:pt>
                <c:pt idx="2668">
                  <c:v>129.32900000000001</c:v>
                </c:pt>
                <c:pt idx="2669">
                  <c:v>127.762</c:v>
                </c:pt>
                <c:pt idx="2670">
                  <c:v>124.771</c:v>
                </c:pt>
                <c:pt idx="2671">
                  <c:v>125.93899999999999</c:v>
                </c:pt>
                <c:pt idx="2672">
                  <c:v>125.268</c:v>
                </c:pt>
                <c:pt idx="2673">
                  <c:v>123.846</c:v>
                </c:pt>
                <c:pt idx="2674">
                  <c:v>132.774</c:v>
                </c:pt>
                <c:pt idx="2675">
                  <c:v>131.15299999999999</c:v>
                </c:pt>
                <c:pt idx="2676">
                  <c:v>134.06</c:v>
                </c:pt>
                <c:pt idx="2677">
                  <c:v>133.751</c:v>
                </c:pt>
                <c:pt idx="2678">
                  <c:v>130.816</c:v>
                </c:pt>
                <c:pt idx="2679">
                  <c:v>130.24700000000001</c:v>
                </c:pt>
                <c:pt idx="2680">
                  <c:v>129.28399999999999</c:v>
                </c:pt>
                <c:pt idx="2681">
                  <c:v>129.12899999999999</c:v>
                </c:pt>
                <c:pt idx="2682">
                  <c:v>132.916</c:v>
                </c:pt>
                <c:pt idx="2683">
                  <c:v>139.31100000000001</c:v>
                </c:pt>
                <c:pt idx="2684">
                  <c:v>140.476</c:v>
                </c:pt>
                <c:pt idx="2685">
                  <c:v>138.44200000000001</c:v>
                </c:pt>
                <c:pt idx="2686">
                  <c:v>139.03200000000001</c:v>
                </c:pt>
                <c:pt idx="2687">
                  <c:v>136.703</c:v>
                </c:pt>
                <c:pt idx="2688">
                  <c:v>138.464</c:v>
                </c:pt>
                <c:pt idx="2689">
                  <c:v>137.65799999999999</c:v>
                </c:pt>
                <c:pt idx="2690">
                  <c:v>139.90799999999999</c:v>
                </c:pt>
                <c:pt idx="2691">
                  <c:v>140.17500000000001</c:v>
                </c:pt>
                <c:pt idx="2692">
                  <c:v>138.56</c:v>
                </c:pt>
                <c:pt idx="2693">
                  <c:v>137.024</c:v>
                </c:pt>
                <c:pt idx="2694">
                  <c:v>134.88800000000001</c:v>
                </c:pt>
                <c:pt idx="2695">
                  <c:v>134.68799999999999</c:v>
                </c:pt>
                <c:pt idx="2696">
                  <c:v>134.94900000000001</c:v>
                </c:pt>
                <c:pt idx="2697">
                  <c:v>134.03800000000001</c:v>
                </c:pt>
                <c:pt idx="2698">
                  <c:v>133.994</c:v>
                </c:pt>
                <c:pt idx="2699">
                  <c:v>135.22900000000001</c:v>
                </c:pt>
                <c:pt idx="2700">
                  <c:v>135.029</c:v>
                </c:pt>
                <c:pt idx="2701">
                  <c:v>135.49100000000001</c:v>
                </c:pt>
                <c:pt idx="2702">
                  <c:v>136.06800000000001</c:v>
                </c:pt>
                <c:pt idx="2703">
                  <c:v>138.16999999999999</c:v>
                </c:pt>
                <c:pt idx="2704">
                  <c:v>138.80099999999999</c:v>
                </c:pt>
                <c:pt idx="2705">
                  <c:v>138.16800000000001</c:v>
                </c:pt>
                <c:pt idx="2706">
                  <c:v>139.98400000000001</c:v>
                </c:pt>
                <c:pt idx="2707">
                  <c:v>140.43100000000001</c:v>
                </c:pt>
                <c:pt idx="2708">
                  <c:v>139.815</c:v>
                </c:pt>
                <c:pt idx="2709">
                  <c:v>140.03800000000001</c:v>
                </c:pt>
                <c:pt idx="2710">
                  <c:v>139.708</c:v>
                </c:pt>
                <c:pt idx="2711">
                  <c:v>141.346</c:v>
                </c:pt>
                <c:pt idx="2712">
                  <c:v>140.048</c:v>
                </c:pt>
                <c:pt idx="2713">
                  <c:v>137.80000000000001</c:v>
                </c:pt>
                <c:pt idx="2714">
                  <c:v>136.00700000000001</c:v>
                </c:pt>
                <c:pt idx="2715">
                  <c:v>134.21700000000001</c:v>
                </c:pt>
                <c:pt idx="2716">
                  <c:v>133.32599999999999</c:v>
                </c:pt>
                <c:pt idx="2717">
                  <c:v>129.803</c:v>
                </c:pt>
                <c:pt idx="2718">
                  <c:v>127.304</c:v>
                </c:pt>
                <c:pt idx="2719">
                  <c:v>126.508</c:v>
                </c:pt>
                <c:pt idx="2720">
                  <c:v>126.51300000000001</c:v>
                </c:pt>
                <c:pt idx="2721">
                  <c:v>125.32</c:v>
                </c:pt>
                <c:pt idx="2722">
                  <c:v>123.783</c:v>
                </c:pt>
                <c:pt idx="2723">
                  <c:v>126.048</c:v>
                </c:pt>
                <c:pt idx="2724">
                  <c:v>129.26599999999999</c:v>
                </c:pt>
                <c:pt idx="2725">
                  <c:v>126.003</c:v>
                </c:pt>
                <c:pt idx="2726">
                  <c:v>127.294</c:v>
                </c:pt>
                <c:pt idx="2727">
                  <c:v>123.486</c:v>
                </c:pt>
                <c:pt idx="2728">
                  <c:v>122.657</c:v>
                </c:pt>
                <c:pt idx="2729">
                  <c:v>127.732</c:v>
                </c:pt>
                <c:pt idx="2730">
                  <c:v>130.37</c:v>
                </c:pt>
                <c:pt idx="2731">
                  <c:v>130.809</c:v>
                </c:pt>
                <c:pt idx="2732">
                  <c:v>127.60599999999999</c:v>
                </c:pt>
                <c:pt idx="2733">
                  <c:v>126.501</c:v>
                </c:pt>
                <c:pt idx="2734">
                  <c:v>128.31700000000001</c:v>
                </c:pt>
                <c:pt idx="2735">
                  <c:v>129.726</c:v>
                </c:pt>
                <c:pt idx="2736">
                  <c:v>128.46299999999999</c:v>
                </c:pt>
                <c:pt idx="2737">
                  <c:v>133.26599999999999</c:v>
                </c:pt>
                <c:pt idx="2738">
                  <c:v>130.404</c:v>
                </c:pt>
                <c:pt idx="2739">
                  <c:v>130.512</c:v>
                </c:pt>
                <c:pt idx="2740">
                  <c:v>131.14599999999999</c:v>
                </c:pt>
                <c:pt idx="2741">
                  <c:v>131.172</c:v>
                </c:pt>
                <c:pt idx="2742">
                  <c:v>129.905</c:v>
                </c:pt>
                <c:pt idx="2743">
                  <c:v>129.55099999999999</c:v>
                </c:pt>
                <c:pt idx="2744">
                  <c:v>133.65600000000001</c:v>
                </c:pt>
                <c:pt idx="2745">
                  <c:v>128.226</c:v>
                </c:pt>
                <c:pt idx="2746">
                  <c:v>126.557</c:v>
                </c:pt>
                <c:pt idx="2747">
                  <c:v>126.036</c:v>
                </c:pt>
                <c:pt idx="2748">
                  <c:v>128.346</c:v>
                </c:pt>
                <c:pt idx="2749">
                  <c:v>122.907</c:v>
                </c:pt>
                <c:pt idx="2750">
                  <c:v>121.446</c:v>
                </c:pt>
                <c:pt idx="2751">
                  <c:v>119.27500000000001</c:v>
                </c:pt>
                <c:pt idx="2752">
                  <c:v>117.248</c:v>
                </c:pt>
                <c:pt idx="2753">
                  <c:v>114.91200000000001</c:v>
                </c:pt>
                <c:pt idx="2754">
                  <c:v>111.63</c:v>
                </c:pt>
                <c:pt idx="2755">
                  <c:v>113.74299999999999</c:v>
                </c:pt>
                <c:pt idx="2756">
                  <c:v>111.02800000000001</c:v>
                </c:pt>
                <c:pt idx="2757">
                  <c:v>115.417</c:v>
                </c:pt>
                <c:pt idx="2758">
                  <c:v>116.005</c:v>
                </c:pt>
                <c:pt idx="2759">
                  <c:v>116.126</c:v>
                </c:pt>
                <c:pt idx="2760">
                  <c:v>115.494</c:v>
                </c:pt>
                <c:pt idx="2761">
                  <c:v>116.08</c:v>
                </c:pt>
                <c:pt idx="2762">
                  <c:v>119.515</c:v>
                </c:pt>
                <c:pt idx="2763">
                  <c:v>116.456</c:v>
                </c:pt>
                <c:pt idx="2764">
                  <c:v>114.661</c:v>
                </c:pt>
                <c:pt idx="2765">
                  <c:v>114.82</c:v>
                </c:pt>
                <c:pt idx="2766">
                  <c:v>112.235</c:v>
                </c:pt>
                <c:pt idx="2767">
                  <c:v>114.476</c:v>
                </c:pt>
                <c:pt idx="2768">
                  <c:v>115.73399999999999</c:v>
                </c:pt>
                <c:pt idx="2769">
                  <c:v>119.283</c:v>
                </c:pt>
                <c:pt idx="2770">
                  <c:v>121.651</c:v>
                </c:pt>
                <c:pt idx="2771">
                  <c:v>122.45</c:v>
                </c:pt>
                <c:pt idx="2772">
                  <c:v>122.41</c:v>
                </c:pt>
                <c:pt idx="2773">
                  <c:v>117.604</c:v>
                </c:pt>
                <c:pt idx="2774">
                  <c:v>116.224</c:v>
                </c:pt>
                <c:pt idx="2775">
                  <c:v>115.357</c:v>
                </c:pt>
                <c:pt idx="2776">
                  <c:v>115.42100000000001</c:v>
                </c:pt>
                <c:pt idx="2777">
                  <c:v>112.61</c:v>
                </c:pt>
                <c:pt idx="2778">
                  <c:v>113.163</c:v>
                </c:pt>
                <c:pt idx="2779">
                  <c:v>114.76</c:v>
                </c:pt>
                <c:pt idx="2780">
                  <c:v>113.699</c:v>
                </c:pt>
                <c:pt idx="2781">
                  <c:v>112.625</c:v>
                </c:pt>
                <c:pt idx="2782">
                  <c:v>114.97499999999999</c:v>
                </c:pt>
                <c:pt idx="2783">
                  <c:v>112.182</c:v>
                </c:pt>
                <c:pt idx="2784">
                  <c:v>110.068</c:v>
                </c:pt>
                <c:pt idx="2785">
                  <c:v>109.422</c:v>
                </c:pt>
                <c:pt idx="2786">
                  <c:v>110.09099999999999</c:v>
                </c:pt>
                <c:pt idx="2787">
                  <c:v>110.086</c:v>
                </c:pt>
                <c:pt idx="2788">
                  <c:v>105.035</c:v>
                </c:pt>
                <c:pt idx="2789">
                  <c:v>104.399</c:v>
                </c:pt>
                <c:pt idx="2790">
                  <c:v>105.09099999999999</c:v>
                </c:pt>
                <c:pt idx="2791">
                  <c:v>103.27200000000001</c:v>
                </c:pt>
                <c:pt idx="2792">
                  <c:v>104.834</c:v>
                </c:pt>
                <c:pt idx="2793">
                  <c:v>108.498</c:v>
                </c:pt>
                <c:pt idx="2794">
                  <c:v>110.652</c:v>
                </c:pt>
                <c:pt idx="2795">
                  <c:v>110.989</c:v>
                </c:pt>
                <c:pt idx="2796">
                  <c:v>112.515</c:v>
                </c:pt>
                <c:pt idx="2797">
                  <c:v>117.122</c:v>
                </c:pt>
                <c:pt idx="2798">
                  <c:v>119.351</c:v>
                </c:pt>
                <c:pt idx="2799">
                  <c:v>121.792</c:v>
                </c:pt>
                <c:pt idx="2800">
                  <c:v>124.09699999999999</c:v>
                </c:pt>
                <c:pt idx="2801">
                  <c:v>128.23699999999999</c:v>
                </c:pt>
                <c:pt idx="2802">
                  <c:v>124.52200000000001</c:v>
                </c:pt>
                <c:pt idx="2803">
                  <c:v>123.38</c:v>
                </c:pt>
                <c:pt idx="2804">
                  <c:v>122.988</c:v>
                </c:pt>
                <c:pt idx="2805">
                  <c:v>118.51300000000001</c:v>
                </c:pt>
                <c:pt idx="2806">
                  <c:v>116.946</c:v>
                </c:pt>
                <c:pt idx="2807">
                  <c:v>118.94199999999999</c:v>
                </c:pt>
                <c:pt idx="2808">
                  <c:v>119.976</c:v>
                </c:pt>
                <c:pt idx="2809">
                  <c:v>116.39400000000001</c:v>
                </c:pt>
                <c:pt idx="2810">
                  <c:v>115.499</c:v>
                </c:pt>
                <c:pt idx="2811">
                  <c:v>115.81699999999999</c:v>
                </c:pt>
                <c:pt idx="2812">
                  <c:v>116.533</c:v>
                </c:pt>
                <c:pt idx="2813">
                  <c:v>115.976</c:v>
                </c:pt>
                <c:pt idx="2814">
                  <c:v>118.28</c:v>
                </c:pt>
                <c:pt idx="2815">
                  <c:v>117.84399999999999</c:v>
                </c:pt>
                <c:pt idx="2816">
                  <c:v>117.452</c:v>
                </c:pt>
                <c:pt idx="2817">
                  <c:v>119.407</c:v>
                </c:pt>
                <c:pt idx="2818">
                  <c:v>120.53700000000001</c:v>
                </c:pt>
                <c:pt idx="2819">
                  <c:v>120.625</c:v>
                </c:pt>
                <c:pt idx="2820">
                  <c:v>121.661</c:v>
                </c:pt>
                <c:pt idx="2821">
                  <c:v>127.16200000000001</c:v>
                </c:pt>
                <c:pt idx="2822">
                  <c:v>126.682</c:v>
                </c:pt>
                <c:pt idx="2823">
                  <c:v>127.92100000000001</c:v>
                </c:pt>
                <c:pt idx="2824">
                  <c:v>127.908</c:v>
                </c:pt>
                <c:pt idx="2825">
                  <c:v>125.04900000000001</c:v>
                </c:pt>
                <c:pt idx="2826">
                  <c:v>124.015</c:v>
                </c:pt>
                <c:pt idx="2827">
                  <c:v>124.205</c:v>
                </c:pt>
                <c:pt idx="2828">
                  <c:v>122.265</c:v>
                </c:pt>
                <c:pt idx="2829">
                  <c:v>123.559</c:v>
                </c:pt>
                <c:pt idx="2830">
                  <c:v>126.41</c:v>
                </c:pt>
                <c:pt idx="2831">
                  <c:v>128.93</c:v>
                </c:pt>
                <c:pt idx="2832">
                  <c:v>127.14700000000001</c:v>
                </c:pt>
                <c:pt idx="2833">
                  <c:v>128.37</c:v>
                </c:pt>
                <c:pt idx="2834">
                  <c:v>130.18700000000001</c:v>
                </c:pt>
                <c:pt idx="2835">
                  <c:v>133.423</c:v>
                </c:pt>
                <c:pt idx="2836">
                  <c:v>132.64699999999999</c:v>
                </c:pt>
                <c:pt idx="2837">
                  <c:v>131.31100000000001</c:v>
                </c:pt>
                <c:pt idx="2838">
                  <c:v>128.83600000000001</c:v>
                </c:pt>
                <c:pt idx="2839">
                  <c:v>137.16399999999999</c:v>
                </c:pt>
                <c:pt idx="2840">
                  <c:v>139.70400000000001</c:v>
                </c:pt>
                <c:pt idx="2841">
                  <c:v>132.809</c:v>
                </c:pt>
                <c:pt idx="2842">
                  <c:v>129.57900000000001</c:v>
                </c:pt>
                <c:pt idx="2843">
                  <c:v>124.97499999999999</c:v>
                </c:pt>
                <c:pt idx="2844">
                  <c:v>127.386</c:v>
                </c:pt>
                <c:pt idx="2845">
                  <c:v>122.95399999999999</c:v>
                </c:pt>
                <c:pt idx="2846">
                  <c:v>122.072</c:v>
                </c:pt>
                <c:pt idx="2847">
                  <c:v>122.17700000000001</c:v>
                </c:pt>
                <c:pt idx="2848">
                  <c:v>118.527</c:v>
                </c:pt>
                <c:pt idx="2849">
                  <c:v>116.74299999999999</c:v>
                </c:pt>
                <c:pt idx="2850">
                  <c:v>118.449</c:v>
                </c:pt>
                <c:pt idx="2851">
                  <c:v>116.971</c:v>
                </c:pt>
                <c:pt idx="2852">
                  <c:v>119.002</c:v>
                </c:pt>
                <c:pt idx="2853">
                  <c:v>120.866</c:v>
                </c:pt>
                <c:pt idx="2854">
                  <c:v>123.746</c:v>
                </c:pt>
                <c:pt idx="2855">
                  <c:v>121.67700000000001</c:v>
                </c:pt>
                <c:pt idx="2856">
                  <c:v>124.31100000000001</c:v>
                </c:pt>
                <c:pt idx="2857">
                  <c:v>123.202</c:v>
                </c:pt>
                <c:pt idx="2858">
                  <c:v>126.62</c:v>
                </c:pt>
                <c:pt idx="2859">
                  <c:v>126.06</c:v>
                </c:pt>
                <c:pt idx="2860">
                  <c:v>126.637</c:v>
                </c:pt>
                <c:pt idx="2861">
                  <c:v>122.123</c:v>
                </c:pt>
                <c:pt idx="2862">
                  <c:v>113.03100000000001</c:v>
                </c:pt>
                <c:pt idx="2863">
                  <c:v>107.041</c:v>
                </c:pt>
                <c:pt idx="2864">
                  <c:v>110.70099999999999</c:v>
                </c:pt>
                <c:pt idx="2865">
                  <c:v>109.688</c:v>
                </c:pt>
                <c:pt idx="2866">
                  <c:v>109.91500000000001</c:v>
                </c:pt>
                <c:pt idx="2867">
                  <c:v>108.751</c:v>
                </c:pt>
                <c:pt idx="2868">
                  <c:v>109.139</c:v>
                </c:pt>
                <c:pt idx="2869">
                  <c:v>108.762</c:v>
                </c:pt>
                <c:pt idx="2870">
                  <c:v>107.628</c:v>
                </c:pt>
                <c:pt idx="2871">
                  <c:v>109.446</c:v>
                </c:pt>
                <c:pt idx="2872">
                  <c:v>112.36</c:v>
                </c:pt>
                <c:pt idx="2873">
                  <c:v>113.599</c:v>
                </c:pt>
                <c:pt idx="2874">
                  <c:v>110.235</c:v>
                </c:pt>
                <c:pt idx="2875">
                  <c:v>110.739</c:v>
                </c:pt>
                <c:pt idx="2876">
                  <c:v>109.938</c:v>
                </c:pt>
                <c:pt idx="2877">
                  <c:v>108.32599999999999</c:v>
                </c:pt>
                <c:pt idx="2878">
                  <c:v>108.45</c:v>
                </c:pt>
                <c:pt idx="2879">
                  <c:v>109.09</c:v>
                </c:pt>
                <c:pt idx="2880">
                  <c:v>106.91</c:v>
                </c:pt>
                <c:pt idx="2881">
                  <c:v>109.292</c:v>
                </c:pt>
                <c:pt idx="2882">
                  <c:v>108.995</c:v>
                </c:pt>
                <c:pt idx="2883">
                  <c:v>111.083</c:v>
                </c:pt>
                <c:pt idx="2884">
                  <c:v>107.289</c:v>
                </c:pt>
                <c:pt idx="2885">
                  <c:v>108.143</c:v>
                </c:pt>
                <c:pt idx="2886">
                  <c:v>111.063</c:v>
                </c:pt>
                <c:pt idx="2887">
                  <c:v>112.11799999999999</c:v>
                </c:pt>
                <c:pt idx="2888">
                  <c:v>111.40600000000001</c:v>
                </c:pt>
                <c:pt idx="2889">
                  <c:v>111.857</c:v>
                </c:pt>
                <c:pt idx="2890">
                  <c:v>111.78100000000001</c:v>
                </c:pt>
                <c:pt idx="2891">
                  <c:v>111.209</c:v>
                </c:pt>
                <c:pt idx="2892">
                  <c:v>112.776</c:v>
                </c:pt>
                <c:pt idx="2893">
                  <c:v>114.59</c:v>
                </c:pt>
                <c:pt idx="2894">
                  <c:v>114.423</c:v>
                </c:pt>
                <c:pt idx="2895">
                  <c:v>116.32299999999999</c:v>
                </c:pt>
                <c:pt idx="2896">
                  <c:v>117.974</c:v>
                </c:pt>
                <c:pt idx="2897">
                  <c:v>120.04</c:v>
                </c:pt>
                <c:pt idx="2898">
                  <c:v>116.85299999999999</c:v>
                </c:pt>
                <c:pt idx="2899">
                  <c:v>114.449</c:v>
                </c:pt>
                <c:pt idx="2900">
                  <c:v>113.57899999999999</c:v>
                </c:pt>
                <c:pt idx="2901">
                  <c:v>111.81699999999999</c:v>
                </c:pt>
                <c:pt idx="2902">
                  <c:v>111.548</c:v>
                </c:pt>
                <c:pt idx="2903">
                  <c:v>109.453</c:v>
                </c:pt>
                <c:pt idx="2904">
                  <c:v>108.47199999999999</c:v>
                </c:pt>
                <c:pt idx="2905">
                  <c:v>111.06399999999999</c:v>
                </c:pt>
                <c:pt idx="2906">
                  <c:v>111.908</c:v>
                </c:pt>
                <c:pt idx="2907">
                  <c:v>111.914</c:v>
                </c:pt>
                <c:pt idx="2908">
                  <c:v>112.61199999999999</c:v>
                </c:pt>
                <c:pt idx="2909">
                  <c:v>115.249</c:v>
                </c:pt>
                <c:pt idx="2910">
                  <c:v>114.497</c:v>
                </c:pt>
                <c:pt idx="2911">
                  <c:v>111.411</c:v>
                </c:pt>
                <c:pt idx="2912">
                  <c:v>106.34</c:v>
                </c:pt>
                <c:pt idx="2913">
                  <c:v>107.188</c:v>
                </c:pt>
                <c:pt idx="2914">
                  <c:v>105.57599999999999</c:v>
                </c:pt>
                <c:pt idx="2915">
                  <c:v>106.059</c:v>
                </c:pt>
                <c:pt idx="2916">
                  <c:v>108.468</c:v>
                </c:pt>
                <c:pt idx="2917">
                  <c:v>107.018</c:v>
                </c:pt>
                <c:pt idx="2918">
                  <c:v>105.46599999999999</c:v>
                </c:pt>
                <c:pt idx="2919">
                  <c:v>105.16800000000001</c:v>
                </c:pt>
                <c:pt idx="2920">
                  <c:v>106.32599999999999</c:v>
                </c:pt>
                <c:pt idx="2921">
                  <c:v>107.21</c:v>
                </c:pt>
                <c:pt idx="2922">
                  <c:v>104.447</c:v>
                </c:pt>
                <c:pt idx="2923">
                  <c:v>110.241</c:v>
                </c:pt>
                <c:pt idx="2924">
                  <c:v>109.90600000000001</c:v>
                </c:pt>
                <c:pt idx="2925">
                  <c:v>108.956</c:v>
                </c:pt>
                <c:pt idx="2926">
                  <c:v>109.039</c:v>
                </c:pt>
                <c:pt idx="2927">
                  <c:v>108.60299999999999</c:v>
                </c:pt>
                <c:pt idx="2928">
                  <c:v>107.92100000000001</c:v>
                </c:pt>
                <c:pt idx="2929">
                  <c:v>107.614</c:v>
                </c:pt>
                <c:pt idx="2930">
                  <c:v>106.673</c:v>
                </c:pt>
                <c:pt idx="2931">
                  <c:v>106.48399999999999</c:v>
                </c:pt>
                <c:pt idx="2932">
                  <c:v>105.941</c:v>
                </c:pt>
                <c:pt idx="2933">
                  <c:v>105.792</c:v>
                </c:pt>
                <c:pt idx="2934">
                  <c:v>106.86</c:v>
                </c:pt>
                <c:pt idx="2935">
                  <c:v>108.66500000000001</c:v>
                </c:pt>
                <c:pt idx="2936">
                  <c:v>109.965</c:v>
                </c:pt>
                <c:pt idx="2937">
                  <c:v>110.67700000000001</c:v>
                </c:pt>
                <c:pt idx="2938">
                  <c:v>113.28400000000001</c:v>
                </c:pt>
                <c:pt idx="2939">
                  <c:v>112.547</c:v>
                </c:pt>
                <c:pt idx="2940">
                  <c:v>108.65600000000001</c:v>
                </c:pt>
                <c:pt idx="2941">
                  <c:v>108.892</c:v>
                </c:pt>
                <c:pt idx="2942">
                  <c:v>109.691</c:v>
                </c:pt>
                <c:pt idx="2943">
                  <c:v>111.68300000000001</c:v>
                </c:pt>
                <c:pt idx="2944">
                  <c:v>112.158</c:v>
                </c:pt>
                <c:pt idx="2945">
                  <c:v>113.21</c:v>
                </c:pt>
                <c:pt idx="2946">
                  <c:v>113.4</c:v>
                </c:pt>
                <c:pt idx="2947">
                  <c:v>113.21299999999999</c:v>
                </c:pt>
                <c:pt idx="2948">
                  <c:v>111.59099999999999</c:v>
                </c:pt>
                <c:pt idx="2949">
                  <c:v>112.959</c:v>
                </c:pt>
                <c:pt idx="2950">
                  <c:v>112.542</c:v>
                </c:pt>
                <c:pt idx="2951">
                  <c:v>113.137</c:v>
                </c:pt>
                <c:pt idx="2952">
                  <c:v>113.26900000000001</c:v>
                </c:pt>
                <c:pt idx="2953">
                  <c:v>113.932</c:v>
                </c:pt>
                <c:pt idx="2954">
                  <c:v>113.411</c:v>
                </c:pt>
                <c:pt idx="2955">
                  <c:v>116.015</c:v>
                </c:pt>
                <c:pt idx="2956">
                  <c:v>116.459</c:v>
                </c:pt>
                <c:pt idx="2957">
                  <c:v>111.61799999999999</c:v>
                </c:pt>
                <c:pt idx="2958">
                  <c:v>111.01</c:v>
                </c:pt>
                <c:pt idx="2959">
                  <c:v>109.99299999999999</c:v>
                </c:pt>
                <c:pt idx="2960">
                  <c:v>110.926</c:v>
                </c:pt>
                <c:pt idx="2961">
                  <c:v>110.246</c:v>
                </c:pt>
                <c:pt idx="2962">
                  <c:v>110.119</c:v>
                </c:pt>
                <c:pt idx="2963">
                  <c:v>110.911</c:v>
                </c:pt>
                <c:pt idx="2964">
                  <c:v>114.047</c:v>
                </c:pt>
                <c:pt idx="2965">
                  <c:v>114.30200000000001</c:v>
                </c:pt>
                <c:pt idx="2966">
                  <c:v>114.20099999999999</c:v>
                </c:pt>
                <c:pt idx="2967">
                  <c:v>116.018</c:v>
                </c:pt>
                <c:pt idx="2968">
                  <c:v>112.657</c:v>
                </c:pt>
                <c:pt idx="2969">
                  <c:v>111.458</c:v>
                </c:pt>
                <c:pt idx="2970">
                  <c:v>111.34399999999999</c:v>
                </c:pt>
                <c:pt idx="2971">
                  <c:v>111.489</c:v>
                </c:pt>
                <c:pt idx="2972">
                  <c:v>113.767</c:v>
                </c:pt>
                <c:pt idx="2973">
                  <c:v>112.465</c:v>
                </c:pt>
                <c:pt idx="2974">
                  <c:v>112.1</c:v>
                </c:pt>
                <c:pt idx="2975">
                  <c:v>112.066</c:v>
                </c:pt>
                <c:pt idx="2976">
                  <c:v>110.934</c:v>
                </c:pt>
                <c:pt idx="2977">
                  <c:v>109.94799999999999</c:v>
                </c:pt>
                <c:pt idx="2978">
                  <c:v>108.959</c:v>
                </c:pt>
                <c:pt idx="2979">
                  <c:v>109.39400000000001</c:v>
                </c:pt>
                <c:pt idx="2980">
                  <c:v>109.604</c:v>
                </c:pt>
                <c:pt idx="2981">
                  <c:v>109.646</c:v>
                </c:pt>
                <c:pt idx="2982">
                  <c:v>110.108</c:v>
                </c:pt>
                <c:pt idx="2983">
                  <c:v>108.751</c:v>
                </c:pt>
                <c:pt idx="2984">
                  <c:v>108.974</c:v>
                </c:pt>
                <c:pt idx="2985">
                  <c:v>108.10299999999999</c:v>
                </c:pt>
                <c:pt idx="2986">
                  <c:v>105.229</c:v>
                </c:pt>
                <c:pt idx="2987">
                  <c:v>102.242</c:v>
                </c:pt>
                <c:pt idx="2988">
                  <c:v>103.02</c:v>
                </c:pt>
                <c:pt idx="2989">
                  <c:v>99.521000000000001</c:v>
                </c:pt>
                <c:pt idx="2990">
                  <c:v>97.37</c:v>
                </c:pt>
                <c:pt idx="2991">
                  <c:v>95.257999999999996</c:v>
                </c:pt>
                <c:pt idx="2992">
                  <c:v>95.638999999999996</c:v>
                </c:pt>
                <c:pt idx="2993">
                  <c:v>95.725999999999999</c:v>
                </c:pt>
                <c:pt idx="2994">
                  <c:v>93.88</c:v>
                </c:pt>
                <c:pt idx="2995">
                  <c:v>94.013000000000005</c:v>
                </c:pt>
                <c:pt idx="2996">
                  <c:v>95.879000000000005</c:v>
                </c:pt>
                <c:pt idx="2997">
                  <c:v>96.161000000000001</c:v>
                </c:pt>
                <c:pt idx="2998">
                  <c:v>94.472999999999999</c:v>
                </c:pt>
                <c:pt idx="2999">
                  <c:v>93.366</c:v>
                </c:pt>
                <c:pt idx="3000">
                  <c:v>93.186000000000007</c:v>
                </c:pt>
                <c:pt idx="3001">
                  <c:v>96.49</c:v>
                </c:pt>
                <c:pt idx="3002">
                  <c:v>98.021000000000001</c:v>
                </c:pt>
                <c:pt idx="3003">
                  <c:v>99.275000000000006</c:v>
                </c:pt>
                <c:pt idx="3004">
                  <c:v>100.617</c:v>
                </c:pt>
                <c:pt idx="3005">
                  <c:v>100.804</c:v>
                </c:pt>
                <c:pt idx="3006">
                  <c:v>102.47199999999999</c:v>
                </c:pt>
                <c:pt idx="3007">
                  <c:v>105.18</c:v>
                </c:pt>
                <c:pt idx="3008">
                  <c:v>104.282</c:v>
                </c:pt>
                <c:pt idx="3009">
                  <c:v>103.14700000000001</c:v>
                </c:pt>
                <c:pt idx="3010">
                  <c:v>102.51600000000001</c:v>
                </c:pt>
                <c:pt idx="3011">
                  <c:v>100.578</c:v>
                </c:pt>
                <c:pt idx="3012">
                  <c:v>100.39100000000001</c:v>
                </c:pt>
                <c:pt idx="3013">
                  <c:v>101.143</c:v>
                </c:pt>
                <c:pt idx="3014">
                  <c:v>102.46899999999999</c:v>
                </c:pt>
                <c:pt idx="3015">
                  <c:v>106.32599999999999</c:v>
                </c:pt>
                <c:pt idx="3016">
                  <c:v>106.57899999999999</c:v>
                </c:pt>
                <c:pt idx="3017">
                  <c:v>105.97</c:v>
                </c:pt>
                <c:pt idx="3018">
                  <c:v>106.10899999999999</c:v>
                </c:pt>
                <c:pt idx="3019">
                  <c:v>105.559</c:v>
                </c:pt>
                <c:pt idx="3020">
                  <c:v>102.85899999999999</c:v>
                </c:pt>
                <c:pt idx="3021">
                  <c:v>100.76600000000001</c:v>
                </c:pt>
                <c:pt idx="3022">
                  <c:v>102.474</c:v>
                </c:pt>
                <c:pt idx="3023">
                  <c:v>101.965</c:v>
                </c:pt>
                <c:pt idx="3024">
                  <c:v>102.39100000000001</c:v>
                </c:pt>
                <c:pt idx="3025">
                  <c:v>101.649</c:v>
                </c:pt>
                <c:pt idx="3026">
                  <c:v>100.02200000000001</c:v>
                </c:pt>
                <c:pt idx="3027">
                  <c:v>104.095</c:v>
                </c:pt>
                <c:pt idx="3028">
                  <c:v>103.645</c:v>
                </c:pt>
                <c:pt idx="3029">
                  <c:v>102.193</c:v>
                </c:pt>
                <c:pt idx="3030">
                  <c:v>102.502</c:v>
                </c:pt>
                <c:pt idx="3031">
                  <c:v>102.303</c:v>
                </c:pt>
                <c:pt idx="3032">
                  <c:v>101.399</c:v>
                </c:pt>
                <c:pt idx="3033">
                  <c:v>101.084</c:v>
                </c:pt>
                <c:pt idx="3034">
                  <c:v>99.947000000000003</c:v>
                </c:pt>
                <c:pt idx="3035">
                  <c:v>100.065</c:v>
                </c:pt>
                <c:pt idx="3036">
                  <c:v>99.236999999999995</c:v>
                </c:pt>
                <c:pt idx="3037">
                  <c:v>98.843999999999994</c:v>
                </c:pt>
                <c:pt idx="3038">
                  <c:v>101.354</c:v>
                </c:pt>
                <c:pt idx="3039">
                  <c:v>103.325</c:v>
                </c:pt>
                <c:pt idx="3040">
                  <c:v>101.935</c:v>
                </c:pt>
                <c:pt idx="3041">
                  <c:v>102.26</c:v>
                </c:pt>
                <c:pt idx="3042">
                  <c:v>103.70099999999999</c:v>
                </c:pt>
                <c:pt idx="3043">
                  <c:v>103.75700000000001</c:v>
                </c:pt>
                <c:pt idx="3044">
                  <c:v>103.587</c:v>
                </c:pt>
                <c:pt idx="3045">
                  <c:v>103.06100000000001</c:v>
                </c:pt>
                <c:pt idx="3046">
                  <c:v>103.441</c:v>
                </c:pt>
                <c:pt idx="3047">
                  <c:v>103.24</c:v>
                </c:pt>
                <c:pt idx="3048">
                  <c:v>102.45</c:v>
                </c:pt>
                <c:pt idx="3049">
                  <c:v>101.76300000000001</c:v>
                </c:pt>
                <c:pt idx="3050">
                  <c:v>98.822999999999993</c:v>
                </c:pt>
                <c:pt idx="3051">
                  <c:v>96.28</c:v>
                </c:pt>
                <c:pt idx="3052">
                  <c:v>96.977999999999994</c:v>
                </c:pt>
                <c:pt idx="3053">
                  <c:v>98.019000000000005</c:v>
                </c:pt>
                <c:pt idx="3054">
                  <c:v>93.212999999999994</c:v>
                </c:pt>
                <c:pt idx="3055">
                  <c:v>91.715000000000003</c:v>
                </c:pt>
                <c:pt idx="3056">
                  <c:v>91.697999999999993</c:v>
                </c:pt>
                <c:pt idx="3057">
                  <c:v>92.340999999999994</c:v>
                </c:pt>
                <c:pt idx="3058">
                  <c:v>91.388000000000005</c:v>
                </c:pt>
                <c:pt idx="3059">
                  <c:v>95.528999999999996</c:v>
                </c:pt>
                <c:pt idx="3060">
                  <c:v>97.644000000000005</c:v>
                </c:pt>
                <c:pt idx="3061">
                  <c:v>92.245999999999995</c:v>
                </c:pt>
                <c:pt idx="3062">
                  <c:v>93.759</c:v>
                </c:pt>
                <c:pt idx="3063">
                  <c:v>94.620999999999995</c:v>
                </c:pt>
                <c:pt idx="3064">
                  <c:v>94.778000000000006</c:v>
                </c:pt>
                <c:pt idx="3065">
                  <c:v>94.433999999999997</c:v>
                </c:pt>
                <c:pt idx="3066">
                  <c:v>93.581999999999994</c:v>
                </c:pt>
                <c:pt idx="3067">
                  <c:v>93.406999999999996</c:v>
                </c:pt>
                <c:pt idx="3068">
                  <c:v>92.537000000000006</c:v>
                </c:pt>
                <c:pt idx="3069">
                  <c:v>90.707999999999998</c:v>
                </c:pt>
                <c:pt idx="3070">
                  <c:v>90.355999999999995</c:v>
                </c:pt>
                <c:pt idx="3071">
                  <c:v>87.168000000000006</c:v>
                </c:pt>
                <c:pt idx="3072">
                  <c:v>84.215000000000003</c:v>
                </c:pt>
                <c:pt idx="3073">
                  <c:v>86.135999999999996</c:v>
                </c:pt>
                <c:pt idx="3074">
                  <c:v>88.242000000000004</c:v>
                </c:pt>
                <c:pt idx="3075">
                  <c:v>87.498000000000005</c:v>
                </c:pt>
                <c:pt idx="3076">
                  <c:v>88.311999999999998</c:v>
                </c:pt>
                <c:pt idx="3077">
                  <c:v>88.756</c:v>
                </c:pt>
                <c:pt idx="3078">
                  <c:v>89.72</c:v>
                </c:pt>
                <c:pt idx="3079">
                  <c:v>89.284000000000006</c:v>
                </c:pt>
                <c:pt idx="3080">
                  <c:v>88.813000000000002</c:v>
                </c:pt>
                <c:pt idx="3081">
                  <c:v>88.346000000000004</c:v>
                </c:pt>
                <c:pt idx="3082">
                  <c:v>86.120999999999995</c:v>
                </c:pt>
                <c:pt idx="3083">
                  <c:v>83.807000000000002</c:v>
                </c:pt>
                <c:pt idx="3084">
                  <c:v>82.385000000000005</c:v>
                </c:pt>
                <c:pt idx="3085">
                  <c:v>82.123000000000005</c:v>
                </c:pt>
                <c:pt idx="3086">
                  <c:v>80.908000000000001</c:v>
                </c:pt>
                <c:pt idx="3087">
                  <c:v>78.697999999999993</c:v>
                </c:pt>
                <c:pt idx="3088">
                  <c:v>78.025000000000006</c:v>
                </c:pt>
                <c:pt idx="3089">
                  <c:v>80.286000000000001</c:v>
                </c:pt>
                <c:pt idx="3090">
                  <c:v>82.653999999999996</c:v>
                </c:pt>
                <c:pt idx="3091">
                  <c:v>79.444000000000003</c:v>
                </c:pt>
                <c:pt idx="3092">
                  <c:v>77.007999999999996</c:v>
                </c:pt>
                <c:pt idx="3093">
                  <c:v>73.141000000000005</c:v>
                </c:pt>
                <c:pt idx="3094">
                  <c:v>75.521000000000001</c:v>
                </c:pt>
                <c:pt idx="3095">
                  <c:v>71.941999999999993</c:v>
                </c:pt>
                <c:pt idx="3096">
                  <c:v>68.653999999999996</c:v>
                </c:pt>
                <c:pt idx="3097">
                  <c:v>65.739000000000004</c:v>
                </c:pt>
                <c:pt idx="3098">
                  <c:v>69.587000000000003</c:v>
                </c:pt>
                <c:pt idx="3099">
                  <c:v>69.86</c:v>
                </c:pt>
                <c:pt idx="3100">
                  <c:v>71.921999999999997</c:v>
                </c:pt>
                <c:pt idx="3101">
                  <c:v>69.733000000000004</c:v>
                </c:pt>
                <c:pt idx="3102">
                  <c:v>71.695999999999998</c:v>
                </c:pt>
                <c:pt idx="3103">
                  <c:v>68.77</c:v>
                </c:pt>
                <c:pt idx="3104">
                  <c:v>64.712000000000003</c:v>
                </c:pt>
                <c:pt idx="3105">
                  <c:v>61.94</c:v>
                </c:pt>
                <c:pt idx="3106">
                  <c:v>58.704000000000001</c:v>
                </c:pt>
                <c:pt idx="3107">
                  <c:v>60.210999999999999</c:v>
                </c:pt>
                <c:pt idx="3108">
                  <c:v>62.11</c:v>
                </c:pt>
                <c:pt idx="3109">
                  <c:v>62.695</c:v>
                </c:pt>
                <c:pt idx="3110">
                  <c:v>61.787999999999997</c:v>
                </c:pt>
                <c:pt idx="3111">
                  <c:v>60.271999999999998</c:v>
                </c:pt>
                <c:pt idx="3112">
                  <c:v>62.033999999999999</c:v>
                </c:pt>
                <c:pt idx="3113">
                  <c:v>56.621000000000002</c:v>
                </c:pt>
                <c:pt idx="3114">
                  <c:v>53.191000000000003</c:v>
                </c:pt>
                <c:pt idx="3115">
                  <c:v>57.176000000000002</c:v>
                </c:pt>
                <c:pt idx="3116">
                  <c:v>59.691000000000003</c:v>
                </c:pt>
                <c:pt idx="3117">
                  <c:v>63.847000000000001</c:v>
                </c:pt>
                <c:pt idx="3118">
                  <c:v>59.505000000000003</c:v>
                </c:pt>
                <c:pt idx="3119">
                  <c:v>58.015000000000001</c:v>
                </c:pt>
                <c:pt idx="3120">
                  <c:v>58.052</c:v>
                </c:pt>
                <c:pt idx="3121">
                  <c:v>55.100999999999999</c:v>
                </c:pt>
                <c:pt idx="3122">
                  <c:v>51.831000000000003</c:v>
                </c:pt>
                <c:pt idx="3123">
                  <c:v>53.189</c:v>
                </c:pt>
                <c:pt idx="3124">
                  <c:v>56.387999999999998</c:v>
                </c:pt>
                <c:pt idx="3125">
                  <c:v>53.905999999999999</c:v>
                </c:pt>
                <c:pt idx="3126">
                  <c:v>51.637999999999998</c:v>
                </c:pt>
                <c:pt idx="3127">
                  <c:v>52.026000000000003</c:v>
                </c:pt>
                <c:pt idx="3128">
                  <c:v>52.264000000000003</c:v>
                </c:pt>
                <c:pt idx="3129">
                  <c:v>56.28</c:v>
                </c:pt>
                <c:pt idx="3130">
                  <c:v>56.759</c:v>
                </c:pt>
                <c:pt idx="3131">
                  <c:v>53.973999999999997</c:v>
                </c:pt>
                <c:pt idx="3132">
                  <c:v>50.085999999999999</c:v>
                </c:pt>
                <c:pt idx="3133">
                  <c:v>47.201999999999998</c:v>
                </c:pt>
                <c:pt idx="3134">
                  <c:v>45.098999999999997</c:v>
                </c:pt>
                <c:pt idx="3135">
                  <c:v>48.353999999999999</c:v>
                </c:pt>
                <c:pt idx="3136">
                  <c:v>48.228999999999999</c:v>
                </c:pt>
                <c:pt idx="3137">
                  <c:v>46.366999999999997</c:v>
                </c:pt>
                <c:pt idx="3138">
                  <c:v>48.082000000000001</c:v>
                </c:pt>
                <c:pt idx="3139">
                  <c:v>49.231999999999999</c:v>
                </c:pt>
                <c:pt idx="3140">
                  <c:v>46.081000000000003</c:v>
                </c:pt>
                <c:pt idx="3141">
                  <c:v>43.951000000000001</c:v>
                </c:pt>
                <c:pt idx="3142">
                  <c:v>45.011000000000003</c:v>
                </c:pt>
                <c:pt idx="3143">
                  <c:v>46.351999999999997</c:v>
                </c:pt>
                <c:pt idx="3144">
                  <c:v>41.927999999999997</c:v>
                </c:pt>
                <c:pt idx="3145">
                  <c:v>45.128</c:v>
                </c:pt>
                <c:pt idx="3146">
                  <c:v>49.680999999999997</c:v>
                </c:pt>
                <c:pt idx="3147">
                  <c:v>56.743000000000002</c:v>
                </c:pt>
                <c:pt idx="3148">
                  <c:v>52.463000000000001</c:v>
                </c:pt>
                <c:pt idx="3149">
                  <c:v>55.573</c:v>
                </c:pt>
                <c:pt idx="3150">
                  <c:v>58.954999999999998</c:v>
                </c:pt>
                <c:pt idx="3151">
                  <c:v>61.453000000000003</c:v>
                </c:pt>
                <c:pt idx="3152">
                  <c:v>58.353000000000002</c:v>
                </c:pt>
                <c:pt idx="3153">
                  <c:v>56.758000000000003</c:v>
                </c:pt>
                <c:pt idx="3154">
                  <c:v>52.844000000000001</c:v>
                </c:pt>
                <c:pt idx="3155">
                  <c:v>51.122</c:v>
                </c:pt>
                <c:pt idx="3156">
                  <c:v>50.073999999999998</c:v>
                </c:pt>
                <c:pt idx="3157">
                  <c:v>50.664999999999999</c:v>
                </c:pt>
                <c:pt idx="3158">
                  <c:v>53.289000000000001</c:v>
                </c:pt>
                <c:pt idx="3159">
                  <c:v>54.929000000000002</c:v>
                </c:pt>
                <c:pt idx="3160">
                  <c:v>53.551000000000002</c:v>
                </c:pt>
                <c:pt idx="3161">
                  <c:v>54.142000000000003</c:v>
                </c:pt>
                <c:pt idx="3162">
                  <c:v>49.768999999999998</c:v>
                </c:pt>
                <c:pt idx="3163">
                  <c:v>48.076000000000001</c:v>
                </c:pt>
                <c:pt idx="3164">
                  <c:v>50.207000000000001</c:v>
                </c:pt>
                <c:pt idx="3165">
                  <c:v>50.984999999999999</c:v>
                </c:pt>
                <c:pt idx="3166">
                  <c:v>50.54</c:v>
                </c:pt>
                <c:pt idx="3167">
                  <c:v>49.78</c:v>
                </c:pt>
                <c:pt idx="3168">
                  <c:v>49.954999999999998</c:v>
                </c:pt>
                <c:pt idx="3169">
                  <c:v>49.014000000000003</c:v>
                </c:pt>
                <c:pt idx="3170">
                  <c:v>50.613999999999997</c:v>
                </c:pt>
                <c:pt idx="3171">
                  <c:v>49.25</c:v>
                </c:pt>
                <c:pt idx="3172">
                  <c:v>47.831000000000003</c:v>
                </c:pt>
                <c:pt idx="3173">
                  <c:v>44.542000000000002</c:v>
                </c:pt>
                <c:pt idx="3174">
                  <c:v>43.183999999999997</c:v>
                </c:pt>
                <c:pt idx="3175">
                  <c:v>43.351999999999997</c:v>
                </c:pt>
                <c:pt idx="3176">
                  <c:v>42.887999999999998</c:v>
                </c:pt>
                <c:pt idx="3177">
                  <c:v>43.22</c:v>
                </c:pt>
                <c:pt idx="3178">
                  <c:v>44.280999999999999</c:v>
                </c:pt>
                <c:pt idx="3179">
                  <c:v>43.762999999999998</c:v>
                </c:pt>
                <c:pt idx="3180">
                  <c:v>45.982999999999997</c:v>
                </c:pt>
                <c:pt idx="3181">
                  <c:v>44.335000000000001</c:v>
                </c:pt>
                <c:pt idx="3182">
                  <c:v>45.994999999999997</c:v>
                </c:pt>
                <c:pt idx="3183">
                  <c:v>42.412999999999997</c:v>
                </c:pt>
                <c:pt idx="3184">
                  <c:v>41.171999999999997</c:v>
                </c:pt>
                <c:pt idx="3185">
                  <c:v>41.329000000000001</c:v>
                </c:pt>
                <c:pt idx="3186">
                  <c:v>41.366</c:v>
                </c:pt>
                <c:pt idx="3187">
                  <c:v>41.482999999999997</c:v>
                </c:pt>
                <c:pt idx="3188">
                  <c:v>43.412999999999997</c:v>
                </c:pt>
                <c:pt idx="3189">
                  <c:v>43.076999999999998</c:v>
                </c:pt>
                <c:pt idx="3190">
                  <c:v>41.331000000000003</c:v>
                </c:pt>
                <c:pt idx="3191">
                  <c:v>39.5</c:v>
                </c:pt>
                <c:pt idx="3192">
                  <c:v>38.216000000000001</c:v>
                </c:pt>
                <c:pt idx="3193">
                  <c:v>37.076000000000001</c:v>
                </c:pt>
                <c:pt idx="3194">
                  <c:v>35.274999999999999</c:v>
                </c:pt>
                <c:pt idx="3195">
                  <c:v>34.344999999999999</c:v>
                </c:pt>
                <c:pt idx="3196">
                  <c:v>33.003999999999998</c:v>
                </c:pt>
                <c:pt idx="3197">
                  <c:v>32.75</c:v>
                </c:pt>
                <c:pt idx="3198">
                  <c:v>34.162999999999997</c:v>
                </c:pt>
                <c:pt idx="3199">
                  <c:v>34.345999999999997</c:v>
                </c:pt>
                <c:pt idx="3200">
                  <c:v>32.101999999999997</c:v>
                </c:pt>
                <c:pt idx="3201">
                  <c:v>35.472999999999999</c:v>
                </c:pt>
                <c:pt idx="3202">
                  <c:v>37.018999999999998</c:v>
                </c:pt>
                <c:pt idx="3203">
                  <c:v>35.012999999999998</c:v>
                </c:pt>
                <c:pt idx="3204">
                  <c:v>32.228999999999999</c:v>
                </c:pt>
                <c:pt idx="3205">
                  <c:v>32.484000000000002</c:v>
                </c:pt>
                <c:pt idx="3206">
                  <c:v>31.456</c:v>
                </c:pt>
                <c:pt idx="3207">
                  <c:v>34.878999999999998</c:v>
                </c:pt>
                <c:pt idx="3208">
                  <c:v>33.924999999999997</c:v>
                </c:pt>
                <c:pt idx="3209">
                  <c:v>33.668999999999997</c:v>
                </c:pt>
                <c:pt idx="3210">
                  <c:v>33.33</c:v>
                </c:pt>
                <c:pt idx="3211">
                  <c:v>31.527999999999999</c:v>
                </c:pt>
                <c:pt idx="3212">
                  <c:v>32.036000000000001</c:v>
                </c:pt>
                <c:pt idx="3213">
                  <c:v>27.689</c:v>
                </c:pt>
                <c:pt idx="3214">
                  <c:v>26.417999999999999</c:v>
                </c:pt>
                <c:pt idx="3215">
                  <c:v>27.087</c:v>
                </c:pt>
                <c:pt idx="3216">
                  <c:v>28.044</c:v>
                </c:pt>
                <c:pt idx="3217">
                  <c:v>27.626999999999999</c:v>
                </c:pt>
                <c:pt idx="3218" formatCode="General">
                  <c:v>30.946000000000002</c:v>
                </c:pt>
                <c:pt idx="3219" formatCode="General">
                  <c:v>30.763999999999999</c:v>
                </c:pt>
                <c:pt idx="3220" formatCode="General">
                  <c:v>30.483000000000001</c:v>
                </c:pt>
                <c:pt idx="3221" formatCode="General">
                  <c:v>30.634</c:v>
                </c:pt>
                <c:pt idx="3222" formatCode="General">
                  <c:v>32.51</c:v>
                </c:pt>
                <c:pt idx="3223" formatCode="General">
                  <c:v>30.920999999999999</c:v>
                </c:pt>
                <c:pt idx="3224" formatCode="General">
                  <c:v>32.597000000000001</c:v>
                </c:pt>
                <c:pt idx="3225" formatCode="General">
                  <c:v>38.877000000000002</c:v>
                </c:pt>
                <c:pt idx="3226" formatCode="General">
                  <c:v>34.411999999999999</c:v>
                </c:pt>
                <c:pt idx="3227" formatCode="General">
                  <c:v>32.747999999999998</c:v>
                </c:pt>
                <c:pt idx="3228" formatCode="General">
                  <c:v>30.062000000000001</c:v>
                </c:pt>
                <c:pt idx="3229" formatCode="General">
                  <c:v>28.922000000000001</c:v>
                </c:pt>
                <c:pt idx="3230" formatCode="General">
                  <c:v>31.376999999999999</c:v>
                </c:pt>
                <c:pt idx="3231" formatCode="General">
                  <c:v>31.087</c:v>
                </c:pt>
                <c:pt idx="3232" formatCode="General">
                  <c:v>30.289000000000001</c:v>
                </c:pt>
                <c:pt idx="3233" formatCode="General">
                  <c:v>30.408999999999999</c:v>
                </c:pt>
                <c:pt idx="3234" formatCode="General">
                  <c:v>29.62</c:v>
                </c:pt>
                <c:pt idx="3235" formatCode="General">
                  <c:v>28.259</c:v>
                </c:pt>
                <c:pt idx="3236" formatCode="General">
                  <c:v>25.404</c:v>
                </c:pt>
                <c:pt idx="3237" formatCode="General">
                  <c:v>24.687000000000001</c:v>
                </c:pt>
                <c:pt idx="3238" formatCode="General">
                  <c:v>24.739000000000001</c:v>
                </c:pt>
                <c:pt idx="3239" formatCode="General">
                  <c:v>25.484999999999999</c:v>
                </c:pt>
                <c:pt idx="3240" formatCode="General">
                  <c:v>26.036999999999999</c:v>
                </c:pt>
                <c:pt idx="3241" formatCode="General">
                  <c:v>26.809000000000001</c:v>
                </c:pt>
                <c:pt idx="3242" formatCode="General">
                  <c:v>27.561</c:v>
                </c:pt>
                <c:pt idx="3243" formatCode="General">
                  <c:v>27.084</c:v>
                </c:pt>
                <c:pt idx="3244" formatCode="General">
                  <c:v>27.12</c:v>
                </c:pt>
                <c:pt idx="3245" formatCode="General">
                  <c:v>27.789000000000001</c:v>
                </c:pt>
                <c:pt idx="3246" formatCode="General">
                  <c:v>27.036999999999999</c:v>
                </c:pt>
                <c:pt idx="3247" formatCode="General">
                  <c:v>25.239000000000001</c:v>
                </c:pt>
              </c:numCache>
            </c:numRef>
          </c:yVal>
          <c:smooth val="1"/>
          <c:extLst xmlns:c16r2="http://schemas.microsoft.com/office/drawing/2015/06/chart">
            <c:ext xmlns:c16="http://schemas.microsoft.com/office/drawing/2014/chart" uri="{C3380CC4-5D6E-409C-BE32-E72D297353CC}">
              <c16:uniqueId val="{00000000-D7D5-45DA-8530-CF8BC617FCEB}"/>
            </c:ext>
          </c:extLst>
        </c:ser>
        <c:dLbls>
          <c:showLegendKey val="0"/>
          <c:showVal val="0"/>
          <c:showCatName val="0"/>
          <c:showSerName val="0"/>
          <c:showPercent val="0"/>
          <c:showBubbleSize val="0"/>
        </c:dLbls>
        <c:axId val="365235584"/>
        <c:axId val="365261952"/>
      </c:scatterChart>
      <c:scatterChart>
        <c:scatterStyle val="smoothMarker"/>
        <c:varyColors val="0"/>
        <c:dLbls>
          <c:showLegendKey val="0"/>
          <c:showVal val="0"/>
          <c:showCatName val="0"/>
          <c:showSerName val="0"/>
          <c:showPercent val="0"/>
          <c:showBubbleSize val="0"/>
        </c:dLbls>
        <c:axId val="365269760"/>
        <c:axId val="365263872"/>
        <c:extLst xmlns:c16r2="http://schemas.microsoft.com/office/drawing/2015/06/chart">
          <c:ext xmlns:c15="http://schemas.microsoft.com/office/drawing/2012/chart" uri="{02D57815-91ED-43cb-92C2-25804820EDAC}">
            <c15:filteredScatterSeries>
              <c15:ser>
                <c:idx val="1"/>
                <c:order val="1"/>
                <c:tx>
                  <c:strRef>
                    <c:extLst>
                      <c:ext uri="{02D57815-91ED-43cb-92C2-25804820EDAC}">
                        <c15:formulaRef>
                          <c15:sqref>'XY SCATTER'!$D$1</c15:sqref>
                        </c15:formulaRef>
                      </c:ext>
                    </c:extLst>
                    <c:strCache>
                      <c:ptCount val="1"/>
                    </c:strCache>
                  </c:strRef>
                </c:tx>
                <c:spPr>
                  <a:ln w="19050">
                    <a:solidFill>
                      <a:schemeClr val="accent2"/>
                    </a:solidFill>
                  </a:ln>
                </c:spPr>
                <c:marker>
                  <c:symbol val="none"/>
                </c:marker>
                <c:xVal>
                  <c:numRef>
                    <c:extLst>
                      <c:ext uri="{02D57815-91ED-43cb-92C2-25804820EDAC}">
                        <c15:formulaRef>
                          <c15:sqref>'XY SCATTER'!$B$4:$B$3251</c15:sqref>
                        </c15:formulaRef>
                      </c:ext>
                    </c:extLst>
                    <c:numCache>
                      <c:formatCode>m/d/yyyy</c:formatCode>
                      <c:ptCount val="3248"/>
                      <c:pt idx="0">
                        <c:v>38538</c:v>
                      </c:pt>
                      <c:pt idx="1">
                        <c:v>38539</c:v>
                      </c:pt>
                      <c:pt idx="2">
                        <c:v>38540</c:v>
                      </c:pt>
                      <c:pt idx="3">
                        <c:v>38541</c:v>
                      </c:pt>
                      <c:pt idx="4">
                        <c:v>38544</c:v>
                      </c:pt>
                      <c:pt idx="5">
                        <c:v>38545</c:v>
                      </c:pt>
                      <c:pt idx="6">
                        <c:v>38546</c:v>
                      </c:pt>
                      <c:pt idx="7">
                        <c:v>38547</c:v>
                      </c:pt>
                      <c:pt idx="8">
                        <c:v>38548</c:v>
                      </c:pt>
                      <c:pt idx="9">
                        <c:v>38551</c:v>
                      </c:pt>
                      <c:pt idx="10">
                        <c:v>38552</c:v>
                      </c:pt>
                      <c:pt idx="11">
                        <c:v>38553</c:v>
                      </c:pt>
                      <c:pt idx="12">
                        <c:v>38554</c:v>
                      </c:pt>
                      <c:pt idx="13">
                        <c:v>38555</c:v>
                      </c:pt>
                      <c:pt idx="14">
                        <c:v>38558</c:v>
                      </c:pt>
                      <c:pt idx="15">
                        <c:v>38559</c:v>
                      </c:pt>
                      <c:pt idx="16">
                        <c:v>38560</c:v>
                      </c:pt>
                      <c:pt idx="17">
                        <c:v>38561</c:v>
                      </c:pt>
                      <c:pt idx="18">
                        <c:v>38562</c:v>
                      </c:pt>
                      <c:pt idx="19">
                        <c:v>38565</c:v>
                      </c:pt>
                      <c:pt idx="20">
                        <c:v>38566</c:v>
                      </c:pt>
                      <c:pt idx="21">
                        <c:v>38567</c:v>
                      </c:pt>
                      <c:pt idx="22">
                        <c:v>38568</c:v>
                      </c:pt>
                      <c:pt idx="23">
                        <c:v>38569</c:v>
                      </c:pt>
                      <c:pt idx="24">
                        <c:v>38572</c:v>
                      </c:pt>
                      <c:pt idx="25">
                        <c:v>38573</c:v>
                      </c:pt>
                      <c:pt idx="26">
                        <c:v>38574</c:v>
                      </c:pt>
                      <c:pt idx="27">
                        <c:v>38575</c:v>
                      </c:pt>
                      <c:pt idx="28">
                        <c:v>38576</c:v>
                      </c:pt>
                      <c:pt idx="29">
                        <c:v>38579</c:v>
                      </c:pt>
                      <c:pt idx="30">
                        <c:v>38580</c:v>
                      </c:pt>
                      <c:pt idx="31">
                        <c:v>38581</c:v>
                      </c:pt>
                      <c:pt idx="32">
                        <c:v>38582</c:v>
                      </c:pt>
                      <c:pt idx="33">
                        <c:v>38583</c:v>
                      </c:pt>
                      <c:pt idx="34">
                        <c:v>38586</c:v>
                      </c:pt>
                      <c:pt idx="35">
                        <c:v>38587</c:v>
                      </c:pt>
                      <c:pt idx="36">
                        <c:v>38588</c:v>
                      </c:pt>
                      <c:pt idx="37">
                        <c:v>38589</c:v>
                      </c:pt>
                      <c:pt idx="38">
                        <c:v>38590</c:v>
                      </c:pt>
                      <c:pt idx="39">
                        <c:v>38593</c:v>
                      </c:pt>
                      <c:pt idx="40">
                        <c:v>38594</c:v>
                      </c:pt>
                      <c:pt idx="41">
                        <c:v>38595</c:v>
                      </c:pt>
                      <c:pt idx="42">
                        <c:v>38596</c:v>
                      </c:pt>
                      <c:pt idx="43">
                        <c:v>38597</c:v>
                      </c:pt>
                      <c:pt idx="44">
                        <c:v>38601</c:v>
                      </c:pt>
                      <c:pt idx="45">
                        <c:v>38602</c:v>
                      </c:pt>
                      <c:pt idx="46">
                        <c:v>38603</c:v>
                      </c:pt>
                      <c:pt idx="47">
                        <c:v>38604</c:v>
                      </c:pt>
                      <c:pt idx="48">
                        <c:v>38607</c:v>
                      </c:pt>
                      <c:pt idx="49">
                        <c:v>38608</c:v>
                      </c:pt>
                      <c:pt idx="50">
                        <c:v>38609</c:v>
                      </c:pt>
                      <c:pt idx="51">
                        <c:v>38610</c:v>
                      </c:pt>
                      <c:pt idx="52">
                        <c:v>38611</c:v>
                      </c:pt>
                      <c:pt idx="53">
                        <c:v>38614</c:v>
                      </c:pt>
                      <c:pt idx="54">
                        <c:v>38615</c:v>
                      </c:pt>
                      <c:pt idx="55">
                        <c:v>38616</c:v>
                      </c:pt>
                      <c:pt idx="56">
                        <c:v>38617</c:v>
                      </c:pt>
                      <c:pt idx="57">
                        <c:v>38618</c:v>
                      </c:pt>
                      <c:pt idx="58">
                        <c:v>38621</c:v>
                      </c:pt>
                      <c:pt idx="59">
                        <c:v>38622</c:v>
                      </c:pt>
                      <c:pt idx="60">
                        <c:v>38623</c:v>
                      </c:pt>
                      <c:pt idx="61">
                        <c:v>38624</c:v>
                      </c:pt>
                      <c:pt idx="62">
                        <c:v>38625</c:v>
                      </c:pt>
                      <c:pt idx="63">
                        <c:v>38628</c:v>
                      </c:pt>
                      <c:pt idx="64">
                        <c:v>38629</c:v>
                      </c:pt>
                      <c:pt idx="65">
                        <c:v>38630</c:v>
                      </c:pt>
                      <c:pt idx="66">
                        <c:v>38631</c:v>
                      </c:pt>
                      <c:pt idx="67">
                        <c:v>38632</c:v>
                      </c:pt>
                      <c:pt idx="68">
                        <c:v>38636</c:v>
                      </c:pt>
                      <c:pt idx="69">
                        <c:v>38637</c:v>
                      </c:pt>
                      <c:pt idx="70">
                        <c:v>38638</c:v>
                      </c:pt>
                      <c:pt idx="71">
                        <c:v>38639</c:v>
                      </c:pt>
                      <c:pt idx="72">
                        <c:v>38642</c:v>
                      </c:pt>
                      <c:pt idx="73">
                        <c:v>38643</c:v>
                      </c:pt>
                      <c:pt idx="74">
                        <c:v>38644</c:v>
                      </c:pt>
                      <c:pt idx="75">
                        <c:v>38645</c:v>
                      </c:pt>
                      <c:pt idx="76">
                        <c:v>38646</c:v>
                      </c:pt>
                      <c:pt idx="77">
                        <c:v>38649</c:v>
                      </c:pt>
                      <c:pt idx="78">
                        <c:v>38650</c:v>
                      </c:pt>
                      <c:pt idx="79">
                        <c:v>38651</c:v>
                      </c:pt>
                      <c:pt idx="80">
                        <c:v>38652</c:v>
                      </c:pt>
                      <c:pt idx="81">
                        <c:v>38653</c:v>
                      </c:pt>
                      <c:pt idx="82">
                        <c:v>38656</c:v>
                      </c:pt>
                      <c:pt idx="83">
                        <c:v>38657</c:v>
                      </c:pt>
                      <c:pt idx="84">
                        <c:v>38658</c:v>
                      </c:pt>
                      <c:pt idx="85">
                        <c:v>38659</c:v>
                      </c:pt>
                      <c:pt idx="86">
                        <c:v>38660</c:v>
                      </c:pt>
                      <c:pt idx="87">
                        <c:v>38663</c:v>
                      </c:pt>
                      <c:pt idx="88">
                        <c:v>38664</c:v>
                      </c:pt>
                      <c:pt idx="89">
                        <c:v>38665</c:v>
                      </c:pt>
                      <c:pt idx="90">
                        <c:v>38666</c:v>
                      </c:pt>
                      <c:pt idx="91">
                        <c:v>38670</c:v>
                      </c:pt>
                      <c:pt idx="92">
                        <c:v>38671</c:v>
                      </c:pt>
                      <c:pt idx="93">
                        <c:v>38672</c:v>
                      </c:pt>
                      <c:pt idx="94">
                        <c:v>38673</c:v>
                      </c:pt>
                      <c:pt idx="95">
                        <c:v>38674</c:v>
                      </c:pt>
                      <c:pt idx="96">
                        <c:v>38677</c:v>
                      </c:pt>
                      <c:pt idx="97">
                        <c:v>38678</c:v>
                      </c:pt>
                      <c:pt idx="98">
                        <c:v>38679</c:v>
                      </c:pt>
                      <c:pt idx="99">
                        <c:v>38681</c:v>
                      </c:pt>
                      <c:pt idx="100">
                        <c:v>38684</c:v>
                      </c:pt>
                      <c:pt idx="101">
                        <c:v>38685</c:v>
                      </c:pt>
                      <c:pt idx="102">
                        <c:v>38686</c:v>
                      </c:pt>
                      <c:pt idx="103">
                        <c:v>38687</c:v>
                      </c:pt>
                      <c:pt idx="104">
                        <c:v>38688</c:v>
                      </c:pt>
                      <c:pt idx="105">
                        <c:v>38691</c:v>
                      </c:pt>
                      <c:pt idx="106">
                        <c:v>38692</c:v>
                      </c:pt>
                      <c:pt idx="107">
                        <c:v>38693</c:v>
                      </c:pt>
                      <c:pt idx="108">
                        <c:v>38694</c:v>
                      </c:pt>
                      <c:pt idx="109">
                        <c:v>38695</c:v>
                      </c:pt>
                      <c:pt idx="110">
                        <c:v>38698</c:v>
                      </c:pt>
                      <c:pt idx="111">
                        <c:v>38699</c:v>
                      </c:pt>
                      <c:pt idx="112">
                        <c:v>38700</c:v>
                      </c:pt>
                      <c:pt idx="113">
                        <c:v>38701</c:v>
                      </c:pt>
                      <c:pt idx="114">
                        <c:v>38702</c:v>
                      </c:pt>
                      <c:pt idx="115">
                        <c:v>38705</c:v>
                      </c:pt>
                      <c:pt idx="116">
                        <c:v>38706</c:v>
                      </c:pt>
                      <c:pt idx="117">
                        <c:v>38707</c:v>
                      </c:pt>
                      <c:pt idx="118">
                        <c:v>38708</c:v>
                      </c:pt>
                      <c:pt idx="119">
                        <c:v>38709</c:v>
                      </c:pt>
                      <c:pt idx="120">
                        <c:v>38713</c:v>
                      </c:pt>
                      <c:pt idx="121">
                        <c:v>38714</c:v>
                      </c:pt>
                      <c:pt idx="122">
                        <c:v>38715</c:v>
                      </c:pt>
                      <c:pt idx="123">
                        <c:v>38716</c:v>
                      </c:pt>
                      <c:pt idx="124">
                        <c:v>38720</c:v>
                      </c:pt>
                      <c:pt idx="125">
                        <c:v>38721</c:v>
                      </c:pt>
                      <c:pt idx="126">
                        <c:v>38722</c:v>
                      </c:pt>
                      <c:pt idx="127">
                        <c:v>38723</c:v>
                      </c:pt>
                      <c:pt idx="128">
                        <c:v>38726</c:v>
                      </c:pt>
                      <c:pt idx="129">
                        <c:v>38727</c:v>
                      </c:pt>
                      <c:pt idx="130">
                        <c:v>38728</c:v>
                      </c:pt>
                      <c:pt idx="131">
                        <c:v>38729</c:v>
                      </c:pt>
                      <c:pt idx="132">
                        <c:v>38730</c:v>
                      </c:pt>
                      <c:pt idx="133">
                        <c:v>38734</c:v>
                      </c:pt>
                      <c:pt idx="134">
                        <c:v>38735</c:v>
                      </c:pt>
                      <c:pt idx="135">
                        <c:v>38736</c:v>
                      </c:pt>
                      <c:pt idx="136">
                        <c:v>38737</c:v>
                      </c:pt>
                      <c:pt idx="137">
                        <c:v>38740</c:v>
                      </c:pt>
                      <c:pt idx="138">
                        <c:v>38741</c:v>
                      </c:pt>
                      <c:pt idx="139">
                        <c:v>38742</c:v>
                      </c:pt>
                      <c:pt idx="140">
                        <c:v>38743</c:v>
                      </c:pt>
                      <c:pt idx="141">
                        <c:v>38744</c:v>
                      </c:pt>
                      <c:pt idx="142">
                        <c:v>38747</c:v>
                      </c:pt>
                      <c:pt idx="143">
                        <c:v>38748</c:v>
                      </c:pt>
                      <c:pt idx="144">
                        <c:v>38749</c:v>
                      </c:pt>
                      <c:pt idx="145">
                        <c:v>38750</c:v>
                      </c:pt>
                      <c:pt idx="146">
                        <c:v>38751</c:v>
                      </c:pt>
                      <c:pt idx="147">
                        <c:v>38754</c:v>
                      </c:pt>
                      <c:pt idx="148">
                        <c:v>38755</c:v>
                      </c:pt>
                      <c:pt idx="149">
                        <c:v>38756</c:v>
                      </c:pt>
                      <c:pt idx="150">
                        <c:v>38757</c:v>
                      </c:pt>
                      <c:pt idx="151">
                        <c:v>38758</c:v>
                      </c:pt>
                      <c:pt idx="152">
                        <c:v>38761</c:v>
                      </c:pt>
                      <c:pt idx="153">
                        <c:v>38762</c:v>
                      </c:pt>
                      <c:pt idx="154">
                        <c:v>38763</c:v>
                      </c:pt>
                      <c:pt idx="155">
                        <c:v>38764</c:v>
                      </c:pt>
                      <c:pt idx="156">
                        <c:v>38765</c:v>
                      </c:pt>
                      <c:pt idx="157">
                        <c:v>38769</c:v>
                      </c:pt>
                      <c:pt idx="158">
                        <c:v>38770</c:v>
                      </c:pt>
                      <c:pt idx="159">
                        <c:v>38771</c:v>
                      </c:pt>
                      <c:pt idx="160">
                        <c:v>38772</c:v>
                      </c:pt>
                      <c:pt idx="161">
                        <c:v>38775</c:v>
                      </c:pt>
                      <c:pt idx="162">
                        <c:v>38776</c:v>
                      </c:pt>
                      <c:pt idx="163">
                        <c:v>38777</c:v>
                      </c:pt>
                      <c:pt idx="164">
                        <c:v>38778</c:v>
                      </c:pt>
                      <c:pt idx="165">
                        <c:v>38779</c:v>
                      </c:pt>
                      <c:pt idx="166">
                        <c:v>38782</c:v>
                      </c:pt>
                      <c:pt idx="167">
                        <c:v>38783</c:v>
                      </c:pt>
                      <c:pt idx="168">
                        <c:v>38784</c:v>
                      </c:pt>
                      <c:pt idx="169">
                        <c:v>38785</c:v>
                      </c:pt>
                      <c:pt idx="170">
                        <c:v>38786</c:v>
                      </c:pt>
                      <c:pt idx="171">
                        <c:v>38789</c:v>
                      </c:pt>
                      <c:pt idx="172">
                        <c:v>38790</c:v>
                      </c:pt>
                      <c:pt idx="173">
                        <c:v>38791</c:v>
                      </c:pt>
                      <c:pt idx="174">
                        <c:v>38792</c:v>
                      </c:pt>
                      <c:pt idx="175">
                        <c:v>38793</c:v>
                      </c:pt>
                      <c:pt idx="176">
                        <c:v>38796</c:v>
                      </c:pt>
                      <c:pt idx="177">
                        <c:v>38797</c:v>
                      </c:pt>
                      <c:pt idx="178">
                        <c:v>38798</c:v>
                      </c:pt>
                      <c:pt idx="179">
                        <c:v>38799</c:v>
                      </c:pt>
                      <c:pt idx="180">
                        <c:v>38800</c:v>
                      </c:pt>
                      <c:pt idx="181">
                        <c:v>38803</c:v>
                      </c:pt>
                      <c:pt idx="182">
                        <c:v>38804</c:v>
                      </c:pt>
                      <c:pt idx="183">
                        <c:v>38805</c:v>
                      </c:pt>
                      <c:pt idx="184">
                        <c:v>38806</c:v>
                      </c:pt>
                      <c:pt idx="185">
                        <c:v>38807</c:v>
                      </c:pt>
                      <c:pt idx="186">
                        <c:v>38810</c:v>
                      </c:pt>
                      <c:pt idx="187">
                        <c:v>38811</c:v>
                      </c:pt>
                      <c:pt idx="188">
                        <c:v>38812</c:v>
                      </c:pt>
                      <c:pt idx="189">
                        <c:v>38813</c:v>
                      </c:pt>
                      <c:pt idx="190">
                        <c:v>38814</c:v>
                      </c:pt>
                      <c:pt idx="191">
                        <c:v>38817</c:v>
                      </c:pt>
                      <c:pt idx="192">
                        <c:v>38818</c:v>
                      </c:pt>
                      <c:pt idx="193">
                        <c:v>38819</c:v>
                      </c:pt>
                      <c:pt idx="194">
                        <c:v>38820</c:v>
                      </c:pt>
                      <c:pt idx="195">
                        <c:v>38824</c:v>
                      </c:pt>
                      <c:pt idx="196">
                        <c:v>38825</c:v>
                      </c:pt>
                      <c:pt idx="197">
                        <c:v>38826</c:v>
                      </c:pt>
                      <c:pt idx="198">
                        <c:v>38827</c:v>
                      </c:pt>
                      <c:pt idx="199">
                        <c:v>38828</c:v>
                      </c:pt>
                      <c:pt idx="200">
                        <c:v>38831</c:v>
                      </c:pt>
                      <c:pt idx="201">
                        <c:v>38832</c:v>
                      </c:pt>
                      <c:pt idx="202">
                        <c:v>38833</c:v>
                      </c:pt>
                      <c:pt idx="203">
                        <c:v>38834</c:v>
                      </c:pt>
                      <c:pt idx="204">
                        <c:v>38835</c:v>
                      </c:pt>
                      <c:pt idx="205">
                        <c:v>38838</c:v>
                      </c:pt>
                      <c:pt idx="206">
                        <c:v>38839</c:v>
                      </c:pt>
                      <c:pt idx="207">
                        <c:v>38840</c:v>
                      </c:pt>
                      <c:pt idx="208">
                        <c:v>38841</c:v>
                      </c:pt>
                      <c:pt idx="209">
                        <c:v>38842</c:v>
                      </c:pt>
                      <c:pt idx="210">
                        <c:v>38845</c:v>
                      </c:pt>
                      <c:pt idx="211">
                        <c:v>38846</c:v>
                      </c:pt>
                      <c:pt idx="212">
                        <c:v>38847</c:v>
                      </c:pt>
                      <c:pt idx="213">
                        <c:v>38848</c:v>
                      </c:pt>
                      <c:pt idx="214">
                        <c:v>38849</c:v>
                      </c:pt>
                      <c:pt idx="215">
                        <c:v>38852</c:v>
                      </c:pt>
                      <c:pt idx="216">
                        <c:v>38853</c:v>
                      </c:pt>
                      <c:pt idx="217">
                        <c:v>38854</c:v>
                      </c:pt>
                      <c:pt idx="218">
                        <c:v>38855</c:v>
                      </c:pt>
                      <c:pt idx="219">
                        <c:v>38856</c:v>
                      </c:pt>
                      <c:pt idx="220">
                        <c:v>38859</c:v>
                      </c:pt>
                      <c:pt idx="221">
                        <c:v>38860</c:v>
                      </c:pt>
                      <c:pt idx="222">
                        <c:v>38861</c:v>
                      </c:pt>
                      <c:pt idx="223">
                        <c:v>38862</c:v>
                      </c:pt>
                      <c:pt idx="224">
                        <c:v>38863</c:v>
                      </c:pt>
                      <c:pt idx="225">
                        <c:v>38867</c:v>
                      </c:pt>
                      <c:pt idx="226">
                        <c:v>38868</c:v>
                      </c:pt>
                      <c:pt idx="227">
                        <c:v>38869</c:v>
                      </c:pt>
                      <c:pt idx="228">
                        <c:v>38870</c:v>
                      </c:pt>
                      <c:pt idx="229">
                        <c:v>38873</c:v>
                      </c:pt>
                      <c:pt idx="230">
                        <c:v>38874</c:v>
                      </c:pt>
                      <c:pt idx="231">
                        <c:v>38875</c:v>
                      </c:pt>
                      <c:pt idx="232">
                        <c:v>38876</c:v>
                      </c:pt>
                      <c:pt idx="233">
                        <c:v>38877</c:v>
                      </c:pt>
                      <c:pt idx="234">
                        <c:v>38880</c:v>
                      </c:pt>
                      <c:pt idx="235">
                        <c:v>38881</c:v>
                      </c:pt>
                      <c:pt idx="236">
                        <c:v>38882</c:v>
                      </c:pt>
                      <c:pt idx="237">
                        <c:v>38883</c:v>
                      </c:pt>
                      <c:pt idx="238">
                        <c:v>38884</c:v>
                      </c:pt>
                      <c:pt idx="239">
                        <c:v>38887</c:v>
                      </c:pt>
                      <c:pt idx="240">
                        <c:v>38888</c:v>
                      </c:pt>
                      <c:pt idx="241">
                        <c:v>38889</c:v>
                      </c:pt>
                      <c:pt idx="242">
                        <c:v>38890</c:v>
                      </c:pt>
                      <c:pt idx="243">
                        <c:v>38891</c:v>
                      </c:pt>
                      <c:pt idx="244">
                        <c:v>38894</c:v>
                      </c:pt>
                      <c:pt idx="245">
                        <c:v>38895</c:v>
                      </c:pt>
                      <c:pt idx="246">
                        <c:v>38896</c:v>
                      </c:pt>
                      <c:pt idx="247">
                        <c:v>38897</c:v>
                      </c:pt>
                      <c:pt idx="248">
                        <c:v>38898</c:v>
                      </c:pt>
                      <c:pt idx="249">
                        <c:v>38901</c:v>
                      </c:pt>
                      <c:pt idx="250">
                        <c:v>38903</c:v>
                      </c:pt>
                      <c:pt idx="251">
                        <c:v>38904</c:v>
                      </c:pt>
                      <c:pt idx="252">
                        <c:v>38905</c:v>
                      </c:pt>
                      <c:pt idx="253">
                        <c:v>38908</c:v>
                      </c:pt>
                      <c:pt idx="254">
                        <c:v>38909</c:v>
                      </c:pt>
                      <c:pt idx="255">
                        <c:v>38910</c:v>
                      </c:pt>
                      <c:pt idx="256">
                        <c:v>38911</c:v>
                      </c:pt>
                      <c:pt idx="257">
                        <c:v>38912</c:v>
                      </c:pt>
                      <c:pt idx="258">
                        <c:v>38915</c:v>
                      </c:pt>
                      <c:pt idx="259">
                        <c:v>38916</c:v>
                      </c:pt>
                      <c:pt idx="260">
                        <c:v>38917</c:v>
                      </c:pt>
                      <c:pt idx="261">
                        <c:v>38918</c:v>
                      </c:pt>
                      <c:pt idx="262">
                        <c:v>38919</c:v>
                      </c:pt>
                      <c:pt idx="263">
                        <c:v>38922</c:v>
                      </c:pt>
                      <c:pt idx="264">
                        <c:v>38923</c:v>
                      </c:pt>
                      <c:pt idx="265">
                        <c:v>38924</c:v>
                      </c:pt>
                      <c:pt idx="266">
                        <c:v>38925</c:v>
                      </c:pt>
                      <c:pt idx="267">
                        <c:v>38926</c:v>
                      </c:pt>
                      <c:pt idx="268">
                        <c:v>38929</c:v>
                      </c:pt>
                      <c:pt idx="269">
                        <c:v>38930</c:v>
                      </c:pt>
                      <c:pt idx="270">
                        <c:v>38931</c:v>
                      </c:pt>
                      <c:pt idx="271">
                        <c:v>38932</c:v>
                      </c:pt>
                      <c:pt idx="272">
                        <c:v>38933</c:v>
                      </c:pt>
                      <c:pt idx="273">
                        <c:v>38936</c:v>
                      </c:pt>
                      <c:pt idx="274">
                        <c:v>38937</c:v>
                      </c:pt>
                      <c:pt idx="275">
                        <c:v>38938</c:v>
                      </c:pt>
                      <c:pt idx="276">
                        <c:v>38939</c:v>
                      </c:pt>
                      <c:pt idx="277">
                        <c:v>38940</c:v>
                      </c:pt>
                      <c:pt idx="278">
                        <c:v>38943</c:v>
                      </c:pt>
                      <c:pt idx="279">
                        <c:v>38944</c:v>
                      </c:pt>
                      <c:pt idx="280">
                        <c:v>38945</c:v>
                      </c:pt>
                      <c:pt idx="281">
                        <c:v>38946</c:v>
                      </c:pt>
                      <c:pt idx="282">
                        <c:v>38947</c:v>
                      </c:pt>
                      <c:pt idx="283">
                        <c:v>38950</c:v>
                      </c:pt>
                      <c:pt idx="284">
                        <c:v>38951</c:v>
                      </c:pt>
                      <c:pt idx="285">
                        <c:v>38952</c:v>
                      </c:pt>
                      <c:pt idx="286">
                        <c:v>38953</c:v>
                      </c:pt>
                      <c:pt idx="287">
                        <c:v>38954</c:v>
                      </c:pt>
                      <c:pt idx="288">
                        <c:v>38957</c:v>
                      </c:pt>
                      <c:pt idx="289">
                        <c:v>38958</c:v>
                      </c:pt>
                      <c:pt idx="290">
                        <c:v>38959</c:v>
                      </c:pt>
                      <c:pt idx="291">
                        <c:v>38960</c:v>
                      </c:pt>
                      <c:pt idx="292">
                        <c:v>38961</c:v>
                      </c:pt>
                      <c:pt idx="293">
                        <c:v>38965</c:v>
                      </c:pt>
                      <c:pt idx="294">
                        <c:v>38966</c:v>
                      </c:pt>
                      <c:pt idx="295">
                        <c:v>38967</c:v>
                      </c:pt>
                      <c:pt idx="296">
                        <c:v>38968</c:v>
                      </c:pt>
                      <c:pt idx="297">
                        <c:v>38971</c:v>
                      </c:pt>
                      <c:pt idx="298">
                        <c:v>38972</c:v>
                      </c:pt>
                      <c:pt idx="299">
                        <c:v>38973</c:v>
                      </c:pt>
                      <c:pt idx="300">
                        <c:v>38974</c:v>
                      </c:pt>
                      <c:pt idx="301">
                        <c:v>38975</c:v>
                      </c:pt>
                      <c:pt idx="302">
                        <c:v>38978</c:v>
                      </c:pt>
                      <c:pt idx="303">
                        <c:v>38979</c:v>
                      </c:pt>
                      <c:pt idx="304">
                        <c:v>38980</c:v>
                      </c:pt>
                      <c:pt idx="305">
                        <c:v>38981</c:v>
                      </c:pt>
                      <c:pt idx="306">
                        <c:v>38982</c:v>
                      </c:pt>
                      <c:pt idx="307">
                        <c:v>38985</c:v>
                      </c:pt>
                      <c:pt idx="308">
                        <c:v>38986</c:v>
                      </c:pt>
                      <c:pt idx="309">
                        <c:v>38987</c:v>
                      </c:pt>
                      <c:pt idx="310">
                        <c:v>38988</c:v>
                      </c:pt>
                      <c:pt idx="311">
                        <c:v>38989</c:v>
                      </c:pt>
                      <c:pt idx="312">
                        <c:v>38992</c:v>
                      </c:pt>
                      <c:pt idx="313">
                        <c:v>38993</c:v>
                      </c:pt>
                      <c:pt idx="314">
                        <c:v>38994</c:v>
                      </c:pt>
                      <c:pt idx="315">
                        <c:v>38995</c:v>
                      </c:pt>
                      <c:pt idx="316">
                        <c:v>38996</c:v>
                      </c:pt>
                      <c:pt idx="317">
                        <c:v>39000</c:v>
                      </c:pt>
                      <c:pt idx="318">
                        <c:v>39001</c:v>
                      </c:pt>
                      <c:pt idx="319">
                        <c:v>39002</c:v>
                      </c:pt>
                      <c:pt idx="320">
                        <c:v>39003</c:v>
                      </c:pt>
                      <c:pt idx="321">
                        <c:v>39006</c:v>
                      </c:pt>
                      <c:pt idx="322">
                        <c:v>39007</c:v>
                      </c:pt>
                      <c:pt idx="323">
                        <c:v>39008</c:v>
                      </c:pt>
                      <c:pt idx="324">
                        <c:v>39009</c:v>
                      </c:pt>
                      <c:pt idx="325">
                        <c:v>39010</c:v>
                      </c:pt>
                      <c:pt idx="326">
                        <c:v>39013</c:v>
                      </c:pt>
                      <c:pt idx="327">
                        <c:v>39014</c:v>
                      </c:pt>
                      <c:pt idx="328">
                        <c:v>39015</c:v>
                      </c:pt>
                      <c:pt idx="329">
                        <c:v>39016</c:v>
                      </c:pt>
                      <c:pt idx="330">
                        <c:v>39017</c:v>
                      </c:pt>
                      <c:pt idx="331">
                        <c:v>39020</c:v>
                      </c:pt>
                      <c:pt idx="332">
                        <c:v>39021</c:v>
                      </c:pt>
                      <c:pt idx="333">
                        <c:v>39022</c:v>
                      </c:pt>
                      <c:pt idx="334">
                        <c:v>39023</c:v>
                      </c:pt>
                      <c:pt idx="335">
                        <c:v>39024</c:v>
                      </c:pt>
                      <c:pt idx="336">
                        <c:v>39027</c:v>
                      </c:pt>
                      <c:pt idx="337">
                        <c:v>39028</c:v>
                      </c:pt>
                      <c:pt idx="338">
                        <c:v>39029</c:v>
                      </c:pt>
                      <c:pt idx="339">
                        <c:v>39030</c:v>
                      </c:pt>
                      <c:pt idx="340">
                        <c:v>39031</c:v>
                      </c:pt>
                      <c:pt idx="341">
                        <c:v>39034</c:v>
                      </c:pt>
                      <c:pt idx="342">
                        <c:v>39035</c:v>
                      </c:pt>
                      <c:pt idx="343">
                        <c:v>39036</c:v>
                      </c:pt>
                      <c:pt idx="344">
                        <c:v>39037</c:v>
                      </c:pt>
                      <c:pt idx="345">
                        <c:v>39038</c:v>
                      </c:pt>
                      <c:pt idx="346">
                        <c:v>39041</c:v>
                      </c:pt>
                      <c:pt idx="347">
                        <c:v>39042</c:v>
                      </c:pt>
                      <c:pt idx="348">
                        <c:v>39043</c:v>
                      </c:pt>
                      <c:pt idx="349">
                        <c:v>39045</c:v>
                      </c:pt>
                      <c:pt idx="350">
                        <c:v>39048</c:v>
                      </c:pt>
                      <c:pt idx="351">
                        <c:v>39049</c:v>
                      </c:pt>
                      <c:pt idx="352">
                        <c:v>39050</c:v>
                      </c:pt>
                      <c:pt idx="353">
                        <c:v>39051</c:v>
                      </c:pt>
                      <c:pt idx="354">
                        <c:v>39052</c:v>
                      </c:pt>
                      <c:pt idx="355">
                        <c:v>39055</c:v>
                      </c:pt>
                      <c:pt idx="356">
                        <c:v>39056</c:v>
                      </c:pt>
                      <c:pt idx="357">
                        <c:v>39057</c:v>
                      </c:pt>
                      <c:pt idx="358">
                        <c:v>39058</c:v>
                      </c:pt>
                      <c:pt idx="359">
                        <c:v>39059</c:v>
                      </c:pt>
                      <c:pt idx="360">
                        <c:v>39062</c:v>
                      </c:pt>
                      <c:pt idx="361">
                        <c:v>39063</c:v>
                      </c:pt>
                      <c:pt idx="362">
                        <c:v>39064</c:v>
                      </c:pt>
                      <c:pt idx="363">
                        <c:v>39065</c:v>
                      </c:pt>
                      <c:pt idx="364">
                        <c:v>39066</c:v>
                      </c:pt>
                      <c:pt idx="365">
                        <c:v>39069</c:v>
                      </c:pt>
                      <c:pt idx="366">
                        <c:v>39070</c:v>
                      </c:pt>
                      <c:pt idx="367">
                        <c:v>39071</c:v>
                      </c:pt>
                      <c:pt idx="368">
                        <c:v>39072</c:v>
                      </c:pt>
                      <c:pt idx="369">
                        <c:v>39073</c:v>
                      </c:pt>
                      <c:pt idx="370">
                        <c:v>39077</c:v>
                      </c:pt>
                      <c:pt idx="371">
                        <c:v>39078</c:v>
                      </c:pt>
                      <c:pt idx="372">
                        <c:v>39079</c:v>
                      </c:pt>
                      <c:pt idx="373">
                        <c:v>39080</c:v>
                      </c:pt>
                      <c:pt idx="374">
                        <c:v>39084</c:v>
                      </c:pt>
                      <c:pt idx="375">
                        <c:v>39085</c:v>
                      </c:pt>
                      <c:pt idx="376">
                        <c:v>39086</c:v>
                      </c:pt>
                      <c:pt idx="377">
                        <c:v>39087</c:v>
                      </c:pt>
                      <c:pt idx="378">
                        <c:v>39090</c:v>
                      </c:pt>
                      <c:pt idx="379">
                        <c:v>39091</c:v>
                      </c:pt>
                      <c:pt idx="380">
                        <c:v>39092</c:v>
                      </c:pt>
                      <c:pt idx="381">
                        <c:v>39093</c:v>
                      </c:pt>
                      <c:pt idx="382">
                        <c:v>39094</c:v>
                      </c:pt>
                      <c:pt idx="383">
                        <c:v>39098</c:v>
                      </c:pt>
                      <c:pt idx="384">
                        <c:v>39099</c:v>
                      </c:pt>
                      <c:pt idx="385">
                        <c:v>39100</c:v>
                      </c:pt>
                      <c:pt idx="386">
                        <c:v>39101</c:v>
                      </c:pt>
                      <c:pt idx="387">
                        <c:v>39104</c:v>
                      </c:pt>
                      <c:pt idx="388">
                        <c:v>39105</c:v>
                      </c:pt>
                      <c:pt idx="389">
                        <c:v>39106</c:v>
                      </c:pt>
                      <c:pt idx="390">
                        <c:v>39107</c:v>
                      </c:pt>
                      <c:pt idx="391">
                        <c:v>39108</c:v>
                      </c:pt>
                      <c:pt idx="392">
                        <c:v>39111</c:v>
                      </c:pt>
                      <c:pt idx="393">
                        <c:v>39112</c:v>
                      </c:pt>
                      <c:pt idx="394">
                        <c:v>39113</c:v>
                      </c:pt>
                      <c:pt idx="395">
                        <c:v>39114</c:v>
                      </c:pt>
                      <c:pt idx="396">
                        <c:v>39115</c:v>
                      </c:pt>
                      <c:pt idx="397">
                        <c:v>39118</c:v>
                      </c:pt>
                      <c:pt idx="398">
                        <c:v>39119</c:v>
                      </c:pt>
                      <c:pt idx="399">
                        <c:v>39120</c:v>
                      </c:pt>
                      <c:pt idx="400">
                        <c:v>39121</c:v>
                      </c:pt>
                      <c:pt idx="401">
                        <c:v>39122</c:v>
                      </c:pt>
                      <c:pt idx="402">
                        <c:v>39125</c:v>
                      </c:pt>
                      <c:pt idx="403">
                        <c:v>39126</c:v>
                      </c:pt>
                      <c:pt idx="404">
                        <c:v>39127</c:v>
                      </c:pt>
                      <c:pt idx="405">
                        <c:v>39128</c:v>
                      </c:pt>
                      <c:pt idx="406">
                        <c:v>39129</c:v>
                      </c:pt>
                      <c:pt idx="407">
                        <c:v>39133</c:v>
                      </c:pt>
                      <c:pt idx="408">
                        <c:v>39134</c:v>
                      </c:pt>
                      <c:pt idx="409">
                        <c:v>39135</c:v>
                      </c:pt>
                      <c:pt idx="410">
                        <c:v>39136</c:v>
                      </c:pt>
                      <c:pt idx="411">
                        <c:v>39139</c:v>
                      </c:pt>
                      <c:pt idx="412">
                        <c:v>39140</c:v>
                      </c:pt>
                      <c:pt idx="413">
                        <c:v>39141</c:v>
                      </c:pt>
                      <c:pt idx="414">
                        <c:v>39142</c:v>
                      </c:pt>
                      <c:pt idx="415">
                        <c:v>39143</c:v>
                      </c:pt>
                      <c:pt idx="416">
                        <c:v>39146</c:v>
                      </c:pt>
                      <c:pt idx="417">
                        <c:v>39147</c:v>
                      </c:pt>
                      <c:pt idx="418">
                        <c:v>39148</c:v>
                      </c:pt>
                      <c:pt idx="419">
                        <c:v>39149</c:v>
                      </c:pt>
                      <c:pt idx="420">
                        <c:v>39150</c:v>
                      </c:pt>
                      <c:pt idx="421">
                        <c:v>39153</c:v>
                      </c:pt>
                      <c:pt idx="422">
                        <c:v>39154</c:v>
                      </c:pt>
                      <c:pt idx="423">
                        <c:v>39155</c:v>
                      </c:pt>
                      <c:pt idx="424">
                        <c:v>39156</c:v>
                      </c:pt>
                      <c:pt idx="425">
                        <c:v>39157</c:v>
                      </c:pt>
                      <c:pt idx="426">
                        <c:v>39160</c:v>
                      </c:pt>
                      <c:pt idx="427">
                        <c:v>39161</c:v>
                      </c:pt>
                      <c:pt idx="428">
                        <c:v>39162</c:v>
                      </c:pt>
                      <c:pt idx="429">
                        <c:v>39163</c:v>
                      </c:pt>
                      <c:pt idx="430">
                        <c:v>39164</c:v>
                      </c:pt>
                      <c:pt idx="431">
                        <c:v>39167</c:v>
                      </c:pt>
                      <c:pt idx="432">
                        <c:v>39168</c:v>
                      </c:pt>
                      <c:pt idx="433">
                        <c:v>39169</c:v>
                      </c:pt>
                      <c:pt idx="434">
                        <c:v>39170</c:v>
                      </c:pt>
                      <c:pt idx="435">
                        <c:v>39171</c:v>
                      </c:pt>
                      <c:pt idx="436">
                        <c:v>39174</c:v>
                      </c:pt>
                      <c:pt idx="437">
                        <c:v>39175</c:v>
                      </c:pt>
                      <c:pt idx="438">
                        <c:v>39176</c:v>
                      </c:pt>
                      <c:pt idx="439">
                        <c:v>39177</c:v>
                      </c:pt>
                      <c:pt idx="440">
                        <c:v>39181</c:v>
                      </c:pt>
                      <c:pt idx="441">
                        <c:v>39182</c:v>
                      </c:pt>
                      <c:pt idx="442">
                        <c:v>39183</c:v>
                      </c:pt>
                      <c:pt idx="443">
                        <c:v>39184</c:v>
                      </c:pt>
                      <c:pt idx="444">
                        <c:v>39185</c:v>
                      </c:pt>
                      <c:pt idx="445">
                        <c:v>39188</c:v>
                      </c:pt>
                      <c:pt idx="446">
                        <c:v>39189</c:v>
                      </c:pt>
                      <c:pt idx="447">
                        <c:v>39190</c:v>
                      </c:pt>
                      <c:pt idx="448">
                        <c:v>39191</c:v>
                      </c:pt>
                      <c:pt idx="449">
                        <c:v>39192</c:v>
                      </c:pt>
                      <c:pt idx="450">
                        <c:v>39195</c:v>
                      </c:pt>
                      <c:pt idx="451">
                        <c:v>39196</c:v>
                      </c:pt>
                      <c:pt idx="452">
                        <c:v>39197</c:v>
                      </c:pt>
                      <c:pt idx="453">
                        <c:v>39198</c:v>
                      </c:pt>
                      <c:pt idx="454">
                        <c:v>39199</c:v>
                      </c:pt>
                      <c:pt idx="455">
                        <c:v>39202</c:v>
                      </c:pt>
                      <c:pt idx="456">
                        <c:v>39203</c:v>
                      </c:pt>
                      <c:pt idx="457">
                        <c:v>39204</c:v>
                      </c:pt>
                      <c:pt idx="458">
                        <c:v>39205</c:v>
                      </c:pt>
                      <c:pt idx="459">
                        <c:v>39206</c:v>
                      </c:pt>
                      <c:pt idx="460">
                        <c:v>39209</c:v>
                      </c:pt>
                      <c:pt idx="461">
                        <c:v>39210</c:v>
                      </c:pt>
                      <c:pt idx="462">
                        <c:v>39211</c:v>
                      </c:pt>
                      <c:pt idx="463">
                        <c:v>39212</c:v>
                      </c:pt>
                      <c:pt idx="464">
                        <c:v>39213</c:v>
                      </c:pt>
                      <c:pt idx="465">
                        <c:v>39216</c:v>
                      </c:pt>
                      <c:pt idx="466">
                        <c:v>39217</c:v>
                      </c:pt>
                      <c:pt idx="467">
                        <c:v>39218</c:v>
                      </c:pt>
                      <c:pt idx="468">
                        <c:v>39219</c:v>
                      </c:pt>
                      <c:pt idx="469">
                        <c:v>39220</c:v>
                      </c:pt>
                      <c:pt idx="470">
                        <c:v>39223</c:v>
                      </c:pt>
                      <c:pt idx="471">
                        <c:v>39224</c:v>
                      </c:pt>
                      <c:pt idx="472">
                        <c:v>39225</c:v>
                      </c:pt>
                      <c:pt idx="473">
                        <c:v>39226</c:v>
                      </c:pt>
                      <c:pt idx="474">
                        <c:v>39227</c:v>
                      </c:pt>
                      <c:pt idx="475">
                        <c:v>39231</c:v>
                      </c:pt>
                      <c:pt idx="476">
                        <c:v>39232</c:v>
                      </c:pt>
                      <c:pt idx="477">
                        <c:v>39233</c:v>
                      </c:pt>
                      <c:pt idx="478">
                        <c:v>39234</c:v>
                      </c:pt>
                      <c:pt idx="479">
                        <c:v>39237</c:v>
                      </c:pt>
                      <c:pt idx="480">
                        <c:v>39238</c:v>
                      </c:pt>
                      <c:pt idx="481">
                        <c:v>39239</c:v>
                      </c:pt>
                      <c:pt idx="482">
                        <c:v>39240</c:v>
                      </c:pt>
                      <c:pt idx="483">
                        <c:v>39241</c:v>
                      </c:pt>
                      <c:pt idx="484">
                        <c:v>39244</c:v>
                      </c:pt>
                      <c:pt idx="485">
                        <c:v>39245</c:v>
                      </c:pt>
                      <c:pt idx="486">
                        <c:v>39246</c:v>
                      </c:pt>
                      <c:pt idx="487">
                        <c:v>39247</c:v>
                      </c:pt>
                      <c:pt idx="488">
                        <c:v>39248</c:v>
                      </c:pt>
                      <c:pt idx="489">
                        <c:v>39251</c:v>
                      </c:pt>
                      <c:pt idx="490">
                        <c:v>39252</c:v>
                      </c:pt>
                      <c:pt idx="491">
                        <c:v>39253</c:v>
                      </c:pt>
                      <c:pt idx="492">
                        <c:v>39254</c:v>
                      </c:pt>
                      <c:pt idx="493">
                        <c:v>39255</c:v>
                      </c:pt>
                      <c:pt idx="494">
                        <c:v>39258</c:v>
                      </c:pt>
                      <c:pt idx="495">
                        <c:v>39259</c:v>
                      </c:pt>
                      <c:pt idx="496">
                        <c:v>39260</c:v>
                      </c:pt>
                      <c:pt idx="497">
                        <c:v>39261</c:v>
                      </c:pt>
                      <c:pt idx="498">
                        <c:v>39262</c:v>
                      </c:pt>
                      <c:pt idx="499">
                        <c:v>39265</c:v>
                      </c:pt>
                      <c:pt idx="500">
                        <c:v>39266</c:v>
                      </c:pt>
                      <c:pt idx="501">
                        <c:v>39268</c:v>
                      </c:pt>
                      <c:pt idx="502">
                        <c:v>39269</c:v>
                      </c:pt>
                      <c:pt idx="503">
                        <c:v>39272</c:v>
                      </c:pt>
                      <c:pt idx="504">
                        <c:v>39273</c:v>
                      </c:pt>
                      <c:pt idx="505">
                        <c:v>39274</c:v>
                      </c:pt>
                      <c:pt idx="506">
                        <c:v>39275</c:v>
                      </c:pt>
                      <c:pt idx="507">
                        <c:v>39276</c:v>
                      </c:pt>
                      <c:pt idx="508">
                        <c:v>39279</c:v>
                      </c:pt>
                      <c:pt idx="509">
                        <c:v>39280</c:v>
                      </c:pt>
                      <c:pt idx="510">
                        <c:v>39281</c:v>
                      </c:pt>
                      <c:pt idx="511">
                        <c:v>39282</c:v>
                      </c:pt>
                      <c:pt idx="512">
                        <c:v>39283</c:v>
                      </c:pt>
                      <c:pt idx="513">
                        <c:v>39286</c:v>
                      </c:pt>
                      <c:pt idx="514">
                        <c:v>39287</c:v>
                      </c:pt>
                      <c:pt idx="515">
                        <c:v>39288</c:v>
                      </c:pt>
                      <c:pt idx="516">
                        <c:v>39289</c:v>
                      </c:pt>
                      <c:pt idx="517">
                        <c:v>39290</c:v>
                      </c:pt>
                      <c:pt idx="518">
                        <c:v>39293</c:v>
                      </c:pt>
                      <c:pt idx="519">
                        <c:v>39294</c:v>
                      </c:pt>
                      <c:pt idx="520">
                        <c:v>39295</c:v>
                      </c:pt>
                      <c:pt idx="521">
                        <c:v>39296</c:v>
                      </c:pt>
                      <c:pt idx="522">
                        <c:v>39297</c:v>
                      </c:pt>
                      <c:pt idx="523">
                        <c:v>39300</c:v>
                      </c:pt>
                      <c:pt idx="524">
                        <c:v>39301</c:v>
                      </c:pt>
                      <c:pt idx="525">
                        <c:v>39302</c:v>
                      </c:pt>
                      <c:pt idx="526">
                        <c:v>39303</c:v>
                      </c:pt>
                      <c:pt idx="527">
                        <c:v>39304</c:v>
                      </c:pt>
                      <c:pt idx="528">
                        <c:v>39307</c:v>
                      </c:pt>
                      <c:pt idx="529">
                        <c:v>39308</c:v>
                      </c:pt>
                      <c:pt idx="530">
                        <c:v>39309</c:v>
                      </c:pt>
                      <c:pt idx="531">
                        <c:v>39310</c:v>
                      </c:pt>
                      <c:pt idx="532">
                        <c:v>39311</c:v>
                      </c:pt>
                      <c:pt idx="533">
                        <c:v>39314</c:v>
                      </c:pt>
                      <c:pt idx="534">
                        <c:v>39315</c:v>
                      </c:pt>
                      <c:pt idx="535">
                        <c:v>39316</c:v>
                      </c:pt>
                      <c:pt idx="536">
                        <c:v>39317</c:v>
                      </c:pt>
                      <c:pt idx="537">
                        <c:v>39318</c:v>
                      </c:pt>
                      <c:pt idx="538">
                        <c:v>39321</c:v>
                      </c:pt>
                      <c:pt idx="539">
                        <c:v>39322</c:v>
                      </c:pt>
                      <c:pt idx="540">
                        <c:v>39323</c:v>
                      </c:pt>
                      <c:pt idx="541">
                        <c:v>39324</c:v>
                      </c:pt>
                      <c:pt idx="542">
                        <c:v>39325</c:v>
                      </c:pt>
                      <c:pt idx="543">
                        <c:v>39329</c:v>
                      </c:pt>
                      <c:pt idx="544">
                        <c:v>39330</c:v>
                      </c:pt>
                      <c:pt idx="545">
                        <c:v>39331</c:v>
                      </c:pt>
                      <c:pt idx="546">
                        <c:v>39332</c:v>
                      </c:pt>
                      <c:pt idx="547">
                        <c:v>39335</c:v>
                      </c:pt>
                      <c:pt idx="548">
                        <c:v>39336</c:v>
                      </c:pt>
                      <c:pt idx="549">
                        <c:v>39337</c:v>
                      </c:pt>
                      <c:pt idx="550">
                        <c:v>39338</c:v>
                      </c:pt>
                      <c:pt idx="551">
                        <c:v>39339</c:v>
                      </c:pt>
                      <c:pt idx="552">
                        <c:v>39342</c:v>
                      </c:pt>
                      <c:pt idx="553">
                        <c:v>39343</c:v>
                      </c:pt>
                      <c:pt idx="554">
                        <c:v>39344</c:v>
                      </c:pt>
                      <c:pt idx="555">
                        <c:v>39345</c:v>
                      </c:pt>
                      <c:pt idx="556">
                        <c:v>39346</c:v>
                      </c:pt>
                      <c:pt idx="557">
                        <c:v>39349</c:v>
                      </c:pt>
                      <c:pt idx="558">
                        <c:v>39350</c:v>
                      </c:pt>
                      <c:pt idx="559">
                        <c:v>39351</c:v>
                      </c:pt>
                      <c:pt idx="560">
                        <c:v>39352</c:v>
                      </c:pt>
                      <c:pt idx="561">
                        <c:v>39353</c:v>
                      </c:pt>
                      <c:pt idx="562">
                        <c:v>39356</c:v>
                      </c:pt>
                      <c:pt idx="563">
                        <c:v>39357</c:v>
                      </c:pt>
                      <c:pt idx="564">
                        <c:v>39358</c:v>
                      </c:pt>
                      <c:pt idx="565">
                        <c:v>39359</c:v>
                      </c:pt>
                      <c:pt idx="566">
                        <c:v>39360</c:v>
                      </c:pt>
                      <c:pt idx="567">
                        <c:v>39364</c:v>
                      </c:pt>
                      <c:pt idx="568">
                        <c:v>39365</c:v>
                      </c:pt>
                      <c:pt idx="569">
                        <c:v>39366</c:v>
                      </c:pt>
                      <c:pt idx="570">
                        <c:v>39367</c:v>
                      </c:pt>
                      <c:pt idx="571">
                        <c:v>39370</c:v>
                      </c:pt>
                      <c:pt idx="572">
                        <c:v>39371</c:v>
                      </c:pt>
                      <c:pt idx="573">
                        <c:v>39372</c:v>
                      </c:pt>
                      <c:pt idx="574">
                        <c:v>39373</c:v>
                      </c:pt>
                      <c:pt idx="575">
                        <c:v>39374</c:v>
                      </c:pt>
                      <c:pt idx="576">
                        <c:v>39377</c:v>
                      </c:pt>
                      <c:pt idx="577">
                        <c:v>39378</c:v>
                      </c:pt>
                      <c:pt idx="578">
                        <c:v>39379</c:v>
                      </c:pt>
                      <c:pt idx="579">
                        <c:v>39380</c:v>
                      </c:pt>
                      <c:pt idx="580">
                        <c:v>39381</c:v>
                      </c:pt>
                      <c:pt idx="581">
                        <c:v>39384</c:v>
                      </c:pt>
                      <c:pt idx="582">
                        <c:v>39385</c:v>
                      </c:pt>
                      <c:pt idx="583">
                        <c:v>39386</c:v>
                      </c:pt>
                      <c:pt idx="584">
                        <c:v>39387</c:v>
                      </c:pt>
                      <c:pt idx="585">
                        <c:v>39388</c:v>
                      </c:pt>
                      <c:pt idx="586">
                        <c:v>39391</c:v>
                      </c:pt>
                      <c:pt idx="587">
                        <c:v>39392</c:v>
                      </c:pt>
                      <c:pt idx="588">
                        <c:v>39393</c:v>
                      </c:pt>
                      <c:pt idx="589">
                        <c:v>39394</c:v>
                      </c:pt>
                      <c:pt idx="590">
                        <c:v>39395</c:v>
                      </c:pt>
                      <c:pt idx="591">
                        <c:v>39399</c:v>
                      </c:pt>
                      <c:pt idx="592">
                        <c:v>39400</c:v>
                      </c:pt>
                      <c:pt idx="593">
                        <c:v>39401</c:v>
                      </c:pt>
                      <c:pt idx="594">
                        <c:v>39402</c:v>
                      </c:pt>
                      <c:pt idx="595">
                        <c:v>39405</c:v>
                      </c:pt>
                      <c:pt idx="596">
                        <c:v>39406</c:v>
                      </c:pt>
                      <c:pt idx="597">
                        <c:v>39407</c:v>
                      </c:pt>
                      <c:pt idx="598">
                        <c:v>39409</c:v>
                      </c:pt>
                      <c:pt idx="599">
                        <c:v>39412</c:v>
                      </c:pt>
                      <c:pt idx="600">
                        <c:v>39413</c:v>
                      </c:pt>
                      <c:pt idx="601">
                        <c:v>39414</c:v>
                      </c:pt>
                      <c:pt idx="602">
                        <c:v>39415</c:v>
                      </c:pt>
                      <c:pt idx="603">
                        <c:v>39416</c:v>
                      </c:pt>
                      <c:pt idx="604">
                        <c:v>39419</c:v>
                      </c:pt>
                      <c:pt idx="605">
                        <c:v>39420</c:v>
                      </c:pt>
                      <c:pt idx="606">
                        <c:v>39421</c:v>
                      </c:pt>
                      <c:pt idx="607">
                        <c:v>39422</c:v>
                      </c:pt>
                      <c:pt idx="608">
                        <c:v>39423</c:v>
                      </c:pt>
                      <c:pt idx="609">
                        <c:v>39426</c:v>
                      </c:pt>
                      <c:pt idx="610">
                        <c:v>39427</c:v>
                      </c:pt>
                      <c:pt idx="611">
                        <c:v>39428</c:v>
                      </c:pt>
                      <c:pt idx="612">
                        <c:v>39429</c:v>
                      </c:pt>
                      <c:pt idx="613">
                        <c:v>39430</c:v>
                      </c:pt>
                      <c:pt idx="614">
                        <c:v>39433</c:v>
                      </c:pt>
                      <c:pt idx="615">
                        <c:v>39434</c:v>
                      </c:pt>
                      <c:pt idx="616">
                        <c:v>39435</c:v>
                      </c:pt>
                      <c:pt idx="617">
                        <c:v>39436</c:v>
                      </c:pt>
                      <c:pt idx="618">
                        <c:v>39437</c:v>
                      </c:pt>
                      <c:pt idx="619">
                        <c:v>39440</c:v>
                      </c:pt>
                      <c:pt idx="620">
                        <c:v>39442</c:v>
                      </c:pt>
                      <c:pt idx="621">
                        <c:v>39443</c:v>
                      </c:pt>
                      <c:pt idx="622">
                        <c:v>39444</c:v>
                      </c:pt>
                      <c:pt idx="623">
                        <c:v>39447</c:v>
                      </c:pt>
                      <c:pt idx="624">
                        <c:v>39449</c:v>
                      </c:pt>
                      <c:pt idx="625">
                        <c:v>39450</c:v>
                      </c:pt>
                      <c:pt idx="626">
                        <c:v>39451</c:v>
                      </c:pt>
                      <c:pt idx="627">
                        <c:v>39454</c:v>
                      </c:pt>
                      <c:pt idx="628">
                        <c:v>39455</c:v>
                      </c:pt>
                      <c:pt idx="629">
                        <c:v>39456</c:v>
                      </c:pt>
                      <c:pt idx="630">
                        <c:v>39457</c:v>
                      </c:pt>
                      <c:pt idx="631">
                        <c:v>39458</c:v>
                      </c:pt>
                      <c:pt idx="632">
                        <c:v>39461</c:v>
                      </c:pt>
                      <c:pt idx="633">
                        <c:v>39462</c:v>
                      </c:pt>
                      <c:pt idx="634">
                        <c:v>39463</c:v>
                      </c:pt>
                      <c:pt idx="635">
                        <c:v>39464</c:v>
                      </c:pt>
                      <c:pt idx="636">
                        <c:v>39465</c:v>
                      </c:pt>
                      <c:pt idx="637">
                        <c:v>39469</c:v>
                      </c:pt>
                      <c:pt idx="638">
                        <c:v>39470</c:v>
                      </c:pt>
                      <c:pt idx="639">
                        <c:v>39471</c:v>
                      </c:pt>
                      <c:pt idx="640">
                        <c:v>39472</c:v>
                      </c:pt>
                      <c:pt idx="641">
                        <c:v>39475</c:v>
                      </c:pt>
                      <c:pt idx="642">
                        <c:v>39476</c:v>
                      </c:pt>
                      <c:pt idx="643">
                        <c:v>39477</c:v>
                      </c:pt>
                      <c:pt idx="644">
                        <c:v>39478</c:v>
                      </c:pt>
                      <c:pt idx="645">
                        <c:v>39479</c:v>
                      </c:pt>
                      <c:pt idx="646">
                        <c:v>39482</c:v>
                      </c:pt>
                      <c:pt idx="647">
                        <c:v>39483</c:v>
                      </c:pt>
                      <c:pt idx="648">
                        <c:v>39484</c:v>
                      </c:pt>
                      <c:pt idx="649">
                        <c:v>39485</c:v>
                      </c:pt>
                      <c:pt idx="650">
                        <c:v>39486</c:v>
                      </c:pt>
                      <c:pt idx="651">
                        <c:v>39489</c:v>
                      </c:pt>
                      <c:pt idx="652">
                        <c:v>39490</c:v>
                      </c:pt>
                      <c:pt idx="653">
                        <c:v>39491</c:v>
                      </c:pt>
                      <c:pt idx="654">
                        <c:v>39492</c:v>
                      </c:pt>
                      <c:pt idx="655">
                        <c:v>39493</c:v>
                      </c:pt>
                      <c:pt idx="656">
                        <c:v>39497</c:v>
                      </c:pt>
                      <c:pt idx="657">
                        <c:v>39498</c:v>
                      </c:pt>
                      <c:pt idx="658">
                        <c:v>39499</c:v>
                      </c:pt>
                      <c:pt idx="659">
                        <c:v>39500</c:v>
                      </c:pt>
                      <c:pt idx="660">
                        <c:v>39503</c:v>
                      </c:pt>
                      <c:pt idx="661">
                        <c:v>39504</c:v>
                      </c:pt>
                      <c:pt idx="662">
                        <c:v>39505</c:v>
                      </c:pt>
                      <c:pt idx="663">
                        <c:v>39506</c:v>
                      </c:pt>
                      <c:pt idx="664">
                        <c:v>39507</c:v>
                      </c:pt>
                      <c:pt idx="665">
                        <c:v>39510</c:v>
                      </c:pt>
                      <c:pt idx="666">
                        <c:v>39511</c:v>
                      </c:pt>
                      <c:pt idx="667">
                        <c:v>39512</c:v>
                      </c:pt>
                      <c:pt idx="668">
                        <c:v>39513</c:v>
                      </c:pt>
                      <c:pt idx="669">
                        <c:v>39514</c:v>
                      </c:pt>
                      <c:pt idx="670">
                        <c:v>39517</c:v>
                      </c:pt>
                      <c:pt idx="671">
                        <c:v>39518</c:v>
                      </c:pt>
                      <c:pt idx="672">
                        <c:v>39519</c:v>
                      </c:pt>
                      <c:pt idx="673">
                        <c:v>39520</c:v>
                      </c:pt>
                      <c:pt idx="674">
                        <c:v>39521</c:v>
                      </c:pt>
                      <c:pt idx="675">
                        <c:v>39524</c:v>
                      </c:pt>
                      <c:pt idx="676">
                        <c:v>39525</c:v>
                      </c:pt>
                      <c:pt idx="677">
                        <c:v>39526</c:v>
                      </c:pt>
                      <c:pt idx="678">
                        <c:v>39527</c:v>
                      </c:pt>
                      <c:pt idx="679">
                        <c:v>39531</c:v>
                      </c:pt>
                      <c:pt idx="680">
                        <c:v>39532</c:v>
                      </c:pt>
                      <c:pt idx="681">
                        <c:v>39533</c:v>
                      </c:pt>
                      <c:pt idx="682">
                        <c:v>39534</c:v>
                      </c:pt>
                      <c:pt idx="683">
                        <c:v>39535</c:v>
                      </c:pt>
                      <c:pt idx="684">
                        <c:v>39538</c:v>
                      </c:pt>
                      <c:pt idx="685">
                        <c:v>39539</c:v>
                      </c:pt>
                      <c:pt idx="686">
                        <c:v>39540</c:v>
                      </c:pt>
                      <c:pt idx="687">
                        <c:v>39541</c:v>
                      </c:pt>
                      <c:pt idx="688">
                        <c:v>39542</c:v>
                      </c:pt>
                      <c:pt idx="689">
                        <c:v>39545</c:v>
                      </c:pt>
                      <c:pt idx="690">
                        <c:v>39546</c:v>
                      </c:pt>
                      <c:pt idx="691">
                        <c:v>39547</c:v>
                      </c:pt>
                      <c:pt idx="692">
                        <c:v>39548</c:v>
                      </c:pt>
                      <c:pt idx="693">
                        <c:v>39549</c:v>
                      </c:pt>
                      <c:pt idx="694">
                        <c:v>39552</c:v>
                      </c:pt>
                      <c:pt idx="695">
                        <c:v>39553</c:v>
                      </c:pt>
                      <c:pt idx="696">
                        <c:v>39554</c:v>
                      </c:pt>
                      <c:pt idx="697">
                        <c:v>39555</c:v>
                      </c:pt>
                      <c:pt idx="698">
                        <c:v>39556</c:v>
                      </c:pt>
                      <c:pt idx="699">
                        <c:v>39559</c:v>
                      </c:pt>
                      <c:pt idx="700">
                        <c:v>39560</c:v>
                      </c:pt>
                      <c:pt idx="701">
                        <c:v>39561</c:v>
                      </c:pt>
                      <c:pt idx="702">
                        <c:v>39562</c:v>
                      </c:pt>
                      <c:pt idx="703">
                        <c:v>39563</c:v>
                      </c:pt>
                      <c:pt idx="704">
                        <c:v>39566</c:v>
                      </c:pt>
                      <c:pt idx="705">
                        <c:v>39567</c:v>
                      </c:pt>
                      <c:pt idx="706">
                        <c:v>39568</c:v>
                      </c:pt>
                      <c:pt idx="707">
                        <c:v>39569</c:v>
                      </c:pt>
                      <c:pt idx="708">
                        <c:v>39570</c:v>
                      </c:pt>
                      <c:pt idx="709">
                        <c:v>39573</c:v>
                      </c:pt>
                      <c:pt idx="710">
                        <c:v>39574</c:v>
                      </c:pt>
                      <c:pt idx="711">
                        <c:v>39575</c:v>
                      </c:pt>
                      <c:pt idx="712">
                        <c:v>39576</c:v>
                      </c:pt>
                      <c:pt idx="713">
                        <c:v>39577</c:v>
                      </c:pt>
                      <c:pt idx="714">
                        <c:v>39580</c:v>
                      </c:pt>
                      <c:pt idx="715">
                        <c:v>39581</c:v>
                      </c:pt>
                      <c:pt idx="716">
                        <c:v>39582</c:v>
                      </c:pt>
                      <c:pt idx="717">
                        <c:v>39583</c:v>
                      </c:pt>
                      <c:pt idx="718">
                        <c:v>39584</c:v>
                      </c:pt>
                      <c:pt idx="719">
                        <c:v>39587</c:v>
                      </c:pt>
                      <c:pt idx="720">
                        <c:v>39588</c:v>
                      </c:pt>
                      <c:pt idx="721">
                        <c:v>39589</c:v>
                      </c:pt>
                      <c:pt idx="722">
                        <c:v>39590</c:v>
                      </c:pt>
                      <c:pt idx="723">
                        <c:v>39591</c:v>
                      </c:pt>
                      <c:pt idx="724">
                        <c:v>39595</c:v>
                      </c:pt>
                      <c:pt idx="725">
                        <c:v>39596</c:v>
                      </c:pt>
                      <c:pt idx="726">
                        <c:v>39597</c:v>
                      </c:pt>
                      <c:pt idx="727">
                        <c:v>39598</c:v>
                      </c:pt>
                      <c:pt idx="728">
                        <c:v>39601</c:v>
                      </c:pt>
                      <c:pt idx="729">
                        <c:v>39602</c:v>
                      </c:pt>
                      <c:pt idx="730">
                        <c:v>39603</c:v>
                      </c:pt>
                      <c:pt idx="731">
                        <c:v>39604</c:v>
                      </c:pt>
                      <c:pt idx="732">
                        <c:v>39605</c:v>
                      </c:pt>
                      <c:pt idx="733">
                        <c:v>39608</c:v>
                      </c:pt>
                      <c:pt idx="734">
                        <c:v>39609</c:v>
                      </c:pt>
                      <c:pt idx="735">
                        <c:v>39610</c:v>
                      </c:pt>
                      <c:pt idx="736">
                        <c:v>39611</c:v>
                      </c:pt>
                      <c:pt idx="737">
                        <c:v>39612</c:v>
                      </c:pt>
                      <c:pt idx="738">
                        <c:v>39615</c:v>
                      </c:pt>
                      <c:pt idx="739">
                        <c:v>39616</c:v>
                      </c:pt>
                      <c:pt idx="740">
                        <c:v>39617</c:v>
                      </c:pt>
                      <c:pt idx="741">
                        <c:v>39618</c:v>
                      </c:pt>
                      <c:pt idx="742">
                        <c:v>39619</c:v>
                      </c:pt>
                      <c:pt idx="743">
                        <c:v>39622</c:v>
                      </c:pt>
                      <c:pt idx="744">
                        <c:v>39623</c:v>
                      </c:pt>
                      <c:pt idx="745">
                        <c:v>39624</c:v>
                      </c:pt>
                      <c:pt idx="746">
                        <c:v>39625</c:v>
                      </c:pt>
                      <c:pt idx="747">
                        <c:v>39626</c:v>
                      </c:pt>
                      <c:pt idx="748">
                        <c:v>39629</c:v>
                      </c:pt>
                      <c:pt idx="749">
                        <c:v>39630</c:v>
                      </c:pt>
                      <c:pt idx="750">
                        <c:v>39631</c:v>
                      </c:pt>
                      <c:pt idx="751">
                        <c:v>39632</c:v>
                      </c:pt>
                      <c:pt idx="752">
                        <c:v>39636</c:v>
                      </c:pt>
                      <c:pt idx="753">
                        <c:v>39637</c:v>
                      </c:pt>
                      <c:pt idx="754">
                        <c:v>39638</c:v>
                      </c:pt>
                      <c:pt idx="755">
                        <c:v>39639</c:v>
                      </c:pt>
                      <c:pt idx="756">
                        <c:v>39640</c:v>
                      </c:pt>
                      <c:pt idx="757">
                        <c:v>39643</c:v>
                      </c:pt>
                      <c:pt idx="758">
                        <c:v>39644</c:v>
                      </c:pt>
                      <c:pt idx="759">
                        <c:v>39645</c:v>
                      </c:pt>
                      <c:pt idx="760">
                        <c:v>39646</c:v>
                      </c:pt>
                      <c:pt idx="761">
                        <c:v>39647</c:v>
                      </c:pt>
                      <c:pt idx="762">
                        <c:v>39650</c:v>
                      </c:pt>
                      <c:pt idx="763">
                        <c:v>39651</c:v>
                      </c:pt>
                      <c:pt idx="764">
                        <c:v>39652</c:v>
                      </c:pt>
                      <c:pt idx="765">
                        <c:v>39653</c:v>
                      </c:pt>
                      <c:pt idx="766">
                        <c:v>39654</c:v>
                      </c:pt>
                      <c:pt idx="767">
                        <c:v>39657</c:v>
                      </c:pt>
                      <c:pt idx="768">
                        <c:v>39658</c:v>
                      </c:pt>
                      <c:pt idx="769">
                        <c:v>39659</c:v>
                      </c:pt>
                      <c:pt idx="770">
                        <c:v>39660</c:v>
                      </c:pt>
                      <c:pt idx="771">
                        <c:v>39661</c:v>
                      </c:pt>
                      <c:pt idx="772">
                        <c:v>39664</c:v>
                      </c:pt>
                      <c:pt idx="773">
                        <c:v>39665</c:v>
                      </c:pt>
                      <c:pt idx="774">
                        <c:v>39666</c:v>
                      </c:pt>
                      <c:pt idx="775">
                        <c:v>39667</c:v>
                      </c:pt>
                      <c:pt idx="776">
                        <c:v>39668</c:v>
                      </c:pt>
                      <c:pt idx="777">
                        <c:v>39671</c:v>
                      </c:pt>
                      <c:pt idx="778">
                        <c:v>39672</c:v>
                      </c:pt>
                      <c:pt idx="779">
                        <c:v>39673</c:v>
                      </c:pt>
                      <c:pt idx="780">
                        <c:v>39674</c:v>
                      </c:pt>
                      <c:pt idx="781">
                        <c:v>39675</c:v>
                      </c:pt>
                      <c:pt idx="782">
                        <c:v>39678</c:v>
                      </c:pt>
                      <c:pt idx="783">
                        <c:v>39679</c:v>
                      </c:pt>
                      <c:pt idx="784">
                        <c:v>39680</c:v>
                      </c:pt>
                      <c:pt idx="785">
                        <c:v>39681</c:v>
                      </c:pt>
                      <c:pt idx="786">
                        <c:v>39682</c:v>
                      </c:pt>
                      <c:pt idx="787">
                        <c:v>39685</c:v>
                      </c:pt>
                      <c:pt idx="788">
                        <c:v>39686</c:v>
                      </c:pt>
                      <c:pt idx="789">
                        <c:v>39687</c:v>
                      </c:pt>
                      <c:pt idx="790">
                        <c:v>39688</c:v>
                      </c:pt>
                      <c:pt idx="791">
                        <c:v>39689</c:v>
                      </c:pt>
                      <c:pt idx="792">
                        <c:v>39693</c:v>
                      </c:pt>
                      <c:pt idx="793">
                        <c:v>39694</c:v>
                      </c:pt>
                      <c:pt idx="794">
                        <c:v>39695</c:v>
                      </c:pt>
                      <c:pt idx="795">
                        <c:v>39696</c:v>
                      </c:pt>
                      <c:pt idx="796">
                        <c:v>39699</c:v>
                      </c:pt>
                      <c:pt idx="797">
                        <c:v>39700</c:v>
                      </c:pt>
                      <c:pt idx="798">
                        <c:v>39701</c:v>
                      </c:pt>
                      <c:pt idx="799">
                        <c:v>39702</c:v>
                      </c:pt>
                      <c:pt idx="800">
                        <c:v>39703</c:v>
                      </c:pt>
                      <c:pt idx="801">
                        <c:v>39706</c:v>
                      </c:pt>
                      <c:pt idx="802">
                        <c:v>39707</c:v>
                      </c:pt>
                      <c:pt idx="803">
                        <c:v>39708</c:v>
                      </c:pt>
                      <c:pt idx="804">
                        <c:v>39709</c:v>
                      </c:pt>
                      <c:pt idx="805">
                        <c:v>39710</c:v>
                      </c:pt>
                      <c:pt idx="806">
                        <c:v>39713</c:v>
                      </c:pt>
                      <c:pt idx="807">
                        <c:v>39714</c:v>
                      </c:pt>
                      <c:pt idx="808">
                        <c:v>39715</c:v>
                      </c:pt>
                      <c:pt idx="809">
                        <c:v>39716</c:v>
                      </c:pt>
                      <c:pt idx="810">
                        <c:v>39717</c:v>
                      </c:pt>
                      <c:pt idx="811">
                        <c:v>39720</c:v>
                      </c:pt>
                      <c:pt idx="812">
                        <c:v>39721</c:v>
                      </c:pt>
                      <c:pt idx="813">
                        <c:v>39722</c:v>
                      </c:pt>
                      <c:pt idx="814">
                        <c:v>39723</c:v>
                      </c:pt>
                      <c:pt idx="815">
                        <c:v>39724</c:v>
                      </c:pt>
                      <c:pt idx="816">
                        <c:v>39727</c:v>
                      </c:pt>
                      <c:pt idx="817">
                        <c:v>39728</c:v>
                      </c:pt>
                      <c:pt idx="818">
                        <c:v>39729</c:v>
                      </c:pt>
                      <c:pt idx="819">
                        <c:v>39730</c:v>
                      </c:pt>
                      <c:pt idx="820">
                        <c:v>39731</c:v>
                      </c:pt>
                      <c:pt idx="821">
                        <c:v>39735</c:v>
                      </c:pt>
                      <c:pt idx="822">
                        <c:v>39736</c:v>
                      </c:pt>
                      <c:pt idx="823">
                        <c:v>39737</c:v>
                      </c:pt>
                      <c:pt idx="824">
                        <c:v>39738</c:v>
                      </c:pt>
                      <c:pt idx="825">
                        <c:v>39741</c:v>
                      </c:pt>
                      <c:pt idx="826">
                        <c:v>39742</c:v>
                      </c:pt>
                      <c:pt idx="827">
                        <c:v>39743</c:v>
                      </c:pt>
                      <c:pt idx="828">
                        <c:v>39744</c:v>
                      </c:pt>
                      <c:pt idx="829">
                        <c:v>39745</c:v>
                      </c:pt>
                      <c:pt idx="830">
                        <c:v>39748</c:v>
                      </c:pt>
                      <c:pt idx="831">
                        <c:v>39749</c:v>
                      </c:pt>
                      <c:pt idx="832">
                        <c:v>39750</c:v>
                      </c:pt>
                      <c:pt idx="833">
                        <c:v>39751</c:v>
                      </c:pt>
                      <c:pt idx="834">
                        <c:v>39752</c:v>
                      </c:pt>
                      <c:pt idx="835">
                        <c:v>39755</c:v>
                      </c:pt>
                      <c:pt idx="836">
                        <c:v>39756</c:v>
                      </c:pt>
                      <c:pt idx="837">
                        <c:v>39757</c:v>
                      </c:pt>
                      <c:pt idx="838">
                        <c:v>39758</c:v>
                      </c:pt>
                      <c:pt idx="839">
                        <c:v>39759</c:v>
                      </c:pt>
                      <c:pt idx="840">
                        <c:v>39762</c:v>
                      </c:pt>
                      <c:pt idx="841">
                        <c:v>39764</c:v>
                      </c:pt>
                      <c:pt idx="842">
                        <c:v>39765</c:v>
                      </c:pt>
                      <c:pt idx="843">
                        <c:v>39766</c:v>
                      </c:pt>
                      <c:pt idx="844">
                        <c:v>39769</c:v>
                      </c:pt>
                      <c:pt idx="845">
                        <c:v>39770</c:v>
                      </c:pt>
                      <c:pt idx="846">
                        <c:v>39771</c:v>
                      </c:pt>
                      <c:pt idx="847">
                        <c:v>39772</c:v>
                      </c:pt>
                      <c:pt idx="848">
                        <c:v>39773</c:v>
                      </c:pt>
                      <c:pt idx="849">
                        <c:v>39776</c:v>
                      </c:pt>
                      <c:pt idx="850">
                        <c:v>39777</c:v>
                      </c:pt>
                      <c:pt idx="851">
                        <c:v>39778</c:v>
                      </c:pt>
                      <c:pt idx="852">
                        <c:v>39780</c:v>
                      </c:pt>
                      <c:pt idx="853">
                        <c:v>39783</c:v>
                      </c:pt>
                      <c:pt idx="854">
                        <c:v>39784</c:v>
                      </c:pt>
                      <c:pt idx="855">
                        <c:v>39785</c:v>
                      </c:pt>
                      <c:pt idx="856">
                        <c:v>39786</c:v>
                      </c:pt>
                      <c:pt idx="857">
                        <c:v>39787</c:v>
                      </c:pt>
                      <c:pt idx="858">
                        <c:v>39790</c:v>
                      </c:pt>
                      <c:pt idx="859">
                        <c:v>39791</c:v>
                      </c:pt>
                      <c:pt idx="860">
                        <c:v>39792</c:v>
                      </c:pt>
                      <c:pt idx="861">
                        <c:v>39793</c:v>
                      </c:pt>
                      <c:pt idx="862">
                        <c:v>39794</c:v>
                      </c:pt>
                      <c:pt idx="863">
                        <c:v>39797</c:v>
                      </c:pt>
                      <c:pt idx="864">
                        <c:v>39798</c:v>
                      </c:pt>
                      <c:pt idx="865">
                        <c:v>39799</c:v>
                      </c:pt>
                      <c:pt idx="866">
                        <c:v>39800</c:v>
                      </c:pt>
                      <c:pt idx="867">
                        <c:v>39801</c:v>
                      </c:pt>
                      <c:pt idx="868">
                        <c:v>39804</c:v>
                      </c:pt>
                      <c:pt idx="869">
                        <c:v>39805</c:v>
                      </c:pt>
                      <c:pt idx="870">
                        <c:v>39806</c:v>
                      </c:pt>
                      <c:pt idx="871">
                        <c:v>39808</c:v>
                      </c:pt>
                      <c:pt idx="872">
                        <c:v>39811</c:v>
                      </c:pt>
                      <c:pt idx="873">
                        <c:v>39812</c:v>
                      </c:pt>
                      <c:pt idx="874">
                        <c:v>39813</c:v>
                      </c:pt>
                      <c:pt idx="875">
                        <c:v>39815</c:v>
                      </c:pt>
                      <c:pt idx="876">
                        <c:v>39818</c:v>
                      </c:pt>
                      <c:pt idx="877">
                        <c:v>39819</c:v>
                      </c:pt>
                      <c:pt idx="878">
                        <c:v>39820</c:v>
                      </c:pt>
                      <c:pt idx="879">
                        <c:v>39821</c:v>
                      </c:pt>
                      <c:pt idx="880">
                        <c:v>39822</c:v>
                      </c:pt>
                      <c:pt idx="881">
                        <c:v>39825</c:v>
                      </c:pt>
                      <c:pt idx="882">
                        <c:v>39826</c:v>
                      </c:pt>
                      <c:pt idx="883">
                        <c:v>39827</c:v>
                      </c:pt>
                      <c:pt idx="884">
                        <c:v>39828</c:v>
                      </c:pt>
                      <c:pt idx="885">
                        <c:v>39829</c:v>
                      </c:pt>
                      <c:pt idx="886">
                        <c:v>39833</c:v>
                      </c:pt>
                      <c:pt idx="887">
                        <c:v>39834</c:v>
                      </c:pt>
                      <c:pt idx="888">
                        <c:v>39835</c:v>
                      </c:pt>
                      <c:pt idx="889">
                        <c:v>39836</c:v>
                      </c:pt>
                      <c:pt idx="890">
                        <c:v>39839</c:v>
                      </c:pt>
                      <c:pt idx="891">
                        <c:v>39840</c:v>
                      </c:pt>
                      <c:pt idx="892">
                        <c:v>39841</c:v>
                      </c:pt>
                      <c:pt idx="893">
                        <c:v>39842</c:v>
                      </c:pt>
                      <c:pt idx="894">
                        <c:v>39843</c:v>
                      </c:pt>
                      <c:pt idx="895">
                        <c:v>39846</c:v>
                      </c:pt>
                      <c:pt idx="896">
                        <c:v>39847</c:v>
                      </c:pt>
                      <c:pt idx="897">
                        <c:v>39848</c:v>
                      </c:pt>
                      <c:pt idx="898">
                        <c:v>39849</c:v>
                      </c:pt>
                      <c:pt idx="899">
                        <c:v>39850</c:v>
                      </c:pt>
                      <c:pt idx="900">
                        <c:v>39853</c:v>
                      </c:pt>
                      <c:pt idx="901">
                        <c:v>39854</c:v>
                      </c:pt>
                      <c:pt idx="902">
                        <c:v>39855</c:v>
                      </c:pt>
                      <c:pt idx="903">
                        <c:v>39856</c:v>
                      </c:pt>
                      <c:pt idx="904">
                        <c:v>39857</c:v>
                      </c:pt>
                      <c:pt idx="905">
                        <c:v>39861</c:v>
                      </c:pt>
                      <c:pt idx="906">
                        <c:v>39862</c:v>
                      </c:pt>
                      <c:pt idx="907">
                        <c:v>39863</c:v>
                      </c:pt>
                      <c:pt idx="908">
                        <c:v>39864</c:v>
                      </c:pt>
                      <c:pt idx="909">
                        <c:v>39867</c:v>
                      </c:pt>
                      <c:pt idx="910">
                        <c:v>39868</c:v>
                      </c:pt>
                      <c:pt idx="911">
                        <c:v>39869</c:v>
                      </c:pt>
                      <c:pt idx="912">
                        <c:v>39870</c:v>
                      </c:pt>
                      <c:pt idx="913">
                        <c:v>39871</c:v>
                      </c:pt>
                      <c:pt idx="914">
                        <c:v>39874</c:v>
                      </c:pt>
                      <c:pt idx="915">
                        <c:v>39875</c:v>
                      </c:pt>
                      <c:pt idx="916">
                        <c:v>39876</c:v>
                      </c:pt>
                      <c:pt idx="917">
                        <c:v>39877</c:v>
                      </c:pt>
                      <c:pt idx="918">
                        <c:v>39878</c:v>
                      </c:pt>
                      <c:pt idx="919">
                        <c:v>39881</c:v>
                      </c:pt>
                      <c:pt idx="920">
                        <c:v>39882</c:v>
                      </c:pt>
                      <c:pt idx="921">
                        <c:v>39883</c:v>
                      </c:pt>
                      <c:pt idx="922">
                        <c:v>39884</c:v>
                      </c:pt>
                      <c:pt idx="923">
                        <c:v>39885</c:v>
                      </c:pt>
                      <c:pt idx="924">
                        <c:v>39888</c:v>
                      </c:pt>
                      <c:pt idx="925">
                        <c:v>39889</c:v>
                      </c:pt>
                      <c:pt idx="926">
                        <c:v>39890</c:v>
                      </c:pt>
                      <c:pt idx="927">
                        <c:v>39891</c:v>
                      </c:pt>
                      <c:pt idx="928">
                        <c:v>39892</c:v>
                      </c:pt>
                      <c:pt idx="929">
                        <c:v>39895</c:v>
                      </c:pt>
                      <c:pt idx="930">
                        <c:v>39896</c:v>
                      </c:pt>
                      <c:pt idx="931">
                        <c:v>39897</c:v>
                      </c:pt>
                      <c:pt idx="932">
                        <c:v>39898</c:v>
                      </c:pt>
                      <c:pt idx="933">
                        <c:v>39899</c:v>
                      </c:pt>
                      <c:pt idx="934">
                        <c:v>39902</c:v>
                      </c:pt>
                      <c:pt idx="935">
                        <c:v>39903</c:v>
                      </c:pt>
                      <c:pt idx="936">
                        <c:v>39904</c:v>
                      </c:pt>
                      <c:pt idx="937">
                        <c:v>39905</c:v>
                      </c:pt>
                      <c:pt idx="938">
                        <c:v>39906</c:v>
                      </c:pt>
                      <c:pt idx="939">
                        <c:v>39909</c:v>
                      </c:pt>
                      <c:pt idx="940">
                        <c:v>39910</c:v>
                      </c:pt>
                      <c:pt idx="941">
                        <c:v>39911</c:v>
                      </c:pt>
                      <c:pt idx="942">
                        <c:v>39912</c:v>
                      </c:pt>
                      <c:pt idx="943">
                        <c:v>39916</c:v>
                      </c:pt>
                      <c:pt idx="944">
                        <c:v>39917</c:v>
                      </c:pt>
                      <c:pt idx="945">
                        <c:v>39918</c:v>
                      </c:pt>
                      <c:pt idx="946">
                        <c:v>39919</c:v>
                      </c:pt>
                      <c:pt idx="947">
                        <c:v>39920</c:v>
                      </c:pt>
                      <c:pt idx="948">
                        <c:v>39923</c:v>
                      </c:pt>
                      <c:pt idx="949">
                        <c:v>39924</c:v>
                      </c:pt>
                      <c:pt idx="950">
                        <c:v>39925</c:v>
                      </c:pt>
                      <c:pt idx="951">
                        <c:v>39926</c:v>
                      </c:pt>
                      <c:pt idx="952">
                        <c:v>39927</c:v>
                      </c:pt>
                      <c:pt idx="953">
                        <c:v>39930</c:v>
                      </c:pt>
                      <c:pt idx="954">
                        <c:v>39931</c:v>
                      </c:pt>
                      <c:pt idx="955">
                        <c:v>39932</c:v>
                      </c:pt>
                      <c:pt idx="956">
                        <c:v>39933</c:v>
                      </c:pt>
                      <c:pt idx="957">
                        <c:v>39934</c:v>
                      </c:pt>
                      <c:pt idx="958">
                        <c:v>39937</c:v>
                      </c:pt>
                      <c:pt idx="959">
                        <c:v>39938</c:v>
                      </c:pt>
                      <c:pt idx="960">
                        <c:v>39939</c:v>
                      </c:pt>
                      <c:pt idx="961">
                        <c:v>39940</c:v>
                      </c:pt>
                      <c:pt idx="962">
                        <c:v>39941</c:v>
                      </c:pt>
                      <c:pt idx="963">
                        <c:v>39944</c:v>
                      </c:pt>
                      <c:pt idx="964">
                        <c:v>39945</c:v>
                      </c:pt>
                      <c:pt idx="965">
                        <c:v>39946</c:v>
                      </c:pt>
                      <c:pt idx="966">
                        <c:v>39947</c:v>
                      </c:pt>
                      <c:pt idx="967">
                        <c:v>39948</c:v>
                      </c:pt>
                      <c:pt idx="968">
                        <c:v>39951</c:v>
                      </c:pt>
                      <c:pt idx="969">
                        <c:v>39952</c:v>
                      </c:pt>
                      <c:pt idx="970">
                        <c:v>39953</c:v>
                      </c:pt>
                      <c:pt idx="971">
                        <c:v>39954</c:v>
                      </c:pt>
                      <c:pt idx="972">
                        <c:v>39955</c:v>
                      </c:pt>
                      <c:pt idx="973">
                        <c:v>39959</c:v>
                      </c:pt>
                      <c:pt idx="974">
                        <c:v>39960</c:v>
                      </c:pt>
                      <c:pt idx="975">
                        <c:v>39961</c:v>
                      </c:pt>
                      <c:pt idx="976">
                        <c:v>39962</c:v>
                      </c:pt>
                      <c:pt idx="977">
                        <c:v>39965</c:v>
                      </c:pt>
                      <c:pt idx="978">
                        <c:v>39966</c:v>
                      </c:pt>
                      <c:pt idx="979">
                        <c:v>39967</c:v>
                      </c:pt>
                      <c:pt idx="980">
                        <c:v>39968</c:v>
                      </c:pt>
                      <c:pt idx="981">
                        <c:v>39969</c:v>
                      </c:pt>
                      <c:pt idx="982">
                        <c:v>39972</c:v>
                      </c:pt>
                      <c:pt idx="983">
                        <c:v>39973</c:v>
                      </c:pt>
                      <c:pt idx="984">
                        <c:v>39974</c:v>
                      </c:pt>
                      <c:pt idx="985">
                        <c:v>39975</c:v>
                      </c:pt>
                      <c:pt idx="986">
                        <c:v>39976</c:v>
                      </c:pt>
                      <c:pt idx="987">
                        <c:v>39979</c:v>
                      </c:pt>
                      <c:pt idx="988">
                        <c:v>39980</c:v>
                      </c:pt>
                      <c:pt idx="989">
                        <c:v>39981</c:v>
                      </c:pt>
                      <c:pt idx="990">
                        <c:v>39982</c:v>
                      </c:pt>
                      <c:pt idx="991">
                        <c:v>39983</c:v>
                      </c:pt>
                      <c:pt idx="992">
                        <c:v>39986</c:v>
                      </c:pt>
                      <c:pt idx="993">
                        <c:v>39987</c:v>
                      </c:pt>
                      <c:pt idx="994">
                        <c:v>39988</c:v>
                      </c:pt>
                      <c:pt idx="995">
                        <c:v>39989</c:v>
                      </c:pt>
                      <c:pt idx="996">
                        <c:v>39990</c:v>
                      </c:pt>
                      <c:pt idx="997">
                        <c:v>39993</c:v>
                      </c:pt>
                      <c:pt idx="998">
                        <c:v>39994</c:v>
                      </c:pt>
                      <c:pt idx="999">
                        <c:v>39995</c:v>
                      </c:pt>
                      <c:pt idx="1000">
                        <c:v>39996</c:v>
                      </c:pt>
                      <c:pt idx="1001">
                        <c:v>40000</c:v>
                      </c:pt>
                      <c:pt idx="1002">
                        <c:v>40001</c:v>
                      </c:pt>
                      <c:pt idx="1003">
                        <c:v>40002</c:v>
                      </c:pt>
                      <c:pt idx="1004">
                        <c:v>40003</c:v>
                      </c:pt>
                      <c:pt idx="1005">
                        <c:v>40004</c:v>
                      </c:pt>
                      <c:pt idx="1006">
                        <c:v>40007</c:v>
                      </c:pt>
                      <c:pt idx="1007">
                        <c:v>40008</c:v>
                      </c:pt>
                      <c:pt idx="1008">
                        <c:v>40009</c:v>
                      </c:pt>
                      <c:pt idx="1009">
                        <c:v>40010</c:v>
                      </c:pt>
                      <c:pt idx="1010">
                        <c:v>40011</c:v>
                      </c:pt>
                      <c:pt idx="1011">
                        <c:v>40014</c:v>
                      </c:pt>
                      <c:pt idx="1012">
                        <c:v>40015</c:v>
                      </c:pt>
                      <c:pt idx="1013">
                        <c:v>40016</c:v>
                      </c:pt>
                      <c:pt idx="1014">
                        <c:v>40017</c:v>
                      </c:pt>
                      <c:pt idx="1015">
                        <c:v>40018</c:v>
                      </c:pt>
                      <c:pt idx="1016">
                        <c:v>40021</c:v>
                      </c:pt>
                      <c:pt idx="1017">
                        <c:v>40022</c:v>
                      </c:pt>
                      <c:pt idx="1018">
                        <c:v>40023</c:v>
                      </c:pt>
                      <c:pt idx="1019">
                        <c:v>40024</c:v>
                      </c:pt>
                      <c:pt idx="1020">
                        <c:v>40025</c:v>
                      </c:pt>
                      <c:pt idx="1021">
                        <c:v>40028</c:v>
                      </c:pt>
                      <c:pt idx="1022">
                        <c:v>40029</c:v>
                      </c:pt>
                      <c:pt idx="1023">
                        <c:v>40030</c:v>
                      </c:pt>
                      <c:pt idx="1024">
                        <c:v>40031</c:v>
                      </c:pt>
                      <c:pt idx="1025">
                        <c:v>40032</c:v>
                      </c:pt>
                      <c:pt idx="1026">
                        <c:v>40035</c:v>
                      </c:pt>
                      <c:pt idx="1027">
                        <c:v>40036</c:v>
                      </c:pt>
                      <c:pt idx="1028">
                        <c:v>40037</c:v>
                      </c:pt>
                      <c:pt idx="1029">
                        <c:v>40038</c:v>
                      </c:pt>
                      <c:pt idx="1030">
                        <c:v>40039</c:v>
                      </c:pt>
                      <c:pt idx="1031">
                        <c:v>40042</c:v>
                      </c:pt>
                      <c:pt idx="1032">
                        <c:v>40043</c:v>
                      </c:pt>
                      <c:pt idx="1033">
                        <c:v>40044</c:v>
                      </c:pt>
                      <c:pt idx="1034">
                        <c:v>40045</c:v>
                      </c:pt>
                      <c:pt idx="1035">
                        <c:v>40046</c:v>
                      </c:pt>
                      <c:pt idx="1036">
                        <c:v>40049</c:v>
                      </c:pt>
                      <c:pt idx="1037">
                        <c:v>40050</c:v>
                      </c:pt>
                      <c:pt idx="1038">
                        <c:v>40051</c:v>
                      </c:pt>
                      <c:pt idx="1039">
                        <c:v>40052</c:v>
                      </c:pt>
                      <c:pt idx="1040">
                        <c:v>40053</c:v>
                      </c:pt>
                      <c:pt idx="1041">
                        <c:v>40056</c:v>
                      </c:pt>
                      <c:pt idx="1042">
                        <c:v>40057</c:v>
                      </c:pt>
                      <c:pt idx="1043">
                        <c:v>40058</c:v>
                      </c:pt>
                      <c:pt idx="1044">
                        <c:v>40059</c:v>
                      </c:pt>
                      <c:pt idx="1045">
                        <c:v>40060</c:v>
                      </c:pt>
                      <c:pt idx="1046">
                        <c:v>40064</c:v>
                      </c:pt>
                      <c:pt idx="1047">
                        <c:v>40065</c:v>
                      </c:pt>
                      <c:pt idx="1048">
                        <c:v>40066</c:v>
                      </c:pt>
                      <c:pt idx="1049">
                        <c:v>40067</c:v>
                      </c:pt>
                      <c:pt idx="1050">
                        <c:v>40070</c:v>
                      </c:pt>
                      <c:pt idx="1051">
                        <c:v>40071</c:v>
                      </c:pt>
                      <c:pt idx="1052">
                        <c:v>40072</c:v>
                      </c:pt>
                      <c:pt idx="1053">
                        <c:v>40073</c:v>
                      </c:pt>
                      <c:pt idx="1054">
                        <c:v>40074</c:v>
                      </c:pt>
                      <c:pt idx="1055">
                        <c:v>40077</c:v>
                      </c:pt>
                      <c:pt idx="1056">
                        <c:v>40078</c:v>
                      </c:pt>
                      <c:pt idx="1057">
                        <c:v>40079</c:v>
                      </c:pt>
                      <c:pt idx="1058">
                        <c:v>40080</c:v>
                      </c:pt>
                      <c:pt idx="1059">
                        <c:v>40081</c:v>
                      </c:pt>
                      <c:pt idx="1060">
                        <c:v>40084</c:v>
                      </c:pt>
                      <c:pt idx="1061">
                        <c:v>40085</c:v>
                      </c:pt>
                      <c:pt idx="1062">
                        <c:v>40086</c:v>
                      </c:pt>
                      <c:pt idx="1063">
                        <c:v>40087</c:v>
                      </c:pt>
                      <c:pt idx="1064">
                        <c:v>40088</c:v>
                      </c:pt>
                      <c:pt idx="1065">
                        <c:v>40091</c:v>
                      </c:pt>
                      <c:pt idx="1066">
                        <c:v>40092</c:v>
                      </c:pt>
                      <c:pt idx="1067">
                        <c:v>40093</c:v>
                      </c:pt>
                      <c:pt idx="1068">
                        <c:v>40094</c:v>
                      </c:pt>
                      <c:pt idx="1069">
                        <c:v>40095</c:v>
                      </c:pt>
                      <c:pt idx="1070">
                        <c:v>40099</c:v>
                      </c:pt>
                      <c:pt idx="1071">
                        <c:v>40100</c:v>
                      </c:pt>
                      <c:pt idx="1072">
                        <c:v>40101</c:v>
                      </c:pt>
                      <c:pt idx="1073">
                        <c:v>40102</c:v>
                      </c:pt>
                      <c:pt idx="1074">
                        <c:v>40105</c:v>
                      </c:pt>
                      <c:pt idx="1075">
                        <c:v>40106</c:v>
                      </c:pt>
                      <c:pt idx="1076">
                        <c:v>40107</c:v>
                      </c:pt>
                      <c:pt idx="1077">
                        <c:v>40108</c:v>
                      </c:pt>
                      <c:pt idx="1078">
                        <c:v>40109</c:v>
                      </c:pt>
                      <c:pt idx="1079">
                        <c:v>40112</c:v>
                      </c:pt>
                      <c:pt idx="1080">
                        <c:v>40113</c:v>
                      </c:pt>
                      <c:pt idx="1081">
                        <c:v>40114</c:v>
                      </c:pt>
                      <c:pt idx="1082">
                        <c:v>40115</c:v>
                      </c:pt>
                      <c:pt idx="1083">
                        <c:v>40116</c:v>
                      </c:pt>
                      <c:pt idx="1084">
                        <c:v>40119</c:v>
                      </c:pt>
                      <c:pt idx="1085">
                        <c:v>40120</c:v>
                      </c:pt>
                      <c:pt idx="1086">
                        <c:v>40121</c:v>
                      </c:pt>
                      <c:pt idx="1087">
                        <c:v>40122</c:v>
                      </c:pt>
                      <c:pt idx="1088">
                        <c:v>40123</c:v>
                      </c:pt>
                      <c:pt idx="1089">
                        <c:v>40126</c:v>
                      </c:pt>
                      <c:pt idx="1090">
                        <c:v>40127</c:v>
                      </c:pt>
                      <c:pt idx="1091">
                        <c:v>40129</c:v>
                      </c:pt>
                      <c:pt idx="1092">
                        <c:v>40130</c:v>
                      </c:pt>
                      <c:pt idx="1093">
                        <c:v>40133</c:v>
                      </c:pt>
                      <c:pt idx="1094">
                        <c:v>40134</c:v>
                      </c:pt>
                      <c:pt idx="1095">
                        <c:v>40135</c:v>
                      </c:pt>
                      <c:pt idx="1096">
                        <c:v>40136</c:v>
                      </c:pt>
                      <c:pt idx="1097">
                        <c:v>40137</c:v>
                      </c:pt>
                      <c:pt idx="1098">
                        <c:v>40140</c:v>
                      </c:pt>
                      <c:pt idx="1099">
                        <c:v>40141</c:v>
                      </c:pt>
                      <c:pt idx="1100">
                        <c:v>40142</c:v>
                      </c:pt>
                      <c:pt idx="1101">
                        <c:v>40144</c:v>
                      </c:pt>
                      <c:pt idx="1102">
                        <c:v>40147</c:v>
                      </c:pt>
                      <c:pt idx="1103">
                        <c:v>40148</c:v>
                      </c:pt>
                      <c:pt idx="1104">
                        <c:v>40149</c:v>
                      </c:pt>
                      <c:pt idx="1105">
                        <c:v>40150</c:v>
                      </c:pt>
                      <c:pt idx="1106">
                        <c:v>40151</c:v>
                      </c:pt>
                      <c:pt idx="1107">
                        <c:v>40154</c:v>
                      </c:pt>
                      <c:pt idx="1108">
                        <c:v>40155</c:v>
                      </c:pt>
                      <c:pt idx="1109">
                        <c:v>40156</c:v>
                      </c:pt>
                      <c:pt idx="1110">
                        <c:v>40157</c:v>
                      </c:pt>
                      <c:pt idx="1111">
                        <c:v>40158</c:v>
                      </c:pt>
                      <c:pt idx="1112">
                        <c:v>40161</c:v>
                      </c:pt>
                      <c:pt idx="1113">
                        <c:v>40162</c:v>
                      </c:pt>
                      <c:pt idx="1114">
                        <c:v>40163</c:v>
                      </c:pt>
                      <c:pt idx="1115">
                        <c:v>40164</c:v>
                      </c:pt>
                      <c:pt idx="1116">
                        <c:v>40165</c:v>
                      </c:pt>
                      <c:pt idx="1117">
                        <c:v>40168</c:v>
                      </c:pt>
                      <c:pt idx="1118">
                        <c:v>40169</c:v>
                      </c:pt>
                      <c:pt idx="1119">
                        <c:v>40170</c:v>
                      </c:pt>
                      <c:pt idx="1120">
                        <c:v>40171</c:v>
                      </c:pt>
                      <c:pt idx="1121">
                        <c:v>40175</c:v>
                      </c:pt>
                      <c:pt idx="1122">
                        <c:v>40176</c:v>
                      </c:pt>
                      <c:pt idx="1123">
                        <c:v>40177</c:v>
                      </c:pt>
                      <c:pt idx="1124">
                        <c:v>40178</c:v>
                      </c:pt>
                      <c:pt idx="1125">
                        <c:v>40182</c:v>
                      </c:pt>
                      <c:pt idx="1126">
                        <c:v>40183</c:v>
                      </c:pt>
                      <c:pt idx="1127">
                        <c:v>40184</c:v>
                      </c:pt>
                      <c:pt idx="1128">
                        <c:v>40185</c:v>
                      </c:pt>
                      <c:pt idx="1129">
                        <c:v>40186</c:v>
                      </c:pt>
                      <c:pt idx="1130">
                        <c:v>40189</c:v>
                      </c:pt>
                      <c:pt idx="1131">
                        <c:v>40190</c:v>
                      </c:pt>
                      <c:pt idx="1132">
                        <c:v>40191</c:v>
                      </c:pt>
                      <c:pt idx="1133">
                        <c:v>40192</c:v>
                      </c:pt>
                      <c:pt idx="1134">
                        <c:v>40193</c:v>
                      </c:pt>
                      <c:pt idx="1135">
                        <c:v>40197</c:v>
                      </c:pt>
                      <c:pt idx="1136">
                        <c:v>40198</c:v>
                      </c:pt>
                      <c:pt idx="1137">
                        <c:v>40199</c:v>
                      </c:pt>
                      <c:pt idx="1138">
                        <c:v>40200</c:v>
                      </c:pt>
                      <c:pt idx="1139">
                        <c:v>40203</c:v>
                      </c:pt>
                      <c:pt idx="1140">
                        <c:v>40204</c:v>
                      </c:pt>
                      <c:pt idx="1141">
                        <c:v>40205</c:v>
                      </c:pt>
                      <c:pt idx="1142">
                        <c:v>40206</c:v>
                      </c:pt>
                      <c:pt idx="1143">
                        <c:v>40207</c:v>
                      </c:pt>
                      <c:pt idx="1144">
                        <c:v>40210</c:v>
                      </c:pt>
                      <c:pt idx="1145">
                        <c:v>40211</c:v>
                      </c:pt>
                      <c:pt idx="1146">
                        <c:v>40212</c:v>
                      </c:pt>
                      <c:pt idx="1147">
                        <c:v>40213</c:v>
                      </c:pt>
                      <c:pt idx="1148">
                        <c:v>40214</c:v>
                      </c:pt>
                      <c:pt idx="1149">
                        <c:v>40217</c:v>
                      </c:pt>
                      <c:pt idx="1150">
                        <c:v>40218</c:v>
                      </c:pt>
                      <c:pt idx="1151">
                        <c:v>40219</c:v>
                      </c:pt>
                      <c:pt idx="1152">
                        <c:v>40220</c:v>
                      </c:pt>
                      <c:pt idx="1153">
                        <c:v>40221</c:v>
                      </c:pt>
                      <c:pt idx="1154">
                        <c:v>40225</c:v>
                      </c:pt>
                      <c:pt idx="1155">
                        <c:v>40226</c:v>
                      </c:pt>
                      <c:pt idx="1156">
                        <c:v>40227</c:v>
                      </c:pt>
                      <c:pt idx="1157">
                        <c:v>40228</c:v>
                      </c:pt>
                      <c:pt idx="1158">
                        <c:v>40231</c:v>
                      </c:pt>
                      <c:pt idx="1159">
                        <c:v>40232</c:v>
                      </c:pt>
                      <c:pt idx="1160">
                        <c:v>40233</c:v>
                      </c:pt>
                      <c:pt idx="1161">
                        <c:v>40234</c:v>
                      </c:pt>
                      <c:pt idx="1162">
                        <c:v>40235</c:v>
                      </c:pt>
                      <c:pt idx="1163">
                        <c:v>40238</c:v>
                      </c:pt>
                      <c:pt idx="1164">
                        <c:v>40239</c:v>
                      </c:pt>
                      <c:pt idx="1165">
                        <c:v>40240</c:v>
                      </c:pt>
                      <c:pt idx="1166">
                        <c:v>40241</c:v>
                      </c:pt>
                      <c:pt idx="1167">
                        <c:v>40242</c:v>
                      </c:pt>
                      <c:pt idx="1168">
                        <c:v>40245</c:v>
                      </c:pt>
                      <c:pt idx="1169">
                        <c:v>40246</c:v>
                      </c:pt>
                      <c:pt idx="1170">
                        <c:v>40247</c:v>
                      </c:pt>
                      <c:pt idx="1171">
                        <c:v>40248</c:v>
                      </c:pt>
                      <c:pt idx="1172">
                        <c:v>40249</c:v>
                      </c:pt>
                      <c:pt idx="1173">
                        <c:v>40252</c:v>
                      </c:pt>
                      <c:pt idx="1174">
                        <c:v>40253</c:v>
                      </c:pt>
                      <c:pt idx="1175">
                        <c:v>40254</c:v>
                      </c:pt>
                      <c:pt idx="1176">
                        <c:v>40255</c:v>
                      </c:pt>
                      <c:pt idx="1177">
                        <c:v>40256</c:v>
                      </c:pt>
                      <c:pt idx="1178">
                        <c:v>40259</c:v>
                      </c:pt>
                      <c:pt idx="1179">
                        <c:v>40260</c:v>
                      </c:pt>
                      <c:pt idx="1180">
                        <c:v>40261</c:v>
                      </c:pt>
                      <c:pt idx="1181">
                        <c:v>40262</c:v>
                      </c:pt>
                      <c:pt idx="1182">
                        <c:v>40263</c:v>
                      </c:pt>
                      <c:pt idx="1183">
                        <c:v>40266</c:v>
                      </c:pt>
                      <c:pt idx="1184">
                        <c:v>40267</c:v>
                      </c:pt>
                      <c:pt idx="1185">
                        <c:v>40268</c:v>
                      </c:pt>
                      <c:pt idx="1186">
                        <c:v>40269</c:v>
                      </c:pt>
                      <c:pt idx="1187">
                        <c:v>40273</c:v>
                      </c:pt>
                      <c:pt idx="1188">
                        <c:v>40274</c:v>
                      </c:pt>
                      <c:pt idx="1189">
                        <c:v>40275</c:v>
                      </c:pt>
                      <c:pt idx="1190">
                        <c:v>40276</c:v>
                      </c:pt>
                      <c:pt idx="1191">
                        <c:v>40277</c:v>
                      </c:pt>
                      <c:pt idx="1192">
                        <c:v>40280</c:v>
                      </c:pt>
                      <c:pt idx="1193">
                        <c:v>40281</c:v>
                      </c:pt>
                      <c:pt idx="1194">
                        <c:v>40282</c:v>
                      </c:pt>
                      <c:pt idx="1195">
                        <c:v>40283</c:v>
                      </c:pt>
                      <c:pt idx="1196">
                        <c:v>40284</c:v>
                      </c:pt>
                      <c:pt idx="1197">
                        <c:v>40287</c:v>
                      </c:pt>
                      <c:pt idx="1198">
                        <c:v>40288</c:v>
                      </c:pt>
                      <c:pt idx="1199">
                        <c:v>40289</c:v>
                      </c:pt>
                      <c:pt idx="1200">
                        <c:v>40290</c:v>
                      </c:pt>
                      <c:pt idx="1201">
                        <c:v>40291</c:v>
                      </c:pt>
                      <c:pt idx="1202">
                        <c:v>40294</c:v>
                      </c:pt>
                      <c:pt idx="1203">
                        <c:v>40295</c:v>
                      </c:pt>
                      <c:pt idx="1204">
                        <c:v>40296</c:v>
                      </c:pt>
                      <c:pt idx="1205">
                        <c:v>40297</c:v>
                      </c:pt>
                      <c:pt idx="1206">
                        <c:v>40298</c:v>
                      </c:pt>
                      <c:pt idx="1207">
                        <c:v>40301</c:v>
                      </c:pt>
                      <c:pt idx="1208">
                        <c:v>40302</c:v>
                      </c:pt>
                      <c:pt idx="1209">
                        <c:v>40303</c:v>
                      </c:pt>
                      <c:pt idx="1210">
                        <c:v>40304</c:v>
                      </c:pt>
                      <c:pt idx="1211">
                        <c:v>40305</c:v>
                      </c:pt>
                      <c:pt idx="1212">
                        <c:v>40308</c:v>
                      </c:pt>
                      <c:pt idx="1213">
                        <c:v>40309</c:v>
                      </c:pt>
                      <c:pt idx="1214">
                        <c:v>40310</c:v>
                      </c:pt>
                      <c:pt idx="1215">
                        <c:v>40311</c:v>
                      </c:pt>
                      <c:pt idx="1216">
                        <c:v>40312</c:v>
                      </c:pt>
                      <c:pt idx="1217">
                        <c:v>40315</c:v>
                      </c:pt>
                      <c:pt idx="1218">
                        <c:v>40316</c:v>
                      </c:pt>
                      <c:pt idx="1219">
                        <c:v>40317</c:v>
                      </c:pt>
                      <c:pt idx="1220">
                        <c:v>40318</c:v>
                      </c:pt>
                      <c:pt idx="1221">
                        <c:v>40319</c:v>
                      </c:pt>
                      <c:pt idx="1222">
                        <c:v>40322</c:v>
                      </c:pt>
                      <c:pt idx="1223">
                        <c:v>40323</c:v>
                      </c:pt>
                      <c:pt idx="1224">
                        <c:v>40324</c:v>
                      </c:pt>
                      <c:pt idx="1225">
                        <c:v>40325</c:v>
                      </c:pt>
                      <c:pt idx="1226">
                        <c:v>40326</c:v>
                      </c:pt>
                      <c:pt idx="1227">
                        <c:v>40330</c:v>
                      </c:pt>
                      <c:pt idx="1228">
                        <c:v>40331</c:v>
                      </c:pt>
                      <c:pt idx="1229">
                        <c:v>40332</c:v>
                      </c:pt>
                      <c:pt idx="1230">
                        <c:v>40333</c:v>
                      </c:pt>
                      <c:pt idx="1231">
                        <c:v>40336</c:v>
                      </c:pt>
                      <c:pt idx="1232">
                        <c:v>40337</c:v>
                      </c:pt>
                      <c:pt idx="1233">
                        <c:v>40338</c:v>
                      </c:pt>
                      <c:pt idx="1234">
                        <c:v>40339</c:v>
                      </c:pt>
                      <c:pt idx="1235">
                        <c:v>40340</c:v>
                      </c:pt>
                      <c:pt idx="1236">
                        <c:v>40343</c:v>
                      </c:pt>
                      <c:pt idx="1237">
                        <c:v>40344</c:v>
                      </c:pt>
                      <c:pt idx="1238">
                        <c:v>40345</c:v>
                      </c:pt>
                      <c:pt idx="1239">
                        <c:v>40346</c:v>
                      </c:pt>
                      <c:pt idx="1240">
                        <c:v>40347</c:v>
                      </c:pt>
                      <c:pt idx="1241">
                        <c:v>40350</c:v>
                      </c:pt>
                      <c:pt idx="1242">
                        <c:v>40351</c:v>
                      </c:pt>
                      <c:pt idx="1243">
                        <c:v>40352</c:v>
                      </c:pt>
                      <c:pt idx="1244">
                        <c:v>40353</c:v>
                      </c:pt>
                      <c:pt idx="1245">
                        <c:v>40354</c:v>
                      </c:pt>
                      <c:pt idx="1246">
                        <c:v>40357</c:v>
                      </c:pt>
                      <c:pt idx="1247">
                        <c:v>40358</c:v>
                      </c:pt>
                      <c:pt idx="1248">
                        <c:v>40359</c:v>
                      </c:pt>
                      <c:pt idx="1249">
                        <c:v>40360</c:v>
                      </c:pt>
                      <c:pt idx="1250">
                        <c:v>40361</c:v>
                      </c:pt>
                      <c:pt idx="1251">
                        <c:v>40365</c:v>
                      </c:pt>
                      <c:pt idx="1252">
                        <c:v>40366</c:v>
                      </c:pt>
                      <c:pt idx="1253">
                        <c:v>40367</c:v>
                      </c:pt>
                      <c:pt idx="1254">
                        <c:v>40368</c:v>
                      </c:pt>
                      <c:pt idx="1255">
                        <c:v>40371</c:v>
                      </c:pt>
                      <c:pt idx="1256">
                        <c:v>40372</c:v>
                      </c:pt>
                      <c:pt idx="1257">
                        <c:v>40373</c:v>
                      </c:pt>
                      <c:pt idx="1258">
                        <c:v>40374</c:v>
                      </c:pt>
                      <c:pt idx="1259">
                        <c:v>40375</c:v>
                      </c:pt>
                      <c:pt idx="1260">
                        <c:v>40378</c:v>
                      </c:pt>
                      <c:pt idx="1261">
                        <c:v>40379</c:v>
                      </c:pt>
                      <c:pt idx="1262">
                        <c:v>40380</c:v>
                      </c:pt>
                      <c:pt idx="1263">
                        <c:v>40381</c:v>
                      </c:pt>
                      <c:pt idx="1264">
                        <c:v>40382</c:v>
                      </c:pt>
                      <c:pt idx="1265">
                        <c:v>40385</c:v>
                      </c:pt>
                      <c:pt idx="1266">
                        <c:v>40386</c:v>
                      </c:pt>
                      <c:pt idx="1267">
                        <c:v>40387</c:v>
                      </c:pt>
                      <c:pt idx="1268">
                        <c:v>40388</c:v>
                      </c:pt>
                      <c:pt idx="1269">
                        <c:v>40389</c:v>
                      </c:pt>
                      <c:pt idx="1270">
                        <c:v>40392</c:v>
                      </c:pt>
                      <c:pt idx="1271">
                        <c:v>40393</c:v>
                      </c:pt>
                      <c:pt idx="1272">
                        <c:v>40394</c:v>
                      </c:pt>
                      <c:pt idx="1273">
                        <c:v>40395</c:v>
                      </c:pt>
                      <c:pt idx="1274">
                        <c:v>40396</c:v>
                      </c:pt>
                      <c:pt idx="1275">
                        <c:v>40399</c:v>
                      </c:pt>
                      <c:pt idx="1276">
                        <c:v>40400</c:v>
                      </c:pt>
                      <c:pt idx="1277">
                        <c:v>40401</c:v>
                      </c:pt>
                      <c:pt idx="1278">
                        <c:v>40402</c:v>
                      </c:pt>
                      <c:pt idx="1279">
                        <c:v>40403</c:v>
                      </c:pt>
                      <c:pt idx="1280">
                        <c:v>40406</c:v>
                      </c:pt>
                      <c:pt idx="1281">
                        <c:v>40407</c:v>
                      </c:pt>
                      <c:pt idx="1282">
                        <c:v>40408</c:v>
                      </c:pt>
                      <c:pt idx="1283">
                        <c:v>40409</c:v>
                      </c:pt>
                      <c:pt idx="1284">
                        <c:v>40410</c:v>
                      </c:pt>
                      <c:pt idx="1285">
                        <c:v>40413</c:v>
                      </c:pt>
                      <c:pt idx="1286">
                        <c:v>40414</c:v>
                      </c:pt>
                      <c:pt idx="1287">
                        <c:v>40415</c:v>
                      </c:pt>
                      <c:pt idx="1288">
                        <c:v>40416</c:v>
                      </c:pt>
                      <c:pt idx="1289">
                        <c:v>40417</c:v>
                      </c:pt>
                      <c:pt idx="1290">
                        <c:v>40420</c:v>
                      </c:pt>
                      <c:pt idx="1291">
                        <c:v>40421</c:v>
                      </c:pt>
                      <c:pt idx="1292">
                        <c:v>40422</c:v>
                      </c:pt>
                      <c:pt idx="1293">
                        <c:v>40423</c:v>
                      </c:pt>
                      <c:pt idx="1294">
                        <c:v>40424</c:v>
                      </c:pt>
                      <c:pt idx="1295">
                        <c:v>40428</c:v>
                      </c:pt>
                      <c:pt idx="1296">
                        <c:v>40429</c:v>
                      </c:pt>
                      <c:pt idx="1297">
                        <c:v>40430</c:v>
                      </c:pt>
                      <c:pt idx="1298">
                        <c:v>40431</c:v>
                      </c:pt>
                      <c:pt idx="1299">
                        <c:v>40434</c:v>
                      </c:pt>
                      <c:pt idx="1300">
                        <c:v>40435</c:v>
                      </c:pt>
                      <c:pt idx="1301">
                        <c:v>40436</c:v>
                      </c:pt>
                      <c:pt idx="1302">
                        <c:v>40437</c:v>
                      </c:pt>
                      <c:pt idx="1303">
                        <c:v>40438</c:v>
                      </c:pt>
                      <c:pt idx="1304">
                        <c:v>40441</c:v>
                      </c:pt>
                      <c:pt idx="1305">
                        <c:v>40442</c:v>
                      </c:pt>
                      <c:pt idx="1306">
                        <c:v>40443</c:v>
                      </c:pt>
                      <c:pt idx="1307">
                        <c:v>40444</c:v>
                      </c:pt>
                      <c:pt idx="1308">
                        <c:v>40445</c:v>
                      </c:pt>
                      <c:pt idx="1309">
                        <c:v>40448</c:v>
                      </c:pt>
                      <c:pt idx="1310">
                        <c:v>40449</c:v>
                      </c:pt>
                      <c:pt idx="1311">
                        <c:v>40450</c:v>
                      </c:pt>
                      <c:pt idx="1312">
                        <c:v>40451</c:v>
                      </c:pt>
                      <c:pt idx="1313">
                        <c:v>40452</c:v>
                      </c:pt>
                      <c:pt idx="1314">
                        <c:v>40455</c:v>
                      </c:pt>
                      <c:pt idx="1315">
                        <c:v>40456</c:v>
                      </c:pt>
                      <c:pt idx="1316">
                        <c:v>40457</c:v>
                      </c:pt>
                      <c:pt idx="1317">
                        <c:v>40458</c:v>
                      </c:pt>
                      <c:pt idx="1318">
                        <c:v>40459</c:v>
                      </c:pt>
                      <c:pt idx="1319">
                        <c:v>40463</c:v>
                      </c:pt>
                      <c:pt idx="1320">
                        <c:v>40464</c:v>
                      </c:pt>
                      <c:pt idx="1321">
                        <c:v>40465</c:v>
                      </c:pt>
                      <c:pt idx="1322">
                        <c:v>40466</c:v>
                      </c:pt>
                      <c:pt idx="1323">
                        <c:v>40469</c:v>
                      </c:pt>
                      <c:pt idx="1324">
                        <c:v>40470</c:v>
                      </c:pt>
                      <c:pt idx="1325">
                        <c:v>40471</c:v>
                      </c:pt>
                      <c:pt idx="1326">
                        <c:v>40472</c:v>
                      </c:pt>
                      <c:pt idx="1327">
                        <c:v>40473</c:v>
                      </c:pt>
                      <c:pt idx="1328">
                        <c:v>40476</c:v>
                      </c:pt>
                      <c:pt idx="1329">
                        <c:v>40477</c:v>
                      </c:pt>
                      <c:pt idx="1330">
                        <c:v>40478</c:v>
                      </c:pt>
                      <c:pt idx="1331">
                        <c:v>40479</c:v>
                      </c:pt>
                      <c:pt idx="1332">
                        <c:v>40480</c:v>
                      </c:pt>
                      <c:pt idx="1333">
                        <c:v>40483</c:v>
                      </c:pt>
                      <c:pt idx="1334">
                        <c:v>40484</c:v>
                      </c:pt>
                      <c:pt idx="1335">
                        <c:v>40485</c:v>
                      </c:pt>
                      <c:pt idx="1336">
                        <c:v>40486</c:v>
                      </c:pt>
                      <c:pt idx="1337">
                        <c:v>40487</c:v>
                      </c:pt>
                      <c:pt idx="1338">
                        <c:v>40490</c:v>
                      </c:pt>
                      <c:pt idx="1339">
                        <c:v>40491</c:v>
                      </c:pt>
                      <c:pt idx="1340">
                        <c:v>40492</c:v>
                      </c:pt>
                      <c:pt idx="1341">
                        <c:v>40494</c:v>
                      </c:pt>
                      <c:pt idx="1342">
                        <c:v>40497</c:v>
                      </c:pt>
                      <c:pt idx="1343">
                        <c:v>40498</c:v>
                      </c:pt>
                      <c:pt idx="1344">
                        <c:v>40499</c:v>
                      </c:pt>
                      <c:pt idx="1345">
                        <c:v>40500</c:v>
                      </c:pt>
                      <c:pt idx="1346">
                        <c:v>40501</c:v>
                      </c:pt>
                      <c:pt idx="1347">
                        <c:v>40504</c:v>
                      </c:pt>
                      <c:pt idx="1348">
                        <c:v>40505</c:v>
                      </c:pt>
                      <c:pt idx="1349">
                        <c:v>40506</c:v>
                      </c:pt>
                      <c:pt idx="1350">
                        <c:v>40508</c:v>
                      </c:pt>
                      <c:pt idx="1351">
                        <c:v>40511</c:v>
                      </c:pt>
                      <c:pt idx="1352">
                        <c:v>40512</c:v>
                      </c:pt>
                      <c:pt idx="1353">
                        <c:v>40513</c:v>
                      </c:pt>
                      <c:pt idx="1354">
                        <c:v>40514</c:v>
                      </c:pt>
                      <c:pt idx="1355">
                        <c:v>40515</c:v>
                      </c:pt>
                      <c:pt idx="1356">
                        <c:v>40518</c:v>
                      </c:pt>
                      <c:pt idx="1357">
                        <c:v>40519</c:v>
                      </c:pt>
                      <c:pt idx="1358">
                        <c:v>40520</c:v>
                      </c:pt>
                      <c:pt idx="1359">
                        <c:v>40521</c:v>
                      </c:pt>
                      <c:pt idx="1360">
                        <c:v>40522</c:v>
                      </c:pt>
                      <c:pt idx="1361">
                        <c:v>40525</c:v>
                      </c:pt>
                      <c:pt idx="1362">
                        <c:v>40526</c:v>
                      </c:pt>
                      <c:pt idx="1363">
                        <c:v>40527</c:v>
                      </c:pt>
                      <c:pt idx="1364">
                        <c:v>40528</c:v>
                      </c:pt>
                      <c:pt idx="1365">
                        <c:v>40529</c:v>
                      </c:pt>
                      <c:pt idx="1366">
                        <c:v>40532</c:v>
                      </c:pt>
                      <c:pt idx="1367">
                        <c:v>40533</c:v>
                      </c:pt>
                      <c:pt idx="1368">
                        <c:v>40534</c:v>
                      </c:pt>
                      <c:pt idx="1369">
                        <c:v>40535</c:v>
                      </c:pt>
                      <c:pt idx="1370">
                        <c:v>40539</c:v>
                      </c:pt>
                      <c:pt idx="1371">
                        <c:v>40540</c:v>
                      </c:pt>
                      <c:pt idx="1372">
                        <c:v>40541</c:v>
                      </c:pt>
                      <c:pt idx="1373">
                        <c:v>40542</c:v>
                      </c:pt>
                      <c:pt idx="1374">
                        <c:v>40543</c:v>
                      </c:pt>
                      <c:pt idx="1375">
                        <c:v>40546</c:v>
                      </c:pt>
                      <c:pt idx="1376">
                        <c:v>40547</c:v>
                      </c:pt>
                      <c:pt idx="1377">
                        <c:v>40548</c:v>
                      </c:pt>
                      <c:pt idx="1378">
                        <c:v>40549</c:v>
                      </c:pt>
                      <c:pt idx="1379">
                        <c:v>40550</c:v>
                      </c:pt>
                      <c:pt idx="1380">
                        <c:v>40553</c:v>
                      </c:pt>
                      <c:pt idx="1381">
                        <c:v>40554</c:v>
                      </c:pt>
                      <c:pt idx="1382">
                        <c:v>40555</c:v>
                      </c:pt>
                      <c:pt idx="1383">
                        <c:v>40556</c:v>
                      </c:pt>
                      <c:pt idx="1384">
                        <c:v>40557</c:v>
                      </c:pt>
                      <c:pt idx="1385">
                        <c:v>40561</c:v>
                      </c:pt>
                      <c:pt idx="1386">
                        <c:v>40562</c:v>
                      </c:pt>
                      <c:pt idx="1387">
                        <c:v>40563</c:v>
                      </c:pt>
                      <c:pt idx="1388">
                        <c:v>40564</c:v>
                      </c:pt>
                      <c:pt idx="1389">
                        <c:v>40567</c:v>
                      </c:pt>
                      <c:pt idx="1390">
                        <c:v>40568</c:v>
                      </c:pt>
                      <c:pt idx="1391">
                        <c:v>40569</c:v>
                      </c:pt>
                      <c:pt idx="1392">
                        <c:v>40570</c:v>
                      </c:pt>
                      <c:pt idx="1393">
                        <c:v>40571</c:v>
                      </c:pt>
                      <c:pt idx="1394">
                        <c:v>40574</c:v>
                      </c:pt>
                      <c:pt idx="1395">
                        <c:v>40575</c:v>
                      </c:pt>
                      <c:pt idx="1396">
                        <c:v>40576</c:v>
                      </c:pt>
                      <c:pt idx="1397">
                        <c:v>40577</c:v>
                      </c:pt>
                      <c:pt idx="1398">
                        <c:v>40578</c:v>
                      </c:pt>
                      <c:pt idx="1399">
                        <c:v>40581</c:v>
                      </c:pt>
                      <c:pt idx="1400">
                        <c:v>40582</c:v>
                      </c:pt>
                      <c:pt idx="1401">
                        <c:v>40583</c:v>
                      </c:pt>
                      <c:pt idx="1402">
                        <c:v>40584</c:v>
                      </c:pt>
                      <c:pt idx="1403">
                        <c:v>40585</c:v>
                      </c:pt>
                      <c:pt idx="1404">
                        <c:v>40588</c:v>
                      </c:pt>
                      <c:pt idx="1405">
                        <c:v>40589</c:v>
                      </c:pt>
                      <c:pt idx="1406">
                        <c:v>40590</c:v>
                      </c:pt>
                      <c:pt idx="1407">
                        <c:v>40591</c:v>
                      </c:pt>
                      <c:pt idx="1408">
                        <c:v>40592</c:v>
                      </c:pt>
                      <c:pt idx="1409">
                        <c:v>40596</c:v>
                      </c:pt>
                      <c:pt idx="1410">
                        <c:v>40597</c:v>
                      </c:pt>
                      <c:pt idx="1411">
                        <c:v>40598</c:v>
                      </c:pt>
                      <c:pt idx="1412">
                        <c:v>40599</c:v>
                      </c:pt>
                      <c:pt idx="1413">
                        <c:v>40602</c:v>
                      </c:pt>
                      <c:pt idx="1414">
                        <c:v>40603</c:v>
                      </c:pt>
                      <c:pt idx="1415">
                        <c:v>40604</c:v>
                      </c:pt>
                      <c:pt idx="1416">
                        <c:v>40605</c:v>
                      </c:pt>
                      <c:pt idx="1417">
                        <c:v>40606</c:v>
                      </c:pt>
                      <c:pt idx="1418">
                        <c:v>40609</c:v>
                      </c:pt>
                      <c:pt idx="1419">
                        <c:v>40610</c:v>
                      </c:pt>
                      <c:pt idx="1420">
                        <c:v>40611</c:v>
                      </c:pt>
                      <c:pt idx="1421">
                        <c:v>40612</c:v>
                      </c:pt>
                      <c:pt idx="1422">
                        <c:v>40613</c:v>
                      </c:pt>
                      <c:pt idx="1423">
                        <c:v>40616</c:v>
                      </c:pt>
                      <c:pt idx="1424">
                        <c:v>40617</c:v>
                      </c:pt>
                      <c:pt idx="1425">
                        <c:v>40618</c:v>
                      </c:pt>
                      <c:pt idx="1426">
                        <c:v>40619</c:v>
                      </c:pt>
                      <c:pt idx="1427">
                        <c:v>40620</c:v>
                      </c:pt>
                      <c:pt idx="1428">
                        <c:v>40623</c:v>
                      </c:pt>
                      <c:pt idx="1429">
                        <c:v>40624</c:v>
                      </c:pt>
                      <c:pt idx="1430">
                        <c:v>40625</c:v>
                      </c:pt>
                      <c:pt idx="1431">
                        <c:v>40626</c:v>
                      </c:pt>
                      <c:pt idx="1432">
                        <c:v>40627</c:v>
                      </c:pt>
                      <c:pt idx="1433">
                        <c:v>40630</c:v>
                      </c:pt>
                      <c:pt idx="1434">
                        <c:v>40631</c:v>
                      </c:pt>
                      <c:pt idx="1435">
                        <c:v>40632</c:v>
                      </c:pt>
                      <c:pt idx="1436">
                        <c:v>40633</c:v>
                      </c:pt>
                      <c:pt idx="1437">
                        <c:v>40634</c:v>
                      </c:pt>
                      <c:pt idx="1438">
                        <c:v>40637</c:v>
                      </c:pt>
                      <c:pt idx="1439">
                        <c:v>40638</c:v>
                      </c:pt>
                      <c:pt idx="1440">
                        <c:v>40639</c:v>
                      </c:pt>
                      <c:pt idx="1441">
                        <c:v>40640</c:v>
                      </c:pt>
                      <c:pt idx="1442">
                        <c:v>40641</c:v>
                      </c:pt>
                      <c:pt idx="1443">
                        <c:v>40644</c:v>
                      </c:pt>
                      <c:pt idx="1444">
                        <c:v>40645</c:v>
                      </c:pt>
                      <c:pt idx="1445">
                        <c:v>40646</c:v>
                      </c:pt>
                      <c:pt idx="1446">
                        <c:v>40647</c:v>
                      </c:pt>
                      <c:pt idx="1447">
                        <c:v>40648</c:v>
                      </c:pt>
                      <c:pt idx="1448">
                        <c:v>40651</c:v>
                      </c:pt>
                      <c:pt idx="1449">
                        <c:v>40652</c:v>
                      </c:pt>
                      <c:pt idx="1450">
                        <c:v>40653</c:v>
                      </c:pt>
                      <c:pt idx="1451">
                        <c:v>40654</c:v>
                      </c:pt>
                      <c:pt idx="1452">
                        <c:v>40658</c:v>
                      </c:pt>
                      <c:pt idx="1453">
                        <c:v>40659</c:v>
                      </c:pt>
                      <c:pt idx="1454">
                        <c:v>40660</c:v>
                      </c:pt>
                      <c:pt idx="1455">
                        <c:v>40661</c:v>
                      </c:pt>
                      <c:pt idx="1456">
                        <c:v>40662</c:v>
                      </c:pt>
                      <c:pt idx="1457">
                        <c:v>40665</c:v>
                      </c:pt>
                      <c:pt idx="1458">
                        <c:v>40666</c:v>
                      </c:pt>
                      <c:pt idx="1459">
                        <c:v>40667</c:v>
                      </c:pt>
                      <c:pt idx="1460">
                        <c:v>40668</c:v>
                      </c:pt>
                      <c:pt idx="1461">
                        <c:v>40669</c:v>
                      </c:pt>
                      <c:pt idx="1462">
                        <c:v>40672</c:v>
                      </c:pt>
                      <c:pt idx="1463">
                        <c:v>40673</c:v>
                      </c:pt>
                      <c:pt idx="1464">
                        <c:v>40674</c:v>
                      </c:pt>
                      <c:pt idx="1465">
                        <c:v>40675</c:v>
                      </c:pt>
                      <c:pt idx="1466">
                        <c:v>40676</c:v>
                      </c:pt>
                      <c:pt idx="1467">
                        <c:v>40679</c:v>
                      </c:pt>
                      <c:pt idx="1468">
                        <c:v>40680</c:v>
                      </c:pt>
                      <c:pt idx="1469">
                        <c:v>40681</c:v>
                      </c:pt>
                      <c:pt idx="1470">
                        <c:v>40682</c:v>
                      </c:pt>
                      <c:pt idx="1471">
                        <c:v>40683</c:v>
                      </c:pt>
                      <c:pt idx="1472">
                        <c:v>40686</c:v>
                      </c:pt>
                      <c:pt idx="1473">
                        <c:v>40687</c:v>
                      </c:pt>
                      <c:pt idx="1474">
                        <c:v>40688</c:v>
                      </c:pt>
                      <c:pt idx="1475">
                        <c:v>40689</c:v>
                      </c:pt>
                      <c:pt idx="1476">
                        <c:v>40690</c:v>
                      </c:pt>
                      <c:pt idx="1477">
                        <c:v>40694</c:v>
                      </c:pt>
                      <c:pt idx="1478">
                        <c:v>40695</c:v>
                      </c:pt>
                      <c:pt idx="1479">
                        <c:v>40696</c:v>
                      </c:pt>
                      <c:pt idx="1480">
                        <c:v>40697</c:v>
                      </c:pt>
                      <c:pt idx="1481">
                        <c:v>40700</c:v>
                      </c:pt>
                      <c:pt idx="1482">
                        <c:v>40701</c:v>
                      </c:pt>
                      <c:pt idx="1483">
                        <c:v>40702</c:v>
                      </c:pt>
                      <c:pt idx="1484">
                        <c:v>40703</c:v>
                      </c:pt>
                      <c:pt idx="1485">
                        <c:v>40704</c:v>
                      </c:pt>
                      <c:pt idx="1486">
                        <c:v>40707</c:v>
                      </c:pt>
                      <c:pt idx="1487">
                        <c:v>40708</c:v>
                      </c:pt>
                      <c:pt idx="1488">
                        <c:v>40709</c:v>
                      </c:pt>
                      <c:pt idx="1489">
                        <c:v>40710</c:v>
                      </c:pt>
                      <c:pt idx="1490">
                        <c:v>40711</c:v>
                      </c:pt>
                      <c:pt idx="1491">
                        <c:v>40714</c:v>
                      </c:pt>
                      <c:pt idx="1492">
                        <c:v>40715</c:v>
                      </c:pt>
                      <c:pt idx="1493">
                        <c:v>40716</c:v>
                      </c:pt>
                      <c:pt idx="1494">
                        <c:v>40717</c:v>
                      </c:pt>
                      <c:pt idx="1495">
                        <c:v>40718</c:v>
                      </c:pt>
                      <c:pt idx="1496">
                        <c:v>40721</c:v>
                      </c:pt>
                      <c:pt idx="1497">
                        <c:v>40722</c:v>
                      </c:pt>
                      <c:pt idx="1498">
                        <c:v>40723</c:v>
                      </c:pt>
                      <c:pt idx="1499">
                        <c:v>40724</c:v>
                      </c:pt>
                      <c:pt idx="1500">
                        <c:v>40725</c:v>
                      </c:pt>
                      <c:pt idx="1501">
                        <c:v>40729</c:v>
                      </c:pt>
                      <c:pt idx="1502">
                        <c:v>40730</c:v>
                      </c:pt>
                      <c:pt idx="1503">
                        <c:v>40731</c:v>
                      </c:pt>
                      <c:pt idx="1504">
                        <c:v>40732</c:v>
                      </c:pt>
                      <c:pt idx="1505">
                        <c:v>40735</c:v>
                      </c:pt>
                      <c:pt idx="1506">
                        <c:v>40736</c:v>
                      </c:pt>
                      <c:pt idx="1507">
                        <c:v>40737</c:v>
                      </c:pt>
                      <c:pt idx="1508">
                        <c:v>40738</c:v>
                      </c:pt>
                      <c:pt idx="1509">
                        <c:v>40739</c:v>
                      </c:pt>
                      <c:pt idx="1510">
                        <c:v>40742</c:v>
                      </c:pt>
                      <c:pt idx="1511">
                        <c:v>40743</c:v>
                      </c:pt>
                      <c:pt idx="1512">
                        <c:v>40744</c:v>
                      </c:pt>
                      <c:pt idx="1513">
                        <c:v>40745</c:v>
                      </c:pt>
                      <c:pt idx="1514">
                        <c:v>40746</c:v>
                      </c:pt>
                      <c:pt idx="1515">
                        <c:v>40749</c:v>
                      </c:pt>
                      <c:pt idx="1516">
                        <c:v>40750</c:v>
                      </c:pt>
                      <c:pt idx="1517">
                        <c:v>40751</c:v>
                      </c:pt>
                      <c:pt idx="1518">
                        <c:v>40752</c:v>
                      </c:pt>
                      <c:pt idx="1519">
                        <c:v>40753</c:v>
                      </c:pt>
                      <c:pt idx="1520">
                        <c:v>40756</c:v>
                      </c:pt>
                      <c:pt idx="1521">
                        <c:v>40757</c:v>
                      </c:pt>
                      <c:pt idx="1522">
                        <c:v>40758</c:v>
                      </c:pt>
                      <c:pt idx="1523">
                        <c:v>40759</c:v>
                      </c:pt>
                      <c:pt idx="1524">
                        <c:v>40760</c:v>
                      </c:pt>
                      <c:pt idx="1525">
                        <c:v>40763</c:v>
                      </c:pt>
                      <c:pt idx="1526">
                        <c:v>40764</c:v>
                      </c:pt>
                      <c:pt idx="1527">
                        <c:v>40765</c:v>
                      </c:pt>
                      <c:pt idx="1528">
                        <c:v>40766</c:v>
                      </c:pt>
                      <c:pt idx="1529">
                        <c:v>40767</c:v>
                      </c:pt>
                      <c:pt idx="1530">
                        <c:v>40770</c:v>
                      </c:pt>
                      <c:pt idx="1531">
                        <c:v>40771</c:v>
                      </c:pt>
                      <c:pt idx="1532">
                        <c:v>40772</c:v>
                      </c:pt>
                      <c:pt idx="1533">
                        <c:v>40773</c:v>
                      </c:pt>
                      <c:pt idx="1534">
                        <c:v>40774</c:v>
                      </c:pt>
                      <c:pt idx="1535">
                        <c:v>40777</c:v>
                      </c:pt>
                      <c:pt idx="1536">
                        <c:v>40778</c:v>
                      </c:pt>
                      <c:pt idx="1537">
                        <c:v>40779</c:v>
                      </c:pt>
                      <c:pt idx="1538">
                        <c:v>40780</c:v>
                      </c:pt>
                      <c:pt idx="1539">
                        <c:v>40781</c:v>
                      </c:pt>
                      <c:pt idx="1540">
                        <c:v>40784</c:v>
                      </c:pt>
                      <c:pt idx="1541">
                        <c:v>40785</c:v>
                      </c:pt>
                      <c:pt idx="1542">
                        <c:v>40786</c:v>
                      </c:pt>
                      <c:pt idx="1543">
                        <c:v>40787</c:v>
                      </c:pt>
                      <c:pt idx="1544">
                        <c:v>40788</c:v>
                      </c:pt>
                      <c:pt idx="1545">
                        <c:v>40792</c:v>
                      </c:pt>
                      <c:pt idx="1546">
                        <c:v>40793</c:v>
                      </c:pt>
                      <c:pt idx="1547">
                        <c:v>40794</c:v>
                      </c:pt>
                      <c:pt idx="1548">
                        <c:v>40795</c:v>
                      </c:pt>
                      <c:pt idx="1549">
                        <c:v>40798</c:v>
                      </c:pt>
                      <c:pt idx="1550">
                        <c:v>40799</c:v>
                      </c:pt>
                      <c:pt idx="1551">
                        <c:v>40800</c:v>
                      </c:pt>
                      <c:pt idx="1552">
                        <c:v>40801</c:v>
                      </c:pt>
                      <c:pt idx="1553">
                        <c:v>40802</c:v>
                      </c:pt>
                      <c:pt idx="1554">
                        <c:v>40805</c:v>
                      </c:pt>
                      <c:pt idx="1555">
                        <c:v>40806</c:v>
                      </c:pt>
                      <c:pt idx="1556">
                        <c:v>40807</c:v>
                      </c:pt>
                      <c:pt idx="1557">
                        <c:v>40808</c:v>
                      </c:pt>
                      <c:pt idx="1558">
                        <c:v>40809</c:v>
                      </c:pt>
                      <c:pt idx="1559">
                        <c:v>40812</c:v>
                      </c:pt>
                      <c:pt idx="1560">
                        <c:v>40813</c:v>
                      </c:pt>
                      <c:pt idx="1561">
                        <c:v>40814</c:v>
                      </c:pt>
                      <c:pt idx="1562">
                        <c:v>40815</c:v>
                      </c:pt>
                      <c:pt idx="1563">
                        <c:v>40816</c:v>
                      </c:pt>
                      <c:pt idx="1564">
                        <c:v>40819</c:v>
                      </c:pt>
                      <c:pt idx="1565">
                        <c:v>40820</c:v>
                      </c:pt>
                      <c:pt idx="1566">
                        <c:v>40821</c:v>
                      </c:pt>
                      <c:pt idx="1567">
                        <c:v>40822</c:v>
                      </c:pt>
                      <c:pt idx="1568">
                        <c:v>40823</c:v>
                      </c:pt>
                      <c:pt idx="1569">
                        <c:v>40827</c:v>
                      </c:pt>
                      <c:pt idx="1570">
                        <c:v>40828</c:v>
                      </c:pt>
                      <c:pt idx="1571">
                        <c:v>40829</c:v>
                      </c:pt>
                      <c:pt idx="1572">
                        <c:v>40830</c:v>
                      </c:pt>
                      <c:pt idx="1573">
                        <c:v>40833</c:v>
                      </c:pt>
                      <c:pt idx="1574">
                        <c:v>40834</c:v>
                      </c:pt>
                      <c:pt idx="1575">
                        <c:v>40835</c:v>
                      </c:pt>
                      <c:pt idx="1576">
                        <c:v>40836</c:v>
                      </c:pt>
                      <c:pt idx="1577">
                        <c:v>40837</c:v>
                      </c:pt>
                      <c:pt idx="1578">
                        <c:v>40840</c:v>
                      </c:pt>
                      <c:pt idx="1579">
                        <c:v>40841</c:v>
                      </c:pt>
                      <c:pt idx="1580">
                        <c:v>40842</c:v>
                      </c:pt>
                      <c:pt idx="1581">
                        <c:v>40843</c:v>
                      </c:pt>
                      <c:pt idx="1582">
                        <c:v>40844</c:v>
                      </c:pt>
                      <c:pt idx="1583">
                        <c:v>40847</c:v>
                      </c:pt>
                      <c:pt idx="1584">
                        <c:v>40848</c:v>
                      </c:pt>
                      <c:pt idx="1585">
                        <c:v>40849</c:v>
                      </c:pt>
                      <c:pt idx="1586">
                        <c:v>40850</c:v>
                      </c:pt>
                      <c:pt idx="1587">
                        <c:v>40851</c:v>
                      </c:pt>
                      <c:pt idx="1588">
                        <c:v>40854</c:v>
                      </c:pt>
                      <c:pt idx="1589">
                        <c:v>40855</c:v>
                      </c:pt>
                      <c:pt idx="1590">
                        <c:v>40856</c:v>
                      </c:pt>
                      <c:pt idx="1591">
                        <c:v>40857</c:v>
                      </c:pt>
                      <c:pt idx="1592">
                        <c:v>40861</c:v>
                      </c:pt>
                      <c:pt idx="1593">
                        <c:v>40862</c:v>
                      </c:pt>
                      <c:pt idx="1594">
                        <c:v>40863</c:v>
                      </c:pt>
                      <c:pt idx="1595">
                        <c:v>40864</c:v>
                      </c:pt>
                      <c:pt idx="1596">
                        <c:v>40865</c:v>
                      </c:pt>
                      <c:pt idx="1597">
                        <c:v>40868</c:v>
                      </c:pt>
                      <c:pt idx="1598">
                        <c:v>40869</c:v>
                      </c:pt>
                      <c:pt idx="1599">
                        <c:v>40870</c:v>
                      </c:pt>
                      <c:pt idx="1600">
                        <c:v>40872</c:v>
                      </c:pt>
                      <c:pt idx="1601">
                        <c:v>40875</c:v>
                      </c:pt>
                      <c:pt idx="1602">
                        <c:v>40876</c:v>
                      </c:pt>
                      <c:pt idx="1603">
                        <c:v>40877</c:v>
                      </c:pt>
                      <c:pt idx="1604">
                        <c:v>40878</c:v>
                      </c:pt>
                      <c:pt idx="1605">
                        <c:v>40879</c:v>
                      </c:pt>
                      <c:pt idx="1606">
                        <c:v>40882</c:v>
                      </c:pt>
                      <c:pt idx="1607">
                        <c:v>40883</c:v>
                      </c:pt>
                      <c:pt idx="1608">
                        <c:v>40884</c:v>
                      </c:pt>
                      <c:pt idx="1609">
                        <c:v>40885</c:v>
                      </c:pt>
                      <c:pt idx="1610">
                        <c:v>40886</c:v>
                      </c:pt>
                      <c:pt idx="1611">
                        <c:v>40889</c:v>
                      </c:pt>
                      <c:pt idx="1612">
                        <c:v>40890</c:v>
                      </c:pt>
                      <c:pt idx="1613">
                        <c:v>40891</c:v>
                      </c:pt>
                      <c:pt idx="1614">
                        <c:v>40892</c:v>
                      </c:pt>
                      <c:pt idx="1615">
                        <c:v>40893</c:v>
                      </c:pt>
                      <c:pt idx="1616">
                        <c:v>40896</c:v>
                      </c:pt>
                      <c:pt idx="1617">
                        <c:v>40897</c:v>
                      </c:pt>
                      <c:pt idx="1618">
                        <c:v>40898</c:v>
                      </c:pt>
                      <c:pt idx="1619">
                        <c:v>40899</c:v>
                      </c:pt>
                      <c:pt idx="1620">
                        <c:v>40900</c:v>
                      </c:pt>
                      <c:pt idx="1621">
                        <c:v>40904</c:v>
                      </c:pt>
                      <c:pt idx="1622">
                        <c:v>40905</c:v>
                      </c:pt>
                      <c:pt idx="1623">
                        <c:v>40906</c:v>
                      </c:pt>
                      <c:pt idx="1624">
                        <c:v>40907</c:v>
                      </c:pt>
                      <c:pt idx="1625">
                        <c:v>40911</c:v>
                      </c:pt>
                      <c:pt idx="1626">
                        <c:v>40912</c:v>
                      </c:pt>
                      <c:pt idx="1627">
                        <c:v>40913</c:v>
                      </c:pt>
                      <c:pt idx="1628">
                        <c:v>40914</c:v>
                      </c:pt>
                      <c:pt idx="1629">
                        <c:v>40917</c:v>
                      </c:pt>
                      <c:pt idx="1630">
                        <c:v>40918</c:v>
                      </c:pt>
                      <c:pt idx="1631">
                        <c:v>40919</c:v>
                      </c:pt>
                      <c:pt idx="1632">
                        <c:v>40920</c:v>
                      </c:pt>
                      <c:pt idx="1633">
                        <c:v>40921</c:v>
                      </c:pt>
                      <c:pt idx="1634">
                        <c:v>40925</c:v>
                      </c:pt>
                      <c:pt idx="1635">
                        <c:v>40926</c:v>
                      </c:pt>
                      <c:pt idx="1636">
                        <c:v>40927</c:v>
                      </c:pt>
                      <c:pt idx="1637">
                        <c:v>40928</c:v>
                      </c:pt>
                      <c:pt idx="1638">
                        <c:v>40931</c:v>
                      </c:pt>
                      <c:pt idx="1639">
                        <c:v>40932</c:v>
                      </c:pt>
                      <c:pt idx="1640">
                        <c:v>40933</c:v>
                      </c:pt>
                      <c:pt idx="1641">
                        <c:v>40934</c:v>
                      </c:pt>
                      <c:pt idx="1642">
                        <c:v>40935</c:v>
                      </c:pt>
                      <c:pt idx="1643">
                        <c:v>40938</c:v>
                      </c:pt>
                      <c:pt idx="1644">
                        <c:v>40939</c:v>
                      </c:pt>
                      <c:pt idx="1645">
                        <c:v>40940</c:v>
                      </c:pt>
                      <c:pt idx="1646">
                        <c:v>40941</c:v>
                      </c:pt>
                      <c:pt idx="1647">
                        <c:v>40942</c:v>
                      </c:pt>
                      <c:pt idx="1648">
                        <c:v>40945</c:v>
                      </c:pt>
                      <c:pt idx="1649">
                        <c:v>40946</c:v>
                      </c:pt>
                      <c:pt idx="1650">
                        <c:v>40947</c:v>
                      </c:pt>
                      <c:pt idx="1651">
                        <c:v>40948</c:v>
                      </c:pt>
                      <c:pt idx="1652">
                        <c:v>40949</c:v>
                      </c:pt>
                      <c:pt idx="1653">
                        <c:v>40952</c:v>
                      </c:pt>
                      <c:pt idx="1654">
                        <c:v>40953</c:v>
                      </c:pt>
                      <c:pt idx="1655">
                        <c:v>40954</c:v>
                      </c:pt>
                      <c:pt idx="1656">
                        <c:v>40955</c:v>
                      </c:pt>
                      <c:pt idx="1657">
                        <c:v>40956</c:v>
                      </c:pt>
                      <c:pt idx="1658">
                        <c:v>40960</c:v>
                      </c:pt>
                      <c:pt idx="1659">
                        <c:v>40961</c:v>
                      </c:pt>
                      <c:pt idx="1660">
                        <c:v>40962</c:v>
                      </c:pt>
                      <c:pt idx="1661">
                        <c:v>40963</c:v>
                      </c:pt>
                      <c:pt idx="1662">
                        <c:v>40966</c:v>
                      </c:pt>
                      <c:pt idx="1663">
                        <c:v>40967</c:v>
                      </c:pt>
                      <c:pt idx="1664">
                        <c:v>40968</c:v>
                      </c:pt>
                      <c:pt idx="1665">
                        <c:v>40969</c:v>
                      </c:pt>
                      <c:pt idx="1666">
                        <c:v>40970</c:v>
                      </c:pt>
                      <c:pt idx="1667">
                        <c:v>40973</c:v>
                      </c:pt>
                      <c:pt idx="1668">
                        <c:v>40974</c:v>
                      </c:pt>
                      <c:pt idx="1669">
                        <c:v>40975</c:v>
                      </c:pt>
                      <c:pt idx="1670">
                        <c:v>40976</c:v>
                      </c:pt>
                      <c:pt idx="1671">
                        <c:v>40977</c:v>
                      </c:pt>
                      <c:pt idx="1672">
                        <c:v>40980</c:v>
                      </c:pt>
                      <c:pt idx="1673">
                        <c:v>40981</c:v>
                      </c:pt>
                      <c:pt idx="1674">
                        <c:v>40982</c:v>
                      </c:pt>
                      <c:pt idx="1675">
                        <c:v>40983</c:v>
                      </c:pt>
                      <c:pt idx="1676">
                        <c:v>40984</c:v>
                      </c:pt>
                      <c:pt idx="1677">
                        <c:v>40987</c:v>
                      </c:pt>
                      <c:pt idx="1678">
                        <c:v>40988</c:v>
                      </c:pt>
                      <c:pt idx="1679">
                        <c:v>40989</c:v>
                      </c:pt>
                      <c:pt idx="1680">
                        <c:v>40990</c:v>
                      </c:pt>
                      <c:pt idx="1681">
                        <c:v>40991</c:v>
                      </c:pt>
                      <c:pt idx="1682">
                        <c:v>40994</c:v>
                      </c:pt>
                      <c:pt idx="1683">
                        <c:v>40995</c:v>
                      </c:pt>
                      <c:pt idx="1684">
                        <c:v>40996</c:v>
                      </c:pt>
                      <c:pt idx="1685">
                        <c:v>40997</c:v>
                      </c:pt>
                      <c:pt idx="1686">
                        <c:v>40998</c:v>
                      </c:pt>
                      <c:pt idx="1687">
                        <c:v>41001</c:v>
                      </c:pt>
                      <c:pt idx="1688">
                        <c:v>41002</c:v>
                      </c:pt>
                      <c:pt idx="1689">
                        <c:v>41003</c:v>
                      </c:pt>
                      <c:pt idx="1690">
                        <c:v>41004</c:v>
                      </c:pt>
                      <c:pt idx="1691">
                        <c:v>41008</c:v>
                      </c:pt>
                      <c:pt idx="1692">
                        <c:v>41009</c:v>
                      </c:pt>
                      <c:pt idx="1693">
                        <c:v>41010</c:v>
                      </c:pt>
                      <c:pt idx="1694">
                        <c:v>41011</c:v>
                      </c:pt>
                      <c:pt idx="1695">
                        <c:v>41012</c:v>
                      </c:pt>
                      <c:pt idx="1696">
                        <c:v>41015</c:v>
                      </c:pt>
                      <c:pt idx="1697">
                        <c:v>41016</c:v>
                      </c:pt>
                      <c:pt idx="1698">
                        <c:v>41017</c:v>
                      </c:pt>
                      <c:pt idx="1699">
                        <c:v>41018</c:v>
                      </c:pt>
                      <c:pt idx="1700">
                        <c:v>41019</c:v>
                      </c:pt>
                      <c:pt idx="1701">
                        <c:v>41022</c:v>
                      </c:pt>
                      <c:pt idx="1702">
                        <c:v>41023</c:v>
                      </c:pt>
                      <c:pt idx="1703">
                        <c:v>41024</c:v>
                      </c:pt>
                      <c:pt idx="1704">
                        <c:v>41025</c:v>
                      </c:pt>
                      <c:pt idx="1705">
                        <c:v>41026</c:v>
                      </c:pt>
                      <c:pt idx="1706">
                        <c:v>41029</c:v>
                      </c:pt>
                      <c:pt idx="1707">
                        <c:v>41030</c:v>
                      </c:pt>
                      <c:pt idx="1708">
                        <c:v>41031</c:v>
                      </c:pt>
                      <c:pt idx="1709">
                        <c:v>41032</c:v>
                      </c:pt>
                      <c:pt idx="1710">
                        <c:v>41033</c:v>
                      </c:pt>
                      <c:pt idx="1711">
                        <c:v>41036</c:v>
                      </c:pt>
                      <c:pt idx="1712">
                        <c:v>41037</c:v>
                      </c:pt>
                      <c:pt idx="1713">
                        <c:v>41038</c:v>
                      </c:pt>
                      <c:pt idx="1714">
                        <c:v>41039</c:v>
                      </c:pt>
                      <c:pt idx="1715">
                        <c:v>41040</c:v>
                      </c:pt>
                      <c:pt idx="1716">
                        <c:v>41043</c:v>
                      </c:pt>
                      <c:pt idx="1717">
                        <c:v>41044</c:v>
                      </c:pt>
                      <c:pt idx="1718">
                        <c:v>41045</c:v>
                      </c:pt>
                      <c:pt idx="1719">
                        <c:v>41046</c:v>
                      </c:pt>
                      <c:pt idx="1720">
                        <c:v>41047</c:v>
                      </c:pt>
                      <c:pt idx="1721">
                        <c:v>41050</c:v>
                      </c:pt>
                      <c:pt idx="1722">
                        <c:v>41051</c:v>
                      </c:pt>
                      <c:pt idx="1723">
                        <c:v>41052</c:v>
                      </c:pt>
                      <c:pt idx="1724">
                        <c:v>41053</c:v>
                      </c:pt>
                      <c:pt idx="1725">
                        <c:v>41054</c:v>
                      </c:pt>
                      <c:pt idx="1726">
                        <c:v>41058</c:v>
                      </c:pt>
                      <c:pt idx="1727">
                        <c:v>41059</c:v>
                      </c:pt>
                      <c:pt idx="1728">
                        <c:v>41060</c:v>
                      </c:pt>
                      <c:pt idx="1729">
                        <c:v>41061</c:v>
                      </c:pt>
                      <c:pt idx="1730">
                        <c:v>41064</c:v>
                      </c:pt>
                      <c:pt idx="1731">
                        <c:v>41065</c:v>
                      </c:pt>
                      <c:pt idx="1732">
                        <c:v>41066</c:v>
                      </c:pt>
                      <c:pt idx="1733">
                        <c:v>41067</c:v>
                      </c:pt>
                      <c:pt idx="1734">
                        <c:v>41068</c:v>
                      </c:pt>
                      <c:pt idx="1735">
                        <c:v>41071</c:v>
                      </c:pt>
                      <c:pt idx="1736">
                        <c:v>41072</c:v>
                      </c:pt>
                      <c:pt idx="1737">
                        <c:v>41073</c:v>
                      </c:pt>
                      <c:pt idx="1738">
                        <c:v>41074</c:v>
                      </c:pt>
                      <c:pt idx="1739">
                        <c:v>41075</c:v>
                      </c:pt>
                      <c:pt idx="1740">
                        <c:v>41078</c:v>
                      </c:pt>
                      <c:pt idx="1741">
                        <c:v>41079</c:v>
                      </c:pt>
                      <c:pt idx="1742">
                        <c:v>41080</c:v>
                      </c:pt>
                      <c:pt idx="1743">
                        <c:v>41081</c:v>
                      </c:pt>
                      <c:pt idx="1744">
                        <c:v>41082</c:v>
                      </c:pt>
                      <c:pt idx="1745">
                        <c:v>41085</c:v>
                      </c:pt>
                      <c:pt idx="1746">
                        <c:v>41086</c:v>
                      </c:pt>
                      <c:pt idx="1747">
                        <c:v>41087</c:v>
                      </c:pt>
                      <c:pt idx="1748">
                        <c:v>41088</c:v>
                      </c:pt>
                      <c:pt idx="1749">
                        <c:v>41089</c:v>
                      </c:pt>
                      <c:pt idx="1750">
                        <c:v>41092</c:v>
                      </c:pt>
                      <c:pt idx="1751">
                        <c:v>41093</c:v>
                      </c:pt>
                      <c:pt idx="1752">
                        <c:v>41095</c:v>
                      </c:pt>
                      <c:pt idx="1753">
                        <c:v>41096</c:v>
                      </c:pt>
                      <c:pt idx="1754">
                        <c:v>41099</c:v>
                      </c:pt>
                      <c:pt idx="1755">
                        <c:v>41100</c:v>
                      </c:pt>
                      <c:pt idx="1756">
                        <c:v>41101</c:v>
                      </c:pt>
                      <c:pt idx="1757">
                        <c:v>41102</c:v>
                      </c:pt>
                      <c:pt idx="1758">
                        <c:v>41103</c:v>
                      </c:pt>
                      <c:pt idx="1759">
                        <c:v>41106</c:v>
                      </c:pt>
                      <c:pt idx="1760">
                        <c:v>41107</c:v>
                      </c:pt>
                      <c:pt idx="1761">
                        <c:v>41108</c:v>
                      </c:pt>
                      <c:pt idx="1762">
                        <c:v>41109</c:v>
                      </c:pt>
                      <c:pt idx="1763">
                        <c:v>41110</c:v>
                      </c:pt>
                      <c:pt idx="1764">
                        <c:v>41113</c:v>
                      </c:pt>
                      <c:pt idx="1765">
                        <c:v>41114</c:v>
                      </c:pt>
                      <c:pt idx="1766">
                        <c:v>41115</c:v>
                      </c:pt>
                      <c:pt idx="1767">
                        <c:v>41116</c:v>
                      </c:pt>
                      <c:pt idx="1768">
                        <c:v>41117</c:v>
                      </c:pt>
                      <c:pt idx="1769">
                        <c:v>41120</c:v>
                      </c:pt>
                      <c:pt idx="1770">
                        <c:v>41121</c:v>
                      </c:pt>
                      <c:pt idx="1771">
                        <c:v>41122</c:v>
                      </c:pt>
                      <c:pt idx="1772">
                        <c:v>41123</c:v>
                      </c:pt>
                      <c:pt idx="1773">
                        <c:v>41124</c:v>
                      </c:pt>
                      <c:pt idx="1774">
                        <c:v>41127</c:v>
                      </c:pt>
                      <c:pt idx="1775">
                        <c:v>41128</c:v>
                      </c:pt>
                      <c:pt idx="1776">
                        <c:v>41129</c:v>
                      </c:pt>
                      <c:pt idx="1777">
                        <c:v>41130</c:v>
                      </c:pt>
                      <c:pt idx="1778">
                        <c:v>41131</c:v>
                      </c:pt>
                      <c:pt idx="1779">
                        <c:v>41134</c:v>
                      </c:pt>
                      <c:pt idx="1780">
                        <c:v>41135</c:v>
                      </c:pt>
                      <c:pt idx="1781">
                        <c:v>41136</c:v>
                      </c:pt>
                      <c:pt idx="1782">
                        <c:v>41137</c:v>
                      </c:pt>
                      <c:pt idx="1783">
                        <c:v>41138</c:v>
                      </c:pt>
                      <c:pt idx="1784">
                        <c:v>41141</c:v>
                      </c:pt>
                      <c:pt idx="1785">
                        <c:v>41142</c:v>
                      </c:pt>
                      <c:pt idx="1786">
                        <c:v>41143</c:v>
                      </c:pt>
                      <c:pt idx="1787">
                        <c:v>41144</c:v>
                      </c:pt>
                      <c:pt idx="1788">
                        <c:v>41145</c:v>
                      </c:pt>
                      <c:pt idx="1789">
                        <c:v>41148</c:v>
                      </c:pt>
                      <c:pt idx="1790">
                        <c:v>41149</c:v>
                      </c:pt>
                      <c:pt idx="1791">
                        <c:v>41150</c:v>
                      </c:pt>
                      <c:pt idx="1792">
                        <c:v>41151</c:v>
                      </c:pt>
                      <c:pt idx="1793">
                        <c:v>41152</c:v>
                      </c:pt>
                      <c:pt idx="1794">
                        <c:v>41156</c:v>
                      </c:pt>
                      <c:pt idx="1795">
                        <c:v>41157</c:v>
                      </c:pt>
                      <c:pt idx="1796">
                        <c:v>41158</c:v>
                      </c:pt>
                      <c:pt idx="1797">
                        <c:v>41159</c:v>
                      </c:pt>
                      <c:pt idx="1798">
                        <c:v>41162</c:v>
                      </c:pt>
                      <c:pt idx="1799">
                        <c:v>41163</c:v>
                      </c:pt>
                      <c:pt idx="1800">
                        <c:v>41164</c:v>
                      </c:pt>
                      <c:pt idx="1801">
                        <c:v>41165</c:v>
                      </c:pt>
                      <c:pt idx="1802">
                        <c:v>41166</c:v>
                      </c:pt>
                      <c:pt idx="1803">
                        <c:v>41169</c:v>
                      </c:pt>
                      <c:pt idx="1804">
                        <c:v>41170</c:v>
                      </c:pt>
                      <c:pt idx="1805">
                        <c:v>41171</c:v>
                      </c:pt>
                      <c:pt idx="1806">
                        <c:v>41172</c:v>
                      </c:pt>
                      <c:pt idx="1807">
                        <c:v>41173</c:v>
                      </c:pt>
                      <c:pt idx="1808">
                        <c:v>41176</c:v>
                      </c:pt>
                      <c:pt idx="1809">
                        <c:v>41177</c:v>
                      </c:pt>
                      <c:pt idx="1810">
                        <c:v>41178</c:v>
                      </c:pt>
                      <c:pt idx="1811">
                        <c:v>41179</c:v>
                      </c:pt>
                      <c:pt idx="1812">
                        <c:v>41180</c:v>
                      </c:pt>
                      <c:pt idx="1813">
                        <c:v>41183</c:v>
                      </c:pt>
                      <c:pt idx="1814">
                        <c:v>41184</c:v>
                      </c:pt>
                      <c:pt idx="1815">
                        <c:v>41185</c:v>
                      </c:pt>
                      <c:pt idx="1816">
                        <c:v>41186</c:v>
                      </c:pt>
                      <c:pt idx="1817">
                        <c:v>41187</c:v>
                      </c:pt>
                      <c:pt idx="1818">
                        <c:v>41191</c:v>
                      </c:pt>
                      <c:pt idx="1819">
                        <c:v>41192</c:v>
                      </c:pt>
                      <c:pt idx="1820">
                        <c:v>41193</c:v>
                      </c:pt>
                      <c:pt idx="1821">
                        <c:v>41194</c:v>
                      </c:pt>
                      <c:pt idx="1822">
                        <c:v>41197</c:v>
                      </c:pt>
                      <c:pt idx="1823">
                        <c:v>41198</c:v>
                      </c:pt>
                      <c:pt idx="1824">
                        <c:v>41199</c:v>
                      </c:pt>
                      <c:pt idx="1825">
                        <c:v>41200</c:v>
                      </c:pt>
                      <c:pt idx="1826">
                        <c:v>41201</c:v>
                      </c:pt>
                      <c:pt idx="1827">
                        <c:v>41204</c:v>
                      </c:pt>
                      <c:pt idx="1828">
                        <c:v>41205</c:v>
                      </c:pt>
                      <c:pt idx="1829">
                        <c:v>41206</c:v>
                      </c:pt>
                      <c:pt idx="1830">
                        <c:v>41207</c:v>
                      </c:pt>
                      <c:pt idx="1831">
                        <c:v>41208</c:v>
                      </c:pt>
                      <c:pt idx="1832">
                        <c:v>41211</c:v>
                      </c:pt>
                      <c:pt idx="1833">
                        <c:v>41213</c:v>
                      </c:pt>
                      <c:pt idx="1834">
                        <c:v>41214</c:v>
                      </c:pt>
                      <c:pt idx="1835">
                        <c:v>41215</c:v>
                      </c:pt>
                      <c:pt idx="1836">
                        <c:v>41218</c:v>
                      </c:pt>
                      <c:pt idx="1837">
                        <c:v>41219</c:v>
                      </c:pt>
                      <c:pt idx="1838">
                        <c:v>41220</c:v>
                      </c:pt>
                      <c:pt idx="1839">
                        <c:v>41221</c:v>
                      </c:pt>
                      <c:pt idx="1840">
                        <c:v>41222</c:v>
                      </c:pt>
                      <c:pt idx="1841">
                        <c:v>41226</c:v>
                      </c:pt>
                      <c:pt idx="1842">
                        <c:v>41227</c:v>
                      </c:pt>
                      <c:pt idx="1843">
                        <c:v>41228</c:v>
                      </c:pt>
                      <c:pt idx="1844">
                        <c:v>41229</c:v>
                      </c:pt>
                      <c:pt idx="1845">
                        <c:v>41232</c:v>
                      </c:pt>
                      <c:pt idx="1846">
                        <c:v>41233</c:v>
                      </c:pt>
                      <c:pt idx="1847">
                        <c:v>41234</c:v>
                      </c:pt>
                      <c:pt idx="1848">
                        <c:v>41236</c:v>
                      </c:pt>
                      <c:pt idx="1849">
                        <c:v>41239</c:v>
                      </c:pt>
                      <c:pt idx="1850">
                        <c:v>41240</c:v>
                      </c:pt>
                      <c:pt idx="1851">
                        <c:v>41241</c:v>
                      </c:pt>
                      <c:pt idx="1852">
                        <c:v>41242</c:v>
                      </c:pt>
                      <c:pt idx="1853">
                        <c:v>41243</c:v>
                      </c:pt>
                      <c:pt idx="1854">
                        <c:v>41246</c:v>
                      </c:pt>
                      <c:pt idx="1855">
                        <c:v>41247</c:v>
                      </c:pt>
                      <c:pt idx="1856">
                        <c:v>41248</c:v>
                      </c:pt>
                      <c:pt idx="1857">
                        <c:v>41249</c:v>
                      </c:pt>
                      <c:pt idx="1858">
                        <c:v>41250</c:v>
                      </c:pt>
                      <c:pt idx="1859">
                        <c:v>41253</c:v>
                      </c:pt>
                      <c:pt idx="1860">
                        <c:v>41254</c:v>
                      </c:pt>
                      <c:pt idx="1861">
                        <c:v>41255</c:v>
                      </c:pt>
                      <c:pt idx="1862">
                        <c:v>41256</c:v>
                      </c:pt>
                      <c:pt idx="1863">
                        <c:v>41257</c:v>
                      </c:pt>
                      <c:pt idx="1864">
                        <c:v>41260</c:v>
                      </c:pt>
                      <c:pt idx="1865">
                        <c:v>41261</c:v>
                      </c:pt>
                      <c:pt idx="1866">
                        <c:v>41262</c:v>
                      </c:pt>
                      <c:pt idx="1867">
                        <c:v>41263</c:v>
                      </c:pt>
                      <c:pt idx="1868">
                        <c:v>41264</c:v>
                      </c:pt>
                      <c:pt idx="1869">
                        <c:v>41267</c:v>
                      </c:pt>
                      <c:pt idx="1870">
                        <c:v>41269</c:v>
                      </c:pt>
                      <c:pt idx="1871">
                        <c:v>41270</c:v>
                      </c:pt>
                      <c:pt idx="1872">
                        <c:v>41271</c:v>
                      </c:pt>
                      <c:pt idx="1873">
                        <c:v>41274</c:v>
                      </c:pt>
                      <c:pt idx="1874">
                        <c:v>41276</c:v>
                      </c:pt>
                      <c:pt idx="1875">
                        <c:v>41277</c:v>
                      </c:pt>
                      <c:pt idx="1876">
                        <c:v>41278</c:v>
                      </c:pt>
                      <c:pt idx="1877">
                        <c:v>41281</c:v>
                      </c:pt>
                      <c:pt idx="1878">
                        <c:v>41282</c:v>
                      </c:pt>
                      <c:pt idx="1879">
                        <c:v>41283</c:v>
                      </c:pt>
                      <c:pt idx="1880">
                        <c:v>41284</c:v>
                      </c:pt>
                      <c:pt idx="1881">
                        <c:v>41285</c:v>
                      </c:pt>
                      <c:pt idx="1882">
                        <c:v>41288</c:v>
                      </c:pt>
                      <c:pt idx="1883">
                        <c:v>41289</c:v>
                      </c:pt>
                      <c:pt idx="1884">
                        <c:v>41290</c:v>
                      </c:pt>
                      <c:pt idx="1885">
                        <c:v>41291</c:v>
                      </c:pt>
                      <c:pt idx="1886">
                        <c:v>41292</c:v>
                      </c:pt>
                      <c:pt idx="1887">
                        <c:v>41296</c:v>
                      </c:pt>
                      <c:pt idx="1888">
                        <c:v>41297</c:v>
                      </c:pt>
                      <c:pt idx="1889">
                        <c:v>41298</c:v>
                      </c:pt>
                      <c:pt idx="1890">
                        <c:v>41299</c:v>
                      </c:pt>
                      <c:pt idx="1891">
                        <c:v>41302</c:v>
                      </c:pt>
                      <c:pt idx="1892">
                        <c:v>41303</c:v>
                      </c:pt>
                      <c:pt idx="1893">
                        <c:v>41304</c:v>
                      </c:pt>
                      <c:pt idx="1894">
                        <c:v>41305</c:v>
                      </c:pt>
                      <c:pt idx="1895">
                        <c:v>41306</c:v>
                      </c:pt>
                      <c:pt idx="1896">
                        <c:v>41309</c:v>
                      </c:pt>
                      <c:pt idx="1897">
                        <c:v>41310</c:v>
                      </c:pt>
                      <c:pt idx="1898">
                        <c:v>41311</c:v>
                      </c:pt>
                      <c:pt idx="1899">
                        <c:v>41312</c:v>
                      </c:pt>
                      <c:pt idx="1900">
                        <c:v>41313</c:v>
                      </c:pt>
                      <c:pt idx="1901">
                        <c:v>41316</c:v>
                      </c:pt>
                      <c:pt idx="1902">
                        <c:v>41317</c:v>
                      </c:pt>
                      <c:pt idx="1903">
                        <c:v>41318</c:v>
                      </c:pt>
                      <c:pt idx="1904">
                        <c:v>41319</c:v>
                      </c:pt>
                      <c:pt idx="1905">
                        <c:v>41320</c:v>
                      </c:pt>
                      <c:pt idx="1906">
                        <c:v>41324</c:v>
                      </c:pt>
                      <c:pt idx="1907">
                        <c:v>41325</c:v>
                      </c:pt>
                      <c:pt idx="1908">
                        <c:v>41326</c:v>
                      </c:pt>
                      <c:pt idx="1909">
                        <c:v>41327</c:v>
                      </c:pt>
                      <c:pt idx="1910">
                        <c:v>41330</c:v>
                      </c:pt>
                      <c:pt idx="1911">
                        <c:v>41331</c:v>
                      </c:pt>
                      <c:pt idx="1912">
                        <c:v>41332</c:v>
                      </c:pt>
                      <c:pt idx="1913">
                        <c:v>41333</c:v>
                      </c:pt>
                      <c:pt idx="1914">
                        <c:v>41334</c:v>
                      </c:pt>
                      <c:pt idx="1915">
                        <c:v>41337</c:v>
                      </c:pt>
                      <c:pt idx="1916">
                        <c:v>41338</c:v>
                      </c:pt>
                      <c:pt idx="1917">
                        <c:v>41339</c:v>
                      </c:pt>
                      <c:pt idx="1918">
                        <c:v>41340</c:v>
                      </c:pt>
                      <c:pt idx="1919">
                        <c:v>41341</c:v>
                      </c:pt>
                      <c:pt idx="1920">
                        <c:v>41344</c:v>
                      </c:pt>
                      <c:pt idx="1921">
                        <c:v>41345</c:v>
                      </c:pt>
                      <c:pt idx="1922">
                        <c:v>41346</c:v>
                      </c:pt>
                      <c:pt idx="1923">
                        <c:v>41347</c:v>
                      </c:pt>
                      <c:pt idx="1924">
                        <c:v>41348</c:v>
                      </c:pt>
                      <c:pt idx="1925">
                        <c:v>41351</c:v>
                      </c:pt>
                      <c:pt idx="1926">
                        <c:v>41352</c:v>
                      </c:pt>
                      <c:pt idx="1927">
                        <c:v>41353</c:v>
                      </c:pt>
                      <c:pt idx="1928">
                        <c:v>41354</c:v>
                      </c:pt>
                      <c:pt idx="1929">
                        <c:v>41355</c:v>
                      </c:pt>
                      <c:pt idx="1930">
                        <c:v>41358</c:v>
                      </c:pt>
                      <c:pt idx="1931">
                        <c:v>41359</c:v>
                      </c:pt>
                      <c:pt idx="1932">
                        <c:v>41360</c:v>
                      </c:pt>
                      <c:pt idx="1933">
                        <c:v>41361</c:v>
                      </c:pt>
                      <c:pt idx="1934">
                        <c:v>41365</c:v>
                      </c:pt>
                      <c:pt idx="1935">
                        <c:v>41366</c:v>
                      </c:pt>
                      <c:pt idx="1936">
                        <c:v>41367</c:v>
                      </c:pt>
                      <c:pt idx="1937">
                        <c:v>41368</c:v>
                      </c:pt>
                      <c:pt idx="1938">
                        <c:v>41369</c:v>
                      </c:pt>
                      <c:pt idx="1939">
                        <c:v>41372</c:v>
                      </c:pt>
                      <c:pt idx="1940">
                        <c:v>41373</c:v>
                      </c:pt>
                      <c:pt idx="1941">
                        <c:v>41374</c:v>
                      </c:pt>
                      <c:pt idx="1942">
                        <c:v>41375</c:v>
                      </c:pt>
                      <c:pt idx="1943">
                        <c:v>41376</c:v>
                      </c:pt>
                      <c:pt idx="1944">
                        <c:v>41379</c:v>
                      </c:pt>
                      <c:pt idx="1945">
                        <c:v>41380</c:v>
                      </c:pt>
                      <c:pt idx="1946">
                        <c:v>41381</c:v>
                      </c:pt>
                      <c:pt idx="1947">
                        <c:v>41382</c:v>
                      </c:pt>
                      <c:pt idx="1948">
                        <c:v>41383</c:v>
                      </c:pt>
                      <c:pt idx="1949">
                        <c:v>41386</c:v>
                      </c:pt>
                      <c:pt idx="1950">
                        <c:v>41387</c:v>
                      </c:pt>
                      <c:pt idx="1951">
                        <c:v>41388</c:v>
                      </c:pt>
                      <c:pt idx="1952">
                        <c:v>41389</c:v>
                      </c:pt>
                      <c:pt idx="1953">
                        <c:v>41390</c:v>
                      </c:pt>
                      <c:pt idx="1954">
                        <c:v>41393</c:v>
                      </c:pt>
                      <c:pt idx="1955">
                        <c:v>41394</c:v>
                      </c:pt>
                      <c:pt idx="1956">
                        <c:v>41395</c:v>
                      </c:pt>
                      <c:pt idx="1957">
                        <c:v>41396</c:v>
                      </c:pt>
                      <c:pt idx="1958">
                        <c:v>41397</c:v>
                      </c:pt>
                      <c:pt idx="1959">
                        <c:v>41400</c:v>
                      </c:pt>
                      <c:pt idx="1960">
                        <c:v>41401</c:v>
                      </c:pt>
                      <c:pt idx="1961">
                        <c:v>41402</c:v>
                      </c:pt>
                      <c:pt idx="1962">
                        <c:v>41403</c:v>
                      </c:pt>
                      <c:pt idx="1963">
                        <c:v>41404</c:v>
                      </c:pt>
                      <c:pt idx="1964">
                        <c:v>41407</c:v>
                      </c:pt>
                      <c:pt idx="1965">
                        <c:v>41408</c:v>
                      </c:pt>
                      <c:pt idx="1966">
                        <c:v>41409</c:v>
                      </c:pt>
                      <c:pt idx="1967">
                        <c:v>41410</c:v>
                      </c:pt>
                      <c:pt idx="1968">
                        <c:v>41411</c:v>
                      </c:pt>
                      <c:pt idx="1969">
                        <c:v>41414</c:v>
                      </c:pt>
                      <c:pt idx="1970">
                        <c:v>41415</c:v>
                      </c:pt>
                      <c:pt idx="1971">
                        <c:v>41416</c:v>
                      </c:pt>
                      <c:pt idx="1972">
                        <c:v>41417</c:v>
                      </c:pt>
                      <c:pt idx="1973">
                        <c:v>41418</c:v>
                      </c:pt>
                      <c:pt idx="1974">
                        <c:v>41422</c:v>
                      </c:pt>
                      <c:pt idx="1975">
                        <c:v>41423</c:v>
                      </c:pt>
                      <c:pt idx="1976">
                        <c:v>41424</c:v>
                      </c:pt>
                      <c:pt idx="1977">
                        <c:v>41425</c:v>
                      </c:pt>
                      <c:pt idx="1978">
                        <c:v>41428</c:v>
                      </c:pt>
                      <c:pt idx="1979">
                        <c:v>41429</c:v>
                      </c:pt>
                      <c:pt idx="1980">
                        <c:v>41430</c:v>
                      </c:pt>
                      <c:pt idx="1981">
                        <c:v>41431</c:v>
                      </c:pt>
                      <c:pt idx="1982">
                        <c:v>41432</c:v>
                      </c:pt>
                      <c:pt idx="1983">
                        <c:v>41435</c:v>
                      </c:pt>
                      <c:pt idx="1984">
                        <c:v>41436</c:v>
                      </c:pt>
                      <c:pt idx="1985">
                        <c:v>41437</c:v>
                      </c:pt>
                      <c:pt idx="1986">
                        <c:v>41438</c:v>
                      </c:pt>
                      <c:pt idx="1987">
                        <c:v>41439</c:v>
                      </c:pt>
                      <c:pt idx="1988">
                        <c:v>41442</c:v>
                      </c:pt>
                      <c:pt idx="1989">
                        <c:v>41443</c:v>
                      </c:pt>
                      <c:pt idx="1990">
                        <c:v>41444</c:v>
                      </c:pt>
                      <c:pt idx="1991">
                        <c:v>41445</c:v>
                      </c:pt>
                      <c:pt idx="1992">
                        <c:v>41446</c:v>
                      </c:pt>
                      <c:pt idx="1993">
                        <c:v>41449</c:v>
                      </c:pt>
                      <c:pt idx="1994">
                        <c:v>41450</c:v>
                      </c:pt>
                      <c:pt idx="1995">
                        <c:v>41451</c:v>
                      </c:pt>
                      <c:pt idx="1996">
                        <c:v>41452</c:v>
                      </c:pt>
                      <c:pt idx="1997">
                        <c:v>41453</c:v>
                      </c:pt>
                      <c:pt idx="1998">
                        <c:v>41456</c:v>
                      </c:pt>
                      <c:pt idx="1999">
                        <c:v>41457</c:v>
                      </c:pt>
                      <c:pt idx="2000">
                        <c:v>41458</c:v>
                      </c:pt>
                      <c:pt idx="2001">
                        <c:v>41460</c:v>
                      </c:pt>
                      <c:pt idx="2002">
                        <c:v>41463</c:v>
                      </c:pt>
                      <c:pt idx="2003">
                        <c:v>41464</c:v>
                      </c:pt>
                      <c:pt idx="2004">
                        <c:v>41465</c:v>
                      </c:pt>
                      <c:pt idx="2005">
                        <c:v>41466</c:v>
                      </c:pt>
                      <c:pt idx="2006">
                        <c:v>41467</c:v>
                      </c:pt>
                      <c:pt idx="2007">
                        <c:v>41470</c:v>
                      </c:pt>
                      <c:pt idx="2008">
                        <c:v>41471</c:v>
                      </c:pt>
                      <c:pt idx="2009">
                        <c:v>41472</c:v>
                      </c:pt>
                      <c:pt idx="2010">
                        <c:v>41473</c:v>
                      </c:pt>
                      <c:pt idx="2011">
                        <c:v>41474</c:v>
                      </c:pt>
                      <c:pt idx="2012">
                        <c:v>41477</c:v>
                      </c:pt>
                      <c:pt idx="2013">
                        <c:v>41478</c:v>
                      </c:pt>
                      <c:pt idx="2014">
                        <c:v>41479</c:v>
                      </c:pt>
                      <c:pt idx="2015">
                        <c:v>41480</c:v>
                      </c:pt>
                      <c:pt idx="2016">
                        <c:v>41481</c:v>
                      </c:pt>
                      <c:pt idx="2017">
                        <c:v>41484</c:v>
                      </c:pt>
                      <c:pt idx="2018">
                        <c:v>41485</c:v>
                      </c:pt>
                      <c:pt idx="2019">
                        <c:v>41486</c:v>
                      </c:pt>
                      <c:pt idx="2020">
                        <c:v>41487</c:v>
                      </c:pt>
                      <c:pt idx="2021">
                        <c:v>41488</c:v>
                      </c:pt>
                      <c:pt idx="2022">
                        <c:v>41491</c:v>
                      </c:pt>
                      <c:pt idx="2023">
                        <c:v>41492</c:v>
                      </c:pt>
                      <c:pt idx="2024">
                        <c:v>41493</c:v>
                      </c:pt>
                      <c:pt idx="2025">
                        <c:v>41494</c:v>
                      </c:pt>
                      <c:pt idx="2026">
                        <c:v>41495</c:v>
                      </c:pt>
                      <c:pt idx="2027">
                        <c:v>41498</c:v>
                      </c:pt>
                      <c:pt idx="2028">
                        <c:v>41499</c:v>
                      </c:pt>
                      <c:pt idx="2029">
                        <c:v>41500</c:v>
                      </c:pt>
                      <c:pt idx="2030">
                        <c:v>41501</c:v>
                      </c:pt>
                      <c:pt idx="2031">
                        <c:v>41502</c:v>
                      </c:pt>
                      <c:pt idx="2032">
                        <c:v>41505</c:v>
                      </c:pt>
                      <c:pt idx="2033">
                        <c:v>41506</c:v>
                      </c:pt>
                      <c:pt idx="2034">
                        <c:v>41507</c:v>
                      </c:pt>
                      <c:pt idx="2035">
                        <c:v>41508</c:v>
                      </c:pt>
                      <c:pt idx="2036">
                        <c:v>41509</c:v>
                      </c:pt>
                      <c:pt idx="2037">
                        <c:v>41512</c:v>
                      </c:pt>
                      <c:pt idx="2038">
                        <c:v>41513</c:v>
                      </c:pt>
                      <c:pt idx="2039">
                        <c:v>41514</c:v>
                      </c:pt>
                      <c:pt idx="2040">
                        <c:v>41515</c:v>
                      </c:pt>
                      <c:pt idx="2041">
                        <c:v>41516</c:v>
                      </c:pt>
                      <c:pt idx="2042">
                        <c:v>41520</c:v>
                      </c:pt>
                      <c:pt idx="2043">
                        <c:v>41521</c:v>
                      </c:pt>
                      <c:pt idx="2044">
                        <c:v>41522</c:v>
                      </c:pt>
                      <c:pt idx="2045">
                        <c:v>41523</c:v>
                      </c:pt>
                      <c:pt idx="2046">
                        <c:v>41526</c:v>
                      </c:pt>
                      <c:pt idx="2047">
                        <c:v>41527</c:v>
                      </c:pt>
                      <c:pt idx="2048">
                        <c:v>41528</c:v>
                      </c:pt>
                      <c:pt idx="2049">
                        <c:v>41529</c:v>
                      </c:pt>
                      <c:pt idx="2050">
                        <c:v>41530</c:v>
                      </c:pt>
                      <c:pt idx="2051">
                        <c:v>41533</c:v>
                      </c:pt>
                      <c:pt idx="2052">
                        <c:v>41534</c:v>
                      </c:pt>
                      <c:pt idx="2053">
                        <c:v>41535</c:v>
                      </c:pt>
                      <c:pt idx="2054">
                        <c:v>41536</c:v>
                      </c:pt>
                      <c:pt idx="2055">
                        <c:v>41537</c:v>
                      </c:pt>
                      <c:pt idx="2056">
                        <c:v>41540</c:v>
                      </c:pt>
                      <c:pt idx="2057">
                        <c:v>41541</c:v>
                      </c:pt>
                      <c:pt idx="2058">
                        <c:v>41542</c:v>
                      </c:pt>
                      <c:pt idx="2059">
                        <c:v>41543</c:v>
                      </c:pt>
                      <c:pt idx="2060">
                        <c:v>41544</c:v>
                      </c:pt>
                      <c:pt idx="2061">
                        <c:v>41547</c:v>
                      </c:pt>
                      <c:pt idx="2062">
                        <c:v>41548</c:v>
                      </c:pt>
                      <c:pt idx="2063">
                        <c:v>41549</c:v>
                      </c:pt>
                      <c:pt idx="2064">
                        <c:v>41550</c:v>
                      </c:pt>
                      <c:pt idx="2065">
                        <c:v>41551</c:v>
                      </c:pt>
                      <c:pt idx="2066">
                        <c:v>41554</c:v>
                      </c:pt>
                      <c:pt idx="2067">
                        <c:v>41555</c:v>
                      </c:pt>
                      <c:pt idx="2068">
                        <c:v>41556</c:v>
                      </c:pt>
                      <c:pt idx="2069">
                        <c:v>41557</c:v>
                      </c:pt>
                      <c:pt idx="2070">
                        <c:v>41558</c:v>
                      </c:pt>
                      <c:pt idx="2071">
                        <c:v>41562</c:v>
                      </c:pt>
                      <c:pt idx="2072">
                        <c:v>41563</c:v>
                      </c:pt>
                      <c:pt idx="2073">
                        <c:v>41564</c:v>
                      </c:pt>
                      <c:pt idx="2074">
                        <c:v>41565</c:v>
                      </c:pt>
                      <c:pt idx="2075">
                        <c:v>41568</c:v>
                      </c:pt>
                      <c:pt idx="2076">
                        <c:v>41569</c:v>
                      </c:pt>
                      <c:pt idx="2077">
                        <c:v>41570</c:v>
                      </c:pt>
                      <c:pt idx="2078">
                        <c:v>41571</c:v>
                      </c:pt>
                      <c:pt idx="2079">
                        <c:v>41572</c:v>
                      </c:pt>
                      <c:pt idx="2080">
                        <c:v>41575</c:v>
                      </c:pt>
                      <c:pt idx="2081">
                        <c:v>41576</c:v>
                      </c:pt>
                      <c:pt idx="2082">
                        <c:v>41577</c:v>
                      </c:pt>
                      <c:pt idx="2083">
                        <c:v>41578</c:v>
                      </c:pt>
                      <c:pt idx="2084">
                        <c:v>41579</c:v>
                      </c:pt>
                      <c:pt idx="2085">
                        <c:v>41582</c:v>
                      </c:pt>
                      <c:pt idx="2086">
                        <c:v>41583</c:v>
                      </c:pt>
                      <c:pt idx="2087">
                        <c:v>41584</c:v>
                      </c:pt>
                      <c:pt idx="2088">
                        <c:v>41585</c:v>
                      </c:pt>
                      <c:pt idx="2089">
                        <c:v>41586</c:v>
                      </c:pt>
                      <c:pt idx="2090">
                        <c:v>41590</c:v>
                      </c:pt>
                      <c:pt idx="2091">
                        <c:v>41591</c:v>
                      </c:pt>
                      <c:pt idx="2092">
                        <c:v>41592</c:v>
                      </c:pt>
                      <c:pt idx="2093">
                        <c:v>41593</c:v>
                      </c:pt>
                      <c:pt idx="2094">
                        <c:v>41596</c:v>
                      </c:pt>
                      <c:pt idx="2095">
                        <c:v>41597</c:v>
                      </c:pt>
                      <c:pt idx="2096">
                        <c:v>41598</c:v>
                      </c:pt>
                      <c:pt idx="2097">
                        <c:v>41599</c:v>
                      </c:pt>
                      <c:pt idx="2098">
                        <c:v>41600</c:v>
                      </c:pt>
                      <c:pt idx="2099">
                        <c:v>41603</c:v>
                      </c:pt>
                      <c:pt idx="2100">
                        <c:v>41604</c:v>
                      </c:pt>
                      <c:pt idx="2101">
                        <c:v>41605</c:v>
                      </c:pt>
                      <c:pt idx="2102">
                        <c:v>41607</c:v>
                      </c:pt>
                      <c:pt idx="2103">
                        <c:v>41610</c:v>
                      </c:pt>
                      <c:pt idx="2104">
                        <c:v>41611</c:v>
                      </c:pt>
                      <c:pt idx="2105">
                        <c:v>41612</c:v>
                      </c:pt>
                      <c:pt idx="2106">
                        <c:v>41613</c:v>
                      </c:pt>
                      <c:pt idx="2107">
                        <c:v>41614</c:v>
                      </c:pt>
                      <c:pt idx="2108">
                        <c:v>41617</c:v>
                      </c:pt>
                      <c:pt idx="2109">
                        <c:v>41618</c:v>
                      </c:pt>
                      <c:pt idx="2110">
                        <c:v>41619</c:v>
                      </c:pt>
                      <c:pt idx="2111">
                        <c:v>41620</c:v>
                      </c:pt>
                      <c:pt idx="2112">
                        <c:v>41621</c:v>
                      </c:pt>
                      <c:pt idx="2113">
                        <c:v>41624</c:v>
                      </c:pt>
                      <c:pt idx="2114">
                        <c:v>41625</c:v>
                      </c:pt>
                      <c:pt idx="2115">
                        <c:v>41626</c:v>
                      </c:pt>
                      <c:pt idx="2116">
                        <c:v>41627</c:v>
                      </c:pt>
                      <c:pt idx="2117">
                        <c:v>41628</c:v>
                      </c:pt>
                      <c:pt idx="2118">
                        <c:v>41631</c:v>
                      </c:pt>
                      <c:pt idx="2119">
                        <c:v>41632</c:v>
                      </c:pt>
                      <c:pt idx="2120">
                        <c:v>41634</c:v>
                      </c:pt>
                      <c:pt idx="2121">
                        <c:v>41635</c:v>
                      </c:pt>
                      <c:pt idx="2122">
                        <c:v>41638</c:v>
                      </c:pt>
                      <c:pt idx="2123">
                        <c:v>41639</c:v>
                      </c:pt>
                      <c:pt idx="2124">
                        <c:v>41641</c:v>
                      </c:pt>
                      <c:pt idx="2125">
                        <c:v>41642</c:v>
                      </c:pt>
                      <c:pt idx="2126">
                        <c:v>41645</c:v>
                      </c:pt>
                      <c:pt idx="2127">
                        <c:v>41646</c:v>
                      </c:pt>
                      <c:pt idx="2128">
                        <c:v>41647</c:v>
                      </c:pt>
                      <c:pt idx="2129">
                        <c:v>41648</c:v>
                      </c:pt>
                      <c:pt idx="2130">
                        <c:v>41649</c:v>
                      </c:pt>
                      <c:pt idx="2131">
                        <c:v>41652</c:v>
                      </c:pt>
                      <c:pt idx="2132">
                        <c:v>41653</c:v>
                      </c:pt>
                      <c:pt idx="2133">
                        <c:v>41654</c:v>
                      </c:pt>
                      <c:pt idx="2134">
                        <c:v>41655</c:v>
                      </c:pt>
                      <c:pt idx="2135">
                        <c:v>41656</c:v>
                      </c:pt>
                      <c:pt idx="2136">
                        <c:v>41660</c:v>
                      </c:pt>
                      <c:pt idx="2137">
                        <c:v>41661</c:v>
                      </c:pt>
                      <c:pt idx="2138">
                        <c:v>41662</c:v>
                      </c:pt>
                      <c:pt idx="2139">
                        <c:v>41663</c:v>
                      </c:pt>
                      <c:pt idx="2140">
                        <c:v>41666</c:v>
                      </c:pt>
                      <c:pt idx="2141">
                        <c:v>41667</c:v>
                      </c:pt>
                      <c:pt idx="2142">
                        <c:v>41668</c:v>
                      </c:pt>
                      <c:pt idx="2143">
                        <c:v>41669</c:v>
                      </c:pt>
                      <c:pt idx="2144">
                        <c:v>41670</c:v>
                      </c:pt>
                      <c:pt idx="2145">
                        <c:v>41673</c:v>
                      </c:pt>
                      <c:pt idx="2146">
                        <c:v>41674</c:v>
                      </c:pt>
                      <c:pt idx="2147">
                        <c:v>41675</c:v>
                      </c:pt>
                      <c:pt idx="2148">
                        <c:v>41676</c:v>
                      </c:pt>
                      <c:pt idx="2149">
                        <c:v>41677</c:v>
                      </c:pt>
                      <c:pt idx="2150">
                        <c:v>41680</c:v>
                      </c:pt>
                      <c:pt idx="2151">
                        <c:v>41681</c:v>
                      </c:pt>
                      <c:pt idx="2152">
                        <c:v>41682</c:v>
                      </c:pt>
                      <c:pt idx="2153">
                        <c:v>41683</c:v>
                      </c:pt>
                      <c:pt idx="2154">
                        <c:v>41684</c:v>
                      </c:pt>
                      <c:pt idx="2155">
                        <c:v>41688</c:v>
                      </c:pt>
                      <c:pt idx="2156">
                        <c:v>41689</c:v>
                      </c:pt>
                      <c:pt idx="2157">
                        <c:v>41690</c:v>
                      </c:pt>
                      <c:pt idx="2158">
                        <c:v>41691</c:v>
                      </c:pt>
                      <c:pt idx="2159">
                        <c:v>41694</c:v>
                      </c:pt>
                      <c:pt idx="2160">
                        <c:v>41695</c:v>
                      </c:pt>
                      <c:pt idx="2161">
                        <c:v>41696</c:v>
                      </c:pt>
                      <c:pt idx="2162">
                        <c:v>41697</c:v>
                      </c:pt>
                      <c:pt idx="2163">
                        <c:v>41698</c:v>
                      </c:pt>
                      <c:pt idx="2164">
                        <c:v>41701</c:v>
                      </c:pt>
                      <c:pt idx="2165">
                        <c:v>41702</c:v>
                      </c:pt>
                      <c:pt idx="2166">
                        <c:v>41703</c:v>
                      </c:pt>
                      <c:pt idx="2167">
                        <c:v>41704</c:v>
                      </c:pt>
                      <c:pt idx="2168">
                        <c:v>41705</c:v>
                      </c:pt>
                      <c:pt idx="2169">
                        <c:v>41708</c:v>
                      </c:pt>
                      <c:pt idx="2170">
                        <c:v>41709</c:v>
                      </c:pt>
                      <c:pt idx="2171">
                        <c:v>41710</c:v>
                      </c:pt>
                      <c:pt idx="2172">
                        <c:v>41711</c:v>
                      </c:pt>
                      <c:pt idx="2173">
                        <c:v>41712</c:v>
                      </c:pt>
                      <c:pt idx="2174">
                        <c:v>41715</c:v>
                      </c:pt>
                      <c:pt idx="2175">
                        <c:v>41716</c:v>
                      </c:pt>
                      <c:pt idx="2176">
                        <c:v>41717</c:v>
                      </c:pt>
                      <c:pt idx="2177">
                        <c:v>41718</c:v>
                      </c:pt>
                      <c:pt idx="2178">
                        <c:v>41719</c:v>
                      </c:pt>
                      <c:pt idx="2179">
                        <c:v>41722</c:v>
                      </c:pt>
                      <c:pt idx="2180">
                        <c:v>41723</c:v>
                      </c:pt>
                      <c:pt idx="2181">
                        <c:v>41724</c:v>
                      </c:pt>
                      <c:pt idx="2182">
                        <c:v>41725</c:v>
                      </c:pt>
                      <c:pt idx="2183">
                        <c:v>41726</c:v>
                      </c:pt>
                      <c:pt idx="2184">
                        <c:v>41729</c:v>
                      </c:pt>
                      <c:pt idx="2185">
                        <c:v>41730</c:v>
                      </c:pt>
                      <c:pt idx="2186">
                        <c:v>41731</c:v>
                      </c:pt>
                      <c:pt idx="2187">
                        <c:v>41732</c:v>
                      </c:pt>
                      <c:pt idx="2188">
                        <c:v>41733</c:v>
                      </c:pt>
                      <c:pt idx="2189">
                        <c:v>41736</c:v>
                      </c:pt>
                      <c:pt idx="2190">
                        <c:v>41737</c:v>
                      </c:pt>
                      <c:pt idx="2191">
                        <c:v>41738</c:v>
                      </c:pt>
                      <c:pt idx="2192">
                        <c:v>41739</c:v>
                      </c:pt>
                      <c:pt idx="2193">
                        <c:v>41740</c:v>
                      </c:pt>
                      <c:pt idx="2194">
                        <c:v>41743</c:v>
                      </c:pt>
                      <c:pt idx="2195">
                        <c:v>41744</c:v>
                      </c:pt>
                      <c:pt idx="2196">
                        <c:v>41745</c:v>
                      </c:pt>
                      <c:pt idx="2197">
                        <c:v>41746</c:v>
                      </c:pt>
                      <c:pt idx="2198">
                        <c:v>41750</c:v>
                      </c:pt>
                      <c:pt idx="2199">
                        <c:v>41751</c:v>
                      </c:pt>
                      <c:pt idx="2200">
                        <c:v>41752</c:v>
                      </c:pt>
                      <c:pt idx="2201">
                        <c:v>41753</c:v>
                      </c:pt>
                      <c:pt idx="2202">
                        <c:v>41754</c:v>
                      </c:pt>
                      <c:pt idx="2203">
                        <c:v>41757</c:v>
                      </c:pt>
                      <c:pt idx="2204">
                        <c:v>41758</c:v>
                      </c:pt>
                      <c:pt idx="2205">
                        <c:v>41759</c:v>
                      </c:pt>
                      <c:pt idx="2206">
                        <c:v>41760</c:v>
                      </c:pt>
                      <c:pt idx="2207">
                        <c:v>41761</c:v>
                      </c:pt>
                      <c:pt idx="2208">
                        <c:v>41764</c:v>
                      </c:pt>
                      <c:pt idx="2209">
                        <c:v>41765</c:v>
                      </c:pt>
                      <c:pt idx="2210">
                        <c:v>41766</c:v>
                      </c:pt>
                      <c:pt idx="2211">
                        <c:v>41767</c:v>
                      </c:pt>
                      <c:pt idx="2212">
                        <c:v>41768</c:v>
                      </c:pt>
                      <c:pt idx="2213">
                        <c:v>41771</c:v>
                      </c:pt>
                      <c:pt idx="2214">
                        <c:v>41772</c:v>
                      </c:pt>
                      <c:pt idx="2215">
                        <c:v>41773</c:v>
                      </c:pt>
                      <c:pt idx="2216">
                        <c:v>41774</c:v>
                      </c:pt>
                      <c:pt idx="2217">
                        <c:v>41775</c:v>
                      </c:pt>
                      <c:pt idx="2218">
                        <c:v>41778</c:v>
                      </c:pt>
                      <c:pt idx="2219">
                        <c:v>41779</c:v>
                      </c:pt>
                      <c:pt idx="2220">
                        <c:v>41780</c:v>
                      </c:pt>
                      <c:pt idx="2221">
                        <c:v>41781</c:v>
                      </c:pt>
                      <c:pt idx="2222">
                        <c:v>41782</c:v>
                      </c:pt>
                      <c:pt idx="2223">
                        <c:v>41786</c:v>
                      </c:pt>
                      <c:pt idx="2224">
                        <c:v>41787</c:v>
                      </c:pt>
                      <c:pt idx="2225">
                        <c:v>41788</c:v>
                      </c:pt>
                      <c:pt idx="2226">
                        <c:v>41789</c:v>
                      </c:pt>
                      <c:pt idx="2227">
                        <c:v>41792</c:v>
                      </c:pt>
                      <c:pt idx="2228">
                        <c:v>41793</c:v>
                      </c:pt>
                      <c:pt idx="2229">
                        <c:v>41794</c:v>
                      </c:pt>
                      <c:pt idx="2230">
                        <c:v>41795</c:v>
                      </c:pt>
                      <c:pt idx="2231">
                        <c:v>41796</c:v>
                      </c:pt>
                      <c:pt idx="2232">
                        <c:v>41799</c:v>
                      </c:pt>
                      <c:pt idx="2233">
                        <c:v>41800</c:v>
                      </c:pt>
                      <c:pt idx="2234">
                        <c:v>41801</c:v>
                      </c:pt>
                      <c:pt idx="2235">
                        <c:v>41802</c:v>
                      </c:pt>
                      <c:pt idx="2236">
                        <c:v>41803</c:v>
                      </c:pt>
                      <c:pt idx="2237">
                        <c:v>41806</c:v>
                      </c:pt>
                      <c:pt idx="2238">
                        <c:v>41807</c:v>
                      </c:pt>
                      <c:pt idx="2239">
                        <c:v>41808</c:v>
                      </c:pt>
                      <c:pt idx="2240">
                        <c:v>41809</c:v>
                      </c:pt>
                      <c:pt idx="2241">
                        <c:v>41810</c:v>
                      </c:pt>
                      <c:pt idx="2242">
                        <c:v>41813</c:v>
                      </c:pt>
                      <c:pt idx="2243">
                        <c:v>41814</c:v>
                      </c:pt>
                      <c:pt idx="2244">
                        <c:v>41815</c:v>
                      </c:pt>
                      <c:pt idx="2245">
                        <c:v>41816</c:v>
                      </c:pt>
                      <c:pt idx="2246">
                        <c:v>41817</c:v>
                      </c:pt>
                      <c:pt idx="2247">
                        <c:v>41820</c:v>
                      </c:pt>
                      <c:pt idx="2248">
                        <c:v>41821</c:v>
                      </c:pt>
                      <c:pt idx="2249">
                        <c:v>41822</c:v>
                      </c:pt>
                      <c:pt idx="2250">
                        <c:v>41823</c:v>
                      </c:pt>
                      <c:pt idx="2251">
                        <c:v>41827</c:v>
                      </c:pt>
                      <c:pt idx="2252">
                        <c:v>41828</c:v>
                      </c:pt>
                      <c:pt idx="2253">
                        <c:v>41829</c:v>
                      </c:pt>
                      <c:pt idx="2254">
                        <c:v>41830</c:v>
                      </c:pt>
                      <c:pt idx="2255">
                        <c:v>41831</c:v>
                      </c:pt>
                      <c:pt idx="2256">
                        <c:v>41834</c:v>
                      </c:pt>
                      <c:pt idx="2257">
                        <c:v>41835</c:v>
                      </c:pt>
                      <c:pt idx="2258">
                        <c:v>41836</c:v>
                      </c:pt>
                      <c:pt idx="2259">
                        <c:v>41837</c:v>
                      </c:pt>
                      <c:pt idx="2260">
                        <c:v>41838</c:v>
                      </c:pt>
                      <c:pt idx="2261">
                        <c:v>41841</c:v>
                      </c:pt>
                      <c:pt idx="2262">
                        <c:v>41842</c:v>
                      </c:pt>
                      <c:pt idx="2263">
                        <c:v>41843</c:v>
                      </c:pt>
                      <c:pt idx="2264">
                        <c:v>41844</c:v>
                      </c:pt>
                      <c:pt idx="2265">
                        <c:v>41845</c:v>
                      </c:pt>
                      <c:pt idx="2266">
                        <c:v>41848</c:v>
                      </c:pt>
                      <c:pt idx="2267">
                        <c:v>41849</c:v>
                      </c:pt>
                      <c:pt idx="2268">
                        <c:v>41850</c:v>
                      </c:pt>
                      <c:pt idx="2269">
                        <c:v>41851</c:v>
                      </c:pt>
                      <c:pt idx="2270">
                        <c:v>41852</c:v>
                      </c:pt>
                      <c:pt idx="2271">
                        <c:v>41855</c:v>
                      </c:pt>
                      <c:pt idx="2272">
                        <c:v>41856</c:v>
                      </c:pt>
                      <c:pt idx="2273">
                        <c:v>41857</c:v>
                      </c:pt>
                      <c:pt idx="2274">
                        <c:v>41858</c:v>
                      </c:pt>
                      <c:pt idx="2275">
                        <c:v>41859</c:v>
                      </c:pt>
                      <c:pt idx="2276">
                        <c:v>41862</c:v>
                      </c:pt>
                      <c:pt idx="2277">
                        <c:v>41863</c:v>
                      </c:pt>
                      <c:pt idx="2278">
                        <c:v>41864</c:v>
                      </c:pt>
                      <c:pt idx="2279">
                        <c:v>41865</c:v>
                      </c:pt>
                      <c:pt idx="2280">
                        <c:v>41866</c:v>
                      </c:pt>
                      <c:pt idx="2281">
                        <c:v>41869</c:v>
                      </c:pt>
                      <c:pt idx="2282">
                        <c:v>41870</c:v>
                      </c:pt>
                      <c:pt idx="2283">
                        <c:v>41871</c:v>
                      </c:pt>
                      <c:pt idx="2284">
                        <c:v>41872</c:v>
                      </c:pt>
                      <c:pt idx="2285">
                        <c:v>41873</c:v>
                      </c:pt>
                      <c:pt idx="2286">
                        <c:v>41876</c:v>
                      </c:pt>
                      <c:pt idx="2287">
                        <c:v>41877</c:v>
                      </c:pt>
                      <c:pt idx="2288">
                        <c:v>41878</c:v>
                      </c:pt>
                      <c:pt idx="2289">
                        <c:v>41879</c:v>
                      </c:pt>
                      <c:pt idx="2290">
                        <c:v>41880</c:v>
                      </c:pt>
                      <c:pt idx="2291">
                        <c:v>41884</c:v>
                      </c:pt>
                      <c:pt idx="2292">
                        <c:v>41885</c:v>
                      </c:pt>
                      <c:pt idx="2293">
                        <c:v>41886</c:v>
                      </c:pt>
                      <c:pt idx="2294">
                        <c:v>41887</c:v>
                      </c:pt>
                      <c:pt idx="2295">
                        <c:v>41890</c:v>
                      </c:pt>
                      <c:pt idx="2296">
                        <c:v>41891</c:v>
                      </c:pt>
                      <c:pt idx="2297">
                        <c:v>41892</c:v>
                      </c:pt>
                      <c:pt idx="2298">
                        <c:v>41893</c:v>
                      </c:pt>
                      <c:pt idx="2299">
                        <c:v>41894</c:v>
                      </c:pt>
                      <c:pt idx="2300">
                        <c:v>41897</c:v>
                      </c:pt>
                      <c:pt idx="2301">
                        <c:v>41898</c:v>
                      </c:pt>
                      <c:pt idx="2302">
                        <c:v>41899</c:v>
                      </c:pt>
                      <c:pt idx="2303">
                        <c:v>41900</c:v>
                      </c:pt>
                      <c:pt idx="2304">
                        <c:v>41901</c:v>
                      </c:pt>
                      <c:pt idx="2305">
                        <c:v>41904</c:v>
                      </c:pt>
                      <c:pt idx="2306">
                        <c:v>41905</c:v>
                      </c:pt>
                      <c:pt idx="2307">
                        <c:v>41906</c:v>
                      </c:pt>
                      <c:pt idx="2308">
                        <c:v>41907</c:v>
                      </c:pt>
                      <c:pt idx="2309">
                        <c:v>41908</c:v>
                      </c:pt>
                      <c:pt idx="2310">
                        <c:v>41911</c:v>
                      </c:pt>
                      <c:pt idx="2311">
                        <c:v>41912</c:v>
                      </c:pt>
                      <c:pt idx="2312">
                        <c:v>41913</c:v>
                      </c:pt>
                      <c:pt idx="2313">
                        <c:v>41914</c:v>
                      </c:pt>
                      <c:pt idx="2314">
                        <c:v>41915</c:v>
                      </c:pt>
                      <c:pt idx="2315">
                        <c:v>41918</c:v>
                      </c:pt>
                      <c:pt idx="2316">
                        <c:v>41919</c:v>
                      </c:pt>
                      <c:pt idx="2317">
                        <c:v>41920</c:v>
                      </c:pt>
                      <c:pt idx="2318">
                        <c:v>41921</c:v>
                      </c:pt>
                      <c:pt idx="2319">
                        <c:v>41922</c:v>
                      </c:pt>
                      <c:pt idx="2320">
                        <c:v>41926</c:v>
                      </c:pt>
                      <c:pt idx="2321">
                        <c:v>41927</c:v>
                      </c:pt>
                      <c:pt idx="2322">
                        <c:v>41928</c:v>
                      </c:pt>
                      <c:pt idx="2323">
                        <c:v>41929</c:v>
                      </c:pt>
                      <c:pt idx="2324">
                        <c:v>41932</c:v>
                      </c:pt>
                      <c:pt idx="2325">
                        <c:v>41933</c:v>
                      </c:pt>
                      <c:pt idx="2326">
                        <c:v>41934</c:v>
                      </c:pt>
                      <c:pt idx="2327">
                        <c:v>41935</c:v>
                      </c:pt>
                      <c:pt idx="2328">
                        <c:v>41936</c:v>
                      </c:pt>
                      <c:pt idx="2329">
                        <c:v>41939</c:v>
                      </c:pt>
                      <c:pt idx="2330">
                        <c:v>41940</c:v>
                      </c:pt>
                      <c:pt idx="2331">
                        <c:v>41941</c:v>
                      </c:pt>
                      <c:pt idx="2332">
                        <c:v>41942</c:v>
                      </c:pt>
                      <c:pt idx="2333">
                        <c:v>41943</c:v>
                      </c:pt>
                      <c:pt idx="2334">
                        <c:v>41946</c:v>
                      </c:pt>
                      <c:pt idx="2335">
                        <c:v>41947</c:v>
                      </c:pt>
                      <c:pt idx="2336">
                        <c:v>41948</c:v>
                      </c:pt>
                      <c:pt idx="2337">
                        <c:v>41949</c:v>
                      </c:pt>
                      <c:pt idx="2338">
                        <c:v>41950</c:v>
                      </c:pt>
                      <c:pt idx="2339">
                        <c:v>41953</c:v>
                      </c:pt>
                      <c:pt idx="2340">
                        <c:v>41955</c:v>
                      </c:pt>
                      <c:pt idx="2341">
                        <c:v>41956</c:v>
                      </c:pt>
                      <c:pt idx="2342">
                        <c:v>41957</c:v>
                      </c:pt>
                      <c:pt idx="2343">
                        <c:v>41960</c:v>
                      </c:pt>
                      <c:pt idx="2344">
                        <c:v>41961</c:v>
                      </c:pt>
                      <c:pt idx="2345">
                        <c:v>41962</c:v>
                      </c:pt>
                      <c:pt idx="2346">
                        <c:v>41963</c:v>
                      </c:pt>
                      <c:pt idx="2347">
                        <c:v>41964</c:v>
                      </c:pt>
                      <c:pt idx="2348">
                        <c:v>41967</c:v>
                      </c:pt>
                      <c:pt idx="2349">
                        <c:v>41968</c:v>
                      </c:pt>
                      <c:pt idx="2350">
                        <c:v>41969</c:v>
                      </c:pt>
                      <c:pt idx="2351">
                        <c:v>41971</c:v>
                      </c:pt>
                      <c:pt idx="2352">
                        <c:v>41974</c:v>
                      </c:pt>
                      <c:pt idx="2353">
                        <c:v>41975</c:v>
                      </c:pt>
                      <c:pt idx="2354">
                        <c:v>41976</c:v>
                      </c:pt>
                      <c:pt idx="2355">
                        <c:v>41977</c:v>
                      </c:pt>
                      <c:pt idx="2356">
                        <c:v>41978</c:v>
                      </c:pt>
                      <c:pt idx="2357">
                        <c:v>41981</c:v>
                      </c:pt>
                      <c:pt idx="2358">
                        <c:v>41982</c:v>
                      </c:pt>
                      <c:pt idx="2359">
                        <c:v>41983</c:v>
                      </c:pt>
                      <c:pt idx="2360">
                        <c:v>41984</c:v>
                      </c:pt>
                      <c:pt idx="2361">
                        <c:v>41985</c:v>
                      </c:pt>
                      <c:pt idx="2362">
                        <c:v>41988</c:v>
                      </c:pt>
                      <c:pt idx="2363">
                        <c:v>41989</c:v>
                      </c:pt>
                      <c:pt idx="2364">
                        <c:v>41990</c:v>
                      </c:pt>
                      <c:pt idx="2365">
                        <c:v>41991</c:v>
                      </c:pt>
                      <c:pt idx="2366">
                        <c:v>41992</c:v>
                      </c:pt>
                      <c:pt idx="2367">
                        <c:v>41995</c:v>
                      </c:pt>
                      <c:pt idx="2368">
                        <c:v>41996</c:v>
                      </c:pt>
                      <c:pt idx="2369">
                        <c:v>41997</c:v>
                      </c:pt>
                      <c:pt idx="2370">
                        <c:v>41999</c:v>
                      </c:pt>
                      <c:pt idx="2371">
                        <c:v>42002</c:v>
                      </c:pt>
                      <c:pt idx="2372">
                        <c:v>42003</c:v>
                      </c:pt>
                      <c:pt idx="2373">
                        <c:v>42004</c:v>
                      </c:pt>
                      <c:pt idx="2374">
                        <c:v>42006</c:v>
                      </c:pt>
                      <c:pt idx="2375">
                        <c:v>42009</c:v>
                      </c:pt>
                      <c:pt idx="2376">
                        <c:v>42010</c:v>
                      </c:pt>
                      <c:pt idx="2377">
                        <c:v>42011</c:v>
                      </c:pt>
                      <c:pt idx="2378">
                        <c:v>42012</c:v>
                      </c:pt>
                      <c:pt idx="2379">
                        <c:v>42013</c:v>
                      </c:pt>
                      <c:pt idx="2380">
                        <c:v>42016</c:v>
                      </c:pt>
                      <c:pt idx="2381">
                        <c:v>42017</c:v>
                      </c:pt>
                      <c:pt idx="2382">
                        <c:v>42018</c:v>
                      </c:pt>
                      <c:pt idx="2383">
                        <c:v>42019</c:v>
                      </c:pt>
                      <c:pt idx="2384">
                        <c:v>42020</c:v>
                      </c:pt>
                      <c:pt idx="2385">
                        <c:v>42024</c:v>
                      </c:pt>
                      <c:pt idx="2386">
                        <c:v>42025</c:v>
                      </c:pt>
                      <c:pt idx="2387">
                        <c:v>42026</c:v>
                      </c:pt>
                      <c:pt idx="2388">
                        <c:v>42027</c:v>
                      </c:pt>
                      <c:pt idx="2389">
                        <c:v>42030</c:v>
                      </c:pt>
                      <c:pt idx="2390">
                        <c:v>42031</c:v>
                      </c:pt>
                      <c:pt idx="2391">
                        <c:v>42032</c:v>
                      </c:pt>
                      <c:pt idx="2392">
                        <c:v>42033</c:v>
                      </c:pt>
                      <c:pt idx="2393">
                        <c:v>42034</c:v>
                      </c:pt>
                      <c:pt idx="2394">
                        <c:v>42037</c:v>
                      </c:pt>
                      <c:pt idx="2395">
                        <c:v>42038</c:v>
                      </c:pt>
                      <c:pt idx="2396">
                        <c:v>42039</c:v>
                      </c:pt>
                      <c:pt idx="2397">
                        <c:v>42040</c:v>
                      </c:pt>
                      <c:pt idx="2398">
                        <c:v>42041</c:v>
                      </c:pt>
                      <c:pt idx="2399">
                        <c:v>42044</c:v>
                      </c:pt>
                      <c:pt idx="2400">
                        <c:v>42045</c:v>
                      </c:pt>
                      <c:pt idx="2401">
                        <c:v>42046</c:v>
                      </c:pt>
                      <c:pt idx="2402">
                        <c:v>42047</c:v>
                      </c:pt>
                      <c:pt idx="2403">
                        <c:v>42048</c:v>
                      </c:pt>
                      <c:pt idx="2404">
                        <c:v>42052</c:v>
                      </c:pt>
                      <c:pt idx="2405">
                        <c:v>42053</c:v>
                      </c:pt>
                      <c:pt idx="2406">
                        <c:v>42054</c:v>
                      </c:pt>
                      <c:pt idx="2407">
                        <c:v>42055</c:v>
                      </c:pt>
                      <c:pt idx="2408">
                        <c:v>42058</c:v>
                      </c:pt>
                      <c:pt idx="2409">
                        <c:v>42059</c:v>
                      </c:pt>
                      <c:pt idx="2410">
                        <c:v>42060</c:v>
                      </c:pt>
                      <c:pt idx="2411">
                        <c:v>42061</c:v>
                      </c:pt>
                      <c:pt idx="2412">
                        <c:v>42062</c:v>
                      </c:pt>
                      <c:pt idx="2413">
                        <c:v>42065</c:v>
                      </c:pt>
                      <c:pt idx="2414">
                        <c:v>42066</c:v>
                      </c:pt>
                      <c:pt idx="2415">
                        <c:v>42067</c:v>
                      </c:pt>
                      <c:pt idx="2416">
                        <c:v>42068</c:v>
                      </c:pt>
                      <c:pt idx="2417">
                        <c:v>42069</c:v>
                      </c:pt>
                      <c:pt idx="2418">
                        <c:v>42072</c:v>
                      </c:pt>
                      <c:pt idx="2419">
                        <c:v>42073</c:v>
                      </c:pt>
                      <c:pt idx="2420">
                        <c:v>42074</c:v>
                      </c:pt>
                      <c:pt idx="2421">
                        <c:v>42075</c:v>
                      </c:pt>
                      <c:pt idx="2422">
                        <c:v>42076</c:v>
                      </c:pt>
                      <c:pt idx="2423">
                        <c:v>42079</c:v>
                      </c:pt>
                      <c:pt idx="2424">
                        <c:v>42080</c:v>
                      </c:pt>
                      <c:pt idx="2425">
                        <c:v>42081</c:v>
                      </c:pt>
                      <c:pt idx="2426">
                        <c:v>42082</c:v>
                      </c:pt>
                      <c:pt idx="2427">
                        <c:v>42083</c:v>
                      </c:pt>
                      <c:pt idx="2428">
                        <c:v>42086</c:v>
                      </c:pt>
                      <c:pt idx="2429">
                        <c:v>42087</c:v>
                      </c:pt>
                      <c:pt idx="2430">
                        <c:v>42088</c:v>
                      </c:pt>
                      <c:pt idx="2431">
                        <c:v>42089</c:v>
                      </c:pt>
                      <c:pt idx="2432">
                        <c:v>42090</c:v>
                      </c:pt>
                      <c:pt idx="2433">
                        <c:v>42093</c:v>
                      </c:pt>
                      <c:pt idx="2434">
                        <c:v>42094</c:v>
                      </c:pt>
                      <c:pt idx="2435">
                        <c:v>42095</c:v>
                      </c:pt>
                      <c:pt idx="2436">
                        <c:v>42096</c:v>
                      </c:pt>
                      <c:pt idx="2437">
                        <c:v>42100</c:v>
                      </c:pt>
                      <c:pt idx="2438">
                        <c:v>42101</c:v>
                      </c:pt>
                      <c:pt idx="2439">
                        <c:v>42102</c:v>
                      </c:pt>
                      <c:pt idx="2440">
                        <c:v>42103</c:v>
                      </c:pt>
                      <c:pt idx="2441">
                        <c:v>42104</c:v>
                      </c:pt>
                      <c:pt idx="2442">
                        <c:v>42107</c:v>
                      </c:pt>
                      <c:pt idx="2443">
                        <c:v>42108</c:v>
                      </c:pt>
                      <c:pt idx="2444">
                        <c:v>42109</c:v>
                      </c:pt>
                      <c:pt idx="2445">
                        <c:v>42110</c:v>
                      </c:pt>
                      <c:pt idx="2446">
                        <c:v>42111</c:v>
                      </c:pt>
                      <c:pt idx="2447">
                        <c:v>42114</c:v>
                      </c:pt>
                      <c:pt idx="2448">
                        <c:v>42115</c:v>
                      </c:pt>
                      <c:pt idx="2449">
                        <c:v>42116</c:v>
                      </c:pt>
                      <c:pt idx="2450">
                        <c:v>42117</c:v>
                      </c:pt>
                      <c:pt idx="2451">
                        <c:v>42118</c:v>
                      </c:pt>
                      <c:pt idx="2452">
                        <c:v>42121</c:v>
                      </c:pt>
                      <c:pt idx="2453">
                        <c:v>42122</c:v>
                      </c:pt>
                      <c:pt idx="2454">
                        <c:v>42123</c:v>
                      </c:pt>
                      <c:pt idx="2455">
                        <c:v>42124</c:v>
                      </c:pt>
                      <c:pt idx="2456">
                        <c:v>42125</c:v>
                      </c:pt>
                      <c:pt idx="2457">
                        <c:v>42128</c:v>
                      </c:pt>
                      <c:pt idx="2458">
                        <c:v>42129</c:v>
                      </c:pt>
                      <c:pt idx="2459">
                        <c:v>42130</c:v>
                      </c:pt>
                      <c:pt idx="2460">
                        <c:v>42131</c:v>
                      </c:pt>
                      <c:pt idx="2461">
                        <c:v>42132</c:v>
                      </c:pt>
                      <c:pt idx="2462">
                        <c:v>42135</c:v>
                      </c:pt>
                      <c:pt idx="2463">
                        <c:v>42136</c:v>
                      </c:pt>
                      <c:pt idx="2464">
                        <c:v>42137</c:v>
                      </c:pt>
                      <c:pt idx="2465">
                        <c:v>42138</c:v>
                      </c:pt>
                      <c:pt idx="2466">
                        <c:v>42139</c:v>
                      </c:pt>
                      <c:pt idx="2467">
                        <c:v>42142</c:v>
                      </c:pt>
                      <c:pt idx="2468">
                        <c:v>42143</c:v>
                      </c:pt>
                      <c:pt idx="2469">
                        <c:v>42144</c:v>
                      </c:pt>
                      <c:pt idx="2470">
                        <c:v>42145</c:v>
                      </c:pt>
                      <c:pt idx="2471">
                        <c:v>42146</c:v>
                      </c:pt>
                      <c:pt idx="2472">
                        <c:v>42150</c:v>
                      </c:pt>
                      <c:pt idx="2473">
                        <c:v>42151</c:v>
                      </c:pt>
                      <c:pt idx="2474">
                        <c:v>42152</c:v>
                      </c:pt>
                      <c:pt idx="2475">
                        <c:v>42153</c:v>
                      </c:pt>
                      <c:pt idx="2476">
                        <c:v>42156</c:v>
                      </c:pt>
                      <c:pt idx="2477">
                        <c:v>42157</c:v>
                      </c:pt>
                      <c:pt idx="2478">
                        <c:v>42158</c:v>
                      </c:pt>
                      <c:pt idx="2479">
                        <c:v>42159</c:v>
                      </c:pt>
                      <c:pt idx="2480">
                        <c:v>42160</c:v>
                      </c:pt>
                      <c:pt idx="2481">
                        <c:v>42163</c:v>
                      </c:pt>
                      <c:pt idx="2482">
                        <c:v>42164</c:v>
                      </c:pt>
                      <c:pt idx="2483">
                        <c:v>42165</c:v>
                      </c:pt>
                      <c:pt idx="2484">
                        <c:v>42166</c:v>
                      </c:pt>
                      <c:pt idx="2485">
                        <c:v>42167</c:v>
                      </c:pt>
                      <c:pt idx="2486">
                        <c:v>42170</c:v>
                      </c:pt>
                      <c:pt idx="2487">
                        <c:v>42171</c:v>
                      </c:pt>
                      <c:pt idx="2488">
                        <c:v>42172</c:v>
                      </c:pt>
                      <c:pt idx="2489">
                        <c:v>42173</c:v>
                      </c:pt>
                      <c:pt idx="2490">
                        <c:v>42174</c:v>
                      </c:pt>
                      <c:pt idx="2491">
                        <c:v>42177</c:v>
                      </c:pt>
                      <c:pt idx="2492">
                        <c:v>42178</c:v>
                      </c:pt>
                      <c:pt idx="2493">
                        <c:v>42179</c:v>
                      </c:pt>
                      <c:pt idx="2494">
                        <c:v>42180</c:v>
                      </c:pt>
                      <c:pt idx="2495">
                        <c:v>42181</c:v>
                      </c:pt>
                      <c:pt idx="2496">
                        <c:v>42184</c:v>
                      </c:pt>
                      <c:pt idx="2497">
                        <c:v>42185</c:v>
                      </c:pt>
                      <c:pt idx="2498">
                        <c:v>42186</c:v>
                      </c:pt>
                      <c:pt idx="2499">
                        <c:v>42187</c:v>
                      </c:pt>
                      <c:pt idx="2500">
                        <c:v>42191</c:v>
                      </c:pt>
                      <c:pt idx="2501">
                        <c:v>42192</c:v>
                      </c:pt>
                      <c:pt idx="2502">
                        <c:v>42193</c:v>
                      </c:pt>
                      <c:pt idx="2503">
                        <c:v>42194</c:v>
                      </c:pt>
                      <c:pt idx="2504">
                        <c:v>42195</c:v>
                      </c:pt>
                      <c:pt idx="2505">
                        <c:v>42198</c:v>
                      </c:pt>
                      <c:pt idx="2506">
                        <c:v>42199</c:v>
                      </c:pt>
                      <c:pt idx="2507">
                        <c:v>42200</c:v>
                      </c:pt>
                      <c:pt idx="2508">
                        <c:v>42201</c:v>
                      </c:pt>
                      <c:pt idx="2509">
                        <c:v>42202</c:v>
                      </c:pt>
                      <c:pt idx="2510">
                        <c:v>42205</c:v>
                      </c:pt>
                      <c:pt idx="2511">
                        <c:v>42206</c:v>
                      </c:pt>
                      <c:pt idx="2512">
                        <c:v>42207</c:v>
                      </c:pt>
                      <c:pt idx="2513">
                        <c:v>42208</c:v>
                      </c:pt>
                      <c:pt idx="2514">
                        <c:v>42209</c:v>
                      </c:pt>
                      <c:pt idx="2515">
                        <c:v>42212</c:v>
                      </c:pt>
                      <c:pt idx="2516">
                        <c:v>42213</c:v>
                      </c:pt>
                      <c:pt idx="2517">
                        <c:v>42214</c:v>
                      </c:pt>
                      <c:pt idx="2518">
                        <c:v>42215</c:v>
                      </c:pt>
                      <c:pt idx="2519">
                        <c:v>42216</c:v>
                      </c:pt>
                      <c:pt idx="2520">
                        <c:v>42219</c:v>
                      </c:pt>
                      <c:pt idx="2521">
                        <c:v>42220</c:v>
                      </c:pt>
                      <c:pt idx="2522">
                        <c:v>42221</c:v>
                      </c:pt>
                      <c:pt idx="2523">
                        <c:v>42222</c:v>
                      </c:pt>
                      <c:pt idx="2524">
                        <c:v>42223</c:v>
                      </c:pt>
                      <c:pt idx="2525">
                        <c:v>42226</c:v>
                      </c:pt>
                      <c:pt idx="2526">
                        <c:v>42227</c:v>
                      </c:pt>
                      <c:pt idx="2527">
                        <c:v>42228</c:v>
                      </c:pt>
                      <c:pt idx="2528">
                        <c:v>42229</c:v>
                      </c:pt>
                      <c:pt idx="2529">
                        <c:v>42230</c:v>
                      </c:pt>
                      <c:pt idx="2530">
                        <c:v>42233</c:v>
                      </c:pt>
                      <c:pt idx="2531">
                        <c:v>42234</c:v>
                      </c:pt>
                      <c:pt idx="2532">
                        <c:v>42235</c:v>
                      </c:pt>
                      <c:pt idx="2533">
                        <c:v>42236</c:v>
                      </c:pt>
                      <c:pt idx="2534">
                        <c:v>42237</c:v>
                      </c:pt>
                      <c:pt idx="2535">
                        <c:v>42240</c:v>
                      </c:pt>
                      <c:pt idx="2536">
                        <c:v>42241</c:v>
                      </c:pt>
                      <c:pt idx="2537">
                        <c:v>42242</c:v>
                      </c:pt>
                      <c:pt idx="2538">
                        <c:v>42243</c:v>
                      </c:pt>
                      <c:pt idx="2539">
                        <c:v>42244</c:v>
                      </c:pt>
                      <c:pt idx="2540">
                        <c:v>42247</c:v>
                      </c:pt>
                      <c:pt idx="2541">
                        <c:v>42248</c:v>
                      </c:pt>
                      <c:pt idx="2542">
                        <c:v>42249</c:v>
                      </c:pt>
                      <c:pt idx="2543">
                        <c:v>42250</c:v>
                      </c:pt>
                      <c:pt idx="2544">
                        <c:v>42251</c:v>
                      </c:pt>
                      <c:pt idx="2545">
                        <c:v>42255</c:v>
                      </c:pt>
                      <c:pt idx="2546">
                        <c:v>42256</c:v>
                      </c:pt>
                      <c:pt idx="2547">
                        <c:v>42257</c:v>
                      </c:pt>
                      <c:pt idx="2548">
                        <c:v>42258</c:v>
                      </c:pt>
                      <c:pt idx="2549">
                        <c:v>42261</c:v>
                      </c:pt>
                      <c:pt idx="2550">
                        <c:v>42262</c:v>
                      </c:pt>
                      <c:pt idx="2551">
                        <c:v>42263</c:v>
                      </c:pt>
                      <c:pt idx="2552">
                        <c:v>42264</c:v>
                      </c:pt>
                      <c:pt idx="2553">
                        <c:v>42265</c:v>
                      </c:pt>
                      <c:pt idx="2554">
                        <c:v>42268</c:v>
                      </c:pt>
                      <c:pt idx="2555">
                        <c:v>42269</c:v>
                      </c:pt>
                      <c:pt idx="2556">
                        <c:v>42270</c:v>
                      </c:pt>
                      <c:pt idx="2557">
                        <c:v>42271</c:v>
                      </c:pt>
                      <c:pt idx="2558">
                        <c:v>42272</c:v>
                      </c:pt>
                      <c:pt idx="2559">
                        <c:v>42275</c:v>
                      </c:pt>
                      <c:pt idx="2560">
                        <c:v>42276</c:v>
                      </c:pt>
                      <c:pt idx="2561">
                        <c:v>42277</c:v>
                      </c:pt>
                      <c:pt idx="2562">
                        <c:v>42278</c:v>
                      </c:pt>
                      <c:pt idx="2563">
                        <c:v>42279</c:v>
                      </c:pt>
                      <c:pt idx="2564">
                        <c:v>42282</c:v>
                      </c:pt>
                      <c:pt idx="2565">
                        <c:v>42283</c:v>
                      </c:pt>
                      <c:pt idx="2566">
                        <c:v>42284</c:v>
                      </c:pt>
                      <c:pt idx="2567">
                        <c:v>42285</c:v>
                      </c:pt>
                      <c:pt idx="2568">
                        <c:v>42286</c:v>
                      </c:pt>
                      <c:pt idx="2569">
                        <c:v>42290</c:v>
                      </c:pt>
                      <c:pt idx="2570">
                        <c:v>42291</c:v>
                      </c:pt>
                      <c:pt idx="2571">
                        <c:v>42292</c:v>
                      </c:pt>
                      <c:pt idx="2572">
                        <c:v>42293</c:v>
                      </c:pt>
                      <c:pt idx="2573">
                        <c:v>42296</c:v>
                      </c:pt>
                      <c:pt idx="2574">
                        <c:v>42297</c:v>
                      </c:pt>
                      <c:pt idx="2575">
                        <c:v>42298</c:v>
                      </c:pt>
                      <c:pt idx="2576">
                        <c:v>42299</c:v>
                      </c:pt>
                      <c:pt idx="2577">
                        <c:v>42300</c:v>
                      </c:pt>
                      <c:pt idx="2578">
                        <c:v>42303</c:v>
                      </c:pt>
                      <c:pt idx="2579">
                        <c:v>42304</c:v>
                      </c:pt>
                      <c:pt idx="2580">
                        <c:v>42305</c:v>
                      </c:pt>
                      <c:pt idx="2581">
                        <c:v>42306</c:v>
                      </c:pt>
                      <c:pt idx="2582">
                        <c:v>42307</c:v>
                      </c:pt>
                      <c:pt idx="2583">
                        <c:v>42310</c:v>
                      </c:pt>
                      <c:pt idx="2584">
                        <c:v>42311</c:v>
                      </c:pt>
                      <c:pt idx="2585">
                        <c:v>42312</c:v>
                      </c:pt>
                      <c:pt idx="2586">
                        <c:v>42313</c:v>
                      </c:pt>
                      <c:pt idx="2587">
                        <c:v>42314</c:v>
                      </c:pt>
                      <c:pt idx="2588">
                        <c:v>42317</c:v>
                      </c:pt>
                      <c:pt idx="2589">
                        <c:v>42318</c:v>
                      </c:pt>
                      <c:pt idx="2590">
                        <c:v>42320</c:v>
                      </c:pt>
                      <c:pt idx="2591">
                        <c:v>42321</c:v>
                      </c:pt>
                      <c:pt idx="2592">
                        <c:v>42324</c:v>
                      </c:pt>
                      <c:pt idx="2593">
                        <c:v>42325</c:v>
                      </c:pt>
                      <c:pt idx="2594">
                        <c:v>42326</c:v>
                      </c:pt>
                      <c:pt idx="2595">
                        <c:v>42327</c:v>
                      </c:pt>
                      <c:pt idx="2596">
                        <c:v>42328</c:v>
                      </c:pt>
                      <c:pt idx="2597">
                        <c:v>42331</c:v>
                      </c:pt>
                      <c:pt idx="2598">
                        <c:v>42332</c:v>
                      </c:pt>
                      <c:pt idx="2599">
                        <c:v>42333</c:v>
                      </c:pt>
                      <c:pt idx="2600">
                        <c:v>42335</c:v>
                      </c:pt>
                      <c:pt idx="2601">
                        <c:v>42338</c:v>
                      </c:pt>
                      <c:pt idx="2602">
                        <c:v>42339</c:v>
                      </c:pt>
                      <c:pt idx="2603">
                        <c:v>42340</c:v>
                      </c:pt>
                      <c:pt idx="2604">
                        <c:v>42341</c:v>
                      </c:pt>
                      <c:pt idx="2605">
                        <c:v>42342</c:v>
                      </c:pt>
                      <c:pt idx="2606">
                        <c:v>42345</c:v>
                      </c:pt>
                      <c:pt idx="2607">
                        <c:v>42346</c:v>
                      </c:pt>
                      <c:pt idx="2608">
                        <c:v>42347</c:v>
                      </c:pt>
                      <c:pt idx="2609">
                        <c:v>42348</c:v>
                      </c:pt>
                      <c:pt idx="2610">
                        <c:v>42349</c:v>
                      </c:pt>
                      <c:pt idx="2611">
                        <c:v>42352</c:v>
                      </c:pt>
                      <c:pt idx="2612">
                        <c:v>42353</c:v>
                      </c:pt>
                      <c:pt idx="2613">
                        <c:v>42354</c:v>
                      </c:pt>
                      <c:pt idx="2614">
                        <c:v>42355</c:v>
                      </c:pt>
                      <c:pt idx="2615">
                        <c:v>42356</c:v>
                      </c:pt>
                      <c:pt idx="2616">
                        <c:v>42359</c:v>
                      </c:pt>
                      <c:pt idx="2617">
                        <c:v>42360</c:v>
                      </c:pt>
                      <c:pt idx="2618">
                        <c:v>42361</c:v>
                      </c:pt>
                      <c:pt idx="2619">
                        <c:v>42362</c:v>
                      </c:pt>
                      <c:pt idx="2620">
                        <c:v>42366</c:v>
                      </c:pt>
                      <c:pt idx="2621">
                        <c:v>42367</c:v>
                      </c:pt>
                      <c:pt idx="2622">
                        <c:v>42368</c:v>
                      </c:pt>
                      <c:pt idx="2623">
                        <c:v>42369</c:v>
                      </c:pt>
                      <c:pt idx="2624">
                        <c:v>42373</c:v>
                      </c:pt>
                      <c:pt idx="2625">
                        <c:v>42374</c:v>
                      </c:pt>
                      <c:pt idx="2626">
                        <c:v>42375</c:v>
                      </c:pt>
                      <c:pt idx="2627">
                        <c:v>42376</c:v>
                      </c:pt>
                      <c:pt idx="2628">
                        <c:v>42377</c:v>
                      </c:pt>
                      <c:pt idx="2629">
                        <c:v>42380</c:v>
                      </c:pt>
                      <c:pt idx="2630">
                        <c:v>42381</c:v>
                      </c:pt>
                      <c:pt idx="2631">
                        <c:v>42382</c:v>
                      </c:pt>
                      <c:pt idx="2632">
                        <c:v>42383</c:v>
                      </c:pt>
                      <c:pt idx="2633">
                        <c:v>42384</c:v>
                      </c:pt>
                      <c:pt idx="2634">
                        <c:v>42388</c:v>
                      </c:pt>
                      <c:pt idx="2635">
                        <c:v>42389</c:v>
                      </c:pt>
                      <c:pt idx="2636">
                        <c:v>42390</c:v>
                      </c:pt>
                      <c:pt idx="2637">
                        <c:v>42391</c:v>
                      </c:pt>
                      <c:pt idx="2638">
                        <c:v>42394</c:v>
                      </c:pt>
                      <c:pt idx="2639">
                        <c:v>42395</c:v>
                      </c:pt>
                      <c:pt idx="2640">
                        <c:v>42396</c:v>
                      </c:pt>
                      <c:pt idx="2641">
                        <c:v>42397</c:v>
                      </c:pt>
                      <c:pt idx="2642">
                        <c:v>42398</c:v>
                      </c:pt>
                      <c:pt idx="2643">
                        <c:v>42401</c:v>
                      </c:pt>
                      <c:pt idx="2644">
                        <c:v>42402</c:v>
                      </c:pt>
                      <c:pt idx="2645">
                        <c:v>42403</c:v>
                      </c:pt>
                      <c:pt idx="2646">
                        <c:v>42404</c:v>
                      </c:pt>
                      <c:pt idx="2647">
                        <c:v>42405</c:v>
                      </c:pt>
                      <c:pt idx="2648">
                        <c:v>42408</c:v>
                      </c:pt>
                      <c:pt idx="2649">
                        <c:v>42409</c:v>
                      </c:pt>
                      <c:pt idx="2650">
                        <c:v>42410</c:v>
                      </c:pt>
                      <c:pt idx="2651">
                        <c:v>42411</c:v>
                      </c:pt>
                      <c:pt idx="2652">
                        <c:v>42412</c:v>
                      </c:pt>
                      <c:pt idx="2653">
                        <c:v>42416</c:v>
                      </c:pt>
                      <c:pt idx="2654">
                        <c:v>42417</c:v>
                      </c:pt>
                      <c:pt idx="2655">
                        <c:v>42418</c:v>
                      </c:pt>
                      <c:pt idx="2656">
                        <c:v>42419</c:v>
                      </c:pt>
                      <c:pt idx="2657">
                        <c:v>42422</c:v>
                      </c:pt>
                      <c:pt idx="2658">
                        <c:v>42423</c:v>
                      </c:pt>
                      <c:pt idx="2659">
                        <c:v>42424</c:v>
                      </c:pt>
                      <c:pt idx="2660">
                        <c:v>42425</c:v>
                      </c:pt>
                      <c:pt idx="2661">
                        <c:v>42426</c:v>
                      </c:pt>
                      <c:pt idx="2662">
                        <c:v>42429</c:v>
                      </c:pt>
                      <c:pt idx="2663">
                        <c:v>42430</c:v>
                      </c:pt>
                      <c:pt idx="2664">
                        <c:v>42431</c:v>
                      </c:pt>
                      <c:pt idx="2665">
                        <c:v>42432</c:v>
                      </c:pt>
                      <c:pt idx="2666">
                        <c:v>42433</c:v>
                      </c:pt>
                      <c:pt idx="2667">
                        <c:v>42436</c:v>
                      </c:pt>
                      <c:pt idx="2668">
                        <c:v>42437</c:v>
                      </c:pt>
                      <c:pt idx="2669">
                        <c:v>42438</c:v>
                      </c:pt>
                      <c:pt idx="2670">
                        <c:v>42439</c:v>
                      </c:pt>
                      <c:pt idx="2671">
                        <c:v>42440</c:v>
                      </c:pt>
                      <c:pt idx="2672">
                        <c:v>42443</c:v>
                      </c:pt>
                      <c:pt idx="2673">
                        <c:v>42444</c:v>
                      </c:pt>
                      <c:pt idx="2674">
                        <c:v>42445</c:v>
                      </c:pt>
                      <c:pt idx="2675">
                        <c:v>42446</c:v>
                      </c:pt>
                      <c:pt idx="2676">
                        <c:v>42447</c:v>
                      </c:pt>
                      <c:pt idx="2677">
                        <c:v>42450</c:v>
                      </c:pt>
                      <c:pt idx="2678">
                        <c:v>42451</c:v>
                      </c:pt>
                      <c:pt idx="2679">
                        <c:v>42452</c:v>
                      </c:pt>
                      <c:pt idx="2680">
                        <c:v>42453</c:v>
                      </c:pt>
                      <c:pt idx="2681">
                        <c:v>42457</c:v>
                      </c:pt>
                      <c:pt idx="2682">
                        <c:v>42458</c:v>
                      </c:pt>
                      <c:pt idx="2683">
                        <c:v>42459</c:v>
                      </c:pt>
                      <c:pt idx="2684">
                        <c:v>42460</c:v>
                      </c:pt>
                      <c:pt idx="2685">
                        <c:v>42461</c:v>
                      </c:pt>
                      <c:pt idx="2686">
                        <c:v>42464</c:v>
                      </c:pt>
                      <c:pt idx="2687">
                        <c:v>42465</c:v>
                      </c:pt>
                      <c:pt idx="2688">
                        <c:v>42466</c:v>
                      </c:pt>
                      <c:pt idx="2689">
                        <c:v>42467</c:v>
                      </c:pt>
                      <c:pt idx="2690">
                        <c:v>42468</c:v>
                      </c:pt>
                      <c:pt idx="2691">
                        <c:v>42471</c:v>
                      </c:pt>
                      <c:pt idx="2692">
                        <c:v>42472</c:v>
                      </c:pt>
                      <c:pt idx="2693">
                        <c:v>42473</c:v>
                      </c:pt>
                      <c:pt idx="2694">
                        <c:v>42474</c:v>
                      </c:pt>
                      <c:pt idx="2695">
                        <c:v>42475</c:v>
                      </c:pt>
                      <c:pt idx="2696">
                        <c:v>42478</c:v>
                      </c:pt>
                      <c:pt idx="2697">
                        <c:v>42479</c:v>
                      </c:pt>
                      <c:pt idx="2698">
                        <c:v>42480</c:v>
                      </c:pt>
                      <c:pt idx="2699">
                        <c:v>42481</c:v>
                      </c:pt>
                      <c:pt idx="2700">
                        <c:v>42482</c:v>
                      </c:pt>
                      <c:pt idx="2701">
                        <c:v>42485</c:v>
                      </c:pt>
                      <c:pt idx="2702">
                        <c:v>42486</c:v>
                      </c:pt>
                      <c:pt idx="2703">
                        <c:v>42487</c:v>
                      </c:pt>
                      <c:pt idx="2704">
                        <c:v>42488</c:v>
                      </c:pt>
                      <c:pt idx="2705">
                        <c:v>42489</c:v>
                      </c:pt>
                      <c:pt idx="2706">
                        <c:v>42492</c:v>
                      </c:pt>
                      <c:pt idx="2707">
                        <c:v>42493</c:v>
                      </c:pt>
                      <c:pt idx="2708">
                        <c:v>42494</c:v>
                      </c:pt>
                      <c:pt idx="2709">
                        <c:v>42495</c:v>
                      </c:pt>
                      <c:pt idx="2710">
                        <c:v>42496</c:v>
                      </c:pt>
                      <c:pt idx="2711">
                        <c:v>42499</c:v>
                      </c:pt>
                      <c:pt idx="2712">
                        <c:v>42500</c:v>
                      </c:pt>
                      <c:pt idx="2713">
                        <c:v>42501</c:v>
                      </c:pt>
                      <c:pt idx="2714">
                        <c:v>42502</c:v>
                      </c:pt>
                      <c:pt idx="2715">
                        <c:v>42503</c:v>
                      </c:pt>
                      <c:pt idx="2716">
                        <c:v>42506</c:v>
                      </c:pt>
                      <c:pt idx="2717">
                        <c:v>42507</c:v>
                      </c:pt>
                      <c:pt idx="2718">
                        <c:v>42508</c:v>
                      </c:pt>
                      <c:pt idx="2719">
                        <c:v>42509</c:v>
                      </c:pt>
                      <c:pt idx="2720">
                        <c:v>42510</c:v>
                      </c:pt>
                      <c:pt idx="2721">
                        <c:v>42513</c:v>
                      </c:pt>
                      <c:pt idx="2722">
                        <c:v>42514</c:v>
                      </c:pt>
                      <c:pt idx="2723">
                        <c:v>42515</c:v>
                      </c:pt>
                      <c:pt idx="2724">
                        <c:v>42516</c:v>
                      </c:pt>
                      <c:pt idx="2725">
                        <c:v>42517</c:v>
                      </c:pt>
                      <c:pt idx="2726">
                        <c:v>42521</c:v>
                      </c:pt>
                      <c:pt idx="2727">
                        <c:v>42522</c:v>
                      </c:pt>
                      <c:pt idx="2728">
                        <c:v>42523</c:v>
                      </c:pt>
                      <c:pt idx="2729">
                        <c:v>42524</c:v>
                      </c:pt>
                      <c:pt idx="2730">
                        <c:v>42527</c:v>
                      </c:pt>
                      <c:pt idx="2731">
                        <c:v>42528</c:v>
                      </c:pt>
                      <c:pt idx="2732">
                        <c:v>42529</c:v>
                      </c:pt>
                      <c:pt idx="2733">
                        <c:v>42530</c:v>
                      </c:pt>
                      <c:pt idx="2734">
                        <c:v>42531</c:v>
                      </c:pt>
                      <c:pt idx="2735">
                        <c:v>42534</c:v>
                      </c:pt>
                      <c:pt idx="2736">
                        <c:v>42535</c:v>
                      </c:pt>
                      <c:pt idx="2737">
                        <c:v>42536</c:v>
                      </c:pt>
                      <c:pt idx="2738">
                        <c:v>42537</c:v>
                      </c:pt>
                      <c:pt idx="2739">
                        <c:v>42538</c:v>
                      </c:pt>
                      <c:pt idx="2740">
                        <c:v>42541</c:v>
                      </c:pt>
                      <c:pt idx="2741">
                        <c:v>42542</c:v>
                      </c:pt>
                      <c:pt idx="2742">
                        <c:v>42543</c:v>
                      </c:pt>
                      <c:pt idx="2743">
                        <c:v>42544</c:v>
                      </c:pt>
                      <c:pt idx="2744">
                        <c:v>42545</c:v>
                      </c:pt>
                      <c:pt idx="2745">
                        <c:v>42548</c:v>
                      </c:pt>
                      <c:pt idx="2746">
                        <c:v>42549</c:v>
                      </c:pt>
                      <c:pt idx="2747">
                        <c:v>42550</c:v>
                      </c:pt>
                      <c:pt idx="2748">
                        <c:v>42551</c:v>
                      </c:pt>
                      <c:pt idx="2749">
                        <c:v>42552</c:v>
                      </c:pt>
                      <c:pt idx="2750">
                        <c:v>42556</c:v>
                      </c:pt>
                      <c:pt idx="2751">
                        <c:v>42557</c:v>
                      </c:pt>
                      <c:pt idx="2752">
                        <c:v>42558</c:v>
                      </c:pt>
                      <c:pt idx="2753">
                        <c:v>42559</c:v>
                      </c:pt>
                      <c:pt idx="2754">
                        <c:v>42562</c:v>
                      </c:pt>
                      <c:pt idx="2755">
                        <c:v>42563</c:v>
                      </c:pt>
                      <c:pt idx="2756">
                        <c:v>42564</c:v>
                      </c:pt>
                      <c:pt idx="2757">
                        <c:v>42565</c:v>
                      </c:pt>
                      <c:pt idx="2758">
                        <c:v>42566</c:v>
                      </c:pt>
                      <c:pt idx="2759">
                        <c:v>42569</c:v>
                      </c:pt>
                      <c:pt idx="2760">
                        <c:v>42570</c:v>
                      </c:pt>
                      <c:pt idx="2761">
                        <c:v>42571</c:v>
                      </c:pt>
                      <c:pt idx="2762">
                        <c:v>42572</c:v>
                      </c:pt>
                      <c:pt idx="2763">
                        <c:v>42573</c:v>
                      </c:pt>
                      <c:pt idx="2764">
                        <c:v>42576</c:v>
                      </c:pt>
                      <c:pt idx="2765">
                        <c:v>42577</c:v>
                      </c:pt>
                      <c:pt idx="2766">
                        <c:v>42578</c:v>
                      </c:pt>
                      <c:pt idx="2767">
                        <c:v>42579</c:v>
                      </c:pt>
                      <c:pt idx="2768">
                        <c:v>42580</c:v>
                      </c:pt>
                      <c:pt idx="2769">
                        <c:v>42583</c:v>
                      </c:pt>
                      <c:pt idx="2770">
                        <c:v>42584</c:v>
                      </c:pt>
                      <c:pt idx="2771">
                        <c:v>42585</c:v>
                      </c:pt>
                      <c:pt idx="2772">
                        <c:v>42586</c:v>
                      </c:pt>
                      <c:pt idx="2773">
                        <c:v>42587</c:v>
                      </c:pt>
                      <c:pt idx="2774">
                        <c:v>42590</c:v>
                      </c:pt>
                      <c:pt idx="2775">
                        <c:v>42591</c:v>
                      </c:pt>
                      <c:pt idx="2776">
                        <c:v>42592</c:v>
                      </c:pt>
                      <c:pt idx="2777">
                        <c:v>42593</c:v>
                      </c:pt>
                      <c:pt idx="2778">
                        <c:v>42594</c:v>
                      </c:pt>
                      <c:pt idx="2779">
                        <c:v>42597</c:v>
                      </c:pt>
                      <c:pt idx="2780">
                        <c:v>42598</c:v>
                      </c:pt>
                      <c:pt idx="2781">
                        <c:v>42599</c:v>
                      </c:pt>
                      <c:pt idx="2782">
                        <c:v>42600</c:v>
                      </c:pt>
                      <c:pt idx="2783">
                        <c:v>42601</c:v>
                      </c:pt>
                      <c:pt idx="2784">
                        <c:v>42604</c:v>
                      </c:pt>
                      <c:pt idx="2785">
                        <c:v>42605</c:v>
                      </c:pt>
                      <c:pt idx="2786">
                        <c:v>42606</c:v>
                      </c:pt>
                      <c:pt idx="2787">
                        <c:v>42607</c:v>
                      </c:pt>
                      <c:pt idx="2788">
                        <c:v>42608</c:v>
                      </c:pt>
                      <c:pt idx="2789">
                        <c:v>42611</c:v>
                      </c:pt>
                      <c:pt idx="2790">
                        <c:v>42612</c:v>
                      </c:pt>
                      <c:pt idx="2791">
                        <c:v>42613</c:v>
                      </c:pt>
                      <c:pt idx="2792">
                        <c:v>42614</c:v>
                      </c:pt>
                      <c:pt idx="2793">
                        <c:v>42615</c:v>
                      </c:pt>
                      <c:pt idx="2794">
                        <c:v>42619</c:v>
                      </c:pt>
                      <c:pt idx="2795">
                        <c:v>42620</c:v>
                      </c:pt>
                      <c:pt idx="2796">
                        <c:v>42621</c:v>
                      </c:pt>
                      <c:pt idx="2797">
                        <c:v>42622</c:v>
                      </c:pt>
                      <c:pt idx="2798">
                        <c:v>42625</c:v>
                      </c:pt>
                      <c:pt idx="2799">
                        <c:v>42626</c:v>
                      </c:pt>
                      <c:pt idx="2800">
                        <c:v>42627</c:v>
                      </c:pt>
                      <c:pt idx="2801">
                        <c:v>42628</c:v>
                      </c:pt>
                      <c:pt idx="2802">
                        <c:v>42629</c:v>
                      </c:pt>
                      <c:pt idx="2803">
                        <c:v>42632</c:v>
                      </c:pt>
                      <c:pt idx="2804">
                        <c:v>42633</c:v>
                      </c:pt>
                      <c:pt idx="2805">
                        <c:v>42634</c:v>
                      </c:pt>
                      <c:pt idx="2806">
                        <c:v>42635</c:v>
                      </c:pt>
                      <c:pt idx="2807">
                        <c:v>42636</c:v>
                      </c:pt>
                      <c:pt idx="2808">
                        <c:v>42639</c:v>
                      </c:pt>
                      <c:pt idx="2809">
                        <c:v>42640</c:v>
                      </c:pt>
                      <c:pt idx="2810">
                        <c:v>42641</c:v>
                      </c:pt>
                      <c:pt idx="2811">
                        <c:v>42642</c:v>
                      </c:pt>
                      <c:pt idx="2812">
                        <c:v>42643</c:v>
                      </c:pt>
                      <c:pt idx="2813">
                        <c:v>42646</c:v>
                      </c:pt>
                      <c:pt idx="2814">
                        <c:v>42647</c:v>
                      </c:pt>
                      <c:pt idx="2815">
                        <c:v>42648</c:v>
                      </c:pt>
                      <c:pt idx="2816">
                        <c:v>42649</c:v>
                      </c:pt>
                      <c:pt idx="2817">
                        <c:v>42650</c:v>
                      </c:pt>
                      <c:pt idx="2818">
                        <c:v>42654</c:v>
                      </c:pt>
                      <c:pt idx="2819">
                        <c:v>42655</c:v>
                      </c:pt>
                      <c:pt idx="2820">
                        <c:v>42656</c:v>
                      </c:pt>
                      <c:pt idx="2821">
                        <c:v>42657</c:v>
                      </c:pt>
                      <c:pt idx="2822">
                        <c:v>42660</c:v>
                      </c:pt>
                      <c:pt idx="2823">
                        <c:v>42661</c:v>
                      </c:pt>
                      <c:pt idx="2824">
                        <c:v>42662</c:v>
                      </c:pt>
                      <c:pt idx="2825">
                        <c:v>42663</c:v>
                      </c:pt>
                      <c:pt idx="2826">
                        <c:v>42664</c:v>
                      </c:pt>
                      <c:pt idx="2827">
                        <c:v>42667</c:v>
                      </c:pt>
                      <c:pt idx="2828">
                        <c:v>42668</c:v>
                      </c:pt>
                      <c:pt idx="2829">
                        <c:v>42669</c:v>
                      </c:pt>
                      <c:pt idx="2830">
                        <c:v>42670</c:v>
                      </c:pt>
                      <c:pt idx="2831">
                        <c:v>42671</c:v>
                      </c:pt>
                      <c:pt idx="2832">
                        <c:v>42674</c:v>
                      </c:pt>
                      <c:pt idx="2833">
                        <c:v>42675</c:v>
                      </c:pt>
                      <c:pt idx="2834">
                        <c:v>42676</c:v>
                      </c:pt>
                      <c:pt idx="2835">
                        <c:v>42677</c:v>
                      </c:pt>
                      <c:pt idx="2836">
                        <c:v>42678</c:v>
                      </c:pt>
                      <c:pt idx="2837">
                        <c:v>42681</c:v>
                      </c:pt>
                      <c:pt idx="2838">
                        <c:v>42682</c:v>
                      </c:pt>
                      <c:pt idx="2839">
                        <c:v>42683</c:v>
                      </c:pt>
                      <c:pt idx="2840">
                        <c:v>42684</c:v>
                      </c:pt>
                      <c:pt idx="2841">
                        <c:v>42688</c:v>
                      </c:pt>
                      <c:pt idx="2842">
                        <c:v>42689</c:v>
                      </c:pt>
                      <c:pt idx="2843">
                        <c:v>42690</c:v>
                      </c:pt>
                      <c:pt idx="2844">
                        <c:v>42691</c:v>
                      </c:pt>
                      <c:pt idx="2845">
                        <c:v>42692</c:v>
                      </c:pt>
                      <c:pt idx="2846">
                        <c:v>42695</c:v>
                      </c:pt>
                      <c:pt idx="2847">
                        <c:v>42696</c:v>
                      </c:pt>
                      <c:pt idx="2848">
                        <c:v>42697</c:v>
                      </c:pt>
                      <c:pt idx="2849">
                        <c:v>42699</c:v>
                      </c:pt>
                      <c:pt idx="2850">
                        <c:v>42702</c:v>
                      </c:pt>
                      <c:pt idx="2851">
                        <c:v>42703</c:v>
                      </c:pt>
                      <c:pt idx="2852">
                        <c:v>42704</c:v>
                      </c:pt>
                      <c:pt idx="2853">
                        <c:v>42705</c:v>
                      </c:pt>
                      <c:pt idx="2854">
                        <c:v>42706</c:v>
                      </c:pt>
                      <c:pt idx="2855">
                        <c:v>42709</c:v>
                      </c:pt>
                      <c:pt idx="2856">
                        <c:v>42710</c:v>
                      </c:pt>
                      <c:pt idx="2857">
                        <c:v>42711</c:v>
                      </c:pt>
                      <c:pt idx="2858">
                        <c:v>42712</c:v>
                      </c:pt>
                      <c:pt idx="2859">
                        <c:v>42713</c:v>
                      </c:pt>
                      <c:pt idx="2860">
                        <c:v>42716</c:v>
                      </c:pt>
                      <c:pt idx="2861">
                        <c:v>42717</c:v>
                      </c:pt>
                      <c:pt idx="2862">
                        <c:v>42718</c:v>
                      </c:pt>
                      <c:pt idx="2863">
                        <c:v>42719</c:v>
                      </c:pt>
                      <c:pt idx="2864">
                        <c:v>42720</c:v>
                      </c:pt>
                      <c:pt idx="2865">
                        <c:v>42723</c:v>
                      </c:pt>
                      <c:pt idx="2866">
                        <c:v>42724</c:v>
                      </c:pt>
                      <c:pt idx="2867">
                        <c:v>42725</c:v>
                      </c:pt>
                      <c:pt idx="2868">
                        <c:v>42726</c:v>
                      </c:pt>
                      <c:pt idx="2869">
                        <c:v>42727</c:v>
                      </c:pt>
                      <c:pt idx="2870">
                        <c:v>42731</c:v>
                      </c:pt>
                      <c:pt idx="2871">
                        <c:v>42732</c:v>
                      </c:pt>
                      <c:pt idx="2872">
                        <c:v>42733</c:v>
                      </c:pt>
                      <c:pt idx="2873">
                        <c:v>42734</c:v>
                      </c:pt>
                      <c:pt idx="2874">
                        <c:v>42738</c:v>
                      </c:pt>
                      <c:pt idx="2875">
                        <c:v>42739</c:v>
                      </c:pt>
                      <c:pt idx="2876">
                        <c:v>42740</c:v>
                      </c:pt>
                      <c:pt idx="2877">
                        <c:v>42741</c:v>
                      </c:pt>
                      <c:pt idx="2878">
                        <c:v>42744</c:v>
                      </c:pt>
                      <c:pt idx="2879">
                        <c:v>42745</c:v>
                      </c:pt>
                      <c:pt idx="2880">
                        <c:v>42746</c:v>
                      </c:pt>
                      <c:pt idx="2881">
                        <c:v>42747</c:v>
                      </c:pt>
                      <c:pt idx="2882">
                        <c:v>42748</c:v>
                      </c:pt>
                      <c:pt idx="2883">
                        <c:v>42752</c:v>
                      </c:pt>
                      <c:pt idx="2884">
                        <c:v>42753</c:v>
                      </c:pt>
                      <c:pt idx="2885">
                        <c:v>42754</c:v>
                      </c:pt>
                      <c:pt idx="2886">
                        <c:v>42755</c:v>
                      </c:pt>
                      <c:pt idx="2887">
                        <c:v>42758</c:v>
                      </c:pt>
                      <c:pt idx="2888">
                        <c:v>42759</c:v>
                      </c:pt>
                      <c:pt idx="2889">
                        <c:v>42760</c:v>
                      </c:pt>
                      <c:pt idx="2890">
                        <c:v>42761</c:v>
                      </c:pt>
                      <c:pt idx="2891">
                        <c:v>42762</c:v>
                      </c:pt>
                      <c:pt idx="2892">
                        <c:v>42765</c:v>
                      </c:pt>
                      <c:pt idx="2893">
                        <c:v>42766</c:v>
                      </c:pt>
                      <c:pt idx="2894">
                        <c:v>42767</c:v>
                      </c:pt>
                      <c:pt idx="2895">
                        <c:v>42768</c:v>
                      </c:pt>
                      <c:pt idx="2896">
                        <c:v>42769</c:v>
                      </c:pt>
                      <c:pt idx="2897">
                        <c:v>42772</c:v>
                      </c:pt>
                      <c:pt idx="2898">
                        <c:v>42773</c:v>
                      </c:pt>
                      <c:pt idx="2899">
                        <c:v>42774</c:v>
                      </c:pt>
                      <c:pt idx="2900">
                        <c:v>42775</c:v>
                      </c:pt>
                      <c:pt idx="2901">
                        <c:v>42776</c:v>
                      </c:pt>
                      <c:pt idx="2902">
                        <c:v>42779</c:v>
                      </c:pt>
                      <c:pt idx="2903">
                        <c:v>42780</c:v>
                      </c:pt>
                      <c:pt idx="2904">
                        <c:v>42781</c:v>
                      </c:pt>
                      <c:pt idx="2905">
                        <c:v>42782</c:v>
                      </c:pt>
                      <c:pt idx="2906">
                        <c:v>42783</c:v>
                      </c:pt>
                      <c:pt idx="2907">
                        <c:v>42787</c:v>
                      </c:pt>
                      <c:pt idx="2908">
                        <c:v>42788</c:v>
                      </c:pt>
                      <c:pt idx="2909">
                        <c:v>42789</c:v>
                      </c:pt>
                      <c:pt idx="2910">
                        <c:v>42790</c:v>
                      </c:pt>
                      <c:pt idx="2911">
                        <c:v>42793</c:v>
                      </c:pt>
                      <c:pt idx="2912">
                        <c:v>42794</c:v>
                      </c:pt>
                      <c:pt idx="2913">
                        <c:v>42795</c:v>
                      </c:pt>
                      <c:pt idx="2914">
                        <c:v>42796</c:v>
                      </c:pt>
                      <c:pt idx="2915">
                        <c:v>42797</c:v>
                      </c:pt>
                      <c:pt idx="2916">
                        <c:v>42800</c:v>
                      </c:pt>
                      <c:pt idx="2917">
                        <c:v>42801</c:v>
                      </c:pt>
                      <c:pt idx="2918">
                        <c:v>42802</c:v>
                      </c:pt>
                      <c:pt idx="2919">
                        <c:v>42803</c:v>
                      </c:pt>
                      <c:pt idx="2920">
                        <c:v>42804</c:v>
                      </c:pt>
                      <c:pt idx="2921">
                        <c:v>42807</c:v>
                      </c:pt>
                      <c:pt idx="2922">
                        <c:v>42808</c:v>
                      </c:pt>
                      <c:pt idx="2923">
                        <c:v>42809</c:v>
                      </c:pt>
                      <c:pt idx="2924">
                        <c:v>42810</c:v>
                      </c:pt>
                      <c:pt idx="2925">
                        <c:v>42811</c:v>
                      </c:pt>
                      <c:pt idx="2926">
                        <c:v>42814</c:v>
                      </c:pt>
                      <c:pt idx="2927">
                        <c:v>42815</c:v>
                      </c:pt>
                      <c:pt idx="2928">
                        <c:v>42816</c:v>
                      </c:pt>
                      <c:pt idx="2929">
                        <c:v>42817</c:v>
                      </c:pt>
                      <c:pt idx="2930">
                        <c:v>42818</c:v>
                      </c:pt>
                      <c:pt idx="2931">
                        <c:v>42821</c:v>
                      </c:pt>
                      <c:pt idx="2932">
                        <c:v>42822</c:v>
                      </c:pt>
                      <c:pt idx="2933">
                        <c:v>42823</c:v>
                      </c:pt>
                      <c:pt idx="2934">
                        <c:v>42824</c:v>
                      </c:pt>
                      <c:pt idx="2935">
                        <c:v>42825</c:v>
                      </c:pt>
                      <c:pt idx="2936">
                        <c:v>42828</c:v>
                      </c:pt>
                      <c:pt idx="2937">
                        <c:v>42829</c:v>
                      </c:pt>
                      <c:pt idx="2938">
                        <c:v>42830</c:v>
                      </c:pt>
                      <c:pt idx="2939">
                        <c:v>42831</c:v>
                      </c:pt>
                      <c:pt idx="2940">
                        <c:v>42832</c:v>
                      </c:pt>
                      <c:pt idx="2941">
                        <c:v>42835</c:v>
                      </c:pt>
                      <c:pt idx="2942">
                        <c:v>42836</c:v>
                      </c:pt>
                      <c:pt idx="2943">
                        <c:v>42837</c:v>
                      </c:pt>
                      <c:pt idx="2944">
                        <c:v>42838</c:v>
                      </c:pt>
                      <c:pt idx="2945">
                        <c:v>42842</c:v>
                      </c:pt>
                      <c:pt idx="2946">
                        <c:v>42843</c:v>
                      </c:pt>
                      <c:pt idx="2947">
                        <c:v>42844</c:v>
                      </c:pt>
                      <c:pt idx="2948">
                        <c:v>42845</c:v>
                      </c:pt>
                      <c:pt idx="2949">
                        <c:v>42846</c:v>
                      </c:pt>
                      <c:pt idx="2950">
                        <c:v>42849</c:v>
                      </c:pt>
                      <c:pt idx="2951">
                        <c:v>42850</c:v>
                      </c:pt>
                      <c:pt idx="2952">
                        <c:v>42851</c:v>
                      </c:pt>
                      <c:pt idx="2953">
                        <c:v>42852</c:v>
                      </c:pt>
                      <c:pt idx="2954">
                        <c:v>42853</c:v>
                      </c:pt>
                      <c:pt idx="2955">
                        <c:v>42856</c:v>
                      </c:pt>
                      <c:pt idx="2956">
                        <c:v>42857</c:v>
                      </c:pt>
                      <c:pt idx="2957">
                        <c:v>42858</c:v>
                      </c:pt>
                      <c:pt idx="2958">
                        <c:v>42859</c:v>
                      </c:pt>
                      <c:pt idx="2959">
                        <c:v>42860</c:v>
                      </c:pt>
                      <c:pt idx="2960">
                        <c:v>42863</c:v>
                      </c:pt>
                      <c:pt idx="2961">
                        <c:v>42864</c:v>
                      </c:pt>
                      <c:pt idx="2962">
                        <c:v>42865</c:v>
                      </c:pt>
                      <c:pt idx="2963">
                        <c:v>42866</c:v>
                      </c:pt>
                      <c:pt idx="2964">
                        <c:v>42867</c:v>
                      </c:pt>
                      <c:pt idx="2965">
                        <c:v>42870</c:v>
                      </c:pt>
                      <c:pt idx="2966">
                        <c:v>42871</c:v>
                      </c:pt>
                      <c:pt idx="2967">
                        <c:v>42872</c:v>
                      </c:pt>
                      <c:pt idx="2968">
                        <c:v>42873</c:v>
                      </c:pt>
                      <c:pt idx="2969">
                        <c:v>42874</c:v>
                      </c:pt>
                      <c:pt idx="2970">
                        <c:v>42877</c:v>
                      </c:pt>
                      <c:pt idx="2971">
                        <c:v>42878</c:v>
                      </c:pt>
                      <c:pt idx="2972">
                        <c:v>42879</c:v>
                      </c:pt>
                      <c:pt idx="2973">
                        <c:v>42880</c:v>
                      </c:pt>
                      <c:pt idx="2974">
                        <c:v>42881</c:v>
                      </c:pt>
                      <c:pt idx="2975">
                        <c:v>42885</c:v>
                      </c:pt>
                      <c:pt idx="2976">
                        <c:v>42886</c:v>
                      </c:pt>
                      <c:pt idx="2977">
                        <c:v>42887</c:v>
                      </c:pt>
                      <c:pt idx="2978">
                        <c:v>42888</c:v>
                      </c:pt>
                      <c:pt idx="2979">
                        <c:v>42891</c:v>
                      </c:pt>
                      <c:pt idx="2980">
                        <c:v>42892</c:v>
                      </c:pt>
                      <c:pt idx="2981">
                        <c:v>42893</c:v>
                      </c:pt>
                      <c:pt idx="2982">
                        <c:v>42894</c:v>
                      </c:pt>
                      <c:pt idx="2983">
                        <c:v>42895</c:v>
                      </c:pt>
                      <c:pt idx="2984">
                        <c:v>42898</c:v>
                      </c:pt>
                      <c:pt idx="2985">
                        <c:v>42899</c:v>
                      </c:pt>
                      <c:pt idx="2986">
                        <c:v>42900</c:v>
                      </c:pt>
                      <c:pt idx="2987">
                        <c:v>42901</c:v>
                      </c:pt>
                      <c:pt idx="2988">
                        <c:v>42902</c:v>
                      </c:pt>
                      <c:pt idx="2989">
                        <c:v>42905</c:v>
                      </c:pt>
                      <c:pt idx="2990">
                        <c:v>42906</c:v>
                      </c:pt>
                      <c:pt idx="2991">
                        <c:v>42907</c:v>
                      </c:pt>
                      <c:pt idx="2992">
                        <c:v>42908</c:v>
                      </c:pt>
                      <c:pt idx="2993">
                        <c:v>42909</c:v>
                      </c:pt>
                      <c:pt idx="2994">
                        <c:v>42912</c:v>
                      </c:pt>
                      <c:pt idx="2995">
                        <c:v>42913</c:v>
                      </c:pt>
                      <c:pt idx="2996">
                        <c:v>42914</c:v>
                      </c:pt>
                      <c:pt idx="2997">
                        <c:v>42915</c:v>
                      </c:pt>
                      <c:pt idx="2998">
                        <c:v>42916</c:v>
                      </c:pt>
                      <c:pt idx="2999">
                        <c:v>42919</c:v>
                      </c:pt>
                      <c:pt idx="3000">
                        <c:v>42921</c:v>
                      </c:pt>
                      <c:pt idx="3001">
                        <c:v>42922</c:v>
                      </c:pt>
                      <c:pt idx="3002">
                        <c:v>42923</c:v>
                      </c:pt>
                      <c:pt idx="3003">
                        <c:v>42926</c:v>
                      </c:pt>
                      <c:pt idx="3004">
                        <c:v>42927</c:v>
                      </c:pt>
                      <c:pt idx="3005">
                        <c:v>42928</c:v>
                      </c:pt>
                      <c:pt idx="3006">
                        <c:v>42929</c:v>
                      </c:pt>
                      <c:pt idx="3007">
                        <c:v>42930</c:v>
                      </c:pt>
                      <c:pt idx="3008">
                        <c:v>42933</c:v>
                      </c:pt>
                      <c:pt idx="3009">
                        <c:v>42934</c:v>
                      </c:pt>
                      <c:pt idx="3010">
                        <c:v>42935</c:v>
                      </c:pt>
                      <c:pt idx="3011">
                        <c:v>42936</c:v>
                      </c:pt>
                      <c:pt idx="3012">
                        <c:v>42937</c:v>
                      </c:pt>
                      <c:pt idx="3013">
                        <c:v>42940</c:v>
                      </c:pt>
                      <c:pt idx="3014">
                        <c:v>42941</c:v>
                      </c:pt>
                      <c:pt idx="3015">
                        <c:v>42942</c:v>
                      </c:pt>
                      <c:pt idx="3016">
                        <c:v>42943</c:v>
                      </c:pt>
                      <c:pt idx="3017">
                        <c:v>42944</c:v>
                      </c:pt>
                      <c:pt idx="3018">
                        <c:v>42947</c:v>
                      </c:pt>
                      <c:pt idx="3019">
                        <c:v>42948</c:v>
                      </c:pt>
                      <c:pt idx="3020">
                        <c:v>42949</c:v>
                      </c:pt>
                      <c:pt idx="3021">
                        <c:v>42950</c:v>
                      </c:pt>
                      <c:pt idx="3022">
                        <c:v>42951</c:v>
                      </c:pt>
                      <c:pt idx="3023">
                        <c:v>42954</c:v>
                      </c:pt>
                      <c:pt idx="3024">
                        <c:v>42955</c:v>
                      </c:pt>
                      <c:pt idx="3025">
                        <c:v>42956</c:v>
                      </c:pt>
                      <c:pt idx="3026">
                        <c:v>42957</c:v>
                      </c:pt>
                      <c:pt idx="3027">
                        <c:v>42958</c:v>
                      </c:pt>
                      <c:pt idx="3028">
                        <c:v>42961</c:v>
                      </c:pt>
                      <c:pt idx="3029">
                        <c:v>42962</c:v>
                      </c:pt>
                      <c:pt idx="3030">
                        <c:v>42963</c:v>
                      </c:pt>
                      <c:pt idx="3031">
                        <c:v>42964</c:v>
                      </c:pt>
                      <c:pt idx="3032">
                        <c:v>42965</c:v>
                      </c:pt>
                      <c:pt idx="3033">
                        <c:v>42968</c:v>
                      </c:pt>
                      <c:pt idx="3034">
                        <c:v>42969</c:v>
                      </c:pt>
                      <c:pt idx="3035">
                        <c:v>42970</c:v>
                      </c:pt>
                      <c:pt idx="3036">
                        <c:v>42971</c:v>
                      </c:pt>
                      <c:pt idx="3037">
                        <c:v>42972</c:v>
                      </c:pt>
                      <c:pt idx="3038">
                        <c:v>42975</c:v>
                      </c:pt>
                      <c:pt idx="3039">
                        <c:v>42976</c:v>
                      </c:pt>
                      <c:pt idx="3040">
                        <c:v>42977</c:v>
                      </c:pt>
                      <c:pt idx="3041">
                        <c:v>42978</c:v>
                      </c:pt>
                      <c:pt idx="3042">
                        <c:v>42979</c:v>
                      </c:pt>
                      <c:pt idx="3043">
                        <c:v>42983</c:v>
                      </c:pt>
                      <c:pt idx="3044">
                        <c:v>42984</c:v>
                      </c:pt>
                      <c:pt idx="3045">
                        <c:v>42985</c:v>
                      </c:pt>
                      <c:pt idx="3046">
                        <c:v>42986</c:v>
                      </c:pt>
                      <c:pt idx="3047">
                        <c:v>42989</c:v>
                      </c:pt>
                      <c:pt idx="3048">
                        <c:v>42990</c:v>
                      </c:pt>
                      <c:pt idx="3049">
                        <c:v>42991</c:v>
                      </c:pt>
                      <c:pt idx="3050">
                        <c:v>42992</c:v>
                      </c:pt>
                      <c:pt idx="3051">
                        <c:v>42993</c:v>
                      </c:pt>
                      <c:pt idx="3052">
                        <c:v>42996</c:v>
                      </c:pt>
                      <c:pt idx="3053">
                        <c:v>42997</c:v>
                      </c:pt>
                      <c:pt idx="3054">
                        <c:v>42998</c:v>
                      </c:pt>
                      <c:pt idx="3055">
                        <c:v>42999</c:v>
                      </c:pt>
                      <c:pt idx="3056">
                        <c:v>43000</c:v>
                      </c:pt>
                      <c:pt idx="3057">
                        <c:v>43003</c:v>
                      </c:pt>
                      <c:pt idx="3058">
                        <c:v>43004</c:v>
                      </c:pt>
                      <c:pt idx="3059">
                        <c:v>43005</c:v>
                      </c:pt>
                      <c:pt idx="3060">
                        <c:v>43006</c:v>
                      </c:pt>
                      <c:pt idx="3061">
                        <c:v>43007</c:v>
                      </c:pt>
                      <c:pt idx="3062">
                        <c:v>43010</c:v>
                      </c:pt>
                      <c:pt idx="3063">
                        <c:v>43011</c:v>
                      </c:pt>
                      <c:pt idx="3064">
                        <c:v>43012</c:v>
                      </c:pt>
                      <c:pt idx="3065">
                        <c:v>43013</c:v>
                      </c:pt>
                      <c:pt idx="3066">
                        <c:v>43014</c:v>
                      </c:pt>
                      <c:pt idx="3067">
                        <c:v>43018</c:v>
                      </c:pt>
                      <c:pt idx="3068">
                        <c:v>43019</c:v>
                      </c:pt>
                      <c:pt idx="3069">
                        <c:v>43020</c:v>
                      </c:pt>
                      <c:pt idx="3070">
                        <c:v>43021</c:v>
                      </c:pt>
                      <c:pt idx="3071">
                        <c:v>43024</c:v>
                      </c:pt>
                      <c:pt idx="3072">
                        <c:v>43025</c:v>
                      </c:pt>
                      <c:pt idx="3073">
                        <c:v>43026</c:v>
                      </c:pt>
                      <c:pt idx="3074">
                        <c:v>43027</c:v>
                      </c:pt>
                      <c:pt idx="3075">
                        <c:v>43028</c:v>
                      </c:pt>
                      <c:pt idx="3076">
                        <c:v>43031</c:v>
                      </c:pt>
                      <c:pt idx="3077">
                        <c:v>43032</c:v>
                      </c:pt>
                      <c:pt idx="3078">
                        <c:v>43033</c:v>
                      </c:pt>
                      <c:pt idx="3079">
                        <c:v>43034</c:v>
                      </c:pt>
                      <c:pt idx="3080">
                        <c:v>43035</c:v>
                      </c:pt>
                      <c:pt idx="3081">
                        <c:v>43038</c:v>
                      </c:pt>
                      <c:pt idx="3082">
                        <c:v>43039</c:v>
                      </c:pt>
                      <c:pt idx="3083">
                        <c:v>43040</c:v>
                      </c:pt>
                      <c:pt idx="3084">
                        <c:v>43041</c:v>
                      </c:pt>
                      <c:pt idx="3085">
                        <c:v>43042</c:v>
                      </c:pt>
                      <c:pt idx="3086">
                        <c:v>43045</c:v>
                      </c:pt>
                      <c:pt idx="3087">
                        <c:v>43046</c:v>
                      </c:pt>
                      <c:pt idx="3088">
                        <c:v>43047</c:v>
                      </c:pt>
                      <c:pt idx="3089">
                        <c:v>43048</c:v>
                      </c:pt>
                      <c:pt idx="3090">
                        <c:v>43049</c:v>
                      </c:pt>
                      <c:pt idx="3091">
                        <c:v>43052</c:v>
                      </c:pt>
                      <c:pt idx="3092">
                        <c:v>43053</c:v>
                      </c:pt>
                      <c:pt idx="3093">
                        <c:v>43054</c:v>
                      </c:pt>
                      <c:pt idx="3094">
                        <c:v>43055</c:v>
                      </c:pt>
                      <c:pt idx="3095">
                        <c:v>43056</c:v>
                      </c:pt>
                      <c:pt idx="3096">
                        <c:v>43059</c:v>
                      </c:pt>
                      <c:pt idx="3097">
                        <c:v>43060</c:v>
                      </c:pt>
                      <c:pt idx="3098">
                        <c:v>43061</c:v>
                      </c:pt>
                      <c:pt idx="3099">
                        <c:v>43063</c:v>
                      </c:pt>
                      <c:pt idx="3100">
                        <c:v>43066</c:v>
                      </c:pt>
                      <c:pt idx="3101">
                        <c:v>43067</c:v>
                      </c:pt>
                      <c:pt idx="3102">
                        <c:v>43068</c:v>
                      </c:pt>
                      <c:pt idx="3103">
                        <c:v>43069</c:v>
                      </c:pt>
                      <c:pt idx="3104">
                        <c:v>43070</c:v>
                      </c:pt>
                      <c:pt idx="3105">
                        <c:v>43073</c:v>
                      </c:pt>
                      <c:pt idx="3106">
                        <c:v>43074</c:v>
                      </c:pt>
                      <c:pt idx="3107">
                        <c:v>43075</c:v>
                      </c:pt>
                      <c:pt idx="3108">
                        <c:v>43076</c:v>
                      </c:pt>
                      <c:pt idx="3109">
                        <c:v>43077</c:v>
                      </c:pt>
                      <c:pt idx="3110">
                        <c:v>43080</c:v>
                      </c:pt>
                      <c:pt idx="3111">
                        <c:v>43081</c:v>
                      </c:pt>
                      <c:pt idx="3112">
                        <c:v>43082</c:v>
                      </c:pt>
                      <c:pt idx="3113">
                        <c:v>43083</c:v>
                      </c:pt>
                      <c:pt idx="3114">
                        <c:v>43084</c:v>
                      </c:pt>
                      <c:pt idx="3115">
                        <c:v>43087</c:v>
                      </c:pt>
                      <c:pt idx="3116">
                        <c:v>43088</c:v>
                      </c:pt>
                      <c:pt idx="3117">
                        <c:v>43089</c:v>
                      </c:pt>
                      <c:pt idx="3118">
                        <c:v>43090</c:v>
                      </c:pt>
                      <c:pt idx="3119">
                        <c:v>43091</c:v>
                      </c:pt>
                      <c:pt idx="3120">
                        <c:v>43095</c:v>
                      </c:pt>
                      <c:pt idx="3121">
                        <c:v>43096</c:v>
                      </c:pt>
                      <c:pt idx="3122">
                        <c:v>43097</c:v>
                      </c:pt>
                      <c:pt idx="3123">
                        <c:v>43098</c:v>
                      </c:pt>
                      <c:pt idx="3124">
                        <c:v>43102</c:v>
                      </c:pt>
                      <c:pt idx="3125">
                        <c:v>43103</c:v>
                      </c:pt>
                      <c:pt idx="3126">
                        <c:v>43104</c:v>
                      </c:pt>
                      <c:pt idx="3127">
                        <c:v>43105</c:v>
                      </c:pt>
                      <c:pt idx="3128">
                        <c:v>43108</c:v>
                      </c:pt>
                      <c:pt idx="3129">
                        <c:v>43109</c:v>
                      </c:pt>
                      <c:pt idx="3130">
                        <c:v>43110</c:v>
                      </c:pt>
                      <c:pt idx="3131">
                        <c:v>43111</c:v>
                      </c:pt>
                      <c:pt idx="3132">
                        <c:v>43112</c:v>
                      </c:pt>
                      <c:pt idx="3133">
                        <c:v>43116</c:v>
                      </c:pt>
                      <c:pt idx="3134">
                        <c:v>43117</c:v>
                      </c:pt>
                      <c:pt idx="3135">
                        <c:v>43118</c:v>
                      </c:pt>
                      <c:pt idx="3136">
                        <c:v>43119</c:v>
                      </c:pt>
                      <c:pt idx="3137">
                        <c:v>43122</c:v>
                      </c:pt>
                      <c:pt idx="3138">
                        <c:v>43123</c:v>
                      </c:pt>
                      <c:pt idx="3139">
                        <c:v>43124</c:v>
                      </c:pt>
                      <c:pt idx="3140">
                        <c:v>43125</c:v>
                      </c:pt>
                      <c:pt idx="3141">
                        <c:v>43126</c:v>
                      </c:pt>
                      <c:pt idx="3142">
                        <c:v>43129</c:v>
                      </c:pt>
                      <c:pt idx="3143">
                        <c:v>43130</c:v>
                      </c:pt>
                      <c:pt idx="3144">
                        <c:v>43131</c:v>
                      </c:pt>
                      <c:pt idx="3145">
                        <c:v>43132</c:v>
                      </c:pt>
                      <c:pt idx="3146">
                        <c:v>43133</c:v>
                      </c:pt>
                      <c:pt idx="3147">
                        <c:v>43136</c:v>
                      </c:pt>
                      <c:pt idx="3148">
                        <c:v>43137</c:v>
                      </c:pt>
                      <c:pt idx="3149">
                        <c:v>43138</c:v>
                      </c:pt>
                      <c:pt idx="3150">
                        <c:v>43139</c:v>
                      </c:pt>
                      <c:pt idx="3151">
                        <c:v>43140</c:v>
                      </c:pt>
                      <c:pt idx="3152">
                        <c:v>43143</c:v>
                      </c:pt>
                      <c:pt idx="3153">
                        <c:v>43144</c:v>
                      </c:pt>
                      <c:pt idx="3154">
                        <c:v>43145</c:v>
                      </c:pt>
                      <c:pt idx="3155">
                        <c:v>43146</c:v>
                      </c:pt>
                      <c:pt idx="3156">
                        <c:v>43147</c:v>
                      </c:pt>
                      <c:pt idx="3157">
                        <c:v>43151</c:v>
                      </c:pt>
                      <c:pt idx="3158">
                        <c:v>43152</c:v>
                      </c:pt>
                      <c:pt idx="3159">
                        <c:v>43153</c:v>
                      </c:pt>
                      <c:pt idx="3160">
                        <c:v>43154</c:v>
                      </c:pt>
                      <c:pt idx="3161">
                        <c:v>43157</c:v>
                      </c:pt>
                      <c:pt idx="3162">
                        <c:v>43158</c:v>
                      </c:pt>
                      <c:pt idx="3163">
                        <c:v>43159</c:v>
                      </c:pt>
                      <c:pt idx="3164">
                        <c:v>43160</c:v>
                      </c:pt>
                      <c:pt idx="3165">
                        <c:v>43161</c:v>
                      </c:pt>
                      <c:pt idx="3166">
                        <c:v>43164</c:v>
                      </c:pt>
                      <c:pt idx="3167">
                        <c:v>43165</c:v>
                      </c:pt>
                      <c:pt idx="3168">
                        <c:v>43166</c:v>
                      </c:pt>
                      <c:pt idx="3169">
                        <c:v>43167</c:v>
                      </c:pt>
                      <c:pt idx="3170">
                        <c:v>43168</c:v>
                      </c:pt>
                      <c:pt idx="3171">
                        <c:v>43171</c:v>
                      </c:pt>
                      <c:pt idx="3172">
                        <c:v>43172</c:v>
                      </c:pt>
                      <c:pt idx="3173">
                        <c:v>43173</c:v>
                      </c:pt>
                      <c:pt idx="3174">
                        <c:v>43174</c:v>
                      </c:pt>
                      <c:pt idx="3175">
                        <c:v>43175</c:v>
                      </c:pt>
                      <c:pt idx="3176">
                        <c:v>43178</c:v>
                      </c:pt>
                      <c:pt idx="3177">
                        <c:v>43179</c:v>
                      </c:pt>
                      <c:pt idx="3178">
                        <c:v>43180</c:v>
                      </c:pt>
                      <c:pt idx="3179">
                        <c:v>43181</c:v>
                      </c:pt>
                      <c:pt idx="3180">
                        <c:v>43182</c:v>
                      </c:pt>
                      <c:pt idx="3181">
                        <c:v>43185</c:v>
                      </c:pt>
                      <c:pt idx="3182">
                        <c:v>43186</c:v>
                      </c:pt>
                      <c:pt idx="3183">
                        <c:v>43187</c:v>
                      </c:pt>
                      <c:pt idx="3184">
                        <c:v>43188</c:v>
                      </c:pt>
                      <c:pt idx="3185">
                        <c:v>43192</c:v>
                      </c:pt>
                      <c:pt idx="3186">
                        <c:v>43193</c:v>
                      </c:pt>
                      <c:pt idx="3187">
                        <c:v>43194</c:v>
                      </c:pt>
                      <c:pt idx="3188">
                        <c:v>43195</c:v>
                      </c:pt>
                      <c:pt idx="3189">
                        <c:v>43196</c:v>
                      </c:pt>
                      <c:pt idx="3190">
                        <c:v>43199</c:v>
                      </c:pt>
                      <c:pt idx="3191">
                        <c:v>43200</c:v>
                      </c:pt>
                      <c:pt idx="3192">
                        <c:v>43201</c:v>
                      </c:pt>
                      <c:pt idx="3193">
                        <c:v>43202</c:v>
                      </c:pt>
                      <c:pt idx="3194">
                        <c:v>43203</c:v>
                      </c:pt>
                      <c:pt idx="3195">
                        <c:v>43206</c:v>
                      </c:pt>
                      <c:pt idx="3196">
                        <c:v>43207</c:v>
                      </c:pt>
                      <c:pt idx="3197">
                        <c:v>43208</c:v>
                      </c:pt>
                      <c:pt idx="3198">
                        <c:v>43209</c:v>
                      </c:pt>
                      <c:pt idx="3199">
                        <c:v>43210</c:v>
                      </c:pt>
                      <c:pt idx="3200">
                        <c:v>43213</c:v>
                      </c:pt>
                      <c:pt idx="3201">
                        <c:v>43214</c:v>
                      </c:pt>
                      <c:pt idx="3202">
                        <c:v>43215</c:v>
                      </c:pt>
                      <c:pt idx="3203">
                        <c:v>43216</c:v>
                      </c:pt>
                      <c:pt idx="3204">
                        <c:v>43217</c:v>
                      </c:pt>
                      <c:pt idx="3205">
                        <c:v>43220</c:v>
                      </c:pt>
                      <c:pt idx="3206">
                        <c:v>43221</c:v>
                      </c:pt>
                      <c:pt idx="3207">
                        <c:v>43222</c:v>
                      </c:pt>
                      <c:pt idx="3208">
                        <c:v>43223</c:v>
                      </c:pt>
                      <c:pt idx="3209">
                        <c:v>43224</c:v>
                      </c:pt>
                      <c:pt idx="3210">
                        <c:v>43227</c:v>
                      </c:pt>
                      <c:pt idx="3211">
                        <c:v>43228</c:v>
                      </c:pt>
                      <c:pt idx="3212">
                        <c:v>43229</c:v>
                      </c:pt>
                      <c:pt idx="3213">
                        <c:v>43230</c:v>
                      </c:pt>
                      <c:pt idx="3214">
                        <c:v>43231</c:v>
                      </c:pt>
                      <c:pt idx="3215">
                        <c:v>43234</c:v>
                      </c:pt>
                      <c:pt idx="3216">
                        <c:v>43235</c:v>
                      </c:pt>
                      <c:pt idx="3217">
                        <c:v>43236</c:v>
                      </c:pt>
                      <c:pt idx="3218">
                        <c:v>43237</c:v>
                      </c:pt>
                      <c:pt idx="3219">
                        <c:v>43238</c:v>
                      </c:pt>
                      <c:pt idx="3220">
                        <c:v>43241</c:v>
                      </c:pt>
                      <c:pt idx="3221">
                        <c:v>43242</c:v>
                      </c:pt>
                      <c:pt idx="3222">
                        <c:v>43243</c:v>
                      </c:pt>
                      <c:pt idx="3223">
                        <c:v>43244</c:v>
                      </c:pt>
                      <c:pt idx="3224">
                        <c:v>43245</c:v>
                      </c:pt>
                      <c:pt idx="3225">
                        <c:v>43249</c:v>
                      </c:pt>
                      <c:pt idx="3226">
                        <c:v>43250</c:v>
                      </c:pt>
                      <c:pt idx="3227">
                        <c:v>43251</c:v>
                      </c:pt>
                      <c:pt idx="3228">
                        <c:v>43252</c:v>
                      </c:pt>
                      <c:pt idx="3229">
                        <c:v>43255</c:v>
                      </c:pt>
                      <c:pt idx="3230">
                        <c:v>43256</c:v>
                      </c:pt>
                      <c:pt idx="3231">
                        <c:v>43257</c:v>
                      </c:pt>
                      <c:pt idx="3232">
                        <c:v>43258</c:v>
                      </c:pt>
                      <c:pt idx="3233">
                        <c:v>43259</c:v>
                      </c:pt>
                      <c:pt idx="3234">
                        <c:v>43262</c:v>
                      </c:pt>
                      <c:pt idx="3235">
                        <c:v>43263</c:v>
                      </c:pt>
                      <c:pt idx="3236">
                        <c:v>43264</c:v>
                      </c:pt>
                      <c:pt idx="3237">
                        <c:v>43265</c:v>
                      </c:pt>
                      <c:pt idx="3238">
                        <c:v>43266</c:v>
                      </c:pt>
                      <c:pt idx="3239">
                        <c:v>43269</c:v>
                      </c:pt>
                      <c:pt idx="3240">
                        <c:v>43270</c:v>
                      </c:pt>
                      <c:pt idx="3241">
                        <c:v>43271</c:v>
                      </c:pt>
                      <c:pt idx="3242">
                        <c:v>43272</c:v>
                      </c:pt>
                      <c:pt idx="3243">
                        <c:v>43273</c:v>
                      </c:pt>
                      <c:pt idx="3244">
                        <c:v>43276</c:v>
                      </c:pt>
                      <c:pt idx="3245">
                        <c:v>43277</c:v>
                      </c:pt>
                      <c:pt idx="3246">
                        <c:v>43278</c:v>
                      </c:pt>
                      <c:pt idx="3247">
                        <c:v>43279</c:v>
                      </c:pt>
                    </c:numCache>
                  </c:numRef>
                </c:xVal>
                <c:yVal>
                  <c:numRef>
                    <c:extLst>
                      <c:ext uri="{02D57815-91ED-43cb-92C2-25804820EDAC}">
                        <c15:formulaRef>
                          <c15:sqref>'XY SCATTER'!$D$4:$D$3251</c15:sqref>
                        </c15:formulaRef>
                      </c:ext>
                    </c:extLst>
                    <c:numCache>
                      <c:formatCode>General</c:formatCode>
                      <c:ptCount val="3248"/>
                    </c:numCache>
                  </c:numRef>
                </c:yVal>
                <c:smooth val="1"/>
                <c:extLst>
                  <c:ext xmlns:c16="http://schemas.microsoft.com/office/drawing/2014/chart" uri="{C3380CC4-5D6E-409C-BE32-E72D297353CC}">
                    <c16:uniqueId val="{00000001-D7D5-45DA-8530-CF8BC617FCEB}"/>
                  </c:ext>
                </c:extLst>
              </c15:ser>
            </c15:filteredScatterSeries>
          </c:ext>
        </c:extLst>
      </c:scatterChart>
      <c:valAx>
        <c:axId val="365235584"/>
        <c:scaling>
          <c:orientation val="minMax"/>
          <c:max val="43279"/>
          <c:min val="38538"/>
        </c:scaling>
        <c:delete val="0"/>
        <c:axPos val="b"/>
        <c:numFmt formatCode="mmm\-yy" sourceLinked="0"/>
        <c:majorTickMark val="out"/>
        <c:minorTickMark val="none"/>
        <c:tickLblPos val="low"/>
        <c:spPr>
          <a:noFill/>
          <a:ln w="6350" cap="flat" cmpd="sng" algn="ctr">
            <a:solidFill>
              <a:srgbClr val="C1C1C1"/>
            </a:solidFill>
            <a:miter lim="800000"/>
          </a:ln>
          <a:effectLst/>
        </c:spPr>
        <c:txPr>
          <a:bodyPr rot="0" vert="horz"/>
          <a:lstStyle/>
          <a:p>
            <a:pPr>
              <a:defRPr/>
            </a:pPr>
            <a:endParaRPr lang="en-US"/>
          </a:p>
        </c:txPr>
        <c:crossAx val="365261952"/>
        <c:crossesAt val="0"/>
        <c:crossBetween val="midCat"/>
        <c:majorUnit val="526.7777000000001"/>
        <c:minorUnit val="1"/>
      </c:valAx>
      <c:valAx>
        <c:axId val="365261952"/>
        <c:scaling>
          <c:orientation val="minMax"/>
        </c:scaling>
        <c:delete val="0"/>
        <c:axPos val="l"/>
        <c:title>
          <c:tx>
            <c:rich>
              <a:bodyPr/>
              <a:lstStyle/>
              <a:p>
                <a:pPr>
                  <a:defRPr/>
                </a:pPr>
                <a:r>
                  <a:rPr lang="en-GB" dirty="0"/>
                  <a:t>BPS</a:t>
                </a:r>
              </a:p>
            </c:rich>
          </c:tx>
          <c:layout>
            <c:manualLayout>
              <c:xMode val="edge"/>
              <c:yMode val="edge"/>
              <c:x val="1.0876206955785167E-2"/>
              <c:y val="0.43894056626869582"/>
            </c:manualLayout>
          </c:layout>
          <c:overlay val="0"/>
        </c:title>
        <c:numFmt formatCode="#,##0" sourceLinked="0"/>
        <c:majorTickMark val="out"/>
        <c:minorTickMark val="none"/>
        <c:tickLblPos val="nextTo"/>
        <c:spPr>
          <a:noFill/>
          <a:ln w="6350" cap="flat" cmpd="sng" algn="ctr">
            <a:solidFill>
              <a:srgbClr val="C1C1C1"/>
            </a:solidFill>
            <a:miter lim="800000"/>
          </a:ln>
          <a:effectLst/>
        </c:spPr>
        <c:txPr>
          <a:bodyPr rot="-60000000" vert="horz"/>
          <a:lstStyle/>
          <a:p>
            <a:pPr>
              <a:defRPr/>
            </a:pPr>
            <a:endParaRPr lang="en-US"/>
          </a:p>
        </c:txPr>
        <c:crossAx val="365235584"/>
        <c:crosses val="autoZero"/>
        <c:crossBetween val="midCat"/>
      </c:valAx>
      <c:valAx>
        <c:axId val="365263872"/>
        <c:scaling>
          <c:orientation val="minMax"/>
          <c:min val="1000"/>
        </c:scaling>
        <c:delete val="1"/>
        <c:axPos val="r"/>
        <c:numFmt formatCode="General" sourceLinked="1"/>
        <c:majorTickMark val="out"/>
        <c:minorTickMark val="none"/>
        <c:tickLblPos val="nextTo"/>
        <c:crossAx val="365269760"/>
        <c:crosses val="max"/>
        <c:crossBetween val="midCat"/>
      </c:valAx>
      <c:valAx>
        <c:axId val="365269760"/>
        <c:scaling>
          <c:orientation val="minMax"/>
        </c:scaling>
        <c:delete val="1"/>
        <c:axPos val="b"/>
        <c:numFmt formatCode="m/d/yyyy" sourceLinked="1"/>
        <c:majorTickMark val="out"/>
        <c:minorTickMark val="none"/>
        <c:tickLblPos val="nextTo"/>
        <c:crossAx val="365263872"/>
        <c:crosses val="autoZero"/>
        <c:crossBetween val="midCat"/>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65668725205321E-2"/>
          <c:y val="7.4075043715437702E-2"/>
          <c:w val="0.85544613890800836"/>
          <c:h val="0.81845156857660806"/>
        </c:manualLayout>
      </c:layout>
      <c:scatterChart>
        <c:scatterStyle val="smoothMarker"/>
        <c:varyColors val="0"/>
        <c:ser>
          <c:idx val="0"/>
          <c:order val="0"/>
          <c:tx>
            <c:strRef>
              <c:f>'XY SCATTER'!$C$2</c:f>
              <c:strCache>
                <c:ptCount val="1"/>
                <c:pt idx="0">
                  <c:v>USYC5Y30 Index</c:v>
                </c:pt>
              </c:strCache>
            </c:strRef>
          </c:tx>
          <c:spPr>
            <a:ln w="19050" cap="rnd">
              <a:solidFill>
                <a:schemeClr val="accent1"/>
              </a:solidFill>
              <a:round/>
            </a:ln>
            <a:effectLst/>
          </c:spPr>
          <c:marker>
            <c:symbol val="none"/>
          </c:marker>
          <c:xVal>
            <c:numRef>
              <c:f>'XY SCATTER'!$B$4:$B$3251</c:f>
              <c:numCache>
                <c:formatCode>m/d/yyyy</c:formatCode>
                <c:ptCount val="3248"/>
                <c:pt idx="0">
                  <c:v>33785</c:v>
                </c:pt>
                <c:pt idx="1">
                  <c:v>33816</c:v>
                </c:pt>
                <c:pt idx="2">
                  <c:v>33847</c:v>
                </c:pt>
                <c:pt idx="3">
                  <c:v>33877</c:v>
                </c:pt>
                <c:pt idx="4">
                  <c:v>33908</c:v>
                </c:pt>
                <c:pt idx="5">
                  <c:v>33938</c:v>
                </c:pt>
                <c:pt idx="6">
                  <c:v>33969</c:v>
                </c:pt>
                <c:pt idx="7">
                  <c:v>34000</c:v>
                </c:pt>
                <c:pt idx="8">
                  <c:v>34028</c:v>
                </c:pt>
                <c:pt idx="9">
                  <c:v>34059</c:v>
                </c:pt>
                <c:pt idx="10">
                  <c:v>34089</c:v>
                </c:pt>
                <c:pt idx="11">
                  <c:v>34120</c:v>
                </c:pt>
                <c:pt idx="12">
                  <c:v>34150</c:v>
                </c:pt>
                <c:pt idx="13">
                  <c:v>34181</c:v>
                </c:pt>
                <c:pt idx="14">
                  <c:v>34212</c:v>
                </c:pt>
                <c:pt idx="15">
                  <c:v>34242</c:v>
                </c:pt>
                <c:pt idx="16">
                  <c:v>34273</c:v>
                </c:pt>
                <c:pt idx="17">
                  <c:v>34303</c:v>
                </c:pt>
                <c:pt idx="18">
                  <c:v>34334</c:v>
                </c:pt>
                <c:pt idx="19">
                  <c:v>34365</c:v>
                </c:pt>
                <c:pt idx="20">
                  <c:v>34393</c:v>
                </c:pt>
                <c:pt idx="21">
                  <c:v>34424</c:v>
                </c:pt>
                <c:pt idx="22">
                  <c:v>34454</c:v>
                </c:pt>
                <c:pt idx="23">
                  <c:v>34485</c:v>
                </c:pt>
                <c:pt idx="24">
                  <c:v>34515</c:v>
                </c:pt>
                <c:pt idx="25">
                  <c:v>34546</c:v>
                </c:pt>
                <c:pt idx="26">
                  <c:v>34577</c:v>
                </c:pt>
                <c:pt idx="27">
                  <c:v>34607</c:v>
                </c:pt>
                <c:pt idx="28">
                  <c:v>34638</c:v>
                </c:pt>
                <c:pt idx="29">
                  <c:v>34668</c:v>
                </c:pt>
                <c:pt idx="30">
                  <c:v>34699</c:v>
                </c:pt>
                <c:pt idx="31">
                  <c:v>34730</c:v>
                </c:pt>
                <c:pt idx="32">
                  <c:v>34758</c:v>
                </c:pt>
                <c:pt idx="33">
                  <c:v>34789</c:v>
                </c:pt>
                <c:pt idx="34">
                  <c:v>34819</c:v>
                </c:pt>
                <c:pt idx="35">
                  <c:v>34850</c:v>
                </c:pt>
                <c:pt idx="36">
                  <c:v>34880</c:v>
                </c:pt>
                <c:pt idx="37">
                  <c:v>34911</c:v>
                </c:pt>
                <c:pt idx="38">
                  <c:v>34942</c:v>
                </c:pt>
                <c:pt idx="39">
                  <c:v>34972</c:v>
                </c:pt>
                <c:pt idx="40">
                  <c:v>35003</c:v>
                </c:pt>
                <c:pt idx="41">
                  <c:v>35033</c:v>
                </c:pt>
                <c:pt idx="42">
                  <c:v>35064</c:v>
                </c:pt>
                <c:pt idx="43">
                  <c:v>35095</c:v>
                </c:pt>
                <c:pt idx="44">
                  <c:v>35124</c:v>
                </c:pt>
                <c:pt idx="45">
                  <c:v>35155</c:v>
                </c:pt>
                <c:pt idx="46">
                  <c:v>35185</c:v>
                </c:pt>
                <c:pt idx="47">
                  <c:v>35216</c:v>
                </c:pt>
                <c:pt idx="48">
                  <c:v>35246</c:v>
                </c:pt>
                <c:pt idx="49">
                  <c:v>35277</c:v>
                </c:pt>
                <c:pt idx="50">
                  <c:v>35308</c:v>
                </c:pt>
                <c:pt idx="51">
                  <c:v>35338</c:v>
                </c:pt>
                <c:pt idx="52">
                  <c:v>35369</c:v>
                </c:pt>
                <c:pt idx="53">
                  <c:v>35399</c:v>
                </c:pt>
                <c:pt idx="54">
                  <c:v>35430</c:v>
                </c:pt>
                <c:pt idx="55">
                  <c:v>35461</c:v>
                </c:pt>
                <c:pt idx="56">
                  <c:v>35489</c:v>
                </c:pt>
                <c:pt idx="57">
                  <c:v>35520</c:v>
                </c:pt>
                <c:pt idx="58">
                  <c:v>35550</c:v>
                </c:pt>
                <c:pt idx="59">
                  <c:v>35581</c:v>
                </c:pt>
                <c:pt idx="60">
                  <c:v>35611</c:v>
                </c:pt>
                <c:pt idx="61">
                  <c:v>35642</c:v>
                </c:pt>
                <c:pt idx="62">
                  <c:v>35673</c:v>
                </c:pt>
                <c:pt idx="63">
                  <c:v>35703</c:v>
                </c:pt>
                <c:pt idx="64">
                  <c:v>35734</c:v>
                </c:pt>
                <c:pt idx="65">
                  <c:v>35764</c:v>
                </c:pt>
                <c:pt idx="66">
                  <c:v>35795</c:v>
                </c:pt>
                <c:pt idx="67">
                  <c:v>35826</c:v>
                </c:pt>
                <c:pt idx="68">
                  <c:v>35854</c:v>
                </c:pt>
                <c:pt idx="69">
                  <c:v>35885</c:v>
                </c:pt>
                <c:pt idx="70">
                  <c:v>35915</c:v>
                </c:pt>
                <c:pt idx="71">
                  <c:v>35946</c:v>
                </c:pt>
                <c:pt idx="72">
                  <c:v>35976</c:v>
                </c:pt>
                <c:pt idx="73">
                  <c:v>36007</c:v>
                </c:pt>
                <c:pt idx="74">
                  <c:v>36038</c:v>
                </c:pt>
                <c:pt idx="75">
                  <c:v>36068</c:v>
                </c:pt>
                <c:pt idx="76">
                  <c:v>36099</c:v>
                </c:pt>
                <c:pt idx="77">
                  <c:v>36129</c:v>
                </c:pt>
                <c:pt idx="78">
                  <c:v>36160</c:v>
                </c:pt>
                <c:pt idx="79">
                  <c:v>36191</c:v>
                </c:pt>
                <c:pt idx="80">
                  <c:v>36219</c:v>
                </c:pt>
                <c:pt idx="81">
                  <c:v>36250</c:v>
                </c:pt>
                <c:pt idx="82">
                  <c:v>36280</c:v>
                </c:pt>
                <c:pt idx="83">
                  <c:v>36311</c:v>
                </c:pt>
                <c:pt idx="84">
                  <c:v>36341</c:v>
                </c:pt>
                <c:pt idx="85">
                  <c:v>36372</c:v>
                </c:pt>
                <c:pt idx="86">
                  <c:v>36403</c:v>
                </c:pt>
                <c:pt idx="87">
                  <c:v>36433</c:v>
                </c:pt>
                <c:pt idx="88">
                  <c:v>36464</c:v>
                </c:pt>
                <c:pt idx="89">
                  <c:v>36494</c:v>
                </c:pt>
                <c:pt idx="90">
                  <c:v>36525</c:v>
                </c:pt>
                <c:pt idx="91">
                  <c:v>36556</c:v>
                </c:pt>
                <c:pt idx="92">
                  <c:v>36585</c:v>
                </c:pt>
                <c:pt idx="93">
                  <c:v>36616</c:v>
                </c:pt>
                <c:pt idx="94">
                  <c:v>36646</c:v>
                </c:pt>
                <c:pt idx="95">
                  <c:v>36677</c:v>
                </c:pt>
                <c:pt idx="96">
                  <c:v>36707</c:v>
                </c:pt>
                <c:pt idx="97">
                  <c:v>36738</c:v>
                </c:pt>
                <c:pt idx="98">
                  <c:v>36769</c:v>
                </c:pt>
                <c:pt idx="99">
                  <c:v>36799</c:v>
                </c:pt>
                <c:pt idx="100">
                  <c:v>36830</c:v>
                </c:pt>
                <c:pt idx="101">
                  <c:v>36860</c:v>
                </c:pt>
                <c:pt idx="102">
                  <c:v>36891</c:v>
                </c:pt>
                <c:pt idx="103">
                  <c:v>36922</c:v>
                </c:pt>
                <c:pt idx="104">
                  <c:v>36950</c:v>
                </c:pt>
                <c:pt idx="105">
                  <c:v>36981</c:v>
                </c:pt>
                <c:pt idx="106">
                  <c:v>37011</c:v>
                </c:pt>
                <c:pt idx="107">
                  <c:v>37042</c:v>
                </c:pt>
                <c:pt idx="108">
                  <c:v>37072</c:v>
                </c:pt>
                <c:pt idx="109">
                  <c:v>37103</c:v>
                </c:pt>
                <c:pt idx="110">
                  <c:v>37134</c:v>
                </c:pt>
                <c:pt idx="111">
                  <c:v>37164</c:v>
                </c:pt>
                <c:pt idx="112">
                  <c:v>37195</c:v>
                </c:pt>
                <c:pt idx="113">
                  <c:v>37225</c:v>
                </c:pt>
                <c:pt idx="114">
                  <c:v>37256</c:v>
                </c:pt>
                <c:pt idx="115">
                  <c:v>37287</c:v>
                </c:pt>
                <c:pt idx="116">
                  <c:v>37315</c:v>
                </c:pt>
                <c:pt idx="117">
                  <c:v>37346</c:v>
                </c:pt>
                <c:pt idx="118">
                  <c:v>37376</c:v>
                </c:pt>
                <c:pt idx="119">
                  <c:v>37407</c:v>
                </c:pt>
                <c:pt idx="120">
                  <c:v>37437</c:v>
                </c:pt>
                <c:pt idx="121">
                  <c:v>37468</c:v>
                </c:pt>
                <c:pt idx="122">
                  <c:v>37499</c:v>
                </c:pt>
                <c:pt idx="123">
                  <c:v>37529</c:v>
                </c:pt>
                <c:pt idx="124">
                  <c:v>37560</c:v>
                </c:pt>
                <c:pt idx="125">
                  <c:v>37590</c:v>
                </c:pt>
                <c:pt idx="126">
                  <c:v>37621</c:v>
                </c:pt>
                <c:pt idx="127">
                  <c:v>37652</c:v>
                </c:pt>
                <c:pt idx="128">
                  <c:v>37680</c:v>
                </c:pt>
                <c:pt idx="129">
                  <c:v>37711</c:v>
                </c:pt>
                <c:pt idx="130">
                  <c:v>37741</c:v>
                </c:pt>
                <c:pt idx="131">
                  <c:v>37772</c:v>
                </c:pt>
                <c:pt idx="132">
                  <c:v>37802</c:v>
                </c:pt>
                <c:pt idx="133">
                  <c:v>37833</c:v>
                </c:pt>
                <c:pt idx="134">
                  <c:v>37864</c:v>
                </c:pt>
                <c:pt idx="135">
                  <c:v>37894</c:v>
                </c:pt>
                <c:pt idx="136">
                  <c:v>37925</c:v>
                </c:pt>
                <c:pt idx="137">
                  <c:v>37955</c:v>
                </c:pt>
                <c:pt idx="138">
                  <c:v>37986</c:v>
                </c:pt>
                <c:pt idx="139">
                  <c:v>38017</c:v>
                </c:pt>
                <c:pt idx="140">
                  <c:v>38046</c:v>
                </c:pt>
                <c:pt idx="141">
                  <c:v>38077</c:v>
                </c:pt>
                <c:pt idx="142">
                  <c:v>38107</c:v>
                </c:pt>
                <c:pt idx="143">
                  <c:v>38138</c:v>
                </c:pt>
                <c:pt idx="144">
                  <c:v>38168</c:v>
                </c:pt>
                <c:pt idx="145">
                  <c:v>38199</c:v>
                </c:pt>
                <c:pt idx="146">
                  <c:v>38230</c:v>
                </c:pt>
                <c:pt idx="147">
                  <c:v>38260</c:v>
                </c:pt>
                <c:pt idx="148">
                  <c:v>38291</c:v>
                </c:pt>
                <c:pt idx="149">
                  <c:v>38321</c:v>
                </c:pt>
                <c:pt idx="150">
                  <c:v>38352</c:v>
                </c:pt>
                <c:pt idx="151">
                  <c:v>38383</c:v>
                </c:pt>
                <c:pt idx="152">
                  <c:v>38411</c:v>
                </c:pt>
                <c:pt idx="153">
                  <c:v>38442</c:v>
                </c:pt>
                <c:pt idx="154">
                  <c:v>38472</c:v>
                </c:pt>
                <c:pt idx="155">
                  <c:v>38503</c:v>
                </c:pt>
                <c:pt idx="156">
                  <c:v>38533</c:v>
                </c:pt>
                <c:pt idx="157">
                  <c:v>38564</c:v>
                </c:pt>
                <c:pt idx="158">
                  <c:v>38595</c:v>
                </c:pt>
                <c:pt idx="159">
                  <c:v>38625</c:v>
                </c:pt>
                <c:pt idx="160">
                  <c:v>38656</c:v>
                </c:pt>
                <c:pt idx="161">
                  <c:v>38686</c:v>
                </c:pt>
                <c:pt idx="162">
                  <c:v>38717</c:v>
                </c:pt>
                <c:pt idx="163">
                  <c:v>38748</c:v>
                </c:pt>
                <c:pt idx="164">
                  <c:v>38776</c:v>
                </c:pt>
                <c:pt idx="165">
                  <c:v>38807</c:v>
                </c:pt>
                <c:pt idx="166">
                  <c:v>38837</c:v>
                </c:pt>
                <c:pt idx="167">
                  <c:v>38868</c:v>
                </c:pt>
                <c:pt idx="168">
                  <c:v>38898</c:v>
                </c:pt>
                <c:pt idx="169">
                  <c:v>38929</c:v>
                </c:pt>
                <c:pt idx="170">
                  <c:v>38960</c:v>
                </c:pt>
                <c:pt idx="171">
                  <c:v>38990</c:v>
                </c:pt>
                <c:pt idx="172">
                  <c:v>39021</c:v>
                </c:pt>
                <c:pt idx="173">
                  <c:v>39051</c:v>
                </c:pt>
                <c:pt idx="174">
                  <c:v>39082</c:v>
                </c:pt>
                <c:pt idx="175">
                  <c:v>39113</c:v>
                </c:pt>
                <c:pt idx="176">
                  <c:v>39141</c:v>
                </c:pt>
                <c:pt idx="177">
                  <c:v>39172</c:v>
                </c:pt>
                <c:pt idx="178">
                  <c:v>39202</c:v>
                </c:pt>
                <c:pt idx="179">
                  <c:v>39233</c:v>
                </c:pt>
                <c:pt idx="180">
                  <c:v>39263</c:v>
                </c:pt>
                <c:pt idx="181">
                  <c:v>39294</c:v>
                </c:pt>
                <c:pt idx="182">
                  <c:v>39325</c:v>
                </c:pt>
                <c:pt idx="183">
                  <c:v>39355</c:v>
                </c:pt>
                <c:pt idx="184">
                  <c:v>39386</c:v>
                </c:pt>
                <c:pt idx="185">
                  <c:v>39416</c:v>
                </c:pt>
                <c:pt idx="186">
                  <c:v>39447</c:v>
                </c:pt>
                <c:pt idx="187">
                  <c:v>39478</c:v>
                </c:pt>
                <c:pt idx="188">
                  <c:v>39507</c:v>
                </c:pt>
                <c:pt idx="189">
                  <c:v>39538</c:v>
                </c:pt>
                <c:pt idx="190">
                  <c:v>39568</c:v>
                </c:pt>
                <c:pt idx="191">
                  <c:v>39599</c:v>
                </c:pt>
                <c:pt idx="192">
                  <c:v>39629</c:v>
                </c:pt>
                <c:pt idx="193">
                  <c:v>39660</c:v>
                </c:pt>
                <c:pt idx="194">
                  <c:v>39691</c:v>
                </c:pt>
                <c:pt idx="195">
                  <c:v>39721</c:v>
                </c:pt>
                <c:pt idx="196">
                  <c:v>39752</c:v>
                </c:pt>
                <c:pt idx="197">
                  <c:v>39782</c:v>
                </c:pt>
                <c:pt idx="198">
                  <c:v>39813</c:v>
                </c:pt>
                <c:pt idx="199">
                  <c:v>39844</c:v>
                </c:pt>
                <c:pt idx="200">
                  <c:v>39872</c:v>
                </c:pt>
                <c:pt idx="201">
                  <c:v>39903</c:v>
                </c:pt>
                <c:pt idx="202">
                  <c:v>39933</c:v>
                </c:pt>
                <c:pt idx="203">
                  <c:v>39964</c:v>
                </c:pt>
                <c:pt idx="204">
                  <c:v>39994</c:v>
                </c:pt>
                <c:pt idx="205">
                  <c:v>40025</c:v>
                </c:pt>
                <c:pt idx="206">
                  <c:v>40056</c:v>
                </c:pt>
                <c:pt idx="207">
                  <c:v>40086</c:v>
                </c:pt>
                <c:pt idx="208">
                  <c:v>40117</c:v>
                </c:pt>
                <c:pt idx="209">
                  <c:v>40147</c:v>
                </c:pt>
                <c:pt idx="210">
                  <c:v>40178</c:v>
                </c:pt>
                <c:pt idx="211">
                  <c:v>40209</c:v>
                </c:pt>
                <c:pt idx="212">
                  <c:v>40237</c:v>
                </c:pt>
                <c:pt idx="213">
                  <c:v>40268</c:v>
                </c:pt>
                <c:pt idx="214">
                  <c:v>40298</c:v>
                </c:pt>
                <c:pt idx="215">
                  <c:v>40329</c:v>
                </c:pt>
                <c:pt idx="216">
                  <c:v>40359</c:v>
                </c:pt>
                <c:pt idx="217">
                  <c:v>40390</c:v>
                </c:pt>
                <c:pt idx="218">
                  <c:v>40421</c:v>
                </c:pt>
                <c:pt idx="219">
                  <c:v>40451</c:v>
                </c:pt>
                <c:pt idx="220">
                  <c:v>40482</c:v>
                </c:pt>
                <c:pt idx="221">
                  <c:v>40512</c:v>
                </c:pt>
                <c:pt idx="222">
                  <c:v>40543</c:v>
                </c:pt>
                <c:pt idx="223">
                  <c:v>40574</c:v>
                </c:pt>
                <c:pt idx="224">
                  <c:v>40602</c:v>
                </c:pt>
                <c:pt idx="225">
                  <c:v>40633</c:v>
                </c:pt>
                <c:pt idx="226">
                  <c:v>40663</c:v>
                </c:pt>
                <c:pt idx="227">
                  <c:v>40694</c:v>
                </c:pt>
                <c:pt idx="228">
                  <c:v>40724</c:v>
                </c:pt>
                <c:pt idx="229">
                  <c:v>40755</c:v>
                </c:pt>
                <c:pt idx="230">
                  <c:v>40786</c:v>
                </c:pt>
                <c:pt idx="231">
                  <c:v>40816</c:v>
                </c:pt>
                <c:pt idx="232">
                  <c:v>40847</c:v>
                </c:pt>
                <c:pt idx="233">
                  <c:v>40877</c:v>
                </c:pt>
                <c:pt idx="234">
                  <c:v>40908</c:v>
                </c:pt>
                <c:pt idx="235">
                  <c:v>40939</c:v>
                </c:pt>
                <c:pt idx="236">
                  <c:v>40968</c:v>
                </c:pt>
                <c:pt idx="237">
                  <c:v>40999</c:v>
                </c:pt>
                <c:pt idx="238">
                  <c:v>41029</c:v>
                </c:pt>
                <c:pt idx="239">
                  <c:v>41060</c:v>
                </c:pt>
                <c:pt idx="240">
                  <c:v>41090</c:v>
                </c:pt>
                <c:pt idx="241">
                  <c:v>41121</c:v>
                </c:pt>
                <c:pt idx="242">
                  <c:v>41152</c:v>
                </c:pt>
                <c:pt idx="243">
                  <c:v>41182</c:v>
                </c:pt>
                <c:pt idx="244">
                  <c:v>41213</c:v>
                </c:pt>
                <c:pt idx="245">
                  <c:v>41243</c:v>
                </c:pt>
                <c:pt idx="246">
                  <c:v>41274</c:v>
                </c:pt>
                <c:pt idx="247">
                  <c:v>41305</c:v>
                </c:pt>
                <c:pt idx="248">
                  <c:v>41333</c:v>
                </c:pt>
                <c:pt idx="249">
                  <c:v>41364</c:v>
                </c:pt>
                <c:pt idx="250">
                  <c:v>41394</c:v>
                </c:pt>
                <c:pt idx="251">
                  <c:v>41425</c:v>
                </c:pt>
                <c:pt idx="252">
                  <c:v>41455</c:v>
                </c:pt>
                <c:pt idx="253">
                  <c:v>41486</c:v>
                </c:pt>
                <c:pt idx="254">
                  <c:v>41517</c:v>
                </c:pt>
                <c:pt idx="255">
                  <c:v>41547</c:v>
                </c:pt>
                <c:pt idx="256">
                  <c:v>41578</c:v>
                </c:pt>
                <c:pt idx="257">
                  <c:v>41608</c:v>
                </c:pt>
                <c:pt idx="258">
                  <c:v>41639</c:v>
                </c:pt>
                <c:pt idx="259">
                  <c:v>41670</c:v>
                </c:pt>
                <c:pt idx="260">
                  <c:v>41698</c:v>
                </c:pt>
                <c:pt idx="261">
                  <c:v>41729</c:v>
                </c:pt>
                <c:pt idx="262">
                  <c:v>41759</c:v>
                </c:pt>
                <c:pt idx="263">
                  <c:v>41790</c:v>
                </c:pt>
                <c:pt idx="264">
                  <c:v>41820</c:v>
                </c:pt>
                <c:pt idx="265">
                  <c:v>41851</c:v>
                </c:pt>
                <c:pt idx="266">
                  <c:v>41882</c:v>
                </c:pt>
                <c:pt idx="267">
                  <c:v>41912</c:v>
                </c:pt>
                <c:pt idx="268">
                  <c:v>41943</c:v>
                </c:pt>
                <c:pt idx="269">
                  <c:v>41973</c:v>
                </c:pt>
                <c:pt idx="270">
                  <c:v>42004</c:v>
                </c:pt>
                <c:pt idx="271">
                  <c:v>42035</c:v>
                </c:pt>
                <c:pt idx="272">
                  <c:v>42063</c:v>
                </c:pt>
                <c:pt idx="273">
                  <c:v>42094</c:v>
                </c:pt>
                <c:pt idx="274">
                  <c:v>42124</c:v>
                </c:pt>
                <c:pt idx="275">
                  <c:v>42155</c:v>
                </c:pt>
                <c:pt idx="276">
                  <c:v>42185</c:v>
                </c:pt>
                <c:pt idx="277">
                  <c:v>42216</c:v>
                </c:pt>
                <c:pt idx="278">
                  <c:v>42247</c:v>
                </c:pt>
                <c:pt idx="279">
                  <c:v>42277</c:v>
                </c:pt>
                <c:pt idx="280">
                  <c:v>42308</c:v>
                </c:pt>
                <c:pt idx="281">
                  <c:v>42338</c:v>
                </c:pt>
                <c:pt idx="282">
                  <c:v>42369</c:v>
                </c:pt>
                <c:pt idx="283">
                  <c:v>42400</c:v>
                </c:pt>
                <c:pt idx="284">
                  <c:v>42429</c:v>
                </c:pt>
                <c:pt idx="285">
                  <c:v>42460</c:v>
                </c:pt>
                <c:pt idx="286">
                  <c:v>42490</c:v>
                </c:pt>
                <c:pt idx="287">
                  <c:v>42521</c:v>
                </c:pt>
                <c:pt idx="288">
                  <c:v>42551</c:v>
                </c:pt>
                <c:pt idx="289">
                  <c:v>42582</c:v>
                </c:pt>
                <c:pt idx="290">
                  <c:v>42613</c:v>
                </c:pt>
                <c:pt idx="291">
                  <c:v>42643</c:v>
                </c:pt>
                <c:pt idx="292">
                  <c:v>42674</c:v>
                </c:pt>
                <c:pt idx="293">
                  <c:v>42704</c:v>
                </c:pt>
                <c:pt idx="294">
                  <c:v>42735</c:v>
                </c:pt>
                <c:pt idx="295">
                  <c:v>42766</c:v>
                </c:pt>
                <c:pt idx="296">
                  <c:v>42794</c:v>
                </c:pt>
                <c:pt idx="297">
                  <c:v>42825</c:v>
                </c:pt>
                <c:pt idx="298">
                  <c:v>42855</c:v>
                </c:pt>
                <c:pt idx="299">
                  <c:v>42886</c:v>
                </c:pt>
                <c:pt idx="300">
                  <c:v>42916</c:v>
                </c:pt>
                <c:pt idx="301">
                  <c:v>42947</c:v>
                </c:pt>
                <c:pt idx="302">
                  <c:v>42978</c:v>
                </c:pt>
                <c:pt idx="303">
                  <c:v>43008</c:v>
                </c:pt>
                <c:pt idx="304">
                  <c:v>43039</c:v>
                </c:pt>
                <c:pt idx="305">
                  <c:v>43069</c:v>
                </c:pt>
                <c:pt idx="306">
                  <c:v>43100</c:v>
                </c:pt>
                <c:pt idx="307">
                  <c:v>43131</c:v>
                </c:pt>
                <c:pt idx="308">
                  <c:v>43159</c:v>
                </c:pt>
                <c:pt idx="309">
                  <c:v>43190</c:v>
                </c:pt>
                <c:pt idx="310">
                  <c:v>43220</c:v>
                </c:pt>
              </c:numCache>
            </c:numRef>
          </c:xVal>
          <c:yVal>
            <c:numRef>
              <c:f>'XY SCATTER'!$C$4:$C$3251</c:f>
              <c:numCache>
                <c:formatCode>0.00</c:formatCode>
                <c:ptCount val="3248"/>
                <c:pt idx="0">
                  <c:v>6.4470000000000001</c:v>
                </c:pt>
                <c:pt idx="1">
                  <c:v>6.375</c:v>
                </c:pt>
                <c:pt idx="2">
                  <c:v>6.4530000000000003</c:v>
                </c:pt>
                <c:pt idx="3">
                  <c:v>6.4180000000000001</c:v>
                </c:pt>
                <c:pt idx="4">
                  <c:v>6.391</c:v>
                </c:pt>
                <c:pt idx="5">
                  <c:v>6.3029999999999999</c:v>
                </c:pt>
                <c:pt idx="6">
                  <c:v>6.1269999999999998</c:v>
                </c:pt>
                <c:pt idx="7">
                  <c:v>5.9020000000000001</c:v>
                </c:pt>
                <c:pt idx="8">
                  <c:v>5.6619999999999999</c:v>
                </c:pt>
                <c:pt idx="9">
                  <c:v>5.4560000000000004</c:v>
                </c:pt>
                <c:pt idx="10">
                  <c:v>5.6</c:v>
                </c:pt>
                <c:pt idx="11">
                  <c:v>6.1390000000000002</c:v>
                </c:pt>
                <c:pt idx="12">
                  <c:v>6.3259999999999996</c:v>
                </c:pt>
                <c:pt idx="13">
                  <c:v>6.274</c:v>
                </c:pt>
                <c:pt idx="14">
                  <c:v>6.28</c:v>
                </c:pt>
                <c:pt idx="15">
                  <c:v>6.2939999999999996</c:v>
                </c:pt>
                <c:pt idx="16">
                  <c:v>6.157</c:v>
                </c:pt>
                <c:pt idx="17">
                  <c:v>6.181</c:v>
                </c:pt>
                <c:pt idx="18">
                  <c:v>6.3049999999999997</c:v>
                </c:pt>
                <c:pt idx="19">
                  <c:v>6.5860000000000003</c:v>
                </c:pt>
                <c:pt idx="20">
                  <c:v>6.8109999999999999</c:v>
                </c:pt>
                <c:pt idx="21">
                  <c:v>7.1639999999999997</c:v>
                </c:pt>
                <c:pt idx="22">
                  <c:v>7.4640000000000004</c:v>
                </c:pt>
                <c:pt idx="23">
                  <c:v>7.4880000000000004</c:v>
                </c:pt>
                <c:pt idx="24">
                  <c:v>7.6369999999999996</c:v>
                </c:pt>
                <c:pt idx="25">
                  <c:v>8.3089999999999993</c:v>
                </c:pt>
                <c:pt idx="26">
                  <c:v>8.4659999999999993</c:v>
                </c:pt>
                <c:pt idx="27">
                  <c:v>8.65</c:v>
                </c:pt>
                <c:pt idx="28">
                  <c:v>8.7579999999999991</c:v>
                </c:pt>
                <c:pt idx="29">
                  <c:v>8.7750000000000004</c:v>
                </c:pt>
                <c:pt idx="30">
                  <c:v>8.8179999999999996</c:v>
                </c:pt>
                <c:pt idx="31">
                  <c:v>8.8979999999999997</c:v>
                </c:pt>
                <c:pt idx="32">
                  <c:v>8.6780000000000008</c:v>
                </c:pt>
                <c:pt idx="33">
                  <c:v>8.6869999999999994</c:v>
                </c:pt>
                <c:pt idx="34">
                  <c:v>8.6370000000000005</c:v>
                </c:pt>
                <c:pt idx="35">
                  <c:v>8.5709999999999997</c:v>
                </c:pt>
                <c:pt idx="36">
                  <c:v>8.8070000000000004</c:v>
                </c:pt>
                <c:pt idx="37">
                  <c:v>8.548</c:v>
                </c:pt>
                <c:pt idx="38">
                  <c:v>8.8439999999999994</c:v>
                </c:pt>
                <c:pt idx="39">
                  <c:v>8.9659999999999993</c:v>
                </c:pt>
                <c:pt idx="40">
                  <c:v>9.0549999999999997</c:v>
                </c:pt>
                <c:pt idx="41">
                  <c:v>9.4969999999999999</c:v>
                </c:pt>
                <c:pt idx="42">
                  <c:v>10.045999999999999</c:v>
                </c:pt>
                <c:pt idx="43">
                  <c:v>10.62</c:v>
                </c:pt>
                <c:pt idx="44">
                  <c:v>11.122999999999999</c:v>
                </c:pt>
                <c:pt idx="45">
                  <c:v>11.484999999999999</c:v>
                </c:pt>
                <c:pt idx="46">
                  <c:v>11.667999999999999</c:v>
                </c:pt>
                <c:pt idx="47">
                  <c:v>11.788</c:v>
                </c:pt>
                <c:pt idx="48">
                  <c:v>11.722</c:v>
                </c:pt>
                <c:pt idx="49">
                  <c:v>11.74</c:v>
                </c:pt>
                <c:pt idx="50">
                  <c:v>11.579000000000001</c:v>
                </c:pt>
                <c:pt idx="51">
                  <c:v>11.664999999999999</c:v>
                </c:pt>
                <c:pt idx="52">
                  <c:v>12.006</c:v>
                </c:pt>
                <c:pt idx="53">
                  <c:v>12.058999999999999</c:v>
                </c:pt>
                <c:pt idx="54">
                  <c:v>11.996</c:v>
                </c:pt>
                <c:pt idx="55">
                  <c:v>11.638</c:v>
                </c:pt>
                <c:pt idx="56">
                  <c:v>11.441000000000001</c:v>
                </c:pt>
                <c:pt idx="57">
                  <c:v>11.252000000000001</c:v>
                </c:pt>
                <c:pt idx="58">
                  <c:v>11.199</c:v>
                </c:pt>
                <c:pt idx="59">
                  <c:v>10.933999999999999</c:v>
                </c:pt>
                <c:pt idx="60">
                  <c:v>11.068</c:v>
                </c:pt>
                <c:pt idx="61">
                  <c:v>11.314</c:v>
                </c:pt>
                <c:pt idx="62">
                  <c:v>11.718999999999999</c:v>
                </c:pt>
                <c:pt idx="63">
                  <c:v>11.427</c:v>
                </c:pt>
                <c:pt idx="64">
                  <c:v>11.209</c:v>
                </c:pt>
                <c:pt idx="65">
                  <c:v>11.271000000000001</c:v>
                </c:pt>
                <c:pt idx="66">
                  <c:v>11.162000000000001</c:v>
                </c:pt>
                <c:pt idx="67">
                  <c:v>11.17</c:v>
                </c:pt>
                <c:pt idx="68">
                  <c:v>11.346</c:v>
                </c:pt>
                <c:pt idx="69">
                  <c:v>11.298</c:v>
                </c:pt>
                <c:pt idx="70">
                  <c:v>11.413</c:v>
                </c:pt>
                <c:pt idx="71">
                  <c:v>11.759</c:v>
                </c:pt>
                <c:pt idx="72">
                  <c:v>11.651</c:v>
                </c:pt>
                <c:pt idx="73">
                  <c:v>11.529</c:v>
                </c:pt>
                <c:pt idx="74">
                  <c:v>11.192</c:v>
                </c:pt>
                <c:pt idx="75">
                  <c:v>11.746</c:v>
                </c:pt>
                <c:pt idx="76">
                  <c:v>11.805</c:v>
                </c:pt>
                <c:pt idx="77">
                  <c:v>11.356999999999999</c:v>
                </c:pt>
                <c:pt idx="78">
                  <c:v>11.36</c:v>
                </c:pt>
                <c:pt idx="79">
                  <c:v>11.211</c:v>
                </c:pt>
                <c:pt idx="80">
                  <c:v>11.101000000000001</c:v>
                </c:pt>
                <c:pt idx="81">
                  <c:v>10.986000000000001</c:v>
                </c:pt>
                <c:pt idx="82">
                  <c:v>10.872999999999999</c:v>
                </c:pt>
                <c:pt idx="83">
                  <c:v>10.722</c:v>
                </c:pt>
                <c:pt idx="84">
                  <c:v>10.667999999999999</c:v>
                </c:pt>
                <c:pt idx="85">
                  <c:v>10.455</c:v>
                </c:pt>
                <c:pt idx="86">
                  <c:v>10.292999999999999</c:v>
                </c:pt>
                <c:pt idx="87">
                  <c:v>9.766</c:v>
                </c:pt>
                <c:pt idx="88">
                  <c:v>9.6769999999999996</c:v>
                </c:pt>
                <c:pt idx="89">
                  <c:v>9.8729999999999993</c:v>
                </c:pt>
                <c:pt idx="90">
                  <c:v>9.8569999999999993</c:v>
                </c:pt>
                <c:pt idx="91">
                  <c:v>9.7940000000000005</c:v>
                </c:pt>
                <c:pt idx="92">
                  <c:v>9.6159999999999997</c:v>
                </c:pt>
                <c:pt idx="93">
                  <c:v>9.7889999999999997</c:v>
                </c:pt>
                <c:pt idx="94">
                  <c:v>10.057</c:v>
                </c:pt>
                <c:pt idx="95">
                  <c:v>9.4420000000000002</c:v>
                </c:pt>
                <c:pt idx="96">
                  <c:v>9.2669999999999995</c:v>
                </c:pt>
                <c:pt idx="97">
                  <c:v>9.0749999999999993</c:v>
                </c:pt>
                <c:pt idx="98">
                  <c:v>8.9710000000000001</c:v>
                </c:pt>
                <c:pt idx="99">
                  <c:v>8.9930000000000003</c:v>
                </c:pt>
                <c:pt idx="100">
                  <c:v>8.6440000000000001</c:v>
                </c:pt>
                <c:pt idx="101">
                  <c:v>8.1839999999999993</c:v>
                </c:pt>
                <c:pt idx="102">
                  <c:v>8.4499999999999993</c:v>
                </c:pt>
                <c:pt idx="103">
                  <c:v>8.9459999999999997</c:v>
                </c:pt>
                <c:pt idx="104">
                  <c:v>9.2249999999999996</c:v>
                </c:pt>
                <c:pt idx="105">
                  <c:v>9.7330000000000005</c:v>
                </c:pt>
                <c:pt idx="106">
                  <c:v>9.9359999999999999</c:v>
                </c:pt>
                <c:pt idx="107">
                  <c:v>10.115</c:v>
                </c:pt>
                <c:pt idx="108">
                  <c:v>10.363</c:v>
                </c:pt>
                <c:pt idx="109">
                  <c:v>10.526999999999999</c:v>
                </c:pt>
                <c:pt idx="110">
                  <c:v>10.856</c:v>
                </c:pt>
                <c:pt idx="111">
                  <c:v>12.114000000000001</c:v>
                </c:pt>
                <c:pt idx="112">
                  <c:v>12.032999999999999</c:v>
                </c:pt>
                <c:pt idx="113">
                  <c:v>12.353</c:v>
                </c:pt>
                <c:pt idx="114">
                  <c:v>11.7</c:v>
                </c:pt>
                <c:pt idx="115">
                  <c:v>10.365</c:v>
                </c:pt>
                <c:pt idx="116">
                  <c:v>9.7680000000000007</c:v>
                </c:pt>
                <c:pt idx="117">
                  <c:v>8.8339999999999996</c:v>
                </c:pt>
                <c:pt idx="118">
                  <c:v>7.7290000000000001</c:v>
                </c:pt>
                <c:pt idx="119">
                  <c:v>7.7569999999999997</c:v>
                </c:pt>
                <c:pt idx="120">
                  <c:v>7.3840000000000003</c:v>
                </c:pt>
                <c:pt idx="121">
                  <c:v>7.4160000000000004</c:v>
                </c:pt>
                <c:pt idx="122">
                  <c:v>7.1989999999999998</c:v>
                </c:pt>
                <c:pt idx="123">
                  <c:v>5.7409999999999997</c:v>
                </c:pt>
                <c:pt idx="124">
                  <c:v>5.9569999999999999</c:v>
                </c:pt>
                <c:pt idx="125">
                  <c:v>6.0359999999999996</c:v>
                </c:pt>
                <c:pt idx="126">
                  <c:v>5.883</c:v>
                </c:pt>
                <c:pt idx="127">
                  <c:v>6.399</c:v>
                </c:pt>
                <c:pt idx="128">
                  <c:v>6.6210000000000004</c:v>
                </c:pt>
                <c:pt idx="129">
                  <c:v>6.5190000000000001</c:v>
                </c:pt>
                <c:pt idx="130">
                  <c:v>6.734</c:v>
                </c:pt>
                <c:pt idx="131">
                  <c:v>6.9630000000000001</c:v>
                </c:pt>
                <c:pt idx="132">
                  <c:v>6.8979999999999997</c:v>
                </c:pt>
                <c:pt idx="133">
                  <c:v>6.79</c:v>
                </c:pt>
                <c:pt idx="134">
                  <c:v>6.8319999999999999</c:v>
                </c:pt>
                <c:pt idx="135">
                  <c:v>6.4080000000000004</c:v>
                </c:pt>
                <c:pt idx="136">
                  <c:v>6.0439999999999996</c:v>
                </c:pt>
                <c:pt idx="137">
                  <c:v>5.58</c:v>
                </c:pt>
                <c:pt idx="138">
                  <c:v>5.4189999999999996</c:v>
                </c:pt>
                <c:pt idx="139">
                  <c:v>5.4669999999999996</c:v>
                </c:pt>
                <c:pt idx="140">
                  <c:v>5.5579999999999998</c:v>
                </c:pt>
                <c:pt idx="141">
                  <c:v>5.7309999999999999</c:v>
                </c:pt>
                <c:pt idx="142">
                  <c:v>5.9859999999999998</c:v>
                </c:pt>
                <c:pt idx="143">
                  <c:v>6.2489999999999997</c:v>
                </c:pt>
                <c:pt idx="144">
                  <c:v>5.9950000000000001</c:v>
                </c:pt>
                <c:pt idx="145">
                  <c:v>5.6820000000000004</c:v>
                </c:pt>
                <c:pt idx="146">
                  <c:v>5.4119999999999999</c:v>
                </c:pt>
                <c:pt idx="147">
                  <c:v>5.8819999999999997</c:v>
                </c:pt>
                <c:pt idx="148">
                  <c:v>6.1459999999999999</c:v>
                </c:pt>
                <c:pt idx="149">
                  <c:v>6.367</c:v>
                </c:pt>
                <c:pt idx="150">
                  <c:v>6.4459999999999997</c:v>
                </c:pt>
                <c:pt idx="151">
                  <c:v>6.09</c:v>
                </c:pt>
                <c:pt idx="152">
                  <c:v>5.7679999999999998</c:v>
                </c:pt>
                <c:pt idx="153">
                  <c:v>5.633</c:v>
                </c:pt>
                <c:pt idx="154">
                  <c:v>5.4509999999999996</c:v>
                </c:pt>
                <c:pt idx="155">
                  <c:v>5.0170000000000003</c:v>
                </c:pt>
                <c:pt idx="156">
                  <c:v>5.4790000000000001</c:v>
                </c:pt>
                <c:pt idx="157">
                  <c:v>5.8769999999999998</c:v>
                </c:pt>
                <c:pt idx="158">
                  <c:v>5.9619999999999997</c:v>
                </c:pt>
                <c:pt idx="159">
                  <c:v>6.1109999999999998</c:v>
                </c:pt>
                <c:pt idx="160">
                  <c:v>6.2649999999999997</c:v>
                </c:pt>
                <c:pt idx="161">
                  <c:v>6.1040000000000001</c:v>
                </c:pt>
                <c:pt idx="162">
                  <c:v>6.282</c:v>
                </c:pt>
                <c:pt idx="163">
                  <c:v>6.6509999999999998</c:v>
                </c:pt>
                <c:pt idx="164">
                  <c:v>6.8289999999999997</c:v>
                </c:pt>
                <c:pt idx="165">
                  <c:v>7.2060000000000004</c:v>
                </c:pt>
                <c:pt idx="166">
                  <c:v>7.5860000000000003</c:v>
                </c:pt>
                <c:pt idx="167">
                  <c:v>7.577</c:v>
                </c:pt>
                <c:pt idx="168">
                  <c:v>7.6609999999999996</c:v>
                </c:pt>
                <c:pt idx="169">
                  <c:v>7.431</c:v>
                </c:pt>
                <c:pt idx="170">
                  <c:v>7.2370000000000001</c:v>
                </c:pt>
                <c:pt idx="171">
                  <c:v>7.2469999999999999</c:v>
                </c:pt>
                <c:pt idx="172">
                  <c:v>7.2619999999999996</c:v>
                </c:pt>
                <c:pt idx="173">
                  <c:v>7.4109999999999996</c:v>
                </c:pt>
                <c:pt idx="174">
                  <c:v>7.6929999999999996</c:v>
                </c:pt>
                <c:pt idx="175">
                  <c:v>7.774</c:v>
                </c:pt>
                <c:pt idx="176">
                  <c:v>7.6559999999999997</c:v>
                </c:pt>
                <c:pt idx="177">
                  <c:v>7.5819999999999999</c:v>
                </c:pt>
                <c:pt idx="178">
                  <c:v>7.57</c:v>
                </c:pt>
                <c:pt idx="179">
                  <c:v>7.54</c:v>
                </c:pt>
                <c:pt idx="180">
                  <c:v>7.5069999999999997</c:v>
                </c:pt>
                <c:pt idx="181">
                  <c:v>7.633</c:v>
                </c:pt>
                <c:pt idx="182">
                  <c:v>8.3140000000000001</c:v>
                </c:pt>
                <c:pt idx="183">
                  <c:v>8.2910000000000004</c:v>
                </c:pt>
                <c:pt idx="184">
                  <c:v>7.9720000000000004</c:v>
                </c:pt>
                <c:pt idx="185">
                  <c:v>8.0129999999999999</c:v>
                </c:pt>
                <c:pt idx="186">
                  <c:v>7.8689999999999998</c:v>
                </c:pt>
                <c:pt idx="187">
                  <c:v>7.9690000000000003</c:v>
                </c:pt>
                <c:pt idx="188">
                  <c:v>8.6289999999999996</c:v>
                </c:pt>
                <c:pt idx="189">
                  <c:v>8.8699999999999992</c:v>
                </c:pt>
                <c:pt idx="190">
                  <c:v>8.7579999999999991</c:v>
                </c:pt>
                <c:pt idx="191">
                  <c:v>8.6839999999999993</c:v>
                </c:pt>
                <c:pt idx="192">
                  <c:v>8.2780000000000005</c:v>
                </c:pt>
                <c:pt idx="193">
                  <c:v>8.2379999999999995</c:v>
                </c:pt>
                <c:pt idx="194">
                  <c:v>7.6520000000000001</c:v>
                </c:pt>
                <c:pt idx="195">
                  <c:v>7.7969999999999997</c:v>
                </c:pt>
                <c:pt idx="196">
                  <c:v>8.6370000000000005</c:v>
                </c:pt>
                <c:pt idx="197">
                  <c:v>9.0169999999999995</c:v>
                </c:pt>
                <c:pt idx="198">
                  <c:v>9.9619999999999997</c:v>
                </c:pt>
                <c:pt idx="199">
                  <c:v>10.178000000000001</c:v>
                </c:pt>
                <c:pt idx="200">
                  <c:v>9.7539999999999996</c:v>
                </c:pt>
                <c:pt idx="201">
                  <c:v>9.4</c:v>
                </c:pt>
                <c:pt idx="202">
                  <c:v>8.6660000000000004</c:v>
                </c:pt>
                <c:pt idx="203">
                  <c:v>8.6020000000000003</c:v>
                </c:pt>
                <c:pt idx="204">
                  <c:v>8.4280000000000008</c:v>
                </c:pt>
                <c:pt idx="205">
                  <c:v>8.0440000000000005</c:v>
                </c:pt>
                <c:pt idx="206">
                  <c:v>7.7190000000000003</c:v>
                </c:pt>
                <c:pt idx="207">
                  <c:v>7.1580000000000004</c:v>
                </c:pt>
                <c:pt idx="208">
                  <c:v>6.4240000000000004</c:v>
                </c:pt>
                <c:pt idx="209">
                  <c:v>5.9109999999999996</c:v>
                </c:pt>
                <c:pt idx="210">
                  <c:v>4.37</c:v>
                </c:pt>
                <c:pt idx="211">
                  <c:v>3.5470000000000002</c:v>
                </c:pt>
                <c:pt idx="212">
                  <c:v>3.7530000000000001</c:v>
                </c:pt>
                <c:pt idx="213">
                  <c:v>3.4249999999999998</c:v>
                </c:pt>
                <c:pt idx="214">
                  <c:v>3.83</c:v>
                </c:pt>
                <c:pt idx="215">
                  <c:v>4.0910000000000002</c:v>
                </c:pt>
                <c:pt idx="216">
                  <c:v>4.3410000000000002</c:v>
                </c:pt>
                <c:pt idx="217">
                  <c:v>4.4450000000000003</c:v>
                </c:pt>
                <c:pt idx="218">
                  <c:v>4.82</c:v>
                </c:pt>
                <c:pt idx="219">
                  <c:v>4.9669999999999996</c:v>
                </c:pt>
                <c:pt idx="220">
                  <c:v>5.0670000000000002</c:v>
                </c:pt>
                <c:pt idx="221">
                  <c:v>4.9450000000000003</c:v>
                </c:pt>
                <c:pt idx="222">
                  <c:v>5.2069999999999999</c:v>
                </c:pt>
                <c:pt idx="223">
                  <c:v>5.4340000000000002</c:v>
                </c:pt>
                <c:pt idx="224">
                  <c:v>5.0869999999999997</c:v>
                </c:pt>
                <c:pt idx="225">
                  <c:v>5.4880000000000004</c:v>
                </c:pt>
                <c:pt idx="226">
                  <c:v>5.7649999999999997</c:v>
                </c:pt>
                <c:pt idx="227">
                  <c:v>5.7489999999999997</c:v>
                </c:pt>
                <c:pt idx="228">
                  <c:v>6.0430000000000001</c:v>
                </c:pt>
                <c:pt idx="229">
                  <c:v>7.0119999999999996</c:v>
                </c:pt>
                <c:pt idx="230">
                  <c:v>8.0719999999999992</c:v>
                </c:pt>
                <c:pt idx="231">
                  <c:v>8.3040000000000003</c:v>
                </c:pt>
                <c:pt idx="232">
                  <c:v>8.0760000000000005</c:v>
                </c:pt>
                <c:pt idx="233">
                  <c:v>8.141</c:v>
                </c:pt>
                <c:pt idx="234">
                  <c:v>8.2669999999999995</c:v>
                </c:pt>
                <c:pt idx="235">
                  <c:v>8.6050000000000004</c:v>
                </c:pt>
                <c:pt idx="236">
                  <c:v>8.5269999999999992</c:v>
                </c:pt>
                <c:pt idx="237">
                  <c:v>8.3970000000000002</c:v>
                </c:pt>
                <c:pt idx="238">
                  <c:v>8.2769999999999992</c:v>
                </c:pt>
                <c:pt idx="239">
                  <c:v>8.0619999999999994</c:v>
                </c:pt>
                <c:pt idx="240">
                  <c:v>8.02</c:v>
                </c:pt>
                <c:pt idx="241">
                  <c:v>7.4119999999999999</c:v>
                </c:pt>
                <c:pt idx="242">
                  <c:v>6.3860000000000001</c:v>
                </c:pt>
                <c:pt idx="243">
                  <c:v>6.4359999999999999</c:v>
                </c:pt>
                <c:pt idx="244">
                  <c:v>6.6180000000000003</c:v>
                </c:pt>
                <c:pt idx="245">
                  <c:v>6.6429999999999998</c:v>
                </c:pt>
                <c:pt idx="246">
                  <c:v>7.0940000000000003</c:v>
                </c:pt>
                <c:pt idx="247">
                  <c:v>6.8789999999999996</c:v>
                </c:pt>
                <c:pt idx="248">
                  <c:v>6.7670000000000003</c:v>
                </c:pt>
                <c:pt idx="249">
                  <c:v>6.9169999999999998</c:v>
                </c:pt>
                <c:pt idx="250">
                  <c:v>6.82</c:v>
                </c:pt>
                <c:pt idx="251">
                  <c:v>6.8860000000000001</c:v>
                </c:pt>
                <c:pt idx="252">
                  <c:v>6.7530000000000001</c:v>
                </c:pt>
                <c:pt idx="253">
                  <c:v>6.52</c:v>
                </c:pt>
                <c:pt idx="254">
                  <c:v>6.5469999999999997</c:v>
                </c:pt>
                <c:pt idx="255">
                  <c:v>6.4640000000000004</c:v>
                </c:pt>
                <c:pt idx="256">
                  <c:v>6.7229999999999999</c:v>
                </c:pt>
                <c:pt idx="257">
                  <c:v>6.6440000000000001</c:v>
                </c:pt>
                <c:pt idx="258">
                  <c:v>6.3280000000000003</c:v>
                </c:pt>
                <c:pt idx="259">
                  <c:v>6.3380000000000001</c:v>
                </c:pt>
                <c:pt idx="260">
                  <c:v>6.6619999999999999</c:v>
                </c:pt>
                <c:pt idx="261">
                  <c:v>6.3559999999999999</c:v>
                </c:pt>
                <c:pt idx="262">
                  <c:v>6.2309999999999999</c:v>
                </c:pt>
                <c:pt idx="263">
                  <c:v>6.2489999999999997</c:v>
                </c:pt>
                <c:pt idx="264">
                  <c:v>6.1970000000000001</c:v>
                </c:pt>
                <c:pt idx="265">
                  <c:v>6.3319999999999999</c:v>
                </c:pt>
                <c:pt idx="266">
                  <c:v>6.1890000000000001</c:v>
                </c:pt>
                <c:pt idx="267">
                  <c:v>6.0730000000000004</c:v>
                </c:pt>
                <c:pt idx="268">
                  <c:v>5.77</c:v>
                </c:pt>
                <c:pt idx="269">
                  <c:v>5.9089999999999998</c:v>
                </c:pt>
                <c:pt idx="270">
                  <c:v>6.0039999999999996</c:v>
                </c:pt>
                <c:pt idx="271">
                  <c:v>6.032</c:v>
                </c:pt>
                <c:pt idx="272">
                  <c:v>6.1890000000000001</c:v>
                </c:pt>
                <c:pt idx="273">
                  <c:v>6.2510000000000003</c:v>
                </c:pt>
                <c:pt idx="274">
                  <c:v>6.3789999999999996</c:v>
                </c:pt>
                <c:pt idx="275">
                  <c:v>6.3529999999999998</c:v>
                </c:pt>
                <c:pt idx="276">
                  <c:v>6.242</c:v>
                </c:pt>
                <c:pt idx="277">
                  <c:v>6.1760000000000002</c:v>
                </c:pt>
                <c:pt idx="278">
                  <c:v>6.3330000000000002</c:v>
                </c:pt>
                <c:pt idx="279">
                  <c:v>6.375</c:v>
                </c:pt>
                <c:pt idx="280">
                  <c:v>6.1740000000000004</c:v>
                </c:pt>
                <c:pt idx="281">
                  <c:v>6.165</c:v>
                </c:pt>
                <c:pt idx="282">
                  <c:v>5.9109999999999996</c:v>
                </c:pt>
                <c:pt idx="283">
                  <c:v>6.1459999999999999</c:v>
                </c:pt>
                <c:pt idx="284">
                  <c:v>5.9089999999999998</c:v>
                </c:pt>
                <c:pt idx="285">
                  <c:v>5.98</c:v>
                </c:pt>
                <c:pt idx="286">
                  <c:v>6.0810000000000004</c:v>
                </c:pt>
                <c:pt idx="287">
                  <c:v>6.2030000000000003</c:v>
                </c:pt>
                <c:pt idx="288">
                  <c:v>6.5190000000000001</c:v>
                </c:pt>
                <c:pt idx="289">
                  <c:v>6.6639999999999997</c:v>
                </c:pt>
                <c:pt idx="290">
                  <c:v>6.6660000000000004</c:v>
                </c:pt>
                <c:pt idx="291">
                  <c:v>6.726</c:v>
                </c:pt>
                <c:pt idx="292">
                  <c:v>7.0359999999999996</c:v>
                </c:pt>
                <c:pt idx="293">
                  <c:v>7.1849999999999996</c:v>
                </c:pt>
                <c:pt idx="294">
                  <c:v>7.2629999999999999</c:v>
                </c:pt>
                <c:pt idx="295">
                  <c:v>7.0250000000000004</c:v>
                </c:pt>
                <c:pt idx="296">
                  <c:v>6.9039999999999999</c:v>
                </c:pt>
                <c:pt idx="297">
                  <c:v>7.0709999999999997</c:v>
                </c:pt>
                <c:pt idx="298">
                  <c:v>7.1050000000000004</c:v>
                </c:pt>
                <c:pt idx="299">
                  <c:v>6.9820000000000002</c:v>
                </c:pt>
                <c:pt idx="300">
                  <c:v>6.5990000000000002</c:v>
                </c:pt>
                <c:pt idx="301">
                  <c:v>6.4240000000000004</c:v>
                </c:pt>
                <c:pt idx="302">
                  <c:v>6.2389999999999999</c:v>
                </c:pt>
                <c:pt idx="303">
                  <c:v>6.17</c:v>
                </c:pt>
                <c:pt idx="304">
                  <c:v>6.0960000000000001</c:v>
                </c:pt>
                <c:pt idx="305">
                  <c:v>5.8630000000000004</c:v>
                </c:pt>
                <c:pt idx="306">
                  <c:v>5.6820000000000004</c:v>
                </c:pt>
                <c:pt idx="307">
                  <c:v>5.1779999999999999</c:v>
                </c:pt>
                <c:pt idx="308">
                  <c:v>4.9989999999999997</c:v>
                </c:pt>
                <c:pt idx="309">
                  <c:v>4.8920000000000003</c:v>
                </c:pt>
                <c:pt idx="310">
                  <c:v>4.58</c:v>
                </c:pt>
              </c:numCache>
            </c:numRef>
          </c:yVal>
          <c:smooth val="1"/>
          <c:extLst xmlns:c16r2="http://schemas.microsoft.com/office/drawing/2015/06/chart">
            <c:ext xmlns:c16="http://schemas.microsoft.com/office/drawing/2014/chart" uri="{C3380CC4-5D6E-409C-BE32-E72D297353CC}">
              <c16:uniqueId val="{00000000-8D98-42CB-B4B6-17D6F18DB66C}"/>
            </c:ext>
          </c:extLst>
        </c:ser>
        <c:dLbls>
          <c:showLegendKey val="0"/>
          <c:showVal val="0"/>
          <c:showCatName val="0"/>
          <c:showSerName val="0"/>
          <c:showPercent val="0"/>
          <c:showBubbleSize val="0"/>
        </c:dLbls>
        <c:axId val="369423872"/>
        <c:axId val="369425408"/>
      </c:scatterChart>
      <c:scatterChart>
        <c:scatterStyle val="smoothMarker"/>
        <c:varyColors val="0"/>
        <c:dLbls>
          <c:showLegendKey val="0"/>
          <c:showVal val="0"/>
          <c:showCatName val="0"/>
          <c:showSerName val="0"/>
          <c:showPercent val="0"/>
          <c:showBubbleSize val="0"/>
        </c:dLbls>
        <c:axId val="370346240"/>
        <c:axId val="370344704"/>
        <c:extLst xmlns:c16r2="http://schemas.microsoft.com/office/drawing/2015/06/chart">
          <c:ext xmlns:c15="http://schemas.microsoft.com/office/drawing/2012/chart" uri="{02D57815-91ED-43cb-92C2-25804820EDAC}">
            <c15:filteredScatterSeries>
              <c15:ser>
                <c:idx val="1"/>
                <c:order val="1"/>
                <c:tx>
                  <c:strRef>
                    <c:extLst>
                      <c:ext uri="{02D57815-91ED-43cb-92C2-25804820EDAC}">
                        <c15:formulaRef>
                          <c15:sqref>'XY SCATTER'!$D$1</c15:sqref>
                        </c15:formulaRef>
                      </c:ext>
                    </c:extLst>
                    <c:strCache>
                      <c:ptCount val="1"/>
                    </c:strCache>
                  </c:strRef>
                </c:tx>
                <c:spPr>
                  <a:ln w="19050">
                    <a:solidFill>
                      <a:schemeClr val="accent2"/>
                    </a:solidFill>
                  </a:ln>
                </c:spPr>
                <c:marker>
                  <c:symbol val="none"/>
                </c:marker>
                <c:xVal>
                  <c:numRef>
                    <c:extLst>
                      <c:ext uri="{02D57815-91ED-43cb-92C2-25804820EDAC}">
                        <c15:formulaRef>
                          <c15:sqref>'XY SCATTER'!$B$4:$B$3251</c15:sqref>
                        </c15:formulaRef>
                      </c:ext>
                    </c:extLst>
                    <c:numCache>
                      <c:formatCode>m/d/yyyy</c:formatCode>
                      <c:ptCount val="3248"/>
                      <c:pt idx="0">
                        <c:v>33785</c:v>
                      </c:pt>
                      <c:pt idx="1">
                        <c:v>33816</c:v>
                      </c:pt>
                      <c:pt idx="2">
                        <c:v>33847</c:v>
                      </c:pt>
                      <c:pt idx="3">
                        <c:v>33877</c:v>
                      </c:pt>
                      <c:pt idx="4">
                        <c:v>33908</c:v>
                      </c:pt>
                      <c:pt idx="5">
                        <c:v>33938</c:v>
                      </c:pt>
                      <c:pt idx="6">
                        <c:v>33969</c:v>
                      </c:pt>
                      <c:pt idx="7">
                        <c:v>34000</c:v>
                      </c:pt>
                      <c:pt idx="8">
                        <c:v>34028</c:v>
                      </c:pt>
                      <c:pt idx="9">
                        <c:v>34059</c:v>
                      </c:pt>
                      <c:pt idx="10">
                        <c:v>34089</c:v>
                      </c:pt>
                      <c:pt idx="11">
                        <c:v>34120</c:v>
                      </c:pt>
                      <c:pt idx="12">
                        <c:v>34150</c:v>
                      </c:pt>
                      <c:pt idx="13">
                        <c:v>34181</c:v>
                      </c:pt>
                      <c:pt idx="14">
                        <c:v>34212</c:v>
                      </c:pt>
                      <c:pt idx="15">
                        <c:v>34242</c:v>
                      </c:pt>
                      <c:pt idx="16">
                        <c:v>34273</c:v>
                      </c:pt>
                      <c:pt idx="17">
                        <c:v>34303</c:v>
                      </c:pt>
                      <c:pt idx="18">
                        <c:v>34334</c:v>
                      </c:pt>
                      <c:pt idx="19">
                        <c:v>34365</c:v>
                      </c:pt>
                      <c:pt idx="20">
                        <c:v>34393</c:v>
                      </c:pt>
                      <c:pt idx="21">
                        <c:v>34424</c:v>
                      </c:pt>
                      <c:pt idx="22">
                        <c:v>34454</c:v>
                      </c:pt>
                      <c:pt idx="23">
                        <c:v>34485</c:v>
                      </c:pt>
                      <c:pt idx="24">
                        <c:v>34515</c:v>
                      </c:pt>
                      <c:pt idx="25">
                        <c:v>34546</c:v>
                      </c:pt>
                      <c:pt idx="26">
                        <c:v>34577</c:v>
                      </c:pt>
                      <c:pt idx="27">
                        <c:v>34607</c:v>
                      </c:pt>
                      <c:pt idx="28">
                        <c:v>34638</c:v>
                      </c:pt>
                      <c:pt idx="29">
                        <c:v>34668</c:v>
                      </c:pt>
                      <c:pt idx="30">
                        <c:v>34699</c:v>
                      </c:pt>
                      <c:pt idx="31">
                        <c:v>34730</c:v>
                      </c:pt>
                      <c:pt idx="32">
                        <c:v>34758</c:v>
                      </c:pt>
                      <c:pt idx="33">
                        <c:v>34789</c:v>
                      </c:pt>
                      <c:pt idx="34">
                        <c:v>34819</c:v>
                      </c:pt>
                      <c:pt idx="35">
                        <c:v>34850</c:v>
                      </c:pt>
                      <c:pt idx="36">
                        <c:v>34880</c:v>
                      </c:pt>
                      <c:pt idx="37">
                        <c:v>34911</c:v>
                      </c:pt>
                      <c:pt idx="38">
                        <c:v>34942</c:v>
                      </c:pt>
                      <c:pt idx="39">
                        <c:v>34972</c:v>
                      </c:pt>
                      <c:pt idx="40">
                        <c:v>35003</c:v>
                      </c:pt>
                      <c:pt idx="41">
                        <c:v>35033</c:v>
                      </c:pt>
                      <c:pt idx="42">
                        <c:v>35064</c:v>
                      </c:pt>
                      <c:pt idx="43">
                        <c:v>35095</c:v>
                      </c:pt>
                      <c:pt idx="44">
                        <c:v>35124</c:v>
                      </c:pt>
                      <c:pt idx="45">
                        <c:v>35155</c:v>
                      </c:pt>
                      <c:pt idx="46">
                        <c:v>35185</c:v>
                      </c:pt>
                      <c:pt idx="47">
                        <c:v>35216</c:v>
                      </c:pt>
                      <c:pt idx="48">
                        <c:v>35246</c:v>
                      </c:pt>
                      <c:pt idx="49">
                        <c:v>35277</c:v>
                      </c:pt>
                      <c:pt idx="50">
                        <c:v>35308</c:v>
                      </c:pt>
                      <c:pt idx="51">
                        <c:v>35338</c:v>
                      </c:pt>
                      <c:pt idx="52">
                        <c:v>35369</c:v>
                      </c:pt>
                      <c:pt idx="53">
                        <c:v>35399</c:v>
                      </c:pt>
                      <c:pt idx="54">
                        <c:v>35430</c:v>
                      </c:pt>
                      <c:pt idx="55">
                        <c:v>35461</c:v>
                      </c:pt>
                      <c:pt idx="56">
                        <c:v>35489</c:v>
                      </c:pt>
                      <c:pt idx="57">
                        <c:v>35520</c:v>
                      </c:pt>
                      <c:pt idx="58">
                        <c:v>35550</c:v>
                      </c:pt>
                      <c:pt idx="59">
                        <c:v>35581</c:v>
                      </c:pt>
                      <c:pt idx="60">
                        <c:v>35611</c:v>
                      </c:pt>
                      <c:pt idx="61">
                        <c:v>35642</c:v>
                      </c:pt>
                      <c:pt idx="62">
                        <c:v>35673</c:v>
                      </c:pt>
                      <c:pt idx="63">
                        <c:v>35703</c:v>
                      </c:pt>
                      <c:pt idx="64">
                        <c:v>35734</c:v>
                      </c:pt>
                      <c:pt idx="65">
                        <c:v>35764</c:v>
                      </c:pt>
                      <c:pt idx="66">
                        <c:v>35795</c:v>
                      </c:pt>
                      <c:pt idx="67">
                        <c:v>35826</c:v>
                      </c:pt>
                      <c:pt idx="68">
                        <c:v>35854</c:v>
                      </c:pt>
                      <c:pt idx="69">
                        <c:v>35885</c:v>
                      </c:pt>
                      <c:pt idx="70">
                        <c:v>35915</c:v>
                      </c:pt>
                      <c:pt idx="71">
                        <c:v>35946</c:v>
                      </c:pt>
                      <c:pt idx="72">
                        <c:v>35976</c:v>
                      </c:pt>
                      <c:pt idx="73">
                        <c:v>36007</c:v>
                      </c:pt>
                      <c:pt idx="74">
                        <c:v>36038</c:v>
                      </c:pt>
                      <c:pt idx="75">
                        <c:v>36068</c:v>
                      </c:pt>
                      <c:pt idx="76">
                        <c:v>36099</c:v>
                      </c:pt>
                      <c:pt idx="77">
                        <c:v>36129</c:v>
                      </c:pt>
                      <c:pt idx="78">
                        <c:v>36160</c:v>
                      </c:pt>
                      <c:pt idx="79">
                        <c:v>36191</c:v>
                      </c:pt>
                      <c:pt idx="80">
                        <c:v>36219</c:v>
                      </c:pt>
                      <c:pt idx="81">
                        <c:v>36250</c:v>
                      </c:pt>
                      <c:pt idx="82">
                        <c:v>36280</c:v>
                      </c:pt>
                      <c:pt idx="83">
                        <c:v>36311</c:v>
                      </c:pt>
                      <c:pt idx="84">
                        <c:v>36341</c:v>
                      </c:pt>
                      <c:pt idx="85">
                        <c:v>36372</c:v>
                      </c:pt>
                      <c:pt idx="86">
                        <c:v>36403</c:v>
                      </c:pt>
                      <c:pt idx="87">
                        <c:v>36433</c:v>
                      </c:pt>
                      <c:pt idx="88">
                        <c:v>36464</c:v>
                      </c:pt>
                      <c:pt idx="89">
                        <c:v>36494</c:v>
                      </c:pt>
                      <c:pt idx="90">
                        <c:v>36525</c:v>
                      </c:pt>
                      <c:pt idx="91">
                        <c:v>36556</c:v>
                      </c:pt>
                      <c:pt idx="92">
                        <c:v>36585</c:v>
                      </c:pt>
                      <c:pt idx="93">
                        <c:v>36616</c:v>
                      </c:pt>
                      <c:pt idx="94">
                        <c:v>36646</c:v>
                      </c:pt>
                      <c:pt idx="95">
                        <c:v>36677</c:v>
                      </c:pt>
                      <c:pt idx="96">
                        <c:v>36707</c:v>
                      </c:pt>
                      <c:pt idx="97">
                        <c:v>36738</c:v>
                      </c:pt>
                      <c:pt idx="98">
                        <c:v>36769</c:v>
                      </c:pt>
                      <c:pt idx="99">
                        <c:v>36799</c:v>
                      </c:pt>
                      <c:pt idx="100">
                        <c:v>36830</c:v>
                      </c:pt>
                      <c:pt idx="101">
                        <c:v>36860</c:v>
                      </c:pt>
                      <c:pt idx="102">
                        <c:v>36891</c:v>
                      </c:pt>
                      <c:pt idx="103">
                        <c:v>36922</c:v>
                      </c:pt>
                      <c:pt idx="104">
                        <c:v>36950</c:v>
                      </c:pt>
                      <c:pt idx="105">
                        <c:v>36981</c:v>
                      </c:pt>
                      <c:pt idx="106">
                        <c:v>37011</c:v>
                      </c:pt>
                      <c:pt idx="107">
                        <c:v>37042</c:v>
                      </c:pt>
                      <c:pt idx="108">
                        <c:v>37072</c:v>
                      </c:pt>
                      <c:pt idx="109">
                        <c:v>37103</c:v>
                      </c:pt>
                      <c:pt idx="110">
                        <c:v>37134</c:v>
                      </c:pt>
                      <c:pt idx="111">
                        <c:v>37164</c:v>
                      </c:pt>
                      <c:pt idx="112">
                        <c:v>37195</c:v>
                      </c:pt>
                      <c:pt idx="113">
                        <c:v>37225</c:v>
                      </c:pt>
                      <c:pt idx="114">
                        <c:v>37256</c:v>
                      </c:pt>
                      <c:pt idx="115">
                        <c:v>37287</c:v>
                      </c:pt>
                      <c:pt idx="116">
                        <c:v>37315</c:v>
                      </c:pt>
                      <c:pt idx="117">
                        <c:v>37346</c:v>
                      </c:pt>
                      <c:pt idx="118">
                        <c:v>37376</c:v>
                      </c:pt>
                      <c:pt idx="119">
                        <c:v>37407</c:v>
                      </c:pt>
                      <c:pt idx="120">
                        <c:v>37437</c:v>
                      </c:pt>
                      <c:pt idx="121">
                        <c:v>37468</c:v>
                      </c:pt>
                      <c:pt idx="122">
                        <c:v>37499</c:v>
                      </c:pt>
                      <c:pt idx="123">
                        <c:v>37529</c:v>
                      </c:pt>
                      <c:pt idx="124">
                        <c:v>37560</c:v>
                      </c:pt>
                      <c:pt idx="125">
                        <c:v>37590</c:v>
                      </c:pt>
                      <c:pt idx="126">
                        <c:v>37621</c:v>
                      </c:pt>
                      <c:pt idx="127">
                        <c:v>37652</c:v>
                      </c:pt>
                      <c:pt idx="128">
                        <c:v>37680</c:v>
                      </c:pt>
                      <c:pt idx="129">
                        <c:v>37711</c:v>
                      </c:pt>
                      <c:pt idx="130">
                        <c:v>37741</c:v>
                      </c:pt>
                      <c:pt idx="131">
                        <c:v>37772</c:v>
                      </c:pt>
                      <c:pt idx="132">
                        <c:v>37802</c:v>
                      </c:pt>
                      <c:pt idx="133">
                        <c:v>37833</c:v>
                      </c:pt>
                      <c:pt idx="134">
                        <c:v>37864</c:v>
                      </c:pt>
                      <c:pt idx="135">
                        <c:v>37894</c:v>
                      </c:pt>
                      <c:pt idx="136">
                        <c:v>37925</c:v>
                      </c:pt>
                      <c:pt idx="137">
                        <c:v>37955</c:v>
                      </c:pt>
                      <c:pt idx="138">
                        <c:v>37986</c:v>
                      </c:pt>
                      <c:pt idx="139">
                        <c:v>38017</c:v>
                      </c:pt>
                      <c:pt idx="140">
                        <c:v>38046</c:v>
                      </c:pt>
                      <c:pt idx="141">
                        <c:v>38077</c:v>
                      </c:pt>
                      <c:pt idx="142">
                        <c:v>38107</c:v>
                      </c:pt>
                      <c:pt idx="143">
                        <c:v>38138</c:v>
                      </c:pt>
                      <c:pt idx="144">
                        <c:v>38168</c:v>
                      </c:pt>
                      <c:pt idx="145">
                        <c:v>38199</c:v>
                      </c:pt>
                      <c:pt idx="146">
                        <c:v>38230</c:v>
                      </c:pt>
                      <c:pt idx="147">
                        <c:v>38260</c:v>
                      </c:pt>
                      <c:pt idx="148">
                        <c:v>38291</c:v>
                      </c:pt>
                      <c:pt idx="149">
                        <c:v>38321</c:v>
                      </c:pt>
                      <c:pt idx="150">
                        <c:v>38352</c:v>
                      </c:pt>
                      <c:pt idx="151">
                        <c:v>38383</c:v>
                      </c:pt>
                      <c:pt idx="152">
                        <c:v>38411</c:v>
                      </c:pt>
                      <c:pt idx="153">
                        <c:v>38442</c:v>
                      </c:pt>
                      <c:pt idx="154">
                        <c:v>38472</c:v>
                      </c:pt>
                      <c:pt idx="155">
                        <c:v>38503</c:v>
                      </c:pt>
                      <c:pt idx="156">
                        <c:v>38533</c:v>
                      </c:pt>
                      <c:pt idx="157">
                        <c:v>38564</c:v>
                      </c:pt>
                      <c:pt idx="158">
                        <c:v>38595</c:v>
                      </c:pt>
                      <c:pt idx="159">
                        <c:v>38625</c:v>
                      </c:pt>
                      <c:pt idx="160">
                        <c:v>38656</c:v>
                      </c:pt>
                      <c:pt idx="161">
                        <c:v>38686</c:v>
                      </c:pt>
                      <c:pt idx="162">
                        <c:v>38717</c:v>
                      </c:pt>
                      <c:pt idx="163">
                        <c:v>38748</c:v>
                      </c:pt>
                      <c:pt idx="164">
                        <c:v>38776</c:v>
                      </c:pt>
                      <c:pt idx="165">
                        <c:v>38807</c:v>
                      </c:pt>
                      <c:pt idx="166">
                        <c:v>38837</c:v>
                      </c:pt>
                      <c:pt idx="167">
                        <c:v>38868</c:v>
                      </c:pt>
                      <c:pt idx="168">
                        <c:v>38898</c:v>
                      </c:pt>
                      <c:pt idx="169">
                        <c:v>38929</c:v>
                      </c:pt>
                      <c:pt idx="170">
                        <c:v>38960</c:v>
                      </c:pt>
                      <c:pt idx="171">
                        <c:v>38990</c:v>
                      </c:pt>
                      <c:pt idx="172">
                        <c:v>39021</c:v>
                      </c:pt>
                      <c:pt idx="173">
                        <c:v>39051</c:v>
                      </c:pt>
                      <c:pt idx="174">
                        <c:v>39082</c:v>
                      </c:pt>
                      <c:pt idx="175">
                        <c:v>39113</c:v>
                      </c:pt>
                      <c:pt idx="176">
                        <c:v>39141</c:v>
                      </c:pt>
                      <c:pt idx="177">
                        <c:v>39172</c:v>
                      </c:pt>
                      <c:pt idx="178">
                        <c:v>39202</c:v>
                      </c:pt>
                      <c:pt idx="179">
                        <c:v>39233</c:v>
                      </c:pt>
                      <c:pt idx="180">
                        <c:v>39263</c:v>
                      </c:pt>
                      <c:pt idx="181">
                        <c:v>39294</c:v>
                      </c:pt>
                      <c:pt idx="182">
                        <c:v>39325</c:v>
                      </c:pt>
                      <c:pt idx="183">
                        <c:v>39355</c:v>
                      </c:pt>
                      <c:pt idx="184">
                        <c:v>39386</c:v>
                      </c:pt>
                      <c:pt idx="185">
                        <c:v>39416</c:v>
                      </c:pt>
                      <c:pt idx="186">
                        <c:v>39447</c:v>
                      </c:pt>
                      <c:pt idx="187">
                        <c:v>39478</c:v>
                      </c:pt>
                      <c:pt idx="188">
                        <c:v>39507</c:v>
                      </c:pt>
                      <c:pt idx="189">
                        <c:v>39538</c:v>
                      </c:pt>
                      <c:pt idx="190">
                        <c:v>39568</c:v>
                      </c:pt>
                      <c:pt idx="191">
                        <c:v>39599</c:v>
                      </c:pt>
                      <c:pt idx="192">
                        <c:v>39629</c:v>
                      </c:pt>
                      <c:pt idx="193">
                        <c:v>39660</c:v>
                      </c:pt>
                      <c:pt idx="194">
                        <c:v>39691</c:v>
                      </c:pt>
                      <c:pt idx="195">
                        <c:v>39721</c:v>
                      </c:pt>
                      <c:pt idx="196">
                        <c:v>39752</c:v>
                      </c:pt>
                      <c:pt idx="197">
                        <c:v>39782</c:v>
                      </c:pt>
                      <c:pt idx="198">
                        <c:v>39813</c:v>
                      </c:pt>
                      <c:pt idx="199">
                        <c:v>39844</c:v>
                      </c:pt>
                      <c:pt idx="200">
                        <c:v>39872</c:v>
                      </c:pt>
                      <c:pt idx="201">
                        <c:v>39903</c:v>
                      </c:pt>
                      <c:pt idx="202">
                        <c:v>39933</c:v>
                      </c:pt>
                      <c:pt idx="203">
                        <c:v>39964</c:v>
                      </c:pt>
                      <c:pt idx="204">
                        <c:v>39994</c:v>
                      </c:pt>
                      <c:pt idx="205">
                        <c:v>40025</c:v>
                      </c:pt>
                      <c:pt idx="206">
                        <c:v>40056</c:v>
                      </c:pt>
                      <c:pt idx="207">
                        <c:v>40086</c:v>
                      </c:pt>
                      <c:pt idx="208">
                        <c:v>40117</c:v>
                      </c:pt>
                      <c:pt idx="209">
                        <c:v>40147</c:v>
                      </c:pt>
                      <c:pt idx="210">
                        <c:v>40178</c:v>
                      </c:pt>
                      <c:pt idx="211">
                        <c:v>40209</c:v>
                      </c:pt>
                      <c:pt idx="212">
                        <c:v>40237</c:v>
                      </c:pt>
                      <c:pt idx="213">
                        <c:v>40268</c:v>
                      </c:pt>
                      <c:pt idx="214">
                        <c:v>40298</c:v>
                      </c:pt>
                      <c:pt idx="215">
                        <c:v>40329</c:v>
                      </c:pt>
                      <c:pt idx="216">
                        <c:v>40359</c:v>
                      </c:pt>
                      <c:pt idx="217">
                        <c:v>40390</c:v>
                      </c:pt>
                      <c:pt idx="218">
                        <c:v>40421</c:v>
                      </c:pt>
                      <c:pt idx="219">
                        <c:v>40451</c:v>
                      </c:pt>
                      <c:pt idx="220">
                        <c:v>40482</c:v>
                      </c:pt>
                      <c:pt idx="221">
                        <c:v>40512</c:v>
                      </c:pt>
                      <c:pt idx="222">
                        <c:v>40543</c:v>
                      </c:pt>
                      <c:pt idx="223">
                        <c:v>40574</c:v>
                      </c:pt>
                      <c:pt idx="224">
                        <c:v>40602</c:v>
                      </c:pt>
                      <c:pt idx="225">
                        <c:v>40633</c:v>
                      </c:pt>
                      <c:pt idx="226">
                        <c:v>40663</c:v>
                      </c:pt>
                      <c:pt idx="227">
                        <c:v>40694</c:v>
                      </c:pt>
                      <c:pt idx="228">
                        <c:v>40724</c:v>
                      </c:pt>
                      <c:pt idx="229">
                        <c:v>40755</c:v>
                      </c:pt>
                      <c:pt idx="230">
                        <c:v>40786</c:v>
                      </c:pt>
                      <c:pt idx="231">
                        <c:v>40816</c:v>
                      </c:pt>
                      <c:pt idx="232">
                        <c:v>40847</c:v>
                      </c:pt>
                      <c:pt idx="233">
                        <c:v>40877</c:v>
                      </c:pt>
                      <c:pt idx="234">
                        <c:v>40908</c:v>
                      </c:pt>
                      <c:pt idx="235">
                        <c:v>40939</c:v>
                      </c:pt>
                      <c:pt idx="236">
                        <c:v>40968</c:v>
                      </c:pt>
                      <c:pt idx="237">
                        <c:v>40999</c:v>
                      </c:pt>
                      <c:pt idx="238">
                        <c:v>41029</c:v>
                      </c:pt>
                      <c:pt idx="239">
                        <c:v>41060</c:v>
                      </c:pt>
                      <c:pt idx="240">
                        <c:v>41090</c:v>
                      </c:pt>
                      <c:pt idx="241">
                        <c:v>41121</c:v>
                      </c:pt>
                      <c:pt idx="242">
                        <c:v>41152</c:v>
                      </c:pt>
                      <c:pt idx="243">
                        <c:v>41182</c:v>
                      </c:pt>
                      <c:pt idx="244">
                        <c:v>41213</c:v>
                      </c:pt>
                      <c:pt idx="245">
                        <c:v>41243</c:v>
                      </c:pt>
                      <c:pt idx="246">
                        <c:v>41274</c:v>
                      </c:pt>
                      <c:pt idx="247">
                        <c:v>41305</c:v>
                      </c:pt>
                      <c:pt idx="248">
                        <c:v>41333</c:v>
                      </c:pt>
                      <c:pt idx="249">
                        <c:v>41364</c:v>
                      </c:pt>
                      <c:pt idx="250">
                        <c:v>41394</c:v>
                      </c:pt>
                      <c:pt idx="251">
                        <c:v>41425</c:v>
                      </c:pt>
                      <c:pt idx="252">
                        <c:v>41455</c:v>
                      </c:pt>
                      <c:pt idx="253">
                        <c:v>41486</c:v>
                      </c:pt>
                      <c:pt idx="254">
                        <c:v>41517</c:v>
                      </c:pt>
                      <c:pt idx="255">
                        <c:v>41547</c:v>
                      </c:pt>
                      <c:pt idx="256">
                        <c:v>41578</c:v>
                      </c:pt>
                      <c:pt idx="257">
                        <c:v>41608</c:v>
                      </c:pt>
                      <c:pt idx="258">
                        <c:v>41639</c:v>
                      </c:pt>
                      <c:pt idx="259">
                        <c:v>41670</c:v>
                      </c:pt>
                      <c:pt idx="260">
                        <c:v>41698</c:v>
                      </c:pt>
                      <c:pt idx="261">
                        <c:v>41729</c:v>
                      </c:pt>
                      <c:pt idx="262">
                        <c:v>41759</c:v>
                      </c:pt>
                      <c:pt idx="263">
                        <c:v>41790</c:v>
                      </c:pt>
                      <c:pt idx="264">
                        <c:v>41820</c:v>
                      </c:pt>
                      <c:pt idx="265">
                        <c:v>41851</c:v>
                      </c:pt>
                      <c:pt idx="266">
                        <c:v>41882</c:v>
                      </c:pt>
                      <c:pt idx="267">
                        <c:v>41912</c:v>
                      </c:pt>
                      <c:pt idx="268">
                        <c:v>41943</c:v>
                      </c:pt>
                      <c:pt idx="269">
                        <c:v>41973</c:v>
                      </c:pt>
                      <c:pt idx="270">
                        <c:v>42004</c:v>
                      </c:pt>
                      <c:pt idx="271">
                        <c:v>42035</c:v>
                      </c:pt>
                      <c:pt idx="272">
                        <c:v>42063</c:v>
                      </c:pt>
                      <c:pt idx="273">
                        <c:v>42094</c:v>
                      </c:pt>
                      <c:pt idx="274">
                        <c:v>42124</c:v>
                      </c:pt>
                      <c:pt idx="275">
                        <c:v>42155</c:v>
                      </c:pt>
                      <c:pt idx="276">
                        <c:v>42185</c:v>
                      </c:pt>
                      <c:pt idx="277">
                        <c:v>42216</c:v>
                      </c:pt>
                      <c:pt idx="278">
                        <c:v>42247</c:v>
                      </c:pt>
                      <c:pt idx="279">
                        <c:v>42277</c:v>
                      </c:pt>
                      <c:pt idx="280">
                        <c:v>42308</c:v>
                      </c:pt>
                      <c:pt idx="281">
                        <c:v>42338</c:v>
                      </c:pt>
                      <c:pt idx="282">
                        <c:v>42369</c:v>
                      </c:pt>
                      <c:pt idx="283">
                        <c:v>42400</c:v>
                      </c:pt>
                      <c:pt idx="284">
                        <c:v>42429</c:v>
                      </c:pt>
                      <c:pt idx="285">
                        <c:v>42460</c:v>
                      </c:pt>
                      <c:pt idx="286">
                        <c:v>42490</c:v>
                      </c:pt>
                      <c:pt idx="287">
                        <c:v>42521</c:v>
                      </c:pt>
                      <c:pt idx="288">
                        <c:v>42551</c:v>
                      </c:pt>
                      <c:pt idx="289">
                        <c:v>42582</c:v>
                      </c:pt>
                      <c:pt idx="290">
                        <c:v>42613</c:v>
                      </c:pt>
                      <c:pt idx="291">
                        <c:v>42643</c:v>
                      </c:pt>
                      <c:pt idx="292">
                        <c:v>42674</c:v>
                      </c:pt>
                      <c:pt idx="293">
                        <c:v>42704</c:v>
                      </c:pt>
                      <c:pt idx="294">
                        <c:v>42735</c:v>
                      </c:pt>
                      <c:pt idx="295">
                        <c:v>42766</c:v>
                      </c:pt>
                      <c:pt idx="296">
                        <c:v>42794</c:v>
                      </c:pt>
                      <c:pt idx="297">
                        <c:v>42825</c:v>
                      </c:pt>
                      <c:pt idx="298">
                        <c:v>42855</c:v>
                      </c:pt>
                      <c:pt idx="299">
                        <c:v>42886</c:v>
                      </c:pt>
                      <c:pt idx="300">
                        <c:v>42916</c:v>
                      </c:pt>
                      <c:pt idx="301">
                        <c:v>42947</c:v>
                      </c:pt>
                      <c:pt idx="302">
                        <c:v>42978</c:v>
                      </c:pt>
                      <c:pt idx="303">
                        <c:v>43008</c:v>
                      </c:pt>
                      <c:pt idx="304">
                        <c:v>43039</c:v>
                      </c:pt>
                      <c:pt idx="305">
                        <c:v>43069</c:v>
                      </c:pt>
                      <c:pt idx="306">
                        <c:v>43100</c:v>
                      </c:pt>
                      <c:pt idx="307">
                        <c:v>43131</c:v>
                      </c:pt>
                      <c:pt idx="308">
                        <c:v>43159</c:v>
                      </c:pt>
                      <c:pt idx="309">
                        <c:v>43190</c:v>
                      </c:pt>
                      <c:pt idx="310">
                        <c:v>43220</c:v>
                      </c:pt>
                    </c:numCache>
                  </c:numRef>
                </c:xVal>
                <c:yVal>
                  <c:numRef>
                    <c:extLst>
                      <c:ext uri="{02D57815-91ED-43cb-92C2-25804820EDAC}">
                        <c15:formulaRef>
                          <c15:sqref>'XY SCATTER'!$D$4:$D$3251</c15:sqref>
                        </c15:formulaRef>
                      </c:ext>
                    </c:extLst>
                    <c:numCache>
                      <c:formatCode>General</c:formatCode>
                      <c:ptCount val="3248"/>
                    </c:numCache>
                  </c:numRef>
                </c:yVal>
                <c:smooth val="1"/>
                <c:extLst>
                  <c:ext xmlns:c16="http://schemas.microsoft.com/office/drawing/2014/chart" uri="{C3380CC4-5D6E-409C-BE32-E72D297353CC}">
                    <c16:uniqueId val="{00000001-8D98-42CB-B4B6-17D6F18DB66C}"/>
                  </c:ext>
                </c:extLst>
              </c15:ser>
            </c15:filteredScatterSeries>
          </c:ext>
        </c:extLst>
      </c:scatterChart>
      <c:valAx>
        <c:axId val="369423872"/>
        <c:scaling>
          <c:orientation val="minMax"/>
          <c:max val="43220"/>
          <c:min val="33785"/>
        </c:scaling>
        <c:delete val="0"/>
        <c:axPos val="b"/>
        <c:numFmt formatCode="mmm\-yy" sourceLinked="0"/>
        <c:majorTickMark val="out"/>
        <c:minorTickMark val="none"/>
        <c:tickLblPos val="low"/>
        <c:spPr>
          <a:noFill/>
          <a:ln w="6350" cap="flat" cmpd="sng" algn="ctr">
            <a:solidFill>
              <a:srgbClr val="C1C1C1"/>
            </a:solidFill>
            <a:miter lim="800000"/>
          </a:ln>
          <a:effectLst/>
        </c:spPr>
        <c:txPr>
          <a:bodyPr rot="0" vert="horz"/>
          <a:lstStyle/>
          <a:p>
            <a:pPr>
              <a:defRPr/>
            </a:pPr>
            <a:endParaRPr lang="en-US"/>
          </a:p>
        </c:txPr>
        <c:crossAx val="369425408"/>
        <c:crossesAt val="0"/>
        <c:crossBetween val="midCat"/>
        <c:majorUnit val="1048.3332999999998"/>
        <c:minorUnit val="1"/>
      </c:valAx>
      <c:valAx>
        <c:axId val="369425408"/>
        <c:scaling>
          <c:orientation val="minMax"/>
        </c:scaling>
        <c:delete val="0"/>
        <c:axPos val="l"/>
        <c:numFmt formatCode="#,##0" sourceLinked="0"/>
        <c:majorTickMark val="out"/>
        <c:minorTickMark val="none"/>
        <c:tickLblPos val="nextTo"/>
        <c:spPr>
          <a:noFill/>
          <a:ln w="6350" cap="flat" cmpd="sng" algn="ctr">
            <a:solidFill>
              <a:srgbClr val="C1C1C1"/>
            </a:solidFill>
            <a:miter lim="800000"/>
          </a:ln>
          <a:effectLst/>
        </c:spPr>
        <c:txPr>
          <a:bodyPr rot="-60000000" vert="horz"/>
          <a:lstStyle/>
          <a:p>
            <a:pPr>
              <a:defRPr/>
            </a:pPr>
            <a:endParaRPr lang="en-US"/>
          </a:p>
        </c:txPr>
        <c:crossAx val="369423872"/>
        <c:crosses val="autoZero"/>
        <c:crossBetween val="midCat"/>
      </c:valAx>
      <c:valAx>
        <c:axId val="370344704"/>
        <c:scaling>
          <c:orientation val="minMax"/>
          <c:min val="1000"/>
        </c:scaling>
        <c:delete val="1"/>
        <c:axPos val="r"/>
        <c:numFmt formatCode="General" sourceLinked="1"/>
        <c:majorTickMark val="out"/>
        <c:minorTickMark val="none"/>
        <c:tickLblPos val="nextTo"/>
        <c:crossAx val="370346240"/>
        <c:crosses val="max"/>
        <c:crossBetween val="midCat"/>
      </c:valAx>
      <c:valAx>
        <c:axId val="370346240"/>
        <c:scaling>
          <c:orientation val="minMax"/>
        </c:scaling>
        <c:delete val="1"/>
        <c:axPos val="b"/>
        <c:numFmt formatCode="m/d/yyyy" sourceLinked="1"/>
        <c:majorTickMark val="out"/>
        <c:minorTickMark val="none"/>
        <c:tickLblPos val="nextTo"/>
        <c:crossAx val="370344704"/>
        <c:crosses val="autoZero"/>
        <c:crossBetween val="midCat"/>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59886959240241E-2"/>
          <c:y val="7.4345739320545889E-2"/>
          <c:w val="0.88364382502967576"/>
          <c:h val="0.73755421570134527"/>
        </c:manualLayout>
      </c:layout>
      <c:lineChart>
        <c:grouping val="standard"/>
        <c:varyColors val="0"/>
        <c:ser>
          <c:idx val="0"/>
          <c:order val="0"/>
          <c:tx>
            <c:strRef>
              <c:f>'Real yields'!$B$1</c:f>
              <c:strCache>
                <c:ptCount val="1"/>
                <c:pt idx="0">
                  <c:v>EH856582 Corp (DBRI 1 ¾ 04/15/20)</c:v>
                </c:pt>
              </c:strCache>
            </c:strRef>
          </c:tx>
          <c:spPr>
            <a:ln w="28575" cap="rnd">
              <a:solidFill>
                <a:schemeClr val="accent1"/>
              </a:solidFill>
              <a:round/>
            </a:ln>
            <a:effectLst/>
          </c:spPr>
          <c:marker>
            <c:symbol val="none"/>
          </c:marker>
          <c:cat>
            <c:numRef>
              <c:f>'Real yields'!$A$2:$A$1085</c:f>
              <c:numCache>
                <c:formatCode>m/d/yyyy</c:formatCode>
                <c:ptCount val="1084"/>
                <c:pt idx="0">
                  <c:v>43271</c:v>
                </c:pt>
                <c:pt idx="1">
                  <c:v>43270</c:v>
                </c:pt>
                <c:pt idx="2">
                  <c:v>43269</c:v>
                </c:pt>
                <c:pt idx="3">
                  <c:v>43266</c:v>
                </c:pt>
                <c:pt idx="4">
                  <c:v>43265</c:v>
                </c:pt>
                <c:pt idx="5">
                  <c:v>43264</c:v>
                </c:pt>
                <c:pt idx="6">
                  <c:v>43263</c:v>
                </c:pt>
                <c:pt idx="7">
                  <c:v>43262</c:v>
                </c:pt>
                <c:pt idx="8">
                  <c:v>43259</c:v>
                </c:pt>
                <c:pt idx="9">
                  <c:v>43258</c:v>
                </c:pt>
                <c:pt idx="10">
                  <c:v>43257</c:v>
                </c:pt>
                <c:pt idx="11">
                  <c:v>43256</c:v>
                </c:pt>
                <c:pt idx="12">
                  <c:v>43255</c:v>
                </c:pt>
                <c:pt idx="13">
                  <c:v>43252</c:v>
                </c:pt>
                <c:pt idx="14">
                  <c:v>43251</c:v>
                </c:pt>
                <c:pt idx="15">
                  <c:v>43250</c:v>
                </c:pt>
                <c:pt idx="16">
                  <c:v>43249</c:v>
                </c:pt>
                <c:pt idx="17">
                  <c:v>43248</c:v>
                </c:pt>
                <c:pt idx="18">
                  <c:v>43245</c:v>
                </c:pt>
                <c:pt idx="19">
                  <c:v>43244</c:v>
                </c:pt>
                <c:pt idx="20">
                  <c:v>43243</c:v>
                </c:pt>
                <c:pt idx="21">
                  <c:v>43242</c:v>
                </c:pt>
                <c:pt idx="22">
                  <c:v>43241</c:v>
                </c:pt>
                <c:pt idx="23">
                  <c:v>43238</c:v>
                </c:pt>
                <c:pt idx="24">
                  <c:v>43237</c:v>
                </c:pt>
                <c:pt idx="25">
                  <c:v>43236</c:v>
                </c:pt>
                <c:pt idx="26">
                  <c:v>43235</c:v>
                </c:pt>
                <c:pt idx="27">
                  <c:v>43234</c:v>
                </c:pt>
                <c:pt idx="28">
                  <c:v>43231</c:v>
                </c:pt>
                <c:pt idx="29">
                  <c:v>43230</c:v>
                </c:pt>
                <c:pt idx="30">
                  <c:v>43229</c:v>
                </c:pt>
                <c:pt idx="31">
                  <c:v>43228</c:v>
                </c:pt>
                <c:pt idx="32">
                  <c:v>43227</c:v>
                </c:pt>
                <c:pt idx="33">
                  <c:v>43224</c:v>
                </c:pt>
                <c:pt idx="34">
                  <c:v>43223</c:v>
                </c:pt>
                <c:pt idx="35">
                  <c:v>43222</c:v>
                </c:pt>
                <c:pt idx="36">
                  <c:v>43221</c:v>
                </c:pt>
                <c:pt idx="37">
                  <c:v>43220</c:v>
                </c:pt>
                <c:pt idx="38">
                  <c:v>43217</c:v>
                </c:pt>
                <c:pt idx="39">
                  <c:v>43216</c:v>
                </c:pt>
                <c:pt idx="40">
                  <c:v>43215</c:v>
                </c:pt>
                <c:pt idx="41">
                  <c:v>43214</c:v>
                </c:pt>
                <c:pt idx="42">
                  <c:v>43213</c:v>
                </c:pt>
                <c:pt idx="43">
                  <c:v>43210</c:v>
                </c:pt>
                <c:pt idx="44">
                  <c:v>43209</c:v>
                </c:pt>
                <c:pt idx="45">
                  <c:v>43208</c:v>
                </c:pt>
                <c:pt idx="46">
                  <c:v>43207</c:v>
                </c:pt>
                <c:pt idx="47">
                  <c:v>43206</c:v>
                </c:pt>
                <c:pt idx="48">
                  <c:v>43203</c:v>
                </c:pt>
                <c:pt idx="49">
                  <c:v>43202</c:v>
                </c:pt>
                <c:pt idx="50">
                  <c:v>43201</c:v>
                </c:pt>
                <c:pt idx="51">
                  <c:v>43200</c:v>
                </c:pt>
                <c:pt idx="52">
                  <c:v>43199</c:v>
                </c:pt>
                <c:pt idx="53">
                  <c:v>43196</c:v>
                </c:pt>
                <c:pt idx="54">
                  <c:v>43195</c:v>
                </c:pt>
                <c:pt idx="55">
                  <c:v>43194</c:v>
                </c:pt>
                <c:pt idx="56">
                  <c:v>43193</c:v>
                </c:pt>
                <c:pt idx="57">
                  <c:v>43192</c:v>
                </c:pt>
                <c:pt idx="58">
                  <c:v>43188</c:v>
                </c:pt>
                <c:pt idx="59">
                  <c:v>43187</c:v>
                </c:pt>
                <c:pt idx="60">
                  <c:v>43186</c:v>
                </c:pt>
                <c:pt idx="61">
                  <c:v>43185</c:v>
                </c:pt>
                <c:pt idx="62">
                  <c:v>43182</c:v>
                </c:pt>
                <c:pt idx="63">
                  <c:v>43181</c:v>
                </c:pt>
                <c:pt idx="64">
                  <c:v>43180</c:v>
                </c:pt>
                <c:pt idx="65">
                  <c:v>43179</c:v>
                </c:pt>
                <c:pt idx="66">
                  <c:v>43178</c:v>
                </c:pt>
                <c:pt idx="67">
                  <c:v>43175</c:v>
                </c:pt>
                <c:pt idx="68">
                  <c:v>43174</c:v>
                </c:pt>
                <c:pt idx="69">
                  <c:v>43173</c:v>
                </c:pt>
                <c:pt idx="70">
                  <c:v>43172</c:v>
                </c:pt>
                <c:pt idx="71">
                  <c:v>43171</c:v>
                </c:pt>
                <c:pt idx="72">
                  <c:v>43168</c:v>
                </c:pt>
                <c:pt idx="73">
                  <c:v>43167</c:v>
                </c:pt>
                <c:pt idx="74">
                  <c:v>43166</c:v>
                </c:pt>
                <c:pt idx="75">
                  <c:v>43165</c:v>
                </c:pt>
                <c:pt idx="76">
                  <c:v>43164</c:v>
                </c:pt>
                <c:pt idx="77">
                  <c:v>43161</c:v>
                </c:pt>
                <c:pt idx="78">
                  <c:v>43160</c:v>
                </c:pt>
                <c:pt idx="79">
                  <c:v>43159</c:v>
                </c:pt>
                <c:pt idx="80">
                  <c:v>43158</c:v>
                </c:pt>
                <c:pt idx="81">
                  <c:v>43157</c:v>
                </c:pt>
                <c:pt idx="82">
                  <c:v>43154</c:v>
                </c:pt>
                <c:pt idx="83">
                  <c:v>43153</c:v>
                </c:pt>
                <c:pt idx="84">
                  <c:v>43152</c:v>
                </c:pt>
                <c:pt idx="85">
                  <c:v>43151</c:v>
                </c:pt>
                <c:pt idx="86">
                  <c:v>43150</c:v>
                </c:pt>
                <c:pt idx="87">
                  <c:v>43147</c:v>
                </c:pt>
                <c:pt idx="88">
                  <c:v>43146</c:v>
                </c:pt>
                <c:pt idx="89">
                  <c:v>43145</c:v>
                </c:pt>
                <c:pt idx="90">
                  <c:v>43144</c:v>
                </c:pt>
                <c:pt idx="91">
                  <c:v>43143</c:v>
                </c:pt>
                <c:pt idx="92">
                  <c:v>43140</c:v>
                </c:pt>
                <c:pt idx="93">
                  <c:v>43139</c:v>
                </c:pt>
                <c:pt idx="94">
                  <c:v>43138</c:v>
                </c:pt>
                <c:pt idx="95">
                  <c:v>43137</c:v>
                </c:pt>
                <c:pt idx="96">
                  <c:v>43136</c:v>
                </c:pt>
                <c:pt idx="97">
                  <c:v>43133</c:v>
                </c:pt>
                <c:pt idx="98">
                  <c:v>43132</c:v>
                </c:pt>
                <c:pt idx="99">
                  <c:v>43131</c:v>
                </c:pt>
                <c:pt idx="100">
                  <c:v>43130</c:v>
                </c:pt>
                <c:pt idx="101">
                  <c:v>43129</c:v>
                </c:pt>
                <c:pt idx="102">
                  <c:v>43126</c:v>
                </c:pt>
                <c:pt idx="103">
                  <c:v>43125</c:v>
                </c:pt>
                <c:pt idx="104">
                  <c:v>43124</c:v>
                </c:pt>
                <c:pt idx="105">
                  <c:v>43123</c:v>
                </c:pt>
                <c:pt idx="106">
                  <c:v>43122</c:v>
                </c:pt>
                <c:pt idx="107">
                  <c:v>43119</c:v>
                </c:pt>
                <c:pt idx="108">
                  <c:v>43118</c:v>
                </c:pt>
                <c:pt idx="109">
                  <c:v>43117</c:v>
                </c:pt>
                <c:pt idx="110">
                  <c:v>43116</c:v>
                </c:pt>
                <c:pt idx="111">
                  <c:v>43115</c:v>
                </c:pt>
                <c:pt idx="112">
                  <c:v>43112</c:v>
                </c:pt>
                <c:pt idx="113">
                  <c:v>43111</c:v>
                </c:pt>
                <c:pt idx="114">
                  <c:v>43110</c:v>
                </c:pt>
                <c:pt idx="115">
                  <c:v>43109</c:v>
                </c:pt>
                <c:pt idx="116">
                  <c:v>43108</c:v>
                </c:pt>
                <c:pt idx="117">
                  <c:v>43105</c:v>
                </c:pt>
                <c:pt idx="118">
                  <c:v>43104</c:v>
                </c:pt>
                <c:pt idx="119">
                  <c:v>43103</c:v>
                </c:pt>
                <c:pt idx="120">
                  <c:v>43102</c:v>
                </c:pt>
                <c:pt idx="121">
                  <c:v>43098</c:v>
                </c:pt>
                <c:pt idx="122">
                  <c:v>43097</c:v>
                </c:pt>
                <c:pt idx="123">
                  <c:v>43096</c:v>
                </c:pt>
                <c:pt idx="124">
                  <c:v>43095</c:v>
                </c:pt>
                <c:pt idx="125">
                  <c:v>43091</c:v>
                </c:pt>
                <c:pt idx="126">
                  <c:v>43090</c:v>
                </c:pt>
                <c:pt idx="127">
                  <c:v>43089</c:v>
                </c:pt>
                <c:pt idx="128">
                  <c:v>43088</c:v>
                </c:pt>
                <c:pt idx="129">
                  <c:v>43087</c:v>
                </c:pt>
                <c:pt idx="130">
                  <c:v>43084</c:v>
                </c:pt>
                <c:pt idx="131">
                  <c:v>43083</c:v>
                </c:pt>
                <c:pt idx="132">
                  <c:v>43082</c:v>
                </c:pt>
                <c:pt idx="133">
                  <c:v>43081</c:v>
                </c:pt>
                <c:pt idx="134">
                  <c:v>43080</c:v>
                </c:pt>
                <c:pt idx="135">
                  <c:v>43077</c:v>
                </c:pt>
                <c:pt idx="136">
                  <c:v>43076</c:v>
                </c:pt>
                <c:pt idx="137">
                  <c:v>43075</c:v>
                </c:pt>
                <c:pt idx="138">
                  <c:v>43074</c:v>
                </c:pt>
                <c:pt idx="139">
                  <c:v>43073</c:v>
                </c:pt>
                <c:pt idx="140">
                  <c:v>43070</c:v>
                </c:pt>
                <c:pt idx="141">
                  <c:v>43069</c:v>
                </c:pt>
                <c:pt idx="142">
                  <c:v>43068</c:v>
                </c:pt>
                <c:pt idx="143">
                  <c:v>43067</c:v>
                </c:pt>
                <c:pt idx="144">
                  <c:v>43066</c:v>
                </c:pt>
                <c:pt idx="145">
                  <c:v>43063</c:v>
                </c:pt>
                <c:pt idx="146">
                  <c:v>43062</c:v>
                </c:pt>
                <c:pt idx="147">
                  <c:v>43061</c:v>
                </c:pt>
                <c:pt idx="148">
                  <c:v>43060</c:v>
                </c:pt>
                <c:pt idx="149">
                  <c:v>43059</c:v>
                </c:pt>
                <c:pt idx="150">
                  <c:v>43056</c:v>
                </c:pt>
                <c:pt idx="151">
                  <c:v>43055</c:v>
                </c:pt>
                <c:pt idx="152">
                  <c:v>43054</c:v>
                </c:pt>
                <c:pt idx="153">
                  <c:v>43053</c:v>
                </c:pt>
                <c:pt idx="154">
                  <c:v>43052</c:v>
                </c:pt>
                <c:pt idx="155">
                  <c:v>43049</c:v>
                </c:pt>
                <c:pt idx="156">
                  <c:v>43048</c:v>
                </c:pt>
                <c:pt idx="157">
                  <c:v>43047</c:v>
                </c:pt>
                <c:pt idx="158">
                  <c:v>43046</c:v>
                </c:pt>
                <c:pt idx="159">
                  <c:v>43045</c:v>
                </c:pt>
                <c:pt idx="160">
                  <c:v>43042</c:v>
                </c:pt>
                <c:pt idx="161">
                  <c:v>43041</c:v>
                </c:pt>
                <c:pt idx="162">
                  <c:v>43040</c:v>
                </c:pt>
                <c:pt idx="163">
                  <c:v>43039</c:v>
                </c:pt>
                <c:pt idx="164">
                  <c:v>43038</c:v>
                </c:pt>
                <c:pt idx="165">
                  <c:v>43035</c:v>
                </c:pt>
                <c:pt idx="166">
                  <c:v>43034</c:v>
                </c:pt>
                <c:pt idx="167">
                  <c:v>43033</c:v>
                </c:pt>
                <c:pt idx="168">
                  <c:v>43032</c:v>
                </c:pt>
                <c:pt idx="169">
                  <c:v>43031</c:v>
                </c:pt>
                <c:pt idx="170">
                  <c:v>43028</c:v>
                </c:pt>
                <c:pt idx="171">
                  <c:v>43027</c:v>
                </c:pt>
                <c:pt idx="172">
                  <c:v>43026</c:v>
                </c:pt>
                <c:pt idx="173">
                  <c:v>43025</c:v>
                </c:pt>
                <c:pt idx="174">
                  <c:v>43024</c:v>
                </c:pt>
                <c:pt idx="175">
                  <c:v>43021</c:v>
                </c:pt>
                <c:pt idx="176">
                  <c:v>43020</c:v>
                </c:pt>
                <c:pt idx="177">
                  <c:v>43019</c:v>
                </c:pt>
                <c:pt idx="178">
                  <c:v>43018</c:v>
                </c:pt>
                <c:pt idx="179">
                  <c:v>43017</c:v>
                </c:pt>
                <c:pt idx="180">
                  <c:v>43014</c:v>
                </c:pt>
                <c:pt idx="181">
                  <c:v>43013</c:v>
                </c:pt>
                <c:pt idx="182">
                  <c:v>43012</c:v>
                </c:pt>
                <c:pt idx="183">
                  <c:v>43011</c:v>
                </c:pt>
                <c:pt idx="184">
                  <c:v>43010</c:v>
                </c:pt>
                <c:pt idx="185">
                  <c:v>43007</c:v>
                </c:pt>
                <c:pt idx="186">
                  <c:v>43006</c:v>
                </c:pt>
                <c:pt idx="187">
                  <c:v>43005</c:v>
                </c:pt>
                <c:pt idx="188">
                  <c:v>43004</c:v>
                </c:pt>
                <c:pt idx="189">
                  <c:v>43003</c:v>
                </c:pt>
                <c:pt idx="190">
                  <c:v>43000</c:v>
                </c:pt>
                <c:pt idx="191">
                  <c:v>42999</c:v>
                </c:pt>
                <c:pt idx="192">
                  <c:v>42998</c:v>
                </c:pt>
                <c:pt idx="193">
                  <c:v>42997</c:v>
                </c:pt>
                <c:pt idx="194">
                  <c:v>42996</c:v>
                </c:pt>
                <c:pt idx="195">
                  <c:v>42993</c:v>
                </c:pt>
                <c:pt idx="196">
                  <c:v>42992</c:v>
                </c:pt>
                <c:pt idx="197">
                  <c:v>42991</c:v>
                </c:pt>
                <c:pt idx="198">
                  <c:v>42990</c:v>
                </c:pt>
                <c:pt idx="199">
                  <c:v>42989</c:v>
                </c:pt>
                <c:pt idx="200">
                  <c:v>42986</c:v>
                </c:pt>
                <c:pt idx="201">
                  <c:v>42985</c:v>
                </c:pt>
                <c:pt idx="202">
                  <c:v>42984</c:v>
                </c:pt>
                <c:pt idx="203">
                  <c:v>42983</c:v>
                </c:pt>
                <c:pt idx="204">
                  <c:v>42982</c:v>
                </c:pt>
                <c:pt idx="205">
                  <c:v>42979</c:v>
                </c:pt>
                <c:pt idx="206">
                  <c:v>42978</c:v>
                </c:pt>
                <c:pt idx="207">
                  <c:v>42977</c:v>
                </c:pt>
                <c:pt idx="208">
                  <c:v>42976</c:v>
                </c:pt>
                <c:pt idx="209">
                  <c:v>42975</c:v>
                </c:pt>
                <c:pt idx="210">
                  <c:v>42972</c:v>
                </c:pt>
                <c:pt idx="211">
                  <c:v>42971</c:v>
                </c:pt>
                <c:pt idx="212">
                  <c:v>42970</c:v>
                </c:pt>
                <c:pt idx="213">
                  <c:v>42969</c:v>
                </c:pt>
                <c:pt idx="214">
                  <c:v>42968</c:v>
                </c:pt>
                <c:pt idx="215">
                  <c:v>42965</c:v>
                </c:pt>
                <c:pt idx="216">
                  <c:v>42964</c:v>
                </c:pt>
                <c:pt idx="217">
                  <c:v>42963</c:v>
                </c:pt>
                <c:pt idx="218">
                  <c:v>42962</c:v>
                </c:pt>
                <c:pt idx="219">
                  <c:v>42961</c:v>
                </c:pt>
                <c:pt idx="220">
                  <c:v>42958</c:v>
                </c:pt>
                <c:pt idx="221">
                  <c:v>42957</c:v>
                </c:pt>
                <c:pt idx="222">
                  <c:v>42956</c:v>
                </c:pt>
                <c:pt idx="223">
                  <c:v>42955</c:v>
                </c:pt>
                <c:pt idx="224">
                  <c:v>42954</c:v>
                </c:pt>
                <c:pt idx="225">
                  <c:v>42951</c:v>
                </c:pt>
                <c:pt idx="226">
                  <c:v>42950</c:v>
                </c:pt>
                <c:pt idx="227">
                  <c:v>42949</c:v>
                </c:pt>
                <c:pt idx="228">
                  <c:v>42948</c:v>
                </c:pt>
                <c:pt idx="229">
                  <c:v>42947</c:v>
                </c:pt>
                <c:pt idx="230">
                  <c:v>42944</c:v>
                </c:pt>
                <c:pt idx="231">
                  <c:v>42943</c:v>
                </c:pt>
                <c:pt idx="232">
                  <c:v>42942</c:v>
                </c:pt>
                <c:pt idx="233">
                  <c:v>42941</c:v>
                </c:pt>
                <c:pt idx="234">
                  <c:v>42940</c:v>
                </c:pt>
                <c:pt idx="235">
                  <c:v>42937</c:v>
                </c:pt>
                <c:pt idx="236">
                  <c:v>42936</c:v>
                </c:pt>
                <c:pt idx="237">
                  <c:v>42935</c:v>
                </c:pt>
                <c:pt idx="238">
                  <c:v>42934</c:v>
                </c:pt>
                <c:pt idx="239">
                  <c:v>42933</c:v>
                </c:pt>
                <c:pt idx="240">
                  <c:v>42930</c:v>
                </c:pt>
                <c:pt idx="241">
                  <c:v>42929</c:v>
                </c:pt>
                <c:pt idx="242">
                  <c:v>42928</c:v>
                </c:pt>
                <c:pt idx="243">
                  <c:v>42927</c:v>
                </c:pt>
                <c:pt idx="244">
                  <c:v>42926</c:v>
                </c:pt>
                <c:pt idx="245">
                  <c:v>42923</c:v>
                </c:pt>
                <c:pt idx="246">
                  <c:v>42922</c:v>
                </c:pt>
                <c:pt idx="247">
                  <c:v>42921</c:v>
                </c:pt>
                <c:pt idx="248">
                  <c:v>42920</c:v>
                </c:pt>
                <c:pt idx="249">
                  <c:v>42919</c:v>
                </c:pt>
                <c:pt idx="250">
                  <c:v>42916</c:v>
                </c:pt>
                <c:pt idx="251">
                  <c:v>42915</c:v>
                </c:pt>
                <c:pt idx="252">
                  <c:v>42914</c:v>
                </c:pt>
                <c:pt idx="253">
                  <c:v>42913</c:v>
                </c:pt>
                <c:pt idx="254">
                  <c:v>42912</c:v>
                </c:pt>
                <c:pt idx="255">
                  <c:v>42909</c:v>
                </c:pt>
                <c:pt idx="256">
                  <c:v>42908</c:v>
                </c:pt>
                <c:pt idx="257">
                  <c:v>42907</c:v>
                </c:pt>
                <c:pt idx="258">
                  <c:v>42906</c:v>
                </c:pt>
                <c:pt idx="259">
                  <c:v>42905</c:v>
                </c:pt>
                <c:pt idx="260">
                  <c:v>42902</c:v>
                </c:pt>
                <c:pt idx="261">
                  <c:v>42901</c:v>
                </c:pt>
                <c:pt idx="262">
                  <c:v>42900</c:v>
                </c:pt>
                <c:pt idx="263">
                  <c:v>42899</c:v>
                </c:pt>
                <c:pt idx="264">
                  <c:v>42898</c:v>
                </c:pt>
                <c:pt idx="265">
                  <c:v>42895</c:v>
                </c:pt>
                <c:pt idx="266">
                  <c:v>42894</c:v>
                </c:pt>
                <c:pt idx="267">
                  <c:v>42893</c:v>
                </c:pt>
                <c:pt idx="268">
                  <c:v>42892</c:v>
                </c:pt>
                <c:pt idx="269">
                  <c:v>42891</c:v>
                </c:pt>
                <c:pt idx="270">
                  <c:v>42888</c:v>
                </c:pt>
                <c:pt idx="271">
                  <c:v>42887</c:v>
                </c:pt>
                <c:pt idx="272">
                  <c:v>42886</c:v>
                </c:pt>
                <c:pt idx="273">
                  <c:v>42885</c:v>
                </c:pt>
                <c:pt idx="274">
                  <c:v>42884</c:v>
                </c:pt>
                <c:pt idx="275">
                  <c:v>42881</c:v>
                </c:pt>
                <c:pt idx="276">
                  <c:v>42880</c:v>
                </c:pt>
                <c:pt idx="277">
                  <c:v>42879</c:v>
                </c:pt>
                <c:pt idx="278">
                  <c:v>42878</c:v>
                </c:pt>
                <c:pt idx="279">
                  <c:v>42877</c:v>
                </c:pt>
                <c:pt idx="280">
                  <c:v>42874</c:v>
                </c:pt>
                <c:pt idx="281">
                  <c:v>42873</c:v>
                </c:pt>
                <c:pt idx="282">
                  <c:v>42872</c:v>
                </c:pt>
                <c:pt idx="283">
                  <c:v>42871</c:v>
                </c:pt>
                <c:pt idx="284">
                  <c:v>42870</c:v>
                </c:pt>
                <c:pt idx="285">
                  <c:v>42867</c:v>
                </c:pt>
                <c:pt idx="286">
                  <c:v>42866</c:v>
                </c:pt>
                <c:pt idx="287">
                  <c:v>42865</c:v>
                </c:pt>
                <c:pt idx="288">
                  <c:v>42864</c:v>
                </c:pt>
                <c:pt idx="289">
                  <c:v>42863</c:v>
                </c:pt>
                <c:pt idx="290">
                  <c:v>42860</c:v>
                </c:pt>
                <c:pt idx="291">
                  <c:v>42859</c:v>
                </c:pt>
                <c:pt idx="292">
                  <c:v>42858</c:v>
                </c:pt>
                <c:pt idx="293">
                  <c:v>42857</c:v>
                </c:pt>
                <c:pt idx="294">
                  <c:v>42856</c:v>
                </c:pt>
                <c:pt idx="295">
                  <c:v>42853</c:v>
                </c:pt>
                <c:pt idx="296">
                  <c:v>42852</c:v>
                </c:pt>
                <c:pt idx="297">
                  <c:v>42851</c:v>
                </c:pt>
                <c:pt idx="298">
                  <c:v>42850</c:v>
                </c:pt>
                <c:pt idx="299">
                  <c:v>42849</c:v>
                </c:pt>
                <c:pt idx="300">
                  <c:v>42846</c:v>
                </c:pt>
                <c:pt idx="301">
                  <c:v>42845</c:v>
                </c:pt>
                <c:pt idx="302">
                  <c:v>42844</c:v>
                </c:pt>
                <c:pt idx="303">
                  <c:v>42843</c:v>
                </c:pt>
                <c:pt idx="304">
                  <c:v>42842</c:v>
                </c:pt>
                <c:pt idx="305">
                  <c:v>42838</c:v>
                </c:pt>
                <c:pt idx="306">
                  <c:v>42837</c:v>
                </c:pt>
                <c:pt idx="307">
                  <c:v>42836</c:v>
                </c:pt>
                <c:pt idx="308">
                  <c:v>42835</c:v>
                </c:pt>
                <c:pt idx="309">
                  <c:v>42832</c:v>
                </c:pt>
                <c:pt idx="310">
                  <c:v>42831</c:v>
                </c:pt>
                <c:pt idx="311">
                  <c:v>42830</c:v>
                </c:pt>
                <c:pt idx="312">
                  <c:v>42829</c:v>
                </c:pt>
                <c:pt idx="313">
                  <c:v>42828</c:v>
                </c:pt>
                <c:pt idx="314">
                  <c:v>42825</c:v>
                </c:pt>
                <c:pt idx="315">
                  <c:v>42824</c:v>
                </c:pt>
                <c:pt idx="316">
                  <c:v>42823</c:v>
                </c:pt>
                <c:pt idx="317">
                  <c:v>42822</c:v>
                </c:pt>
                <c:pt idx="318">
                  <c:v>42821</c:v>
                </c:pt>
                <c:pt idx="319">
                  <c:v>42818</c:v>
                </c:pt>
                <c:pt idx="320">
                  <c:v>42817</c:v>
                </c:pt>
                <c:pt idx="321">
                  <c:v>42816</c:v>
                </c:pt>
                <c:pt idx="322">
                  <c:v>42815</c:v>
                </c:pt>
                <c:pt idx="323">
                  <c:v>42814</c:v>
                </c:pt>
                <c:pt idx="324">
                  <c:v>42811</c:v>
                </c:pt>
                <c:pt idx="325">
                  <c:v>42810</c:v>
                </c:pt>
                <c:pt idx="326">
                  <c:v>42809</c:v>
                </c:pt>
                <c:pt idx="327">
                  <c:v>42808</c:v>
                </c:pt>
                <c:pt idx="328">
                  <c:v>42807</c:v>
                </c:pt>
                <c:pt idx="329">
                  <c:v>42804</c:v>
                </c:pt>
                <c:pt idx="330">
                  <c:v>42803</c:v>
                </c:pt>
                <c:pt idx="331">
                  <c:v>42802</c:v>
                </c:pt>
                <c:pt idx="332">
                  <c:v>42801</c:v>
                </c:pt>
                <c:pt idx="333">
                  <c:v>42800</c:v>
                </c:pt>
                <c:pt idx="334">
                  <c:v>42797</c:v>
                </c:pt>
                <c:pt idx="335">
                  <c:v>42796</c:v>
                </c:pt>
                <c:pt idx="336">
                  <c:v>42795</c:v>
                </c:pt>
                <c:pt idx="337">
                  <c:v>42794</c:v>
                </c:pt>
                <c:pt idx="338">
                  <c:v>42793</c:v>
                </c:pt>
                <c:pt idx="339">
                  <c:v>42790</c:v>
                </c:pt>
                <c:pt idx="340">
                  <c:v>42789</c:v>
                </c:pt>
                <c:pt idx="341">
                  <c:v>42788</c:v>
                </c:pt>
                <c:pt idx="342">
                  <c:v>42787</c:v>
                </c:pt>
                <c:pt idx="343">
                  <c:v>42786</c:v>
                </c:pt>
                <c:pt idx="344">
                  <c:v>42783</c:v>
                </c:pt>
                <c:pt idx="345">
                  <c:v>42782</c:v>
                </c:pt>
                <c:pt idx="346">
                  <c:v>42781</c:v>
                </c:pt>
                <c:pt idx="347">
                  <c:v>42780</c:v>
                </c:pt>
                <c:pt idx="348">
                  <c:v>42779</c:v>
                </c:pt>
                <c:pt idx="349">
                  <c:v>42776</c:v>
                </c:pt>
                <c:pt idx="350">
                  <c:v>42775</c:v>
                </c:pt>
                <c:pt idx="351">
                  <c:v>42774</c:v>
                </c:pt>
                <c:pt idx="352">
                  <c:v>42773</c:v>
                </c:pt>
                <c:pt idx="353">
                  <c:v>42772</c:v>
                </c:pt>
                <c:pt idx="354">
                  <c:v>42769</c:v>
                </c:pt>
                <c:pt idx="355">
                  <c:v>42768</c:v>
                </c:pt>
                <c:pt idx="356">
                  <c:v>42767</c:v>
                </c:pt>
                <c:pt idx="357">
                  <c:v>42766</c:v>
                </c:pt>
                <c:pt idx="358">
                  <c:v>42765</c:v>
                </c:pt>
                <c:pt idx="359">
                  <c:v>42762</c:v>
                </c:pt>
                <c:pt idx="360">
                  <c:v>42761</c:v>
                </c:pt>
                <c:pt idx="361">
                  <c:v>42760</c:v>
                </c:pt>
                <c:pt idx="362">
                  <c:v>42759</c:v>
                </c:pt>
                <c:pt idx="363">
                  <c:v>42758</c:v>
                </c:pt>
                <c:pt idx="364">
                  <c:v>42755</c:v>
                </c:pt>
                <c:pt idx="365">
                  <c:v>42754</c:v>
                </c:pt>
                <c:pt idx="366">
                  <c:v>42753</c:v>
                </c:pt>
                <c:pt idx="367">
                  <c:v>42752</c:v>
                </c:pt>
                <c:pt idx="368">
                  <c:v>42751</c:v>
                </c:pt>
                <c:pt idx="369">
                  <c:v>42748</c:v>
                </c:pt>
                <c:pt idx="370">
                  <c:v>42747</c:v>
                </c:pt>
                <c:pt idx="371">
                  <c:v>42746</c:v>
                </c:pt>
                <c:pt idx="372">
                  <c:v>42745</c:v>
                </c:pt>
                <c:pt idx="373">
                  <c:v>42744</c:v>
                </c:pt>
                <c:pt idx="374">
                  <c:v>42741</c:v>
                </c:pt>
                <c:pt idx="375">
                  <c:v>42740</c:v>
                </c:pt>
                <c:pt idx="376">
                  <c:v>42739</c:v>
                </c:pt>
                <c:pt idx="377">
                  <c:v>42738</c:v>
                </c:pt>
                <c:pt idx="378">
                  <c:v>42737</c:v>
                </c:pt>
                <c:pt idx="379">
                  <c:v>42734</c:v>
                </c:pt>
                <c:pt idx="380">
                  <c:v>42733</c:v>
                </c:pt>
                <c:pt idx="381">
                  <c:v>42732</c:v>
                </c:pt>
                <c:pt idx="382">
                  <c:v>42731</c:v>
                </c:pt>
                <c:pt idx="383">
                  <c:v>42727</c:v>
                </c:pt>
                <c:pt idx="384">
                  <c:v>42726</c:v>
                </c:pt>
                <c:pt idx="385">
                  <c:v>42725</c:v>
                </c:pt>
                <c:pt idx="386">
                  <c:v>42724</c:v>
                </c:pt>
                <c:pt idx="387">
                  <c:v>42723</c:v>
                </c:pt>
                <c:pt idx="388">
                  <c:v>42720</c:v>
                </c:pt>
                <c:pt idx="389">
                  <c:v>42719</c:v>
                </c:pt>
                <c:pt idx="390">
                  <c:v>42718</c:v>
                </c:pt>
                <c:pt idx="391">
                  <c:v>42717</c:v>
                </c:pt>
                <c:pt idx="392">
                  <c:v>42716</c:v>
                </c:pt>
                <c:pt idx="393">
                  <c:v>42713</c:v>
                </c:pt>
                <c:pt idx="394">
                  <c:v>42712</c:v>
                </c:pt>
                <c:pt idx="395">
                  <c:v>42711</c:v>
                </c:pt>
                <c:pt idx="396">
                  <c:v>42710</c:v>
                </c:pt>
                <c:pt idx="397">
                  <c:v>42709</c:v>
                </c:pt>
                <c:pt idx="398">
                  <c:v>42706</c:v>
                </c:pt>
                <c:pt idx="399">
                  <c:v>42705</c:v>
                </c:pt>
                <c:pt idx="400">
                  <c:v>42704</c:v>
                </c:pt>
                <c:pt idx="401">
                  <c:v>42703</c:v>
                </c:pt>
                <c:pt idx="402">
                  <c:v>42702</c:v>
                </c:pt>
                <c:pt idx="403">
                  <c:v>42699</c:v>
                </c:pt>
                <c:pt idx="404">
                  <c:v>42698</c:v>
                </c:pt>
                <c:pt idx="405">
                  <c:v>42697</c:v>
                </c:pt>
                <c:pt idx="406">
                  <c:v>42696</c:v>
                </c:pt>
                <c:pt idx="407">
                  <c:v>42695</c:v>
                </c:pt>
                <c:pt idx="408">
                  <c:v>42692</c:v>
                </c:pt>
                <c:pt idx="409">
                  <c:v>42691</c:v>
                </c:pt>
                <c:pt idx="410">
                  <c:v>42690</c:v>
                </c:pt>
                <c:pt idx="411">
                  <c:v>42689</c:v>
                </c:pt>
                <c:pt idx="412">
                  <c:v>42688</c:v>
                </c:pt>
                <c:pt idx="413">
                  <c:v>42685</c:v>
                </c:pt>
                <c:pt idx="414">
                  <c:v>42684</c:v>
                </c:pt>
                <c:pt idx="415">
                  <c:v>42683</c:v>
                </c:pt>
                <c:pt idx="416">
                  <c:v>42682</c:v>
                </c:pt>
                <c:pt idx="417">
                  <c:v>42681</c:v>
                </c:pt>
                <c:pt idx="418">
                  <c:v>42678</c:v>
                </c:pt>
                <c:pt idx="419">
                  <c:v>42677</c:v>
                </c:pt>
                <c:pt idx="420">
                  <c:v>42676</c:v>
                </c:pt>
                <c:pt idx="421">
                  <c:v>42675</c:v>
                </c:pt>
                <c:pt idx="422">
                  <c:v>42674</c:v>
                </c:pt>
                <c:pt idx="423">
                  <c:v>42671</c:v>
                </c:pt>
                <c:pt idx="424">
                  <c:v>42670</c:v>
                </c:pt>
                <c:pt idx="425">
                  <c:v>42669</c:v>
                </c:pt>
                <c:pt idx="426">
                  <c:v>42668</c:v>
                </c:pt>
                <c:pt idx="427">
                  <c:v>42667</c:v>
                </c:pt>
                <c:pt idx="428">
                  <c:v>42664</c:v>
                </c:pt>
                <c:pt idx="429">
                  <c:v>42663</c:v>
                </c:pt>
                <c:pt idx="430">
                  <c:v>42662</c:v>
                </c:pt>
                <c:pt idx="431">
                  <c:v>42661</c:v>
                </c:pt>
                <c:pt idx="432">
                  <c:v>42660</c:v>
                </c:pt>
                <c:pt idx="433">
                  <c:v>42657</c:v>
                </c:pt>
                <c:pt idx="434">
                  <c:v>42656</c:v>
                </c:pt>
                <c:pt idx="435">
                  <c:v>42655</c:v>
                </c:pt>
                <c:pt idx="436">
                  <c:v>42654</c:v>
                </c:pt>
                <c:pt idx="437">
                  <c:v>42653</c:v>
                </c:pt>
                <c:pt idx="438">
                  <c:v>42650</c:v>
                </c:pt>
                <c:pt idx="439">
                  <c:v>42649</c:v>
                </c:pt>
                <c:pt idx="440">
                  <c:v>42648</c:v>
                </c:pt>
                <c:pt idx="441">
                  <c:v>42647</c:v>
                </c:pt>
                <c:pt idx="442">
                  <c:v>42646</c:v>
                </c:pt>
                <c:pt idx="443">
                  <c:v>42643</c:v>
                </c:pt>
                <c:pt idx="444">
                  <c:v>42642</c:v>
                </c:pt>
                <c:pt idx="445">
                  <c:v>42641</c:v>
                </c:pt>
                <c:pt idx="446">
                  <c:v>42640</c:v>
                </c:pt>
                <c:pt idx="447">
                  <c:v>42639</c:v>
                </c:pt>
                <c:pt idx="448">
                  <c:v>42636</c:v>
                </c:pt>
                <c:pt idx="449">
                  <c:v>42635</c:v>
                </c:pt>
                <c:pt idx="450">
                  <c:v>42634</c:v>
                </c:pt>
                <c:pt idx="451">
                  <c:v>42633</c:v>
                </c:pt>
                <c:pt idx="452">
                  <c:v>42632</c:v>
                </c:pt>
                <c:pt idx="453">
                  <c:v>42629</c:v>
                </c:pt>
                <c:pt idx="454">
                  <c:v>42628</c:v>
                </c:pt>
                <c:pt idx="455">
                  <c:v>42627</c:v>
                </c:pt>
                <c:pt idx="456">
                  <c:v>42626</c:v>
                </c:pt>
                <c:pt idx="457">
                  <c:v>42625</c:v>
                </c:pt>
                <c:pt idx="458">
                  <c:v>42622</c:v>
                </c:pt>
                <c:pt idx="459">
                  <c:v>42621</c:v>
                </c:pt>
                <c:pt idx="460">
                  <c:v>42620</c:v>
                </c:pt>
                <c:pt idx="461">
                  <c:v>42619</c:v>
                </c:pt>
                <c:pt idx="462">
                  <c:v>42618</c:v>
                </c:pt>
                <c:pt idx="463">
                  <c:v>42615</c:v>
                </c:pt>
                <c:pt idx="464">
                  <c:v>42614</c:v>
                </c:pt>
                <c:pt idx="465">
                  <c:v>42613</c:v>
                </c:pt>
                <c:pt idx="466">
                  <c:v>42612</c:v>
                </c:pt>
                <c:pt idx="467">
                  <c:v>42611</c:v>
                </c:pt>
                <c:pt idx="468">
                  <c:v>42608</c:v>
                </c:pt>
                <c:pt idx="469">
                  <c:v>42607</c:v>
                </c:pt>
                <c:pt idx="470">
                  <c:v>42606</c:v>
                </c:pt>
                <c:pt idx="471">
                  <c:v>42605</c:v>
                </c:pt>
                <c:pt idx="472">
                  <c:v>42604</c:v>
                </c:pt>
                <c:pt idx="473">
                  <c:v>42601</c:v>
                </c:pt>
                <c:pt idx="474">
                  <c:v>42600</c:v>
                </c:pt>
                <c:pt idx="475">
                  <c:v>42599</c:v>
                </c:pt>
                <c:pt idx="476">
                  <c:v>42598</c:v>
                </c:pt>
                <c:pt idx="477">
                  <c:v>42597</c:v>
                </c:pt>
                <c:pt idx="478">
                  <c:v>42594</c:v>
                </c:pt>
                <c:pt idx="479">
                  <c:v>42593</c:v>
                </c:pt>
                <c:pt idx="480">
                  <c:v>42592</c:v>
                </c:pt>
                <c:pt idx="481">
                  <c:v>42591</c:v>
                </c:pt>
                <c:pt idx="482">
                  <c:v>42590</c:v>
                </c:pt>
                <c:pt idx="483">
                  <c:v>42587</c:v>
                </c:pt>
                <c:pt idx="484">
                  <c:v>42586</c:v>
                </c:pt>
                <c:pt idx="485">
                  <c:v>42585</c:v>
                </c:pt>
                <c:pt idx="486">
                  <c:v>42584</c:v>
                </c:pt>
                <c:pt idx="487">
                  <c:v>42583</c:v>
                </c:pt>
                <c:pt idx="488">
                  <c:v>42580</c:v>
                </c:pt>
                <c:pt idx="489">
                  <c:v>42579</c:v>
                </c:pt>
                <c:pt idx="490">
                  <c:v>42578</c:v>
                </c:pt>
                <c:pt idx="491">
                  <c:v>42577</c:v>
                </c:pt>
                <c:pt idx="492">
                  <c:v>42576</c:v>
                </c:pt>
                <c:pt idx="493">
                  <c:v>42573</c:v>
                </c:pt>
                <c:pt idx="494">
                  <c:v>42572</c:v>
                </c:pt>
                <c:pt idx="495">
                  <c:v>42571</c:v>
                </c:pt>
                <c:pt idx="496">
                  <c:v>42570</c:v>
                </c:pt>
                <c:pt idx="497">
                  <c:v>42569</c:v>
                </c:pt>
                <c:pt idx="498">
                  <c:v>42566</c:v>
                </c:pt>
                <c:pt idx="499">
                  <c:v>42565</c:v>
                </c:pt>
                <c:pt idx="500">
                  <c:v>42564</c:v>
                </c:pt>
                <c:pt idx="501">
                  <c:v>42563</c:v>
                </c:pt>
                <c:pt idx="502">
                  <c:v>42562</c:v>
                </c:pt>
                <c:pt idx="503">
                  <c:v>42559</c:v>
                </c:pt>
                <c:pt idx="504">
                  <c:v>42558</c:v>
                </c:pt>
                <c:pt idx="505">
                  <c:v>42557</c:v>
                </c:pt>
                <c:pt idx="506">
                  <c:v>42556</c:v>
                </c:pt>
                <c:pt idx="507">
                  <c:v>42555</c:v>
                </c:pt>
                <c:pt idx="508">
                  <c:v>42552</c:v>
                </c:pt>
                <c:pt idx="509">
                  <c:v>42551</c:v>
                </c:pt>
                <c:pt idx="510">
                  <c:v>42550</c:v>
                </c:pt>
                <c:pt idx="511">
                  <c:v>42549</c:v>
                </c:pt>
                <c:pt idx="512">
                  <c:v>42548</c:v>
                </c:pt>
                <c:pt idx="513">
                  <c:v>42545</c:v>
                </c:pt>
                <c:pt idx="514">
                  <c:v>42544</c:v>
                </c:pt>
                <c:pt idx="515">
                  <c:v>42543</c:v>
                </c:pt>
                <c:pt idx="516">
                  <c:v>42542</c:v>
                </c:pt>
                <c:pt idx="517">
                  <c:v>42541</c:v>
                </c:pt>
                <c:pt idx="518">
                  <c:v>42538</c:v>
                </c:pt>
                <c:pt idx="519">
                  <c:v>42537</c:v>
                </c:pt>
                <c:pt idx="520">
                  <c:v>42536</c:v>
                </c:pt>
                <c:pt idx="521">
                  <c:v>42535</c:v>
                </c:pt>
                <c:pt idx="522">
                  <c:v>42534</c:v>
                </c:pt>
                <c:pt idx="523">
                  <c:v>42531</c:v>
                </c:pt>
                <c:pt idx="524">
                  <c:v>42530</c:v>
                </c:pt>
                <c:pt idx="525">
                  <c:v>42529</c:v>
                </c:pt>
                <c:pt idx="526">
                  <c:v>42528</c:v>
                </c:pt>
                <c:pt idx="527">
                  <c:v>42527</c:v>
                </c:pt>
                <c:pt idx="528">
                  <c:v>42524</c:v>
                </c:pt>
                <c:pt idx="529">
                  <c:v>42523</c:v>
                </c:pt>
                <c:pt idx="530">
                  <c:v>42522</c:v>
                </c:pt>
                <c:pt idx="531">
                  <c:v>42521</c:v>
                </c:pt>
                <c:pt idx="532">
                  <c:v>42520</c:v>
                </c:pt>
                <c:pt idx="533">
                  <c:v>42517</c:v>
                </c:pt>
                <c:pt idx="534">
                  <c:v>42516</c:v>
                </c:pt>
                <c:pt idx="535">
                  <c:v>42515</c:v>
                </c:pt>
                <c:pt idx="536">
                  <c:v>42514</c:v>
                </c:pt>
                <c:pt idx="537">
                  <c:v>42513</c:v>
                </c:pt>
                <c:pt idx="538">
                  <c:v>42510</c:v>
                </c:pt>
                <c:pt idx="539">
                  <c:v>42509</c:v>
                </c:pt>
                <c:pt idx="540">
                  <c:v>42508</c:v>
                </c:pt>
                <c:pt idx="541">
                  <c:v>42507</c:v>
                </c:pt>
                <c:pt idx="542">
                  <c:v>42506</c:v>
                </c:pt>
                <c:pt idx="543">
                  <c:v>42503</c:v>
                </c:pt>
                <c:pt idx="544">
                  <c:v>42502</c:v>
                </c:pt>
                <c:pt idx="545">
                  <c:v>42501</c:v>
                </c:pt>
                <c:pt idx="546">
                  <c:v>42500</c:v>
                </c:pt>
                <c:pt idx="547">
                  <c:v>42499</c:v>
                </c:pt>
                <c:pt idx="548">
                  <c:v>42496</c:v>
                </c:pt>
                <c:pt idx="549">
                  <c:v>42495</c:v>
                </c:pt>
                <c:pt idx="550">
                  <c:v>42494</c:v>
                </c:pt>
                <c:pt idx="551">
                  <c:v>42493</c:v>
                </c:pt>
                <c:pt idx="552">
                  <c:v>42492</c:v>
                </c:pt>
                <c:pt idx="553">
                  <c:v>42489</c:v>
                </c:pt>
                <c:pt idx="554">
                  <c:v>42488</c:v>
                </c:pt>
                <c:pt idx="555">
                  <c:v>42487</c:v>
                </c:pt>
                <c:pt idx="556">
                  <c:v>42486</c:v>
                </c:pt>
                <c:pt idx="557">
                  <c:v>42485</c:v>
                </c:pt>
                <c:pt idx="558">
                  <c:v>42482</c:v>
                </c:pt>
                <c:pt idx="559">
                  <c:v>42481</c:v>
                </c:pt>
                <c:pt idx="560">
                  <c:v>42480</c:v>
                </c:pt>
                <c:pt idx="561">
                  <c:v>42479</c:v>
                </c:pt>
                <c:pt idx="562">
                  <c:v>42478</c:v>
                </c:pt>
                <c:pt idx="563">
                  <c:v>42475</c:v>
                </c:pt>
                <c:pt idx="564">
                  <c:v>42474</c:v>
                </c:pt>
                <c:pt idx="565">
                  <c:v>42473</c:v>
                </c:pt>
                <c:pt idx="566">
                  <c:v>42472</c:v>
                </c:pt>
                <c:pt idx="567">
                  <c:v>42471</c:v>
                </c:pt>
                <c:pt idx="568">
                  <c:v>42468</c:v>
                </c:pt>
                <c:pt idx="569">
                  <c:v>42467</c:v>
                </c:pt>
                <c:pt idx="570">
                  <c:v>42466</c:v>
                </c:pt>
                <c:pt idx="571">
                  <c:v>42465</c:v>
                </c:pt>
                <c:pt idx="572">
                  <c:v>42464</c:v>
                </c:pt>
                <c:pt idx="573">
                  <c:v>42461</c:v>
                </c:pt>
                <c:pt idx="574">
                  <c:v>42460</c:v>
                </c:pt>
                <c:pt idx="575">
                  <c:v>42459</c:v>
                </c:pt>
                <c:pt idx="576">
                  <c:v>42458</c:v>
                </c:pt>
                <c:pt idx="577">
                  <c:v>42457</c:v>
                </c:pt>
                <c:pt idx="578">
                  <c:v>42453</c:v>
                </c:pt>
                <c:pt idx="579">
                  <c:v>42452</c:v>
                </c:pt>
                <c:pt idx="580">
                  <c:v>42451</c:v>
                </c:pt>
                <c:pt idx="581">
                  <c:v>42450</c:v>
                </c:pt>
                <c:pt idx="582">
                  <c:v>42447</c:v>
                </c:pt>
                <c:pt idx="583">
                  <c:v>42446</c:v>
                </c:pt>
                <c:pt idx="584">
                  <c:v>42445</c:v>
                </c:pt>
                <c:pt idx="585">
                  <c:v>42444</c:v>
                </c:pt>
                <c:pt idx="586">
                  <c:v>42443</c:v>
                </c:pt>
                <c:pt idx="587">
                  <c:v>42440</c:v>
                </c:pt>
                <c:pt idx="588">
                  <c:v>42439</c:v>
                </c:pt>
                <c:pt idx="589">
                  <c:v>42438</c:v>
                </c:pt>
                <c:pt idx="590">
                  <c:v>42437</c:v>
                </c:pt>
                <c:pt idx="591">
                  <c:v>42436</c:v>
                </c:pt>
                <c:pt idx="592">
                  <c:v>42433</c:v>
                </c:pt>
                <c:pt idx="593">
                  <c:v>42432</c:v>
                </c:pt>
                <c:pt idx="594">
                  <c:v>42431</c:v>
                </c:pt>
                <c:pt idx="595">
                  <c:v>42430</c:v>
                </c:pt>
                <c:pt idx="596">
                  <c:v>42429</c:v>
                </c:pt>
                <c:pt idx="597">
                  <c:v>42426</c:v>
                </c:pt>
                <c:pt idx="598">
                  <c:v>42425</c:v>
                </c:pt>
                <c:pt idx="599">
                  <c:v>42424</c:v>
                </c:pt>
                <c:pt idx="600">
                  <c:v>42423</c:v>
                </c:pt>
                <c:pt idx="601">
                  <c:v>42422</c:v>
                </c:pt>
                <c:pt idx="602">
                  <c:v>42419</c:v>
                </c:pt>
                <c:pt idx="603">
                  <c:v>42418</c:v>
                </c:pt>
                <c:pt idx="604">
                  <c:v>42417</c:v>
                </c:pt>
                <c:pt idx="605">
                  <c:v>42416</c:v>
                </c:pt>
                <c:pt idx="606">
                  <c:v>42415</c:v>
                </c:pt>
                <c:pt idx="607">
                  <c:v>42412</c:v>
                </c:pt>
                <c:pt idx="608">
                  <c:v>42411</c:v>
                </c:pt>
                <c:pt idx="609">
                  <c:v>42410</c:v>
                </c:pt>
                <c:pt idx="610">
                  <c:v>42409</c:v>
                </c:pt>
                <c:pt idx="611">
                  <c:v>42408</c:v>
                </c:pt>
                <c:pt idx="612">
                  <c:v>42405</c:v>
                </c:pt>
                <c:pt idx="613">
                  <c:v>42404</c:v>
                </c:pt>
                <c:pt idx="614">
                  <c:v>42403</c:v>
                </c:pt>
                <c:pt idx="615">
                  <c:v>42402</c:v>
                </c:pt>
                <c:pt idx="616">
                  <c:v>42401</c:v>
                </c:pt>
                <c:pt idx="617">
                  <c:v>42398</c:v>
                </c:pt>
                <c:pt idx="618">
                  <c:v>42397</c:v>
                </c:pt>
                <c:pt idx="619">
                  <c:v>42396</c:v>
                </c:pt>
                <c:pt idx="620">
                  <c:v>42395</c:v>
                </c:pt>
                <c:pt idx="621">
                  <c:v>42394</c:v>
                </c:pt>
                <c:pt idx="622">
                  <c:v>42391</c:v>
                </c:pt>
                <c:pt idx="623">
                  <c:v>42390</c:v>
                </c:pt>
                <c:pt idx="624">
                  <c:v>42389</c:v>
                </c:pt>
                <c:pt idx="625">
                  <c:v>42388</c:v>
                </c:pt>
                <c:pt idx="626">
                  <c:v>42387</c:v>
                </c:pt>
                <c:pt idx="627">
                  <c:v>42384</c:v>
                </c:pt>
                <c:pt idx="628">
                  <c:v>42383</c:v>
                </c:pt>
                <c:pt idx="629">
                  <c:v>42382</c:v>
                </c:pt>
                <c:pt idx="630">
                  <c:v>42381</c:v>
                </c:pt>
                <c:pt idx="631">
                  <c:v>42380</c:v>
                </c:pt>
                <c:pt idx="632">
                  <c:v>42377</c:v>
                </c:pt>
                <c:pt idx="633">
                  <c:v>42376</c:v>
                </c:pt>
                <c:pt idx="634">
                  <c:v>42375</c:v>
                </c:pt>
                <c:pt idx="635">
                  <c:v>42374</c:v>
                </c:pt>
                <c:pt idx="636">
                  <c:v>42373</c:v>
                </c:pt>
                <c:pt idx="637">
                  <c:v>42369</c:v>
                </c:pt>
                <c:pt idx="638">
                  <c:v>42368</c:v>
                </c:pt>
                <c:pt idx="639">
                  <c:v>42367</c:v>
                </c:pt>
                <c:pt idx="640">
                  <c:v>42366</c:v>
                </c:pt>
                <c:pt idx="641">
                  <c:v>42362</c:v>
                </c:pt>
                <c:pt idx="642">
                  <c:v>42361</c:v>
                </c:pt>
                <c:pt idx="643">
                  <c:v>42360</c:v>
                </c:pt>
                <c:pt idx="644">
                  <c:v>42359</c:v>
                </c:pt>
                <c:pt idx="645">
                  <c:v>42356</c:v>
                </c:pt>
                <c:pt idx="646">
                  <c:v>42355</c:v>
                </c:pt>
                <c:pt idx="647">
                  <c:v>42354</c:v>
                </c:pt>
                <c:pt idx="648">
                  <c:v>42353</c:v>
                </c:pt>
                <c:pt idx="649">
                  <c:v>42352</c:v>
                </c:pt>
                <c:pt idx="650">
                  <c:v>42349</c:v>
                </c:pt>
                <c:pt idx="651">
                  <c:v>42348</c:v>
                </c:pt>
                <c:pt idx="652">
                  <c:v>42347</c:v>
                </c:pt>
                <c:pt idx="653">
                  <c:v>42346</c:v>
                </c:pt>
                <c:pt idx="654">
                  <c:v>42345</c:v>
                </c:pt>
                <c:pt idx="655">
                  <c:v>42342</c:v>
                </c:pt>
                <c:pt idx="656">
                  <c:v>42341</c:v>
                </c:pt>
                <c:pt idx="657">
                  <c:v>42340</c:v>
                </c:pt>
                <c:pt idx="658">
                  <c:v>42339</c:v>
                </c:pt>
                <c:pt idx="659">
                  <c:v>42338</c:v>
                </c:pt>
                <c:pt idx="660">
                  <c:v>42335</c:v>
                </c:pt>
                <c:pt idx="661">
                  <c:v>42334</c:v>
                </c:pt>
                <c:pt idx="662">
                  <c:v>42333</c:v>
                </c:pt>
                <c:pt idx="663">
                  <c:v>42332</c:v>
                </c:pt>
                <c:pt idx="664">
                  <c:v>42331</c:v>
                </c:pt>
                <c:pt idx="665">
                  <c:v>42328</c:v>
                </c:pt>
                <c:pt idx="666">
                  <c:v>42327</c:v>
                </c:pt>
                <c:pt idx="667">
                  <c:v>42326</c:v>
                </c:pt>
                <c:pt idx="668">
                  <c:v>42325</c:v>
                </c:pt>
                <c:pt idx="669">
                  <c:v>42324</c:v>
                </c:pt>
                <c:pt idx="670">
                  <c:v>42321</c:v>
                </c:pt>
                <c:pt idx="671">
                  <c:v>42320</c:v>
                </c:pt>
                <c:pt idx="672">
                  <c:v>42319</c:v>
                </c:pt>
                <c:pt idx="673">
                  <c:v>42318</c:v>
                </c:pt>
                <c:pt idx="674">
                  <c:v>42317</c:v>
                </c:pt>
                <c:pt idx="675">
                  <c:v>42314</c:v>
                </c:pt>
                <c:pt idx="676">
                  <c:v>42313</c:v>
                </c:pt>
                <c:pt idx="677">
                  <c:v>42312</c:v>
                </c:pt>
                <c:pt idx="678">
                  <c:v>42311</c:v>
                </c:pt>
                <c:pt idx="679">
                  <c:v>42310</c:v>
                </c:pt>
                <c:pt idx="680">
                  <c:v>42307</c:v>
                </c:pt>
                <c:pt idx="681">
                  <c:v>42306</c:v>
                </c:pt>
                <c:pt idx="682">
                  <c:v>42305</c:v>
                </c:pt>
                <c:pt idx="683">
                  <c:v>42304</c:v>
                </c:pt>
                <c:pt idx="684">
                  <c:v>42303</c:v>
                </c:pt>
                <c:pt idx="685">
                  <c:v>42300</c:v>
                </c:pt>
                <c:pt idx="686">
                  <c:v>42299</c:v>
                </c:pt>
                <c:pt idx="687">
                  <c:v>42298</c:v>
                </c:pt>
                <c:pt idx="688">
                  <c:v>42297</c:v>
                </c:pt>
                <c:pt idx="689">
                  <c:v>42296</c:v>
                </c:pt>
                <c:pt idx="690">
                  <c:v>42293</c:v>
                </c:pt>
                <c:pt idx="691">
                  <c:v>42292</c:v>
                </c:pt>
                <c:pt idx="692">
                  <c:v>42291</c:v>
                </c:pt>
                <c:pt idx="693">
                  <c:v>42290</c:v>
                </c:pt>
                <c:pt idx="694">
                  <c:v>42289</c:v>
                </c:pt>
                <c:pt idx="695">
                  <c:v>42286</c:v>
                </c:pt>
                <c:pt idx="696">
                  <c:v>42285</c:v>
                </c:pt>
                <c:pt idx="697">
                  <c:v>42284</c:v>
                </c:pt>
                <c:pt idx="698">
                  <c:v>42283</c:v>
                </c:pt>
                <c:pt idx="699">
                  <c:v>42282</c:v>
                </c:pt>
                <c:pt idx="700">
                  <c:v>42279</c:v>
                </c:pt>
                <c:pt idx="701">
                  <c:v>42278</c:v>
                </c:pt>
                <c:pt idx="702">
                  <c:v>42277</c:v>
                </c:pt>
                <c:pt idx="703">
                  <c:v>42276</c:v>
                </c:pt>
                <c:pt idx="704">
                  <c:v>42275</c:v>
                </c:pt>
                <c:pt idx="705">
                  <c:v>42272</c:v>
                </c:pt>
                <c:pt idx="706">
                  <c:v>42271</c:v>
                </c:pt>
                <c:pt idx="707">
                  <c:v>42270</c:v>
                </c:pt>
                <c:pt idx="708">
                  <c:v>42269</c:v>
                </c:pt>
                <c:pt idx="709">
                  <c:v>42268</c:v>
                </c:pt>
                <c:pt idx="710">
                  <c:v>42265</c:v>
                </c:pt>
                <c:pt idx="711">
                  <c:v>42264</c:v>
                </c:pt>
                <c:pt idx="712">
                  <c:v>42263</c:v>
                </c:pt>
                <c:pt idx="713">
                  <c:v>42262</c:v>
                </c:pt>
                <c:pt idx="714">
                  <c:v>42261</c:v>
                </c:pt>
                <c:pt idx="715">
                  <c:v>42258</c:v>
                </c:pt>
                <c:pt idx="716">
                  <c:v>42257</c:v>
                </c:pt>
                <c:pt idx="717">
                  <c:v>42256</c:v>
                </c:pt>
                <c:pt idx="718">
                  <c:v>42255</c:v>
                </c:pt>
                <c:pt idx="719">
                  <c:v>42254</c:v>
                </c:pt>
                <c:pt idx="720">
                  <c:v>42251</c:v>
                </c:pt>
                <c:pt idx="721">
                  <c:v>42250</c:v>
                </c:pt>
                <c:pt idx="722">
                  <c:v>42249</c:v>
                </c:pt>
                <c:pt idx="723">
                  <c:v>42248</c:v>
                </c:pt>
                <c:pt idx="724">
                  <c:v>42247</c:v>
                </c:pt>
                <c:pt idx="725">
                  <c:v>42244</c:v>
                </c:pt>
                <c:pt idx="726">
                  <c:v>42243</c:v>
                </c:pt>
                <c:pt idx="727">
                  <c:v>42242</c:v>
                </c:pt>
                <c:pt idx="728">
                  <c:v>42241</c:v>
                </c:pt>
                <c:pt idx="729">
                  <c:v>42240</c:v>
                </c:pt>
                <c:pt idx="730">
                  <c:v>42237</c:v>
                </c:pt>
                <c:pt idx="731">
                  <c:v>42236</c:v>
                </c:pt>
                <c:pt idx="732">
                  <c:v>42235</c:v>
                </c:pt>
                <c:pt idx="733">
                  <c:v>42234</c:v>
                </c:pt>
                <c:pt idx="734">
                  <c:v>42233</c:v>
                </c:pt>
                <c:pt idx="735">
                  <c:v>42230</c:v>
                </c:pt>
                <c:pt idx="736">
                  <c:v>42229</c:v>
                </c:pt>
                <c:pt idx="737">
                  <c:v>42228</c:v>
                </c:pt>
                <c:pt idx="738">
                  <c:v>42227</c:v>
                </c:pt>
                <c:pt idx="739">
                  <c:v>42226</c:v>
                </c:pt>
                <c:pt idx="740">
                  <c:v>42223</c:v>
                </c:pt>
                <c:pt idx="741">
                  <c:v>42222</c:v>
                </c:pt>
                <c:pt idx="742">
                  <c:v>42221</c:v>
                </c:pt>
                <c:pt idx="743">
                  <c:v>42220</c:v>
                </c:pt>
                <c:pt idx="744">
                  <c:v>42219</c:v>
                </c:pt>
                <c:pt idx="745">
                  <c:v>42216</c:v>
                </c:pt>
                <c:pt idx="746">
                  <c:v>42215</c:v>
                </c:pt>
                <c:pt idx="747">
                  <c:v>42214</c:v>
                </c:pt>
                <c:pt idx="748">
                  <c:v>42213</c:v>
                </c:pt>
                <c:pt idx="749">
                  <c:v>42212</c:v>
                </c:pt>
                <c:pt idx="750">
                  <c:v>42209</c:v>
                </c:pt>
                <c:pt idx="751">
                  <c:v>42208</c:v>
                </c:pt>
                <c:pt idx="752">
                  <c:v>42207</c:v>
                </c:pt>
                <c:pt idx="753">
                  <c:v>42206</c:v>
                </c:pt>
                <c:pt idx="754">
                  <c:v>42205</c:v>
                </c:pt>
                <c:pt idx="755">
                  <c:v>42202</c:v>
                </c:pt>
                <c:pt idx="756">
                  <c:v>42201</c:v>
                </c:pt>
                <c:pt idx="757">
                  <c:v>42200</c:v>
                </c:pt>
                <c:pt idx="758">
                  <c:v>42199</c:v>
                </c:pt>
                <c:pt idx="759">
                  <c:v>42198</c:v>
                </c:pt>
                <c:pt idx="760">
                  <c:v>42195</c:v>
                </c:pt>
                <c:pt idx="761">
                  <c:v>42194</c:v>
                </c:pt>
                <c:pt idx="762">
                  <c:v>42193</c:v>
                </c:pt>
                <c:pt idx="763">
                  <c:v>42192</c:v>
                </c:pt>
                <c:pt idx="764">
                  <c:v>42191</c:v>
                </c:pt>
                <c:pt idx="765">
                  <c:v>42188</c:v>
                </c:pt>
                <c:pt idx="766">
                  <c:v>42187</c:v>
                </c:pt>
                <c:pt idx="767">
                  <c:v>42186</c:v>
                </c:pt>
                <c:pt idx="768">
                  <c:v>42185</c:v>
                </c:pt>
                <c:pt idx="769">
                  <c:v>42184</c:v>
                </c:pt>
                <c:pt idx="770">
                  <c:v>42181</c:v>
                </c:pt>
                <c:pt idx="771">
                  <c:v>42180</c:v>
                </c:pt>
                <c:pt idx="772">
                  <c:v>42179</c:v>
                </c:pt>
                <c:pt idx="773">
                  <c:v>42178</c:v>
                </c:pt>
                <c:pt idx="774">
                  <c:v>42177</c:v>
                </c:pt>
                <c:pt idx="775">
                  <c:v>42174</c:v>
                </c:pt>
                <c:pt idx="776">
                  <c:v>42173</c:v>
                </c:pt>
                <c:pt idx="777">
                  <c:v>42172</c:v>
                </c:pt>
                <c:pt idx="778">
                  <c:v>42171</c:v>
                </c:pt>
                <c:pt idx="779">
                  <c:v>42170</c:v>
                </c:pt>
                <c:pt idx="780">
                  <c:v>42167</c:v>
                </c:pt>
                <c:pt idx="781">
                  <c:v>42166</c:v>
                </c:pt>
                <c:pt idx="782">
                  <c:v>42165</c:v>
                </c:pt>
                <c:pt idx="783">
                  <c:v>42164</c:v>
                </c:pt>
                <c:pt idx="784">
                  <c:v>42163</c:v>
                </c:pt>
                <c:pt idx="785">
                  <c:v>42160</c:v>
                </c:pt>
                <c:pt idx="786">
                  <c:v>42159</c:v>
                </c:pt>
                <c:pt idx="787">
                  <c:v>42158</c:v>
                </c:pt>
                <c:pt idx="788">
                  <c:v>42157</c:v>
                </c:pt>
                <c:pt idx="789">
                  <c:v>42156</c:v>
                </c:pt>
                <c:pt idx="790">
                  <c:v>42153</c:v>
                </c:pt>
                <c:pt idx="791">
                  <c:v>42152</c:v>
                </c:pt>
                <c:pt idx="792">
                  <c:v>42151</c:v>
                </c:pt>
                <c:pt idx="793">
                  <c:v>42150</c:v>
                </c:pt>
                <c:pt idx="794">
                  <c:v>42149</c:v>
                </c:pt>
                <c:pt idx="795">
                  <c:v>42146</c:v>
                </c:pt>
                <c:pt idx="796">
                  <c:v>42145</c:v>
                </c:pt>
                <c:pt idx="797">
                  <c:v>42144</c:v>
                </c:pt>
                <c:pt idx="798">
                  <c:v>42143</c:v>
                </c:pt>
                <c:pt idx="799">
                  <c:v>42142</c:v>
                </c:pt>
                <c:pt idx="800">
                  <c:v>42139</c:v>
                </c:pt>
                <c:pt idx="801">
                  <c:v>42138</c:v>
                </c:pt>
                <c:pt idx="802">
                  <c:v>42137</c:v>
                </c:pt>
                <c:pt idx="803">
                  <c:v>42136</c:v>
                </c:pt>
                <c:pt idx="804">
                  <c:v>42135</c:v>
                </c:pt>
                <c:pt idx="805">
                  <c:v>42132</c:v>
                </c:pt>
                <c:pt idx="806">
                  <c:v>42131</c:v>
                </c:pt>
                <c:pt idx="807">
                  <c:v>42130</c:v>
                </c:pt>
                <c:pt idx="808">
                  <c:v>42129</c:v>
                </c:pt>
                <c:pt idx="809">
                  <c:v>42128</c:v>
                </c:pt>
                <c:pt idx="810">
                  <c:v>42125</c:v>
                </c:pt>
                <c:pt idx="811">
                  <c:v>42124</c:v>
                </c:pt>
                <c:pt idx="812">
                  <c:v>42123</c:v>
                </c:pt>
                <c:pt idx="813">
                  <c:v>42122</c:v>
                </c:pt>
                <c:pt idx="814">
                  <c:v>42121</c:v>
                </c:pt>
                <c:pt idx="815">
                  <c:v>42118</c:v>
                </c:pt>
                <c:pt idx="816">
                  <c:v>42117</c:v>
                </c:pt>
                <c:pt idx="817">
                  <c:v>42116</c:v>
                </c:pt>
                <c:pt idx="818">
                  <c:v>42115</c:v>
                </c:pt>
                <c:pt idx="819">
                  <c:v>42114</c:v>
                </c:pt>
                <c:pt idx="820">
                  <c:v>42111</c:v>
                </c:pt>
                <c:pt idx="821">
                  <c:v>42110</c:v>
                </c:pt>
                <c:pt idx="822">
                  <c:v>42109</c:v>
                </c:pt>
                <c:pt idx="823">
                  <c:v>42108</c:v>
                </c:pt>
                <c:pt idx="824">
                  <c:v>42107</c:v>
                </c:pt>
                <c:pt idx="825">
                  <c:v>42104</c:v>
                </c:pt>
                <c:pt idx="826">
                  <c:v>42103</c:v>
                </c:pt>
                <c:pt idx="827">
                  <c:v>42102</c:v>
                </c:pt>
                <c:pt idx="828">
                  <c:v>42101</c:v>
                </c:pt>
                <c:pt idx="829">
                  <c:v>42100</c:v>
                </c:pt>
                <c:pt idx="830">
                  <c:v>42096</c:v>
                </c:pt>
                <c:pt idx="831">
                  <c:v>42095</c:v>
                </c:pt>
                <c:pt idx="832">
                  <c:v>42094</c:v>
                </c:pt>
                <c:pt idx="833">
                  <c:v>42093</c:v>
                </c:pt>
                <c:pt idx="834">
                  <c:v>42090</c:v>
                </c:pt>
                <c:pt idx="835">
                  <c:v>42089</c:v>
                </c:pt>
                <c:pt idx="836">
                  <c:v>42088</c:v>
                </c:pt>
                <c:pt idx="837">
                  <c:v>42087</c:v>
                </c:pt>
                <c:pt idx="838">
                  <c:v>42086</c:v>
                </c:pt>
                <c:pt idx="839">
                  <c:v>42083</c:v>
                </c:pt>
                <c:pt idx="840">
                  <c:v>42082</c:v>
                </c:pt>
                <c:pt idx="841">
                  <c:v>42081</c:v>
                </c:pt>
                <c:pt idx="842">
                  <c:v>42080</c:v>
                </c:pt>
                <c:pt idx="843">
                  <c:v>42079</c:v>
                </c:pt>
                <c:pt idx="844">
                  <c:v>42076</c:v>
                </c:pt>
                <c:pt idx="845">
                  <c:v>42075</c:v>
                </c:pt>
                <c:pt idx="846">
                  <c:v>42074</c:v>
                </c:pt>
                <c:pt idx="847">
                  <c:v>42073</c:v>
                </c:pt>
                <c:pt idx="848">
                  <c:v>42072</c:v>
                </c:pt>
                <c:pt idx="849">
                  <c:v>42069</c:v>
                </c:pt>
                <c:pt idx="850">
                  <c:v>42068</c:v>
                </c:pt>
                <c:pt idx="851">
                  <c:v>42067</c:v>
                </c:pt>
                <c:pt idx="852">
                  <c:v>42066</c:v>
                </c:pt>
                <c:pt idx="853">
                  <c:v>42065</c:v>
                </c:pt>
                <c:pt idx="854">
                  <c:v>42062</c:v>
                </c:pt>
                <c:pt idx="855">
                  <c:v>42061</c:v>
                </c:pt>
                <c:pt idx="856">
                  <c:v>42060</c:v>
                </c:pt>
                <c:pt idx="857">
                  <c:v>42059</c:v>
                </c:pt>
                <c:pt idx="858">
                  <c:v>42058</c:v>
                </c:pt>
                <c:pt idx="859">
                  <c:v>42055</c:v>
                </c:pt>
                <c:pt idx="860">
                  <c:v>42054</c:v>
                </c:pt>
                <c:pt idx="861">
                  <c:v>42053</c:v>
                </c:pt>
                <c:pt idx="862">
                  <c:v>42052</c:v>
                </c:pt>
                <c:pt idx="863">
                  <c:v>42051</c:v>
                </c:pt>
                <c:pt idx="864">
                  <c:v>42048</c:v>
                </c:pt>
                <c:pt idx="865">
                  <c:v>42047</c:v>
                </c:pt>
                <c:pt idx="866">
                  <c:v>42046</c:v>
                </c:pt>
                <c:pt idx="867">
                  <c:v>42045</c:v>
                </c:pt>
                <c:pt idx="868">
                  <c:v>42044</c:v>
                </c:pt>
                <c:pt idx="869">
                  <c:v>42041</c:v>
                </c:pt>
                <c:pt idx="870">
                  <c:v>42040</c:v>
                </c:pt>
                <c:pt idx="871">
                  <c:v>42039</c:v>
                </c:pt>
                <c:pt idx="872">
                  <c:v>42038</c:v>
                </c:pt>
                <c:pt idx="873">
                  <c:v>42037</c:v>
                </c:pt>
                <c:pt idx="874">
                  <c:v>42034</c:v>
                </c:pt>
                <c:pt idx="875">
                  <c:v>42033</c:v>
                </c:pt>
                <c:pt idx="876">
                  <c:v>42032</c:v>
                </c:pt>
                <c:pt idx="877">
                  <c:v>42031</c:v>
                </c:pt>
                <c:pt idx="878">
                  <c:v>42030</c:v>
                </c:pt>
                <c:pt idx="879">
                  <c:v>42027</c:v>
                </c:pt>
                <c:pt idx="880">
                  <c:v>42026</c:v>
                </c:pt>
                <c:pt idx="881">
                  <c:v>42025</c:v>
                </c:pt>
                <c:pt idx="882">
                  <c:v>42024</c:v>
                </c:pt>
                <c:pt idx="883">
                  <c:v>42023</c:v>
                </c:pt>
                <c:pt idx="884">
                  <c:v>42020</c:v>
                </c:pt>
                <c:pt idx="885">
                  <c:v>42019</c:v>
                </c:pt>
                <c:pt idx="886">
                  <c:v>42018</c:v>
                </c:pt>
                <c:pt idx="887">
                  <c:v>42017</c:v>
                </c:pt>
                <c:pt idx="888">
                  <c:v>42016</c:v>
                </c:pt>
                <c:pt idx="889">
                  <c:v>42013</c:v>
                </c:pt>
                <c:pt idx="890">
                  <c:v>42012</c:v>
                </c:pt>
                <c:pt idx="891">
                  <c:v>42011</c:v>
                </c:pt>
                <c:pt idx="892">
                  <c:v>42010</c:v>
                </c:pt>
                <c:pt idx="893">
                  <c:v>42009</c:v>
                </c:pt>
                <c:pt idx="894">
                  <c:v>42006</c:v>
                </c:pt>
                <c:pt idx="895">
                  <c:v>42004</c:v>
                </c:pt>
                <c:pt idx="896">
                  <c:v>42003</c:v>
                </c:pt>
                <c:pt idx="897">
                  <c:v>42002</c:v>
                </c:pt>
                <c:pt idx="898">
                  <c:v>41999</c:v>
                </c:pt>
                <c:pt idx="899">
                  <c:v>41997</c:v>
                </c:pt>
                <c:pt idx="900">
                  <c:v>41996</c:v>
                </c:pt>
                <c:pt idx="901">
                  <c:v>41995</c:v>
                </c:pt>
                <c:pt idx="902">
                  <c:v>41992</c:v>
                </c:pt>
                <c:pt idx="903">
                  <c:v>41991</c:v>
                </c:pt>
                <c:pt idx="904">
                  <c:v>41990</c:v>
                </c:pt>
                <c:pt idx="905">
                  <c:v>41989</c:v>
                </c:pt>
                <c:pt idx="906">
                  <c:v>41988</c:v>
                </c:pt>
                <c:pt idx="907">
                  <c:v>41985</c:v>
                </c:pt>
                <c:pt idx="908">
                  <c:v>41984</c:v>
                </c:pt>
                <c:pt idx="909">
                  <c:v>41983</c:v>
                </c:pt>
                <c:pt idx="910">
                  <c:v>41982</c:v>
                </c:pt>
                <c:pt idx="911">
                  <c:v>41981</c:v>
                </c:pt>
                <c:pt idx="912">
                  <c:v>41978</c:v>
                </c:pt>
                <c:pt idx="913">
                  <c:v>41977</c:v>
                </c:pt>
                <c:pt idx="914">
                  <c:v>41976</c:v>
                </c:pt>
                <c:pt idx="915">
                  <c:v>41975</c:v>
                </c:pt>
                <c:pt idx="916">
                  <c:v>41974</c:v>
                </c:pt>
                <c:pt idx="917">
                  <c:v>41971</c:v>
                </c:pt>
                <c:pt idx="918">
                  <c:v>41970</c:v>
                </c:pt>
                <c:pt idx="919">
                  <c:v>41969</c:v>
                </c:pt>
                <c:pt idx="920">
                  <c:v>41968</c:v>
                </c:pt>
                <c:pt idx="921">
                  <c:v>41967</c:v>
                </c:pt>
                <c:pt idx="922">
                  <c:v>41964</c:v>
                </c:pt>
                <c:pt idx="923">
                  <c:v>41963</c:v>
                </c:pt>
                <c:pt idx="924">
                  <c:v>41962</c:v>
                </c:pt>
                <c:pt idx="925">
                  <c:v>41961</c:v>
                </c:pt>
                <c:pt idx="926">
                  <c:v>41960</c:v>
                </c:pt>
                <c:pt idx="927">
                  <c:v>41957</c:v>
                </c:pt>
                <c:pt idx="928">
                  <c:v>41956</c:v>
                </c:pt>
                <c:pt idx="929">
                  <c:v>41955</c:v>
                </c:pt>
                <c:pt idx="930">
                  <c:v>41954</c:v>
                </c:pt>
                <c:pt idx="931">
                  <c:v>41953</c:v>
                </c:pt>
                <c:pt idx="932">
                  <c:v>41950</c:v>
                </c:pt>
                <c:pt idx="933">
                  <c:v>41949</c:v>
                </c:pt>
                <c:pt idx="934">
                  <c:v>41948</c:v>
                </c:pt>
                <c:pt idx="935">
                  <c:v>41947</c:v>
                </c:pt>
                <c:pt idx="936">
                  <c:v>41946</c:v>
                </c:pt>
                <c:pt idx="937">
                  <c:v>41943</c:v>
                </c:pt>
                <c:pt idx="938">
                  <c:v>41942</c:v>
                </c:pt>
                <c:pt idx="939">
                  <c:v>41941</c:v>
                </c:pt>
                <c:pt idx="940">
                  <c:v>41940</c:v>
                </c:pt>
                <c:pt idx="941">
                  <c:v>41939</c:v>
                </c:pt>
                <c:pt idx="942">
                  <c:v>41936</c:v>
                </c:pt>
                <c:pt idx="943">
                  <c:v>41935</c:v>
                </c:pt>
                <c:pt idx="944">
                  <c:v>41934</c:v>
                </c:pt>
                <c:pt idx="945">
                  <c:v>41933</c:v>
                </c:pt>
                <c:pt idx="946">
                  <c:v>41932</c:v>
                </c:pt>
                <c:pt idx="947">
                  <c:v>41929</c:v>
                </c:pt>
                <c:pt idx="948">
                  <c:v>41928</c:v>
                </c:pt>
                <c:pt idx="949">
                  <c:v>41927</c:v>
                </c:pt>
                <c:pt idx="950">
                  <c:v>41926</c:v>
                </c:pt>
                <c:pt idx="951">
                  <c:v>41925</c:v>
                </c:pt>
                <c:pt idx="952">
                  <c:v>41922</c:v>
                </c:pt>
                <c:pt idx="953">
                  <c:v>41921</c:v>
                </c:pt>
                <c:pt idx="954">
                  <c:v>41920</c:v>
                </c:pt>
                <c:pt idx="955">
                  <c:v>41919</c:v>
                </c:pt>
                <c:pt idx="956">
                  <c:v>41918</c:v>
                </c:pt>
                <c:pt idx="957">
                  <c:v>41915</c:v>
                </c:pt>
                <c:pt idx="958">
                  <c:v>41914</c:v>
                </c:pt>
                <c:pt idx="959">
                  <c:v>41913</c:v>
                </c:pt>
                <c:pt idx="960">
                  <c:v>41912</c:v>
                </c:pt>
                <c:pt idx="961">
                  <c:v>41911</c:v>
                </c:pt>
                <c:pt idx="962">
                  <c:v>41908</c:v>
                </c:pt>
                <c:pt idx="963">
                  <c:v>41907</c:v>
                </c:pt>
                <c:pt idx="964">
                  <c:v>41906</c:v>
                </c:pt>
                <c:pt idx="965">
                  <c:v>41905</c:v>
                </c:pt>
                <c:pt idx="966">
                  <c:v>41904</c:v>
                </c:pt>
                <c:pt idx="967">
                  <c:v>41901</c:v>
                </c:pt>
                <c:pt idx="968">
                  <c:v>41900</c:v>
                </c:pt>
                <c:pt idx="969">
                  <c:v>41899</c:v>
                </c:pt>
                <c:pt idx="970">
                  <c:v>41898</c:v>
                </c:pt>
                <c:pt idx="971">
                  <c:v>41897</c:v>
                </c:pt>
                <c:pt idx="972">
                  <c:v>41894</c:v>
                </c:pt>
                <c:pt idx="973">
                  <c:v>41893</c:v>
                </c:pt>
                <c:pt idx="974">
                  <c:v>41892</c:v>
                </c:pt>
                <c:pt idx="975">
                  <c:v>41891</c:v>
                </c:pt>
                <c:pt idx="976">
                  <c:v>41890</c:v>
                </c:pt>
                <c:pt idx="977">
                  <c:v>41887</c:v>
                </c:pt>
                <c:pt idx="978">
                  <c:v>41886</c:v>
                </c:pt>
                <c:pt idx="979">
                  <c:v>41885</c:v>
                </c:pt>
                <c:pt idx="980">
                  <c:v>41884</c:v>
                </c:pt>
                <c:pt idx="981">
                  <c:v>41883</c:v>
                </c:pt>
                <c:pt idx="982">
                  <c:v>41880</c:v>
                </c:pt>
                <c:pt idx="983">
                  <c:v>41879</c:v>
                </c:pt>
                <c:pt idx="984">
                  <c:v>41878</c:v>
                </c:pt>
                <c:pt idx="985">
                  <c:v>41877</c:v>
                </c:pt>
                <c:pt idx="986">
                  <c:v>41876</c:v>
                </c:pt>
                <c:pt idx="987">
                  <c:v>41873</c:v>
                </c:pt>
                <c:pt idx="988">
                  <c:v>41872</c:v>
                </c:pt>
                <c:pt idx="989">
                  <c:v>41871</c:v>
                </c:pt>
                <c:pt idx="990">
                  <c:v>41870</c:v>
                </c:pt>
                <c:pt idx="991">
                  <c:v>41869</c:v>
                </c:pt>
                <c:pt idx="992">
                  <c:v>41866</c:v>
                </c:pt>
                <c:pt idx="993">
                  <c:v>41865</c:v>
                </c:pt>
                <c:pt idx="994">
                  <c:v>41864</c:v>
                </c:pt>
                <c:pt idx="995">
                  <c:v>41863</c:v>
                </c:pt>
                <c:pt idx="996">
                  <c:v>41862</c:v>
                </c:pt>
                <c:pt idx="997">
                  <c:v>41859</c:v>
                </c:pt>
                <c:pt idx="998">
                  <c:v>41858</c:v>
                </c:pt>
                <c:pt idx="999">
                  <c:v>41857</c:v>
                </c:pt>
                <c:pt idx="1000">
                  <c:v>41856</c:v>
                </c:pt>
                <c:pt idx="1001">
                  <c:v>41855</c:v>
                </c:pt>
                <c:pt idx="1002">
                  <c:v>41852</c:v>
                </c:pt>
                <c:pt idx="1003">
                  <c:v>41851</c:v>
                </c:pt>
                <c:pt idx="1004">
                  <c:v>41850</c:v>
                </c:pt>
                <c:pt idx="1005">
                  <c:v>41849</c:v>
                </c:pt>
                <c:pt idx="1006">
                  <c:v>41848</c:v>
                </c:pt>
                <c:pt idx="1007">
                  <c:v>41845</c:v>
                </c:pt>
                <c:pt idx="1008">
                  <c:v>41844</c:v>
                </c:pt>
                <c:pt idx="1009">
                  <c:v>41843</c:v>
                </c:pt>
                <c:pt idx="1010">
                  <c:v>41842</c:v>
                </c:pt>
                <c:pt idx="1011">
                  <c:v>41841</c:v>
                </c:pt>
                <c:pt idx="1012">
                  <c:v>41838</c:v>
                </c:pt>
                <c:pt idx="1013">
                  <c:v>41837</c:v>
                </c:pt>
                <c:pt idx="1014">
                  <c:v>41836</c:v>
                </c:pt>
                <c:pt idx="1015">
                  <c:v>41835</c:v>
                </c:pt>
                <c:pt idx="1016">
                  <c:v>41834</c:v>
                </c:pt>
                <c:pt idx="1017">
                  <c:v>41831</c:v>
                </c:pt>
                <c:pt idx="1018">
                  <c:v>41830</c:v>
                </c:pt>
                <c:pt idx="1019">
                  <c:v>41829</c:v>
                </c:pt>
                <c:pt idx="1020">
                  <c:v>41828</c:v>
                </c:pt>
                <c:pt idx="1021">
                  <c:v>41827</c:v>
                </c:pt>
                <c:pt idx="1022">
                  <c:v>41824</c:v>
                </c:pt>
                <c:pt idx="1023">
                  <c:v>41823</c:v>
                </c:pt>
                <c:pt idx="1024">
                  <c:v>41822</c:v>
                </c:pt>
                <c:pt idx="1025">
                  <c:v>41821</c:v>
                </c:pt>
                <c:pt idx="1026">
                  <c:v>41820</c:v>
                </c:pt>
                <c:pt idx="1027">
                  <c:v>41817</c:v>
                </c:pt>
                <c:pt idx="1028">
                  <c:v>41816</c:v>
                </c:pt>
                <c:pt idx="1029">
                  <c:v>41815</c:v>
                </c:pt>
                <c:pt idx="1030">
                  <c:v>41814</c:v>
                </c:pt>
                <c:pt idx="1031">
                  <c:v>41813</c:v>
                </c:pt>
                <c:pt idx="1032">
                  <c:v>41810</c:v>
                </c:pt>
                <c:pt idx="1033">
                  <c:v>41809</c:v>
                </c:pt>
                <c:pt idx="1034">
                  <c:v>41808</c:v>
                </c:pt>
                <c:pt idx="1035">
                  <c:v>41807</c:v>
                </c:pt>
                <c:pt idx="1036">
                  <c:v>41806</c:v>
                </c:pt>
                <c:pt idx="1037">
                  <c:v>41803</c:v>
                </c:pt>
                <c:pt idx="1038">
                  <c:v>41802</c:v>
                </c:pt>
                <c:pt idx="1039">
                  <c:v>41801</c:v>
                </c:pt>
                <c:pt idx="1040">
                  <c:v>41800</c:v>
                </c:pt>
                <c:pt idx="1041">
                  <c:v>41799</c:v>
                </c:pt>
                <c:pt idx="1042">
                  <c:v>41796</c:v>
                </c:pt>
                <c:pt idx="1043">
                  <c:v>41795</c:v>
                </c:pt>
                <c:pt idx="1044">
                  <c:v>41794</c:v>
                </c:pt>
                <c:pt idx="1045">
                  <c:v>41793</c:v>
                </c:pt>
                <c:pt idx="1046">
                  <c:v>41792</c:v>
                </c:pt>
                <c:pt idx="1047">
                  <c:v>41789</c:v>
                </c:pt>
                <c:pt idx="1048">
                  <c:v>41788</c:v>
                </c:pt>
                <c:pt idx="1049">
                  <c:v>41787</c:v>
                </c:pt>
                <c:pt idx="1050">
                  <c:v>41786</c:v>
                </c:pt>
                <c:pt idx="1051">
                  <c:v>41785</c:v>
                </c:pt>
                <c:pt idx="1052">
                  <c:v>41782</c:v>
                </c:pt>
                <c:pt idx="1053">
                  <c:v>41781</c:v>
                </c:pt>
                <c:pt idx="1054">
                  <c:v>41780</c:v>
                </c:pt>
                <c:pt idx="1055">
                  <c:v>41779</c:v>
                </c:pt>
                <c:pt idx="1056">
                  <c:v>41778</c:v>
                </c:pt>
                <c:pt idx="1057">
                  <c:v>41775</c:v>
                </c:pt>
                <c:pt idx="1058">
                  <c:v>41774</c:v>
                </c:pt>
                <c:pt idx="1059">
                  <c:v>41773</c:v>
                </c:pt>
                <c:pt idx="1060">
                  <c:v>41772</c:v>
                </c:pt>
                <c:pt idx="1061">
                  <c:v>41771</c:v>
                </c:pt>
                <c:pt idx="1062">
                  <c:v>41768</c:v>
                </c:pt>
                <c:pt idx="1063">
                  <c:v>41767</c:v>
                </c:pt>
                <c:pt idx="1064">
                  <c:v>41766</c:v>
                </c:pt>
                <c:pt idx="1065">
                  <c:v>41765</c:v>
                </c:pt>
                <c:pt idx="1066">
                  <c:v>41764</c:v>
                </c:pt>
                <c:pt idx="1067">
                  <c:v>41761</c:v>
                </c:pt>
                <c:pt idx="1068">
                  <c:v>41760</c:v>
                </c:pt>
                <c:pt idx="1069">
                  <c:v>41759</c:v>
                </c:pt>
                <c:pt idx="1070">
                  <c:v>41758</c:v>
                </c:pt>
                <c:pt idx="1071">
                  <c:v>41757</c:v>
                </c:pt>
                <c:pt idx="1072">
                  <c:v>41754</c:v>
                </c:pt>
                <c:pt idx="1073">
                  <c:v>41753</c:v>
                </c:pt>
                <c:pt idx="1074">
                  <c:v>41752</c:v>
                </c:pt>
                <c:pt idx="1075">
                  <c:v>41751</c:v>
                </c:pt>
                <c:pt idx="1076">
                  <c:v>41750</c:v>
                </c:pt>
                <c:pt idx="1077">
                  <c:v>41746</c:v>
                </c:pt>
                <c:pt idx="1078">
                  <c:v>41745</c:v>
                </c:pt>
                <c:pt idx="1079">
                  <c:v>41744</c:v>
                </c:pt>
                <c:pt idx="1080">
                  <c:v>41743</c:v>
                </c:pt>
                <c:pt idx="1081">
                  <c:v>41740</c:v>
                </c:pt>
                <c:pt idx="1082">
                  <c:v>41739</c:v>
                </c:pt>
                <c:pt idx="1083">
                  <c:v>41738</c:v>
                </c:pt>
              </c:numCache>
            </c:numRef>
          </c:cat>
          <c:val>
            <c:numRef>
              <c:f>'Real yields'!$B$2:$B$1085</c:f>
              <c:numCache>
                <c:formatCode>General</c:formatCode>
                <c:ptCount val="1084"/>
                <c:pt idx="0">
                  <c:v>-1.5085999999999999</c:v>
                </c:pt>
                <c:pt idx="1">
                  <c:v>-1.4963</c:v>
                </c:pt>
                <c:pt idx="2">
                  <c:v>-1.5086999999999999</c:v>
                </c:pt>
                <c:pt idx="3">
                  <c:v>-1.51</c:v>
                </c:pt>
                <c:pt idx="4">
                  <c:v>-1.5285</c:v>
                </c:pt>
                <c:pt idx="5">
                  <c:v>-1.5041</c:v>
                </c:pt>
                <c:pt idx="6">
                  <c:v>-1.5278</c:v>
                </c:pt>
                <c:pt idx="7">
                  <c:v>-1.5409999999999999</c:v>
                </c:pt>
                <c:pt idx="8">
                  <c:v>-1.5860000000000001</c:v>
                </c:pt>
                <c:pt idx="9">
                  <c:v>-1.5478000000000001</c:v>
                </c:pt>
                <c:pt idx="10">
                  <c:v>-1.5068999999999999</c:v>
                </c:pt>
                <c:pt idx="11">
                  <c:v>-1.5639000000000001</c:v>
                </c:pt>
                <c:pt idx="12">
                  <c:v>-1.59</c:v>
                </c:pt>
                <c:pt idx="13">
                  <c:v>-1.5969</c:v>
                </c:pt>
                <c:pt idx="14">
                  <c:v>-1.6145</c:v>
                </c:pt>
                <c:pt idx="15">
                  <c:v>-1.6015999999999999</c:v>
                </c:pt>
                <c:pt idx="16">
                  <c:v>-1.6654</c:v>
                </c:pt>
                <c:pt idx="17">
                  <c:v>-1.6061000000000001</c:v>
                </c:pt>
                <c:pt idx="18">
                  <c:v>-1.6248</c:v>
                </c:pt>
                <c:pt idx="19">
                  <c:v>-1.6627000000000001</c:v>
                </c:pt>
                <c:pt idx="20">
                  <c:v>-1.6894</c:v>
                </c:pt>
                <c:pt idx="21">
                  <c:v>-1.6779999999999999</c:v>
                </c:pt>
                <c:pt idx="22">
                  <c:v>-1.7024999999999999</c:v>
                </c:pt>
                <c:pt idx="23">
                  <c:v>-1.6895</c:v>
                </c:pt>
                <c:pt idx="24">
                  <c:v>-1.6657</c:v>
                </c:pt>
                <c:pt idx="25">
                  <c:v>-1.7027000000000001</c:v>
                </c:pt>
                <c:pt idx="26">
                  <c:v>-1.6812</c:v>
                </c:pt>
                <c:pt idx="27">
                  <c:v>-1.6845000000000001</c:v>
                </c:pt>
                <c:pt idx="28">
                  <c:v>-1.6998</c:v>
                </c:pt>
                <c:pt idx="29">
                  <c:v>-1.7077</c:v>
                </c:pt>
                <c:pt idx="30">
                  <c:v>-1.7335</c:v>
                </c:pt>
                <c:pt idx="31">
                  <c:v>-1.7083999999999999</c:v>
                </c:pt>
                <c:pt idx="32">
                  <c:v>-1.7395</c:v>
                </c:pt>
                <c:pt idx="33">
                  <c:v>-1.7406999999999999</c:v>
                </c:pt>
                <c:pt idx="34">
                  <c:v>-1.7585</c:v>
                </c:pt>
                <c:pt idx="35">
                  <c:v>-1.8083</c:v>
                </c:pt>
                <c:pt idx="37">
                  <c:v>-1.8204</c:v>
                </c:pt>
                <c:pt idx="38">
                  <c:v>-1.8261000000000001</c:v>
                </c:pt>
                <c:pt idx="39">
                  <c:v>-1.8323</c:v>
                </c:pt>
                <c:pt idx="40">
                  <c:v>-1.8308</c:v>
                </c:pt>
                <c:pt idx="41">
                  <c:v>-1.8277000000000001</c:v>
                </c:pt>
                <c:pt idx="42">
                  <c:v>-1.8274999999999999</c:v>
                </c:pt>
                <c:pt idx="43">
                  <c:v>-1.8312999999999999</c:v>
                </c:pt>
                <c:pt idx="44">
                  <c:v>-1.8214999999999999</c:v>
                </c:pt>
                <c:pt idx="45">
                  <c:v>-1.8088</c:v>
                </c:pt>
                <c:pt idx="46">
                  <c:v>-1.8046</c:v>
                </c:pt>
                <c:pt idx="47">
                  <c:v>-1.8046</c:v>
                </c:pt>
                <c:pt idx="48">
                  <c:v>-1.8027</c:v>
                </c:pt>
                <c:pt idx="49">
                  <c:v>-1.8003</c:v>
                </c:pt>
                <c:pt idx="50">
                  <c:v>-1.7968</c:v>
                </c:pt>
                <c:pt idx="51">
                  <c:v>-1.7773000000000001</c:v>
                </c:pt>
                <c:pt idx="52">
                  <c:v>-1.7747999999999999</c:v>
                </c:pt>
                <c:pt idx="53">
                  <c:v>-1.7827</c:v>
                </c:pt>
                <c:pt idx="54">
                  <c:v>-1.7742</c:v>
                </c:pt>
                <c:pt idx="55">
                  <c:v>-1.7791999999999999</c:v>
                </c:pt>
                <c:pt idx="56">
                  <c:v>-1.8015000000000001</c:v>
                </c:pt>
                <c:pt idx="58">
                  <c:v>-1.7875000000000001</c:v>
                </c:pt>
                <c:pt idx="59">
                  <c:v>-1.7914000000000001</c:v>
                </c:pt>
                <c:pt idx="60">
                  <c:v>-1.7521</c:v>
                </c:pt>
                <c:pt idx="61">
                  <c:v>-1.7237</c:v>
                </c:pt>
                <c:pt idx="62">
                  <c:v>-1.6994</c:v>
                </c:pt>
                <c:pt idx="63">
                  <c:v>-1.6416999999999999</c:v>
                </c:pt>
                <c:pt idx="64">
                  <c:v>-1.5747</c:v>
                </c:pt>
                <c:pt idx="65">
                  <c:v>-1.5341</c:v>
                </c:pt>
                <c:pt idx="66">
                  <c:v>-1.5311999999999999</c:v>
                </c:pt>
                <c:pt idx="67">
                  <c:v>-1.5189999999999999</c:v>
                </c:pt>
                <c:pt idx="68">
                  <c:v>-1.482</c:v>
                </c:pt>
                <c:pt idx="69">
                  <c:v>-1.4651000000000001</c:v>
                </c:pt>
                <c:pt idx="70">
                  <c:v>-1.4455</c:v>
                </c:pt>
                <c:pt idx="71">
                  <c:v>-1.4306000000000001</c:v>
                </c:pt>
                <c:pt idx="72">
                  <c:v>-1.4036</c:v>
                </c:pt>
                <c:pt idx="73">
                  <c:v>-1.3903000000000001</c:v>
                </c:pt>
                <c:pt idx="74">
                  <c:v>-1.3467</c:v>
                </c:pt>
                <c:pt idx="75">
                  <c:v>-1.3219000000000001</c:v>
                </c:pt>
                <c:pt idx="76">
                  <c:v>-1.3091999999999999</c:v>
                </c:pt>
                <c:pt idx="77">
                  <c:v>-1.3</c:v>
                </c:pt>
                <c:pt idx="78">
                  <c:v>-1.3104</c:v>
                </c:pt>
                <c:pt idx="79">
                  <c:v>-1.2755000000000001</c:v>
                </c:pt>
                <c:pt idx="80">
                  <c:v>-1.2594000000000001</c:v>
                </c:pt>
                <c:pt idx="81">
                  <c:v>-1.2753000000000001</c:v>
                </c:pt>
                <c:pt idx="82">
                  <c:v>-1.2786999999999999</c:v>
                </c:pt>
                <c:pt idx="83">
                  <c:v>-1.2536</c:v>
                </c:pt>
                <c:pt idx="84">
                  <c:v>-1.2488999999999999</c:v>
                </c:pt>
                <c:pt idx="85">
                  <c:v>-1.2562</c:v>
                </c:pt>
                <c:pt idx="86">
                  <c:v>-1.2883</c:v>
                </c:pt>
                <c:pt idx="87">
                  <c:v>-1.3005</c:v>
                </c:pt>
                <c:pt idx="88">
                  <c:v>-1.3009999999999999</c:v>
                </c:pt>
                <c:pt idx="89">
                  <c:v>-1.3213999999999999</c:v>
                </c:pt>
                <c:pt idx="90">
                  <c:v>-1.3333999999999999</c:v>
                </c:pt>
                <c:pt idx="91">
                  <c:v>-1.3509</c:v>
                </c:pt>
                <c:pt idx="92">
                  <c:v>-1.3338000000000001</c:v>
                </c:pt>
                <c:pt idx="93">
                  <c:v>-1.3593</c:v>
                </c:pt>
                <c:pt idx="94">
                  <c:v>-1.3740000000000001</c:v>
                </c:pt>
                <c:pt idx="95">
                  <c:v>-1.3927</c:v>
                </c:pt>
                <c:pt idx="96">
                  <c:v>-1.3946000000000001</c:v>
                </c:pt>
                <c:pt idx="97">
                  <c:v>-1.3681000000000001</c:v>
                </c:pt>
                <c:pt idx="98">
                  <c:v>-1.3641000000000001</c:v>
                </c:pt>
                <c:pt idx="99">
                  <c:v>-1.3487</c:v>
                </c:pt>
                <c:pt idx="100">
                  <c:v>-1.3277000000000001</c:v>
                </c:pt>
                <c:pt idx="101">
                  <c:v>-1.3346</c:v>
                </c:pt>
                <c:pt idx="102">
                  <c:v>-1.3435999999999999</c:v>
                </c:pt>
                <c:pt idx="103">
                  <c:v>-1.3875</c:v>
                </c:pt>
                <c:pt idx="104">
                  <c:v>-1.4160999999999999</c:v>
                </c:pt>
                <c:pt idx="105">
                  <c:v>-1.4177</c:v>
                </c:pt>
                <c:pt idx="106">
                  <c:v>-1.4278999999999999</c:v>
                </c:pt>
                <c:pt idx="107">
                  <c:v>-1.4186000000000001</c:v>
                </c:pt>
                <c:pt idx="108">
                  <c:v>-1.4093</c:v>
                </c:pt>
                <c:pt idx="109">
                  <c:v>-1.4035</c:v>
                </c:pt>
                <c:pt idx="110">
                  <c:v>-1.4068000000000001</c:v>
                </c:pt>
                <c:pt idx="111">
                  <c:v>-1.4116</c:v>
                </c:pt>
                <c:pt idx="112">
                  <c:v>-1.3909</c:v>
                </c:pt>
                <c:pt idx="113">
                  <c:v>-1.3924000000000001</c:v>
                </c:pt>
                <c:pt idx="114">
                  <c:v>-1.4234</c:v>
                </c:pt>
                <c:pt idx="115">
                  <c:v>-1.4165000000000001</c:v>
                </c:pt>
                <c:pt idx="116">
                  <c:v>-1.4162999999999999</c:v>
                </c:pt>
                <c:pt idx="117">
                  <c:v>-1.4207000000000001</c:v>
                </c:pt>
                <c:pt idx="118">
                  <c:v>-1.4288000000000001</c:v>
                </c:pt>
                <c:pt idx="119">
                  <c:v>-1.4347000000000001</c:v>
                </c:pt>
                <c:pt idx="120">
                  <c:v>-1.4236</c:v>
                </c:pt>
                <c:pt idx="121">
                  <c:v>-1.4155</c:v>
                </c:pt>
                <c:pt idx="122">
                  <c:v>-1.407</c:v>
                </c:pt>
                <c:pt idx="123">
                  <c:v>-1.456</c:v>
                </c:pt>
                <c:pt idx="125">
                  <c:v>-1.4377</c:v>
                </c:pt>
                <c:pt idx="126">
                  <c:v>-1.4467000000000001</c:v>
                </c:pt>
                <c:pt idx="127">
                  <c:v>-1.4775</c:v>
                </c:pt>
                <c:pt idx="128">
                  <c:v>-1.4939</c:v>
                </c:pt>
                <c:pt idx="129">
                  <c:v>-1.5197000000000001</c:v>
                </c:pt>
                <c:pt idx="130">
                  <c:v>-1.5228999999999999</c:v>
                </c:pt>
                <c:pt idx="131">
                  <c:v>-1.5234000000000001</c:v>
                </c:pt>
                <c:pt idx="132">
                  <c:v>-1.5368999999999999</c:v>
                </c:pt>
                <c:pt idx="133">
                  <c:v>-1.5229999999999999</c:v>
                </c:pt>
                <c:pt idx="134">
                  <c:v>-1.5176000000000001</c:v>
                </c:pt>
                <c:pt idx="135">
                  <c:v>-1.5007999999999999</c:v>
                </c:pt>
                <c:pt idx="136">
                  <c:v>-1.5290999999999999</c:v>
                </c:pt>
                <c:pt idx="137">
                  <c:v>-1.52</c:v>
                </c:pt>
                <c:pt idx="138">
                  <c:v>-1.5006999999999999</c:v>
                </c:pt>
                <c:pt idx="139">
                  <c:v>-1.4931000000000001</c:v>
                </c:pt>
                <c:pt idx="140">
                  <c:v>-1.5168999999999999</c:v>
                </c:pt>
                <c:pt idx="141">
                  <c:v>-1.4937</c:v>
                </c:pt>
                <c:pt idx="142">
                  <c:v>-1.4866999999999999</c:v>
                </c:pt>
                <c:pt idx="143">
                  <c:v>-1.4927999999999999</c:v>
                </c:pt>
                <c:pt idx="144">
                  <c:v>-1.5145</c:v>
                </c:pt>
                <c:pt idx="145">
                  <c:v>-1.5107999999999999</c:v>
                </c:pt>
                <c:pt idx="146">
                  <c:v>-1.5092000000000001</c:v>
                </c:pt>
                <c:pt idx="147">
                  <c:v>-1.5234000000000001</c:v>
                </c:pt>
                <c:pt idx="148">
                  <c:v>-1.5487</c:v>
                </c:pt>
                <c:pt idx="149">
                  <c:v>-1.5547</c:v>
                </c:pt>
                <c:pt idx="150">
                  <c:v>-1.5779000000000001</c:v>
                </c:pt>
                <c:pt idx="151">
                  <c:v>-1.5819000000000001</c:v>
                </c:pt>
                <c:pt idx="152">
                  <c:v>-1.5938000000000001</c:v>
                </c:pt>
                <c:pt idx="153">
                  <c:v>-1.6149</c:v>
                </c:pt>
                <c:pt idx="154">
                  <c:v>-1.6188</c:v>
                </c:pt>
                <c:pt idx="155">
                  <c:v>-1.6266</c:v>
                </c:pt>
                <c:pt idx="156">
                  <c:v>-1.6436999999999999</c:v>
                </c:pt>
                <c:pt idx="157">
                  <c:v>-1.6364000000000001</c:v>
                </c:pt>
                <c:pt idx="158">
                  <c:v>-1.6252</c:v>
                </c:pt>
                <c:pt idx="159">
                  <c:v>-1.5952</c:v>
                </c:pt>
                <c:pt idx="160">
                  <c:v>-1.5708</c:v>
                </c:pt>
                <c:pt idx="161">
                  <c:v>-1.5690999999999999</c:v>
                </c:pt>
                <c:pt idx="162">
                  <c:v>-1.5770999999999999</c:v>
                </c:pt>
                <c:pt idx="163">
                  <c:v>-1.5753999999999999</c:v>
                </c:pt>
                <c:pt idx="164">
                  <c:v>-1.6035999999999999</c:v>
                </c:pt>
                <c:pt idx="165">
                  <c:v>-1.6225000000000001</c:v>
                </c:pt>
                <c:pt idx="166">
                  <c:v>-1.5965</c:v>
                </c:pt>
                <c:pt idx="167">
                  <c:v>-1.5670999999999999</c:v>
                </c:pt>
                <c:pt idx="168">
                  <c:v>-1.571</c:v>
                </c:pt>
                <c:pt idx="169">
                  <c:v>-1.5933999999999999</c:v>
                </c:pt>
                <c:pt idx="170">
                  <c:v>-1.5769</c:v>
                </c:pt>
                <c:pt idx="171">
                  <c:v>-1.5936999999999999</c:v>
                </c:pt>
                <c:pt idx="172">
                  <c:v>-1.6181000000000001</c:v>
                </c:pt>
                <c:pt idx="173">
                  <c:v>-1.6311</c:v>
                </c:pt>
                <c:pt idx="174">
                  <c:v>-1.6423000000000001</c:v>
                </c:pt>
                <c:pt idx="175">
                  <c:v>-1.6276999999999999</c:v>
                </c:pt>
                <c:pt idx="176">
                  <c:v>-1.6002000000000001</c:v>
                </c:pt>
                <c:pt idx="177">
                  <c:v>-1.6006</c:v>
                </c:pt>
                <c:pt idx="178">
                  <c:v>-1.6099000000000001</c:v>
                </c:pt>
                <c:pt idx="179">
                  <c:v>-1.6027</c:v>
                </c:pt>
                <c:pt idx="180">
                  <c:v>-1.6029</c:v>
                </c:pt>
                <c:pt idx="181">
                  <c:v>-1.5939000000000001</c:v>
                </c:pt>
                <c:pt idx="182">
                  <c:v>-1.6015999999999999</c:v>
                </c:pt>
                <c:pt idx="183">
                  <c:v>-1.5981000000000001</c:v>
                </c:pt>
                <c:pt idx="184">
                  <c:v>-1.5964</c:v>
                </c:pt>
                <c:pt idx="185">
                  <c:v>-1.5857000000000001</c:v>
                </c:pt>
                <c:pt idx="186">
                  <c:v>-1.5967</c:v>
                </c:pt>
                <c:pt idx="187">
                  <c:v>-1.5809</c:v>
                </c:pt>
                <c:pt idx="188">
                  <c:v>-1.5738000000000001</c:v>
                </c:pt>
                <c:pt idx="189">
                  <c:v>-1.5416000000000001</c:v>
                </c:pt>
                <c:pt idx="190">
                  <c:v>-1.4932000000000001</c:v>
                </c:pt>
                <c:pt idx="191">
                  <c:v>-1.4899</c:v>
                </c:pt>
                <c:pt idx="192">
                  <c:v>-1.4744999999999999</c:v>
                </c:pt>
                <c:pt idx="193">
                  <c:v>-1.4658</c:v>
                </c:pt>
                <c:pt idx="194">
                  <c:v>-1.4553</c:v>
                </c:pt>
                <c:pt idx="195">
                  <c:v>-1.4699</c:v>
                </c:pt>
                <c:pt idx="196">
                  <c:v>-1.4773000000000001</c:v>
                </c:pt>
                <c:pt idx="197">
                  <c:v>-1.4675</c:v>
                </c:pt>
                <c:pt idx="198">
                  <c:v>-1.466</c:v>
                </c:pt>
                <c:pt idx="199">
                  <c:v>-1.4467000000000001</c:v>
                </c:pt>
                <c:pt idx="200">
                  <c:v>-1.4257</c:v>
                </c:pt>
                <c:pt idx="201">
                  <c:v>-1.4153</c:v>
                </c:pt>
                <c:pt idx="202">
                  <c:v>-1.4146000000000001</c:v>
                </c:pt>
                <c:pt idx="203">
                  <c:v>-1.4326000000000001</c:v>
                </c:pt>
                <c:pt idx="204">
                  <c:v>-1.4046000000000001</c:v>
                </c:pt>
                <c:pt idx="205">
                  <c:v>-1.375</c:v>
                </c:pt>
                <c:pt idx="206">
                  <c:v>-1.3717999999999999</c:v>
                </c:pt>
                <c:pt idx="207">
                  <c:v>-1.3606</c:v>
                </c:pt>
                <c:pt idx="208">
                  <c:v>-1.3346</c:v>
                </c:pt>
                <c:pt idx="209">
                  <c:v>-1.3157000000000001</c:v>
                </c:pt>
                <c:pt idx="210">
                  <c:v>-1.3090999999999999</c:v>
                </c:pt>
                <c:pt idx="211">
                  <c:v>-1.3061</c:v>
                </c:pt>
                <c:pt idx="212">
                  <c:v>-1.3073999999999999</c:v>
                </c:pt>
                <c:pt idx="213">
                  <c:v>-1.2781</c:v>
                </c:pt>
                <c:pt idx="214">
                  <c:v>-1.2890999999999999</c:v>
                </c:pt>
                <c:pt idx="215">
                  <c:v>-1.2756000000000001</c:v>
                </c:pt>
                <c:pt idx="216">
                  <c:v>-1.2743</c:v>
                </c:pt>
                <c:pt idx="217">
                  <c:v>-1.2775000000000001</c:v>
                </c:pt>
                <c:pt idx="218">
                  <c:v>-1.2762</c:v>
                </c:pt>
                <c:pt idx="219">
                  <c:v>-1.2958000000000001</c:v>
                </c:pt>
                <c:pt idx="220">
                  <c:v>-1.3084</c:v>
                </c:pt>
                <c:pt idx="221">
                  <c:v>-1.3019000000000001</c:v>
                </c:pt>
                <c:pt idx="222">
                  <c:v>-1.3084</c:v>
                </c:pt>
                <c:pt idx="223">
                  <c:v>-1.2985</c:v>
                </c:pt>
                <c:pt idx="224">
                  <c:v>-1.3162</c:v>
                </c:pt>
                <c:pt idx="225">
                  <c:v>-1.2890999999999999</c:v>
                </c:pt>
                <c:pt idx="226">
                  <c:v>-1.2844</c:v>
                </c:pt>
                <c:pt idx="227">
                  <c:v>-1.2891999999999999</c:v>
                </c:pt>
                <c:pt idx="228">
                  <c:v>-1.2999000000000001</c:v>
                </c:pt>
                <c:pt idx="229">
                  <c:v>-1.2679</c:v>
                </c:pt>
                <c:pt idx="230">
                  <c:v>-1.2324999999999999</c:v>
                </c:pt>
                <c:pt idx="231">
                  <c:v>-1.2057</c:v>
                </c:pt>
                <c:pt idx="232">
                  <c:v>-1.1851</c:v>
                </c:pt>
                <c:pt idx="233">
                  <c:v>-1.1738</c:v>
                </c:pt>
                <c:pt idx="234">
                  <c:v>-1.1573</c:v>
                </c:pt>
                <c:pt idx="235">
                  <c:v>-1.163</c:v>
                </c:pt>
                <c:pt idx="236">
                  <c:v>-1.1483000000000001</c:v>
                </c:pt>
                <c:pt idx="237">
                  <c:v>-1.1637</c:v>
                </c:pt>
                <c:pt idx="238">
                  <c:v>-1.1456</c:v>
                </c:pt>
                <c:pt idx="239">
                  <c:v>-1.1242000000000001</c:v>
                </c:pt>
                <c:pt idx="240">
                  <c:v>-1.1164000000000001</c:v>
                </c:pt>
                <c:pt idx="241">
                  <c:v>-1.1338999999999999</c:v>
                </c:pt>
                <c:pt idx="242">
                  <c:v>-1.1356999999999999</c:v>
                </c:pt>
                <c:pt idx="243">
                  <c:v>-1.0808</c:v>
                </c:pt>
                <c:pt idx="244">
                  <c:v>-1.0712999999999999</c:v>
                </c:pt>
                <c:pt idx="245">
                  <c:v>-1.0434000000000001</c:v>
                </c:pt>
                <c:pt idx="246">
                  <c:v>-1.0256000000000001</c:v>
                </c:pt>
                <c:pt idx="247">
                  <c:v>-1.0563</c:v>
                </c:pt>
                <c:pt idx="248">
                  <c:v>-1.0720000000000001</c:v>
                </c:pt>
                <c:pt idx="249">
                  <c:v>-1.0275000000000001</c:v>
                </c:pt>
                <c:pt idx="250">
                  <c:v>-1.0248999999999999</c:v>
                </c:pt>
                <c:pt idx="251">
                  <c:v>-0.99880000000000002</c:v>
                </c:pt>
                <c:pt idx="252">
                  <c:v>-0.99609999999999999</c:v>
                </c:pt>
                <c:pt idx="253">
                  <c:v>-0.99180000000000001</c:v>
                </c:pt>
                <c:pt idx="254">
                  <c:v>-1.0573999999999999</c:v>
                </c:pt>
                <c:pt idx="255">
                  <c:v>-1.0498000000000001</c:v>
                </c:pt>
                <c:pt idx="256">
                  <c:v>-1.0388999999999999</c:v>
                </c:pt>
                <c:pt idx="257">
                  <c:v>-1.0608</c:v>
                </c:pt>
                <c:pt idx="258">
                  <c:v>-1.0911999999999999</c:v>
                </c:pt>
                <c:pt idx="259">
                  <c:v>-1.1378999999999999</c:v>
                </c:pt>
                <c:pt idx="260">
                  <c:v>-1.1400999999999999</c:v>
                </c:pt>
                <c:pt idx="261">
                  <c:v>-1.1506000000000001</c:v>
                </c:pt>
                <c:pt idx="262">
                  <c:v>-1.2258</c:v>
                </c:pt>
                <c:pt idx="263">
                  <c:v>-1.2523</c:v>
                </c:pt>
                <c:pt idx="264">
                  <c:v>-1.2770999999999999</c:v>
                </c:pt>
                <c:pt idx="265">
                  <c:v>-1.2776000000000001</c:v>
                </c:pt>
                <c:pt idx="266">
                  <c:v>-1.2732000000000001</c:v>
                </c:pt>
                <c:pt idx="267">
                  <c:v>-1.3003</c:v>
                </c:pt>
                <c:pt idx="268">
                  <c:v>-1.3393999999999999</c:v>
                </c:pt>
                <c:pt idx="269">
                  <c:v>-1.306</c:v>
                </c:pt>
                <c:pt idx="270">
                  <c:v>-1.3161</c:v>
                </c:pt>
                <c:pt idx="271">
                  <c:v>-1.3036000000000001</c:v>
                </c:pt>
                <c:pt idx="272">
                  <c:v>-1.3224</c:v>
                </c:pt>
                <c:pt idx="273">
                  <c:v>-1.35</c:v>
                </c:pt>
                <c:pt idx="274">
                  <c:v>-1.3151999999999999</c:v>
                </c:pt>
                <c:pt idx="275">
                  <c:v>-1.3411999999999999</c:v>
                </c:pt>
                <c:pt idx="276">
                  <c:v>-1.3591</c:v>
                </c:pt>
                <c:pt idx="277">
                  <c:v>-1.3712</c:v>
                </c:pt>
                <c:pt idx="278">
                  <c:v>-1.3668</c:v>
                </c:pt>
                <c:pt idx="279">
                  <c:v>-0.62429999999999997</c:v>
                </c:pt>
                <c:pt idx="280">
                  <c:v>-0.65300000000000002</c:v>
                </c:pt>
                <c:pt idx="281">
                  <c:v>-0.67059999999999997</c:v>
                </c:pt>
                <c:pt idx="282">
                  <c:v>-0.78200000000000003</c:v>
                </c:pt>
                <c:pt idx="283">
                  <c:v>-0.79359999999999997</c:v>
                </c:pt>
                <c:pt idx="284">
                  <c:v>-0.76759999999999995</c:v>
                </c:pt>
                <c:pt idx="285">
                  <c:v>-0.79520000000000002</c:v>
                </c:pt>
                <c:pt idx="286">
                  <c:v>-0.80659999999999998</c:v>
                </c:pt>
                <c:pt idx="287">
                  <c:v>-0.90890000000000004</c:v>
                </c:pt>
                <c:pt idx="288">
                  <c:v>-0.91459999999999997</c:v>
                </c:pt>
                <c:pt idx="289">
                  <c:v>-0.95679999999999998</c:v>
                </c:pt>
                <c:pt idx="290">
                  <c:v>-0.96750000000000003</c:v>
                </c:pt>
                <c:pt idx="291">
                  <c:v>-0.98860000000000003</c:v>
                </c:pt>
                <c:pt idx="292">
                  <c:v>-1.1279999999999999</c:v>
                </c:pt>
                <c:pt idx="293">
                  <c:v>-1.1277999999999999</c:v>
                </c:pt>
                <c:pt idx="295">
                  <c:v>-1.0764</c:v>
                </c:pt>
                <c:pt idx="296">
                  <c:v>-1.0968</c:v>
                </c:pt>
                <c:pt idx="297">
                  <c:v>-1.1315</c:v>
                </c:pt>
                <c:pt idx="298">
                  <c:v>-1.1963999999999999</c:v>
                </c:pt>
                <c:pt idx="299">
                  <c:v>-1.2659</c:v>
                </c:pt>
                <c:pt idx="300">
                  <c:v>-1.3449</c:v>
                </c:pt>
                <c:pt idx="301">
                  <c:v>-1.3688</c:v>
                </c:pt>
                <c:pt idx="302">
                  <c:v>-1.4200999999999999</c:v>
                </c:pt>
                <c:pt idx="303">
                  <c:v>-1.4533</c:v>
                </c:pt>
                <c:pt idx="305">
                  <c:v>-1.4619</c:v>
                </c:pt>
                <c:pt idx="306">
                  <c:v>-1.4607000000000001</c:v>
                </c:pt>
                <c:pt idx="307">
                  <c:v>-1.4694</c:v>
                </c:pt>
                <c:pt idx="308">
                  <c:v>-1.4539</c:v>
                </c:pt>
                <c:pt idx="309">
                  <c:v>-1.4433</c:v>
                </c:pt>
                <c:pt idx="310">
                  <c:v>-1.4089</c:v>
                </c:pt>
                <c:pt idx="311">
                  <c:v>-1.4389000000000001</c:v>
                </c:pt>
                <c:pt idx="312">
                  <c:v>-1.3577999999999999</c:v>
                </c:pt>
                <c:pt idx="313">
                  <c:v>-1.3804000000000001</c:v>
                </c:pt>
                <c:pt idx="314">
                  <c:v>-1.3232999999999999</c:v>
                </c:pt>
                <c:pt idx="315">
                  <c:v>-1.3786</c:v>
                </c:pt>
                <c:pt idx="316">
                  <c:v>-1.3758999999999999</c:v>
                </c:pt>
                <c:pt idx="317">
                  <c:v>-1.3288</c:v>
                </c:pt>
                <c:pt idx="318">
                  <c:v>-1.3004</c:v>
                </c:pt>
                <c:pt idx="319">
                  <c:v>-1.2997000000000001</c:v>
                </c:pt>
                <c:pt idx="320">
                  <c:v>-1.2898000000000001</c:v>
                </c:pt>
                <c:pt idx="321">
                  <c:v>-1.2742</c:v>
                </c:pt>
                <c:pt idx="322">
                  <c:v>-1.3416999999999999</c:v>
                </c:pt>
                <c:pt idx="323">
                  <c:v>-1.3681000000000001</c:v>
                </c:pt>
                <c:pt idx="324">
                  <c:v>-1.3897999999999999</c:v>
                </c:pt>
                <c:pt idx="325">
                  <c:v>-1.3664000000000001</c:v>
                </c:pt>
                <c:pt idx="326">
                  <c:v>-1.3147</c:v>
                </c:pt>
                <c:pt idx="327">
                  <c:v>-1.2783</c:v>
                </c:pt>
                <c:pt idx="328">
                  <c:v>-1.2910999999999999</c:v>
                </c:pt>
                <c:pt idx="329">
                  <c:v>-1.2770999999999999</c:v>
                </c:pt>
                <c:pt idx="330">
                  <c:v>-1.2455000000000001</c:v>
                </c:pt>
                <c:pt idx="331">
                  <c:v>-1.2351000000000001</c:v>
                </c:pt>
                <c:pt idx="332">
                  <c:v>-1.2082999999999999</c:v>
                </c:pt>
                <c:pt idx="333">
                  <c:v>-1.1422000000000001</c:v>
                </c:pt>
                <c:pt idx="334">
                  <c:v>-1.0763</c:v>
                </c:pt>
                <c:pt idx="335">
                  <c:v>-1.1111</c:v>
                </c:pt>
                <c:pt idx="336">
                  <c:v>-1.0195000000000001</c:v>
                </c:pt>
                <c:pt idx="337">
                  <c:v>-1.0456000000000001</c:v>
                </c:pt>
                <c:pt idx="338">
                  <c:v>-1.0758000000000001</c:v>
                </c:pt>
                <c:pt idx="339">
                  <c:v>-1.0972</c:v>
                </c:pt>
                <c:pt idx="340">
                  <c:v>-1.1055999999999999</c:v>
                </c:pt>
                <c:pt idx="341">
                  <c:v>-1.1476999999999999</c:v>
                </c:pt>
                <c:pt idx="342">
                  <c:v>-1.1134999999999999</c:v>
                </c:pt>
                <c:pt idx="343">
                  <c:v>-1.1217999999999999</c:v>
                </c:pt>
                <c:pt idx="344">
                  <c:v>-1.1215999999999999</c:v>
                </c:pt>
                <c:pt idx="345">
                  <c:v>-1.1172</c:v>
                </c:pt>
                <c:pt idx="346">
                  <c:v>-1.1836</c:v>
                </c:pt>
                <c:pt idx="347">
                  <c:v>-1.1916</c:v>
                </c:pt>
                <c:pt idx="348">
                  <c:v>-1.1995</c:v>
                </c:pt>
                <c:pt idx="349">
                  <c:v>-1.1991000000000001</c:v>
                </c:pt>
                <c:pt idx="350">
                  <c:v>-1.2112000000000001</c:v>
                </c:pt>
                <c:pt idx="351">
                  <c:v>-1.2633000000000001</c:v>
                </c:pt>
                <c:pt idx="352">
                  <c:v>-1.226</c:v>
                </c:pt>
                <c:pt idx="353">
                  <c:v>-1.2214</c:v>
                </c:pt>
                <c:pt idx="354">
                  <c:v>-1.2169000000000001</c:v>
                </c:pt>
                <c:pt idx="355">
                  <c:v>-1.2286999999999999</c:v>
                </c:pt>
                <c:pt idx="356">
                  <c:v>-1.2637</c:v>
                </c:pt>
                <c:pt idx="357">
                  <c:v>-1.2552000000000001</c:v>
                </c:pt>
                <c:pt idx="358">
                  <c:v>-1.2023999999999999</c:v>
                </c:pt>
                <c:pt idx="359">
                  <c:v>-1.1658999999999999</c:v>
                </c:pt>
                <c:pt idx="360">
                  <c:v>-1.1335</c:v>
                </c:pt>
                <c:pt idx="361">
                  <c:v>-1.1329</c:v>
                </c:pt>
                <c:pt idx="362">
                  <c:v>-1.1605000000000001</c:v>
                </c:pt>
                <c:pt idx="363">
                  <c:v>-1.1563000000000001</c:v>
                </c:pt>
                <c:pt idx="364">
                  <c:v>-1.1323000000000001</c:v>
                </c:pt>
                <c:pt idx="365">
                  <c:v>-1.1321000000000001</c:v>
                </c:pt>
                <c:pt idx="366">
                  <c:v>-1.1079000000000001</c:v>
                </c:pt>
                <c:pt idx="367">
                  <c:v>-1.0999000000000001</c:v>
                </c:pt>
                <c:pt idx="368">
                  <c:v>-1.0764</c:v>
                </c:pt>
                <c:pt idx="369">
                  <c:v>-1.0685</c:v>
                </c:pt>
                <c:pt idx="370">
                  <c:v>-1.0684</c:v>
                </c:pt>
                <c:pt idx="371">
                  <c:v>-1.0528</c:v>
                </c:pt>
                <c:pt idx="372">
                  <c:v>-1.0528</c:v>
                </c:pt>
                <c:pt idx="373">
                  <c:v>-1.0834999999999999</c:v>
                </c:pt>
                <c:pt idx="374">
                  <c:v>-1.0604</c:v>
                </c:pt>
                <c:pt idx="375">
                  <c:v>-1.0449999999999999</c:v>
                </c:pt>
                <c:pt idx="376">
                  <c:v>-1.083</c:v>
                </c:pt>
                <c:pt idx="377">
                  <c:v>-1.0905</c:v>
                </c:pt>
                <c:pt idx="378">
                  <c:v>-0.90449999999999997</c:v>
                </c:pt>
                <c:pt idx="379">
                  <c:v>-1.0185</c:v>
                </c:pt>
                <c:pt idx="380">
                  <c:v>-0.99590000000000001</c:v>
                </c:pt>
                <c:pt idx="381">
                  <c:v>-1.0374000000000001</c:v>
                </c:pt>
                <c:pt idx="382">
                  <c:v>-1.0262</c:v>
                </c:pt>
                <c:pt idx="383">
                  <c:v>-1.0038</c:v>
                </c:pt>
                <c:pt idx="384">
                  <c:v>-0.98150000000000004</c:v>
                </c:pt>
                <c:pt idx="385">
                  <c:v>-1.0079</c:v>
                </c:pt>
                <c:pt idx="386">
                  <c:v>-1.0116000000000001</c:v>
                </c:pt>
                <c:pt idx="387">
                  <c:v>-0.97489999999999999</c:v>
                </c:pt>
                <c:pt idx="388">
                  <c:v>-0.96030000000000004</c:v>
                </c:pt>
                <c:pt idx="389">
                  <c:v>-0.96779999999999999</c:v>
                </c:pt>
                <c:pt idx="390">
                  <c:v>-0.95</c:v>
                </c:pt>
                <c:pt idx="391">
                  <c:v>-0.94289999999999996</c:v>
                </c:pt>
                <c:pt idx="392">
                  <c:v>-0.95399999999999996</c:v>
                </c:pt>
                <c:pt idx="393">
                  <c:v>-0.92879999999999996</c:v>
                </c:pt>
                <c:pt idx="394">
                  <c:v>-0.94720000000000004</c:v>
                </c:pt>
                <c:pt idx="395">
                  <c:v>-0.90820000000000001</c:v>
                </c:pt>
                <c:pt idx="396">
                  <c:v>-0.9264</c:v>
                </c:pt>
                <c:pt idx="397">
                  <c:v>-0.91949999999999998</c:v>
                </c:pt>
                <c:pt idx="398">
                  <c:v>-0.90180000000000005</c:v>
                </c:pt>
                <c:pt idx="399">
                  <c:v>-0.92710000000000004</c:v>
                </c:pt>
                <c:pt idx="400">
                  <c:v>-0.90300000000000002</c:v>
                </c:pt>
                <c:pt idx="401">
                  <c:v>-0.88549999999999995</c:v>
                </c:pt>
                <c:pt idx="402">
                  <c:v>-0.88590000000000002</c:v>
                </c:pt>
                <c:pt idx="403">
                  <c:v>-0.87560000000000004</c:v>
                </c:pt>
                <c:pt idx="404">
                  <c:v>-0.90059999999999996</c:v>
                </c:pt>
                <c:pt idx="405">
                  <c:v>-0.91539999999999999</c:v>
                </c:pt>
                <c:pt idx="406">
                  <c:v>-0.94</c:v>
                </c:pt>
                <c:pt idx="407">
                  <c:v>-0.90539999999999998</c:v>
                </c:pt>
                <c:pt idx="408">
                  <c:v>-0.86399999999999999</c:v>
                </c:pt>
                <c:pt idx="409">
                  <c:v>-0.83309999999999995</c:v>
                </c:pt>
                <c:pt idx="410">
                  <c:v>-0.84119999999999995</c:v>
                </c:pt>
                <c:pt idx="411">
                  <c:v>-0.8347</c:v>
                </c:pt>
                <c:pt idx="412">
                  <c:v>-0.84540000000000004</c:v>
                </c:pt>
                <c:pt idx="413">
                  <c:v>-0.84919999999999995</c:v>
                </c:pt>
                <c:pt idx="414">
                  <c:v>-0.88380000000000003</c:v>
                </c:pt>
                <c:pt idx="415">
                  <c:v>-0.91190000000000004</c:v>
                </c:pt>
                <c:pt idx="416">
                  <c:v>-0.87819999999999998</c:v>
                </c:pt>
                <c:pt idx="417">
                  <c:v>-0.85140000000000005</c:v>
                </c:pt>
                <c:pt idx="418">
                  <c:v>-0.84499999999999997</c:v>
                </c:pt>
                <c:pt idx="419">
                  <c:v>-0.8589</c:v>
                </c:pt>
                <c:pt idx="420">
                  <c:v>-0.88349999999999995</c:v>
                </c:pt>
                <c:pt idx="421">
                  <c:v>-0.95740000000000003</c:v>
                </c:pt>
                <c:pt idx="422">
                  <c:v>-0.98760000000000003</c:v>
                </c:pt>
                <c:pt idx="423">
                  <c:v>-1.0176000000000001</c:v>
                </c:pt>
                <c:pt idx="424">
                  <c:v>-1.0276000000000001</c:v>
                </c:pt>
                <c:pt idx="425">
                  <c:v>-1.0407999999999999</c:v>
                </c:pt>
                <c:pt idx="426">
                  <c:v>-1.054</c:v>
                </c:pt>
                <c:pt idx="427">
                  <c:v>-1.0638000000000001</c:v>
                </c:pt>
                <c:pt idx="428">
                  <c:v>-1.0605</c:v>
                </c:pt>
                <c:pt idx="429">
                  <c:v>-1.0441</c:v>
                </c:pt>
                <c:pt idx="430">
                  <c:v>-1.0570999999999999</c:v>
                </c:pt>
                <c:pt idx="431">
                  <c:v>-1.0309999999999999</c:v>
                </c:pt>
                <c:pt idx="432">
                  <c:v>-1.0407999999999999</c:v>
                </c:pt>
                <c:pt idx="433">
                  <c:v>-1.0278</c:v>
                </c:pt>
                <c:pt idx="434">
                  <c:v>-1.0182</c:v>
                </c:pt>
                <c:pt idx="435">
                  <c:v>-1.0183</c:v>
                </c:pt>
                <c:pt idx="436">
                  <c:v>-1.0504</c:v>
                </c:pt>
                <c:pt idx="437">
                  <c:v>-1.0470999999999999</c:v>
                </c:pt>
                <c:pt idx="438">
                  <c:v>-1.0184</c:v>
                </c:pt>
                <c:pt idx="439">
                  <c:v>-1.0247999999999999</c:v>
                </c:pt>
                <c:pt idx="440">
                  <c:v>-1.0153000000000001</c:v>
                </c:pt>
                <c:pt idx="441">
                  <c:v>-1.0059</c:v>
                </c:pt>
                <c:pt idx="442">
                  <c:v>-1.0217000000000001</c:v>
                </c:pt>
                <c:pt idx="443">
                  <c:v>-0.94910000000000005</c:v>
                </c:pt>
                <c:pt idx="444">
                  <c:v>-0.97770000000000001</c:v>
                </c:pt>
                <c:pt idx="445">
                  <c:v>-0.9466</c:v>
                </c:pt>
                <c:pt idx="446">
                  <c:v>-0.93740000000000001</c:v>
                </c:pt>
                <c:pt idx="447">
                  <c:v>-0.92820000000000003</c:v>
                </c:pt>
                <c:pt idx="448">
                  <c:v>-0.91279999999999994</c:v>
                </c:pt>
                <c:pt idx="449">
                  <c:v>-0.91300000000000003</c:v>
                </c:pt>
                <c:pt idx="450">
                  <c:v>-0.83919999999999995</c:v>
                </c:pt>
                <c:pt idx="451">
                  <c:v>-0.83640000000000003</c:v>
                </c:pt>
                <c:pt idx="452">
                  <c:v>-0.75929999999999997</c:v>
                </c:pt>
                <c:pt idx="453">
                  <c:v>-0.75049999999999994</c:v>
                </c:pt>
                <c:pt idx="454">
                  <c:v>-0.74480000000000002</c:v>
                </c:pt>
                <c:pt idx="455">
                  <c:v>-0.70020000000000004</c:v>
                </c:pt>
                <c:pt idx="456">
                  <c:v>-0.67620000000000002</c:v>
                </c:pt>
                <c:pt idx="457">
                  <c:v>-0.69220000000000004</c:v>
                </c:pt>
                <c:pt idx="458">
                  <c:v>-0.67130000000000001</c:v>
                </c:pt>
                <c:pt idx="459">
                  <c:v>-0.65359999999999996</c:v>
                </c:pt>
                <c:pt idx="460">
                  <c:v>-0.63429999999999997</c:v>
                </c:pt>
                <c:pt idx="461">
                  <c:v>-0.56499999999999995</c:v>
                </c:pt>
                <c:pt idx="462">
                  <c:v>-0.49880000000000002</c:v>
                </c:pt>
                <c:pt idx="463">
                  <c:v>-0.4723</c:v>
                </c:pt>
                <c:pt idx="464">
                  <c:v>-0.47639999999999999</c:v>
                </c:pt>
                <c:pt idx="465">
                  <c:v>-0.43390000000000001</c:v>
                </c:pt>
                <c:pt idx="466">
                  <c:v>-0.44700000000000001</c:v>
                </c:pt>
                <c:pt idx="467">
                  <c:v>-0.4239</c:v>
                </c:pt>
                <c:pt idx="468">
                  <c:v>-0.4461</c:v>
                </c:pt>
                <c:pt idx="469">
                  <c:v>-0.438</c:v>
                </c:pt>
                <c:pt idx="470">
                  <c:v>-0.43219999999999997</c:v>
                </c:pt>
                <c:pt idx="471">
                  <c:v>-0.45710000000000001</c:v>
                </c:pt>
                <c:pt idx="472">
                  <c:v>-0.46100000000000002</c:v>
                </c:pt>
                <c:pt idx="473">
                  <c:v>-0.46200000000000002</c:v>
                </c:pt>
                <c:pt idx="474">
                  <c:v>-0.44219999999999998</c:v>
                </c:pt>
                <c:pt idx="475">
                  <c:v>-0.45710000000000001</c:v>
                </c:pt>
                <c:pt idx="476">
                  <c:v>-0.44330000000000003</c:v>
                </c:pt>
                <c:pt idx="477">
                  <c:v>-0.43540000000000001</c:v>
                </c:pt>
                <c:pt idx="478">
                  <c:v>-0.46589999999999998</c:v>
                </c:pt>
                <c:pt idx="479">
                  <c:v>-0.44629999999999997</c:v>
                </c:pt>
                <c:pt idx="480">
                  <c:v>-0.44919999999999999</c:v>
                </c:pt>
                <c:pt idx="481">
                  <c:v>-0.4531</c:v>
                </c:pt>
                <c:pt idx="482">
                  <c:v>-0.42499999999999999</c:v>
                </c:pt>
                <c:pt idx="483">
                  <c:v>-0.4027</c:v>
                </c:pt>
                <c:pt idx="484">
                  <c:v>-0.36599999999999999</c:v>
                </c:pt>
                <c:pt idx="485">
                  <c:v>-0.36649999999999999</c:v>
                </c:pt>
                <c:pt idx="486">
                  <c:v>-0.3705</c:v>
                </c:pt>
                <c:pt idx="487">
                  <c:v>-0.40039999999999998</c:v>
                </c:pt>
                <c:pt idx="488">
                  <c:v>-0.41870000000000002</c:v>
                </c:pt>
                <c:pt idx="489">
                  <c:v>-0.4254</c:v>
                </c:pt>
                <c:pt idx="490">
                  <c:v>-0.39419999999999999</c:v>
                </c:pt>
                <c:pt idx="491">
                  <c:v>-0.4123</c:v>
                </c:pt>
                <c:pt idx="492">
                  <c:v>-0.42470000000000002</c:v>
                </c:pt>
                <c:pt idx="493">
                  <c:v>-0.43430000000000002</c:v>
                </c:pt>
                <c:pt idx="494">
                  <c:v>-0.46929999999999999</c:v>
                </c:pt>
                <c:pt idx="495">
                  <c:v>-0.47770000000000001</c:v>
                </c:pt>
                <c:pt idx="496">
                  <c:v>-0.50670000000000004</c:v>
                </c:pt>
                <c:pt idx="497">
                  <c:v>-0.52439999999999998</c:v>
                </c:pt>
                <c:pt idx="498">
                  <c:v>-0.57010000000000005</c:v>
                </c:pt>
                <c:pt idx="499">
                  <c:v>-0.55120000000000002</c:v>
                </c:pt>
                <c:pt idx="500">
                  <c:v>-0.54239999999999999</c:v>
                </c:pt>
                <c:pt idx="501">
                  <c:v>-0.54320000000000002</c:v>
                </c:pt>
                <c:pt idx="502">
                  <c:v>-0.55789999999999995</c:v>
                </c:pt>
                <c:pt idx="503">
                  <c:v>-0.58909999999999996</c:v>
                </c:pt>
                <c:pt idx="504">
                  <c:v>-0.59250000000000003</c:v>
                </c:pt>
                <c:pt idx="505">
                  <c:v>-0.63039999999999996</c:v>
                </c:pt>
                <c:pt idx="506">
                  <c:v>-0.68030000000000002</c:v>
                </c:pt>
                <c:pt idx="507">
                  <c:v>-0.7137</c:v>
                </c:pt>
                <c:pt idx="508">
                  <c:v>-0.68420000000000003</c:v>
                </c:pt>
                <c:pt idx="509">
                  <c:v>-0.6875</c:v>
                </c:pt>
                <c:pt idx="510">
                  <c:v>-0.66200000000000003</c:v>
                </c:pt>
                <c:pt idx="511">
                  <c:v>-0.63539999999999996</c:v>
                </c:pt>
                <c:pt idx="512">
                  <c:v>-0.60360000000000003</c:v>
                </c:pt>
                <c:pt idx="513">
                  <c:v>-0.5988</c:v>
                </c:pt>
                <c:pt idx="514">
                  <c:v>-0.62380000000000002</c:v>
                </c:pt>
                <c:pt idx="515">
                  <c:v>-0.60419999999999996</c:v>
                </c:pt>
                <c:pt idx="516">
                  <c:v>-0.59140000000000004</c:v>
                </c:pt>
                <c:pt idx="517">
                  <c:v>-0.60289999999999999</c:v>
                </c:pt>
                <c:pt idx="518">
                  <c:v>-0.59550000000000003</c:v>
                </c:pt>
                <c:pt idx="519">
                  <c:v>-0.57210000000000005</c:v>
                </c:pt>
                <c:pt idx="520">
                  <c:v>-0.58220000000000005</c:v>
                </c:pt>
                <c:pt idx="521">
                  <c:v>-0.56430000000000002</c:v>
                </c:pt>
                <c:pt idx="522">
                  <c:v>-0.56499999999999995</c:v>
                </c:pt>
                <c:pt idx="523">
                  <c:v>-0.56040000000000001</c:v>
                </c:pt>
                <c:pt idx="524">
                  <c:v>-0.58499999999999996</c:v>
                </c:pt>
                <c:pt idx="525">
                  <c:v>-0.57120000000000004</c:v>
                </c:pt>
                <c:pt idx="526">
                  <c:v>-0.56399999999999995</c:v>
                </c:pt>
                <c:pt idx="527">
                  <c:v>-0.55159999999999998</c:v>
                </c:pt>
                <c:pt idx="528">
                  <c:v>-0.52610000000000001</c:v>
                </c:pt>
                <c:pt idx="529">
                  <c:v>-0.52680000000000005</c:v>
                </c:pt>
                <c:pt idx="530">
                  <c:v>-0.54479999999999995</c:v>
                </c:pt>
                <c:pt idx="531">
                  <c:v>-0.56379999999999997</c:v>
                </c:pt>
                <c:pt idx="532">
                  <c:v>-0.57489999999999997</c:v>
                </c:pt>
                <c:pt idx="533">
                  <c:v>-0.60150000000000003</c:v>
                </c:pt>
                <c:pt idx="534">
                  <c:v>-0.60729999999999995</c:v>
                </c:pt>
                <c:pt idx="535">
                  <c:v>-0.64019999999999999</c:v>
                </c:pt>
                <c:pt idx="536">
                  <c:v>-0.64849999999999997</c:v>
                </c:pt>
                <c:pt idx="537">
                  <c:v>-0.66959999999999997</c:v>
                </c:pt>
                <c:pt idx="538">
                  <c:v>-0.70340000000000003</c:v>
                </c:pt>
                <c:pt idx="539">
                  <c:v>-0.73960000000000004</c:v>
                </c:pt>
                <c:pt idx="540">
                  <c:v>-0.83989999999999998</c:v>
                </c:pt>
                <c:pt idx="541">
                  <c:v>-0.87060000000000004</c:v>
                </c:pt>
                <c:pt idx="542">
                  <c:v>-0.87080000000000002</c:v>
                </c:pt>
                <c:pt idx="543">
                  <c:v>-0.88360000000000005</c:v>
                </c:pt>
                <c:pt idx="544">
                  <c:v>-0.90900000000000003</c:v>
                </c:pt>
                <c:pt idx="545">
                  <c:v>-0.96960000000000002</c:v>
                </c:pt>
                <c:pt idx="546">
                  <c:v>-0.98219999999999996</c:v>
                </c:pt>
                <c:pt idx="547">
                  <c:v>-1.0221</c:v>
                </c:pt>
                <c:pt idx="548">
                  <c:v>-1.0494000000000001</c:v>
                </c:pt>
                <c:pt idx="549">
                  <c:v>-1.0667</c:v>
                </c:pt>
                <c:pt idx="550">
                  <c:v>-1.1085</c:v>
                </c:pt>
                <c:pt idx="551">
                  <c:v>-1.1305000000000001</c:v>
                </c:pt>
                <c:pt idx="552">
                  <c:v>-1.177</c:v>
                </c:pt>
                <c:pt idx="553">
                  <c:v>-1.1742999999999999</c:v>
                </c:pt>
                <c:pt idx="554">
                  <c:v>-1.1594</c:v>
                </c:pt>
                <c:pt idx="555">
                  <c:v>-1.1443000000000001</c:v>
                </c:pt>
                <c:pt idx="556">
                  <c:v>-1.1393</c:v>
                </c:pt>
                <c:pt idx="557">
                  <c:v>-1.1512</c:v>
                </c:pt>
                <c:pt idx="558">
                  <c:v>-1.139</c:v>
                </c:pt>
                <c:pt idx="559">
                  <c:v>-1.1412</c:v>
                </c:pt>
                <c:pt idx="560">
                  <c:v>-1.0925</c:v>
                </c:pt>
                <c:pt idx="561">
                  <c:v>-1.1093</c:v>
                </c:pt>
                <c:pt idx="562">
                  <c:v>-1.0537000000000001</c:v>
                </c:pt>
                <c:pt idx="563">
                  <c:v>-1.1043000000000001</c:v>
                </c:pt>
                <c:pt idx="564">
                  <c:v>-1.1113</c:v>
                </c:pt>
                <c:pt idx="565">
                  <c:v>-1.1325000000000001</c:v>
                </c:pt>
                <c:pt idx="566">
                  <c:v>-1.1275999999999999</c:v>
                </c:pt>
                <c:pt idx="567">
                  <c:v>-1.1108</c:v>
                </c:pt>
                <c:pt idx="568">
                  <c:v>-1.1273</c:v>
                </c:pt>
                <c:pt idx="569">
                  <c:v>-1.1057999999999999</c:v>
                </c:pt>
                <c:pt idx="570">
                  <c:v>-1.0960000000000001</c:v>
                </c:pt>
                <c:pt idx="571">
                  <c:v>-1.0817000000000001</c:v>
                </c:pt>
                <c:pt idx="572">
                  <c:v>-1.0911</c:v>
                </c:pt>
                <c:pt idx="573">
                  <c:v>-1.0791999999999999</c:v>
                </c:pt>
                <c:pt idx="574">
                  <c:v>-1.0862000000000001</c:v>
                </c:pt>
                <c:pt idx="575">
                  <c:v>-1.0719000000000001</c:v>
                </c:pt>
                <c:pt idx="576">
                  <c:v>-1.0014000000000001</c:v>
                </c:pt>
                <c:pt idx="578">
                  <c:v>-0.98509999999999998</c:v>
                </c:pt>
                <c:pt idx="579">
                  <c:v>-0.98280000000000001</c:v>
                </c:pt>
                <c:pt idx="580">
                  <c:v>-0.87580000000000002</c:v>
                </c:pt>
                <c:pt idx="581">
                  <c:v>-0.85270000000000001</c:v>
                </c:pt>
                <c:pt idx="582">
                  <c:v>-0.84130000000000005</c:v>
                </c:pt>
                <c:pt idx="583">
                  <c:v>-0.78090000000000004</c:v>
                </c:pt>
                <c:pt idx="584">
                  <c:v>-0.69120000000000004</c:v>
                </c:pt>
                <c:pt idx="585">
                  <c:v>-0.66139999999999999</c:v>
                </c:pt>
                <c:pt idx="586">
                  <c:v>-0.70840000000000003</c:v>
                </c:pt>
                <c:pt idx="587">
                  <c:v>-0.72970000000000002</c:v>
                </c:pt>
                <c:pt idx="588">
                  <c:v>-0.67400000000000004</c:v>
                </c:pt>
                <c:pt idx="589">
                  <c:v>-0.70099999999999996</c:v>
                </c:pt>
                <c:pt idx="590">
                  <c:v>-0.72199999999999998</c:v>
                </c:pt>
                <c:pt idx="591">
                  <c:v>-0.68799999999999994</c:v>
                </c:pt>
                <c:pt idx="592">
                  <c:v>-0.629</c:v>
                </c:pt>
                <c:pt idx="593">
                  <c:v>-0.61299999999999999</c:v>
                </c:pt>
                <c:pt idx="594">
                  <c:v>-0.44700000000000001</c:v>
                </c:pt>
                <c:pt idx="595">
                  <c:v>-0.36499999999999999</c:v>
                </c:pt>
                <c:pt idx="596">
                  <c:v>-0.34499999999999997</c:v>
                </c:pt>
                <c:pt idx="597">
                  <c:v>-0.36</c:v>
                </c:pt>
                <c:pt idx="598">
                  <c:v>-0.31</c:v>
                </c:pt>
                <c:pt idx="599">
                  <c:v>-0.32</c:v>
                </c:pt>
                <c:pt idx="600">
                  <c:v>-0.39900000000000002</c:v>
                </c:pt>
                <c:pt idx="601">
                  <c:v>-0.39</c:v>
                </c:pt>
                <c:pt idx="602">
                  <c:v>-0.375</c:v>
                </c:pt>
                <c:pt idx="603">
                  <c:v>-0.41499999999999998</c:v>
                </c:pt>
                <c:pt idx="604">
                  <c:v>-0.39</c:v>
                </c:pt>
                <c:pt idx="605">
                  <c:v>-0.36799999999999999</c:v>
                </c:pt>
                <c:pt idx="606">
                  <c:v>-0.39200000000000002</c:v>
                </c:pt>
                <c:pt idx="607">
                  <c:v>-0.35599999999999998</c:v>
                </c:pt>
                <c:pt idx="608">
                  <c:v>-0.378</c:v>
                </c:pt>
                <c:pt idx="609">
                  <c:v>-0.42499999999999999</c:v>
                </c:pt>
                <c:pt idx="610">
                  <c:v>-0.42599999999999999</c:v>
                </c:pt>
                <c:pt idx="611">
                  <c:v>-0.442</c:v>
                </c:pt>
                <c:pt idx="612">
                  <c:v>-0.45600000000000002</c:v>
                </c:pt>
                <c:pt idx="613">
                  <c:v>-0.45300000000000001</c:v>
                </c:pt>
                <c:pt idx="614">
                  <c:v>-0.46800000000000003</c:v>
                </c:pt>
                <c:pt idx="615">
                  <c:v>-0.434</c:v>
                </c:pt>
                <c:pt idx="616">
                  <c:v>-0.45</c:v>
                </c:pt>
                <c:pt idx="617">
                  <c:v>-0.50600000000000001</c:v>
                </c:pt>
                <c:pt idx="618">
                  <c:v>-0.498</c:v>
                </c:pt>
                <c:pt idx="619">
                  <c:v>-0.43099999999999999</c:v>
                </c:pt>
                <c:pt idx="620">
                  <c:v>-0.42799999999999999</c:v>
                </c:pt>
                <c:pt idx="621">
                  <c:v>-0.378</c:v>
                </c:pt>
                <c:pt idx="622">
                  <c:v>-0.35199999999999998</c:v>
                </c:pt>
                <c:pt idx="623">
                  <c:v>-0.311</c:v>
                </c:pt>
                <c:pt idx="624">
                  <c:v>-0.28799999999999998</c:v>
                </c:pt>
                <c:pt idx="625">
                  <c:v>-0.315</c:v>
                </c:pt>
                <c:pt idx="626">
                  <c:v>-0.28799999999999998</c:v>
                </c:pt>
                <c:pt idx="627">
                  <c:v>-0.27800000000000002</c:v>
                </c:pt>
                <c:pt idx="628">
                  <c:v>-0.307</c:v>
                </c:pt>
                <c:pt idx="629">
                  <c:v>-0.314</c:v>
                </c:pt>
                <c:pt idx="630">
                  <c:v>-0.308</c:v>
                </c:pt>
                <c:pt idx="631">
                  <c:v>-0.33100000000000002</c:v>
                </c:pt>
                <c:pt idx="632">
                  <c:v>-0.375</c:v>
                </c:pt>
                <c:pt idx="633">
                  <c:v>-0.378</c:v>
                </c:pt>
                <c:pt idx="634">
                  <c:v>-0.36499999999999999</c:v>
                </c:pt>
                <c:pt idx="635">
                  <c:v>-0.39600000000000002</c:v>
                </c:pt>
                <c:pt idx="636">
                  <c:v>-0.40400000000000003</c:v>
                </c:pt>
                <c:pt idx="637">
                  <c:v>-0.41199999999999998</c:v>
                </c:pt>
                <c:pt idx="638">
                  <c:v>-0.41199999999999998</c:v>
                </c:pt>
                <c:pt idx="639">
                  <c:v>-0.39800000000000002</c:v>
                </c:pt>
                <c:pt idx="640">
                  <c:v>-0.35799999999999998</c:v>
                </c:pt>
                <c:pt idx="641">
                  <c:v>-0.371</c:v>
                </c:pt>
                <c:pt idx="642">
                  <c:v>-0.374</c:v>
                </c:pt>
                <c:pt idx="643">
                  <c:v>-0.38600000000000001</c:v>
                </c:pt>
                <c:pt idx="644">
                  <c:v>-0.42899999999999999</c:v>
                </c:pt>
                <c:pt idx="645">
                  <c:v>-0.45300000000000001</c:v>
                </c:pt>
                <c:pt idx="646">
                  <c:v>-0.47199999999999998</c:v>
                </c:pt>
                <c:pt idx="647">
                  <c:v>-0.48499999999999999</c:v>
                </c:pt>
                <c:pt idx="648">
                  <c:v>-0.52900000000000003</c:v>
                </c:pt>
                <c:pt idx="649">
                  <c:v>-0.48199999999999998</c:v>
                </c:pt>
                <c:pt idx="650">
                  <c:v>-0.51800000000000002</c:v>
                </c:pt>
                <c:pt idx="651">
                  <c:v>-0.56599999999999995</c:v>
                </c:pt>
                <c:pt idx="652">
                  <c:v>-0.55800000000000005</c:v>
                </c:pt>
                <c:pt idx="653">
                  <c:v>-0.52300000000000002</c:v>
                </c:pt>
                <c:pt idx="654">
                  <c:v>-0.51600000000000001</c:v>
                </c:pt>
                <c:pt idx="655">
                  <c:v>-0.53300000000000003</c:v>
                </c:pt>
                <c:pt idx="656">
                  <c:v>-0.59299999999999997</c:v>
                </c:pt>
                <c:pt idx="657">
                  <c:v>-0.77</c:v>
                </c:pt>
                <c:pt idx="658">
                  <c:v>-0.80300000000000005</c:v>
                </c:pt>
                <c:pt idx="659">
                  <c:v>-0.77100000000000002</c:v>
                </c:pt>
                <c:pt idx="660">
                  <c:v>-0.747</c:v>
                </c:pt>
                <c:pt idx="661">
                  <c:v>-0.71599999999999997</c:v>
                </c:pt>
                <c:pt idx="662">
                  <c:v>-0.72199999999999998</c:v>
                </c:pt>
                <c:pt idx="663">
                  <c:v>-0.69799999999999995</c:v>
                </c:pt>
                <c:pt idx="664">
                  <c:v>-0.69599999999999995</c:v>
                </c:pt>
                <c:pt idx="665">
                  <c:v>-0.65400000000000003</c:v>
                </c:pt>
                <c:pt idx="666">
                  <c:v>-0.628</c:v>
                </c:pt>
                <c:pt idx="667">
                  <c:v>-0.61799999999999999</c:v>
                </c:pt>
                <c:pt idx="668">
                  <c:v>-0.62</c:v>
                </c:pt>
                <c:pt idx="669">
                  <c:v>-0.60899999999999999</c:v>
                </c:pt>
                <c:pt idx="670">
                  <c:v>-0.60899999999999999</c:v>
                </c:pt>
                <c:pt idx="671">
                  <c:v>-0.63</c:v>
                </c:pt>
                <c:pt idx="672">
                  <c:v>-0.66700000000000004</c:v>
                </c:pt>
                <c:pt idx="673">
                  <c:v>-0.70499999999999996</c:v>
                </c:pt>
                <c:pt idx="674">
                  <c:v>-0.66200000000000003</c:v>
                </c:pt>
                <c:pt idx="675">
                  <c:v>-0.61799999999999999</c:v>
                </c:pt>
                <c:pt idx="676">
                  <c:v>-0.60899999999999999</c:v>
                </c:pt>
                <c:pt idx="677">
                  <c:v>-0.63800000000000001</c:v>
                </c:pt>
                <c:pt idx="678">
                  <c:v>-0.61499999999999999</c:v>
                </c:pt>
                <c:pt idx="679">
                  <c:v>-0.59799999999999998</c:v>
                </c:pt>
                <c:pt idx="680">
                  <c:v>-0.63200000000000001</c:v>
                </c:pt>
                <c:pt idx="681">
                  <c:v>-0.63600000000000001</c:v>
                </c:pt>
                <c:pt idx="682">
                  <c:v>-0.64900000000000002</c:v>
                </c:pt>
                <c:pt idx="683">
                  <c:v>-0.61799999999999999</c:v>
                </c:pt>
                <c:pt idx="684">
                  <c:v>-0.64200000000000002</c:v>
                </c:pt>
                <c:pt idx="685">
                  <c:v>-0.65400000000000003</c:v>
                </c:pt>
                <c:pt idx="686">
                  <c:v>-0.627</c:v>
                </c:pt>
                <c:pt idx="687">
                  <c:v>-0.52100000000000002</c:v>
                </c:pt>
                <c:pt idx="688">
                  <c:v>-0.54</c:v>
                </c:pt>
                <c:pt idx="689">
                  <c:v>-0.56499999999999995</c:v>
                </c:pt>
                <c:pt idx="690">
                  <c:v>-0.55600000000000005</c:v>
                </c:pt>
                <c:pt idx="691">
                  <c:v>-0.52400000000000002</c:v>
                </c:pt>
                <c:pt idx="692">
                  <c:v>-0.56000000000000005</c:v>
                </c:pt>
                <c:pt idx="693">
                  <c:v>-0.59199999999999997</c:v>
                </c:pt>
                <c:pt idx="694">
                  <c:v>-0.629</c:v>
                </c:pt>
                <c:pt idx="695">
                  <c:v>-0.629</c:v>
                </c:pt>
                <c:pt idx="696">
                  <c:v>-0.59299999999999997</c:v>
                </c:pt>
                <c:pt idx="697">
                  <c:v>-0.60199999999999998</c:v>
                </c:pt>
                <c:pt idx="698">
                  <c:v>-0.53900000000000003</c:v>
                </c:pt>
                <c:pt idx="699">
                  <c:v>-0.52700000000000002</c:v>
                </c:pt>
                <c:pt idx="700">
                  <c:v>-0.48899999999999999</c:v>
                </c:pt>
                <c:pt idx="701">
                  <c:v>-0.47799999999999998</c:v>
                </c:pt>
                <c:pt idx="702">
                  <c:v>-0.42799999999999999</c:v>
                </c:pt>
                <c:pt idx="703">
                  <c:v>-0.40799999999999997</c:v>
                </c:pt>
                <c:pt idx="704">
                  <c:v>-0.45200000000000001</c:v>
                </c:pt>
                <c:pt idx="705">
                  <c:v>-0.495</c:v>
                </c:pt>
                <c:pt idx="706">
                  <c:v>-0.44400000000000001</c:v>
                </c:pt>
                <c:pt idx="707">
                  <c:v>-0.44800000000000001</c:v>
                </c:pt>
                <c:pt idx="708">
                  <c:v>-0.42199999999999999</c:v>
                </c:pt>
                <c:pt idx="709">
                  <c:v>-0.40899999999999997</c:v>
                </c:pt>
                <c:pt idx="710">
                  <c:v>-0.36199999999999999</c:v>
                </c:pt>
                <c:pt idx="711">
                  <c:v>-0.34799999999999998</c:v>
                </c:pt>
                <c:pt idx="712">
                  <c:v>-0.35</c:v>
                </c:pt>
                <c:pt idx="713">
                  <c:v>-0.28899999999999998</c:v>
                </c:pt>
                <c:pt idx="714">
                  <c:v>-0.27</c:v>
                </c:pt>
                <c:pt idx="715">
                  <c:v>-0.26400000000000001</c:v>
                </c:pt>
                <c:pt idx="716">
                  <c:v>-0.24199999999999999</c:v>
                </c:pt>
                <c:pt idx="717">
                  <c:v>-0.20499999999999999</c:v>
                </c:pt>
                <c:pt idx="718">
                  <c:v>-0.183</c:v>
                </c:pt>
                <c:pt idx="719">
                  <c:v>-0.19</c:v>
                </c:pt>
                <c:pt idx="720">
                  <c:v>-0.20899999999999999</c:v>
                </c:pt>
                <c:pt idx="721">
                  <c:v>-0.214</c:v>
                </c:pt>
                <c:pt idx="722">
                  <c:v>-0.16400000000000001</c:v>
                </c:pt>
                <c:pt idx="723">
                  <c:v>-0.16500000000000001</c:v>
                </c:pt>
                <c:pt idx="724">
                  <c:v>-0.1</c:v>
                </c:pt>
                <c:pt idx="725">
                  <c:v>-7.9000000000000001E-2</c:v>
                </c:pt>
                <c:pt idx="726">
                  <c:v>-2.1999999999999999E-2</c:v>
                </c:pt>
                <c:pt idx="727">
                  <c:v>5.8000000000000003E-2</c:v>
                </c:pt>
                <c:pt idx="728">
                  <c:v>-1.9E-2</c:v>
                </c:pt>
                <c:pt idx="729">
                  <c:v>2.3E-2</c:v>
                </c:pt>
                <c:pt idx="730">
                  <c:v>-5.0999999999999997E-2</c:v>
                </c:pt>
                <c:pt idx="731">
                  <c:v>-0.152</c:v>
                </c:pt>
                <c:pt idx="732">
                  <c:v>-0.183</c:v>
                </c:pt>
                <c:pt idx="733">
                  <c:v>-0.20599999999999999</c:v>
                </c:pt>
                <c:pt idx="734">
                  <c:v>-0.23599999999999999</c:v>
                </c:pt>
                <c:pt idx="735">
                  <c:v>-0.26600000000000001</c:v>
                </c:pt>
                <c:pt idx="736">
                  <c:v>-0.24099999999999999</c:v>
                </c:pt>
                <c:pt idx="737">
                  <c:v>-0.22500000000000001</c:v>
                </c:pt>
                <c:pt idx="738">
                  <c:v>-0.28999999999999998</c:v>
                </c:pt>
                <c:pt idx="739">
                  <c:v>-0.32900000000000001</c:v>
                </c:pt>
                <c:pt idx="740">
                  <c:v>-0.31</c:v>
                </c:pt>
                <c:pt idx="741">
                  <c:v>-0.314</c:v>
                </c:pt>
                <c:pt idx="742">
                  <c:v>-0.32600000000000001</c:v>
                </c:pt>
                <c:pt idx="743">
                  <c:v>-0.29799999999999999</c:v>
                </c:pt>
                <c:pt idx="744">
                  <c:v>-0.27800000000000002</c:v>
                </c:pt>
                <c:pt idx="745">
                  <c:v>-0.33900000000000002</c:v>
                </c:pt>
                <c:pt idx="746">
                  <c:v>-0.39200000000000002</c:v>
                </c:pt>
                <c:pt idx="747">
                  <c:v>-0.35099999999999998</c:v>
                </c:pt>
                <c:pt idx="748">
                  <c:v>-0.33500000000000002</c:v>
                </c:pt>
                <c:pt idx="749">
                  <c:v>-0.35399999999999998</c:v>
                </c:pt>
                <c:pt idx="750">
                  <c:v>-0.38700000000000001</c:v>
                </c:pt>
                <c:pt idx="751">
                  <c:v>-0.41599999999999998</c:v>
                </c:pt>
                <c:pt idx="752">
                  <c:v>-0.41299999999999998</c:v>
                </c:pt>
                <c:pt idx="753">
                  <c:v>-0.42199999999999999</c:v>
                </c:pt>
                <c:pt idx="754">
                  <c:v>-0.45500000000000002</c:v>
                </c:pt>
                <c:pt idx="755">
                  <c:v>-0.46899999999999997</c:v>
                </c:pt>
                <c:pt idx="756">
                  <c:v>-0.48199999999999998</c:v>
                </c:pt>
                <c:pt idx="757">
                  <c:v>-0.498</c:v>
                </c:pt>
                <c:pt idx="758">
                  <c:v>-0.48799999999999999</c:v>
                </c:pt>
                <c:pt idx="759">
                  <c:v>-0.54</c:v>
                </c:pt>
                <c:pt idx="760">
                  <c:v>-0.505</c:v>
                </c:pt>
                <c:pt idx="761">
                  <c:v>-0.54100000000000004</c:v>
                </c:pt>
                <c:pt idx="762">
                  <c:v>-0.54</c:v>
                </c:pt>
                <c:pt idx="763">
                  <c:v>-0.57899999999999996</c:v>
                </c:pt>
                <c:pt idx="764">
                  <c:v>-0.64800000000000002</c:v>
                </c:pt>
                <c:pt idx="765">
                  <c:v>-0.70199999999999996</c:v>
                </c:pt>
                <c:pt idx="766">
                  <c:v>-0.71599999999999997</c:v>
                </c:pt>
                <c:pt idx="767">
                  <c:v>-0.72899999999999998</c:v>
                </c:pt>
                <c:pt idx="768">
                  <c:v>-0.745</c:v>
                </c:pt>
                <c:pt idx="769">
                  <c:v>-0.70699999999999996</c:v>
                </c:pt>
                <c:pt idx="770">
                  <c:v>-0.73</c:v>
                </c:pt>
                <c:pt idx="771">
                  <c:v>-0.74399999999999999</c:v>
                </c:pt>
                <c:pt idx="772">
                  <c:v>-0.745</c:v>
                </c:pt>
                <c:pt idx="773">
                  <c:v>-0.752</c:v>
                </c:pt>
                <c:pt idx="774">
                  <c:v>-0.74</c:v>
                </c:pt>
                <c:pt idx="775">
                  <c:v>-0.73299999999999998</c:v>
                </c:pt>
                <c:pt idx="776">
                  <c:v>-0.749</c:v>
                </c:pt>
                <c:pt idx="777">
                  <c:v>-0.74099999999999999</c:v>
                </c:pt>
                <c:pt idx="778">
                  <c:v>-0.73699999999999999</c:v>
                </c:pt>
                <c:pt idx="779">
                  <c:v>-0.75</c:v>
                </c:pt>
                <c:pt idx="780">
                  <c:v>-0.77600000000000002</c:v>
                </c:pt>
                <c:pt idx="781">
                  <c:v>-0.73099999999999998</c:v>
                </c:pt>
                <c:pt idx="782">
                  <c:v>-0.73799999999999999</c:v>
                </c:pt>
                <c:pt idx="783">
                  <c:v>-0.68300000000000005</c:v>
                </c:pt>
                <c:pt idx="784">
                  <c:v>-0.66100000000000003</c:v>
                </c:pt>
                <c:pt idx="785">
                  <c:v>-0.65300000000000002</c:v>
                </c:pt>
                <c:pt idx="786">
                  <c:v>-0.66900000000000004</c:v>
                </c:pt>
                <c:pt idx="787">
                  <c:v>-0.64300000000000002</c:v>
                </c:pt>
                <c:pt idx="788">
                  <c:v>0.17199999999999999</c:v>
                </c:pt>
                <c:pt idx="789">
                  <c:v>0.19800000000000001</c:v>
                </c:pt>
                <c:pt idx="790">
                  <c:v>0.16800000000000001</c:v>
                </c:pt>
                <c:pt idx="791">
                  <c:v>0.218</c:v>
                </c:pt>
                <c:pt idx="792">
                  <c:v>0.112</c:v>
                </c:pt>
                <c:pt idx="793">
                  <c:v>0.06</c:v>
                </c:pt>
                <c:pt idx="794">
                  <c:v>0.126</c:v>
                </c:pt>
                <c:pt idx="795">
                  <c:v>-3.0000000000000001E-3</c:v>
                </c:pt>
                <c:pt idx="796">
                  <c:v>-7.0999999999999994E-2</c:v>
                </c:pt>
                <c:pt idx="797">
                  <c:v>-0.193</c:v>
                </c:pt>
                <c:pt idx="798">
                  <c:v>-0.23200000000000001</c:v>
                </c:pt>
                <c:pt idx="799">
                  <c:v>-0.24299999999999999</c:v>
                </c:pt>
                <c:pt idx="800">
                  <c:v>-0.313</c:v>
                </c:pt>
                <c:pt idx="801">
                  <c:v>-0.34</c:v>
                </c:pt>
                <c:pt idx="802">
                  <c:v>-0.46800000000000003</c:v>
                </c:pt>
                <c:pt idx="803">
                  <c:v>-0.45200000000000001</c:v>
                </c:pt>
                <c:pt idx="804">
                  <c:v>-0.45600000000000002</c:v>
                </c:pt>
                <c:pt idx="805">
                  <c:v>-0.51900000000000002</c:v>
                </c:pt>
                <c:pt idx="806">
                  <c:v>-0.51900000000000002</c:v>
                </c:pt>
                <c:pt idx="807">
                  <c:v>-0.61599999999999999</c:v>
                </c:pt>
                <c:pt idx="808">
                  <c:v>-0.61</c:v>
                </c:pt>
                <c:pt idx="809">
                  <c:v>-0.53100000000000003</c:v>
                </c:pt>
                <c:pt idx="811">
                  <c:v>-0.624</c:v>
                </c:pt>
                <c:pt idx="812">
                  <c:v>-0.746</c:v>
                </c:pt>
                <c:pt idx="813">
                  <c:v>-0.86199999999999999</c:v>
                </c:pt>
                <c:pt idx="814">
                  <c:v>-0.876</c:v>
                </c:pt>
                <c:pt idx="815">
                  <c:v>-0.90900000000000003</c:v>
                </c:pt>
                <c:pt idx="816">
                  <c:v>-0.86799999999999999</c:v>
                </c:pt>
                <c:pt idx="817">
                  <c:v>-0.90800000000000003</c:v>
                </c:pt>
                <c:pt idx="818">
                  <c:v>-0.90600000000000003</c:v>
                </c:pt>
                <c:pt idx="819">
                  <c:v>-0.91400000000000003</c:v>
                </c:pt>
                <c:pt idx="820">
                  <c:v>-0.98599999999999999</c:v>
                </c:pt>
                <c:pt idx="821">
                  <c:v>-0.99</c:v>
                </c:pt>
                <c:pt idx="822">
                  <c:v>-1.008</c:v>
                </c:pt>
                <c:pt idx="823">
                  <c:v>-0.97699999999999998</c:v>
                </c:pt>
                <c:pt idx="824">
                  <c:v>-0.93200000000000005</c:v>
                </c:pt>
                <c:pt idx="825">
                  <c:v>-0.91100000000000003</c:v>
                </c:pt>
                <c:pt idx="826">
                  <c:v>-0.89500000000000002</c:v>
                </c:pt>
                <c:pt idx="827">
                  <c:v>-0.91400000000000003</c:v>
                </c:pt>
                <c:pt idx="828">
                  <c:v>-0.92700000000000005</c:v>
                </c:pt>
                <c:pt idx="830">
                  <c:v>-0.95399999999999996</c:v>
                </c:pt>
                <c:pt idx="831">
                  <c:v>-0.97499999999999998</c:v>
                </c:pt>
                <c:pt idx="832">
                  <c:v>-1.046</c:v>
                </c:pt>
                <c:pt idx="833">
                  <c:v>-1.0669999999999999</c:v>
                </c:pt>
                <c:pt idx="834">
                  <c:v>-1.0880000000000001</c:v>
                </c:pt>
                <c:pt idx="835">
                  <c:v>-1.081</c:v>
                </c:pt>
                <c:pt idx="836">
                  <c:v>-0.95599999999999996</c:v>
                </c:pt>
                <c:pt idx="837">
                  <c:v>-0.9</c:v>
                </c:pt>
                <c:pt idx="838">
                  <c:v>-0.85199999999999998</c:v>
                </c:pt>
                <c:pt idx="839">
                  <c:v>-0.75</c:v>
                </c:pt>
                <c:pt idx="840">
                  <c:v>-0.621</c:v>
                </c:pt>
                <c:pt idx="841">
                  <c:v>-0.33300000000000002</c:v>
                </c:pt>
                <c:pt idx="842">
                  <c:v>-0.26400000000000001</c:v>
                </c:pt>
                <c:pt idx="843">
                  <c:v>-0.246</c:v>
                </c:pt>
                <c:pt idx="844">
                  <c:v>-0.32300000000000001</c:v>
                </c:pt>
                <c:pt idx="845">
                  <c:v>-0.23699999999999999</c:v>
                </c:pt>
                <c:pt idx="846">
                  <c:v>-0.04</c:v>
                </c:pt>
                <c:pt idx="847">
                  <c:v>4.0000000000000001E-3</c:v>
                </c:pt>
                <c:pt idx="848">
                  <c:v>-1.9E-2</c:v>
                </c:pt>
                <c:pt idx="849">
                  <c:v>1.6E-2</c:v>
                </c:pt>
                <c:pt idx="850">
                  <c:v>5.0999999999999997E-2</c:v>
                </c:pt>
                <c:pt idx="851">
                  <c:v>0.253</c:v>
                </c:pt>
                <c:pt idx="852">
                  <c:v>0.34899999999999998</c:v>
                </c:pt>
                <c:pt idx="853">
                  <c:v>0.432</c:v>
                </c:pt>
                <c:pt idx="854">
                  <c:v>0.57299999999999995</c:v>
                </c:pt>
                <c:pt idx="855">
                  <c:v>0.73899999999999999</c:v>
                </c:pt>
                <c:pt idx="856">
                  <c:v>0.79400000000000004</c:v>
                </c:pt>
                <c:pt idx="857">
                  <c:v>0.78200000000000003</c:v>
                </c:pt>
                <c:pt idx="858">
                  <c:v>0.74399999999999999</c:v>
                </c:pt>
                <c:pt idx="859">
                  <c:v>0.72799999999999998</c:v>
                </c:pt>
                <c:pt idx="860">
                  <c:v>0.73499999999999999</c:v>
                </c:pt>
                <c:pt idx="861">
                  <c:v>0.71799999999999997</c:v>
                </c:pt>
                <c:pt idx="862">
                  <c:v>0.72899999999999998</c:v>
                </c:pt>
                <c:pt idx="863">
                  <c:v>0.71699999999999997</c:v>
                </c:pt>
                <c:pt idx="864">
                  <c:v>0.69299999999999995</c:v>
                </c:pt>
                <c:pt idx="865">
                  <c:v>0.81200000000000006</c:v>
                </c:pt>
                <c:pt idx="866">
                  <c:v>0.79500000000000004</c:v>
                </c:pt>
                <c:pt idx="867">
                  <c:v>0.72799999999999998</c:v>
                </c:pt>
                <c:pt idx="868">
                  <c:v>0.73</c:v>
                </c:pt>
                <c:pt idx="869">
                  <c:v>0.71499999999999997</c:v>
                </c:pt>
                <c:pt idx="870">
                  <c:v>0.74199999999999999</c:v>
                </c:pt>
                <c:pt idx="871">
                  <c:v>0.81899999999999995</c:v>
                </c:pt>
                <c:pt idx="872">
                  <c:v>0.83699999999999997</c:v>
                </c:pt>
                <c:pt idx="873">
                  <c:v>0.93500000000000005</c:v>
                </c:pt>
                <c:pt idx="874">
                  <c:v>1.054</c:v>
                </c:pt>
                <c:pt idx="875">
                  <c:v>1.093</c:v>
                </c:pt>
                <c:pt idx="876">
                  <c:v>1.042</c:v>
                </c:pt>
                <c:pt idx="877">
                  <c:v>0.997</c:v>
                </c:pt>
                <c:pt idx="878">
                  <c:v>0.96099999999999997</c:v>
                </c:pt>
                <c:pt idx="879">
                  <c:v>0.96199999999999997</c:v>
                </c:pt>
                <c:pt idx="880">
                  <c:v>0.88100000000000001</c:v>
                </c:pt>
                <c:pt idx="881">
                  <c:v>0.97099999999999997</c:v>
                </c:pt>
                <c:pt idx="882">
                  <c:v>0.96399999999999997</c:v>
                </c:pt>
                <c:pt idx="883">
                  <c:v>0.95299999999999996</c:v>
                </c:pt>
                <c:pt idx="884">
                  <c:v>0.99</c:v>
                </c:pt>
                <c:pt idx="885">
                  <c:v>1.081</c:v>
                </c:pt>
                <c:pt idx="886">
                  <c:v>1.173</c:v>
                </c:pt>
                <c:pt idx="887">
                  <c:v>1.153</c:v>
                </c:pt>
                <c:pt idx="888">
                  <c:v>1.1299999999999999</c:v>
                </c:pt>
                <c:pt idx="889">
                  <c:v>1.0660000000000001</c:v>
                </c:pt>
                <c:pt idx="890">
                  <c:v>1.0309999999999999</c:v>
                </c:pt>
                <c:pt idx="891">
                  <c:v>1.1140000000000001</c:v>
                </c:pt>
                <c:pt idx="892">
                  <c:v>1.21</c:v>
                </c:pt>
                <c:pt idx="893">
                  <c:v>1.052</c:v>
                </c:pt>
                <c:pt idx="894">
                  <c:v>0.91100000000000003</c:v>
                </c:pt>
                <c:pt idx="895">
                  <c:v>0.91600000000000004</c:v>
                </c:pt>
                <c:pt idx="896">
                  <c:v>0.86099999999999999</c:v>
                </c:pt>
                <c:pt idx="897">
                  <c:v>0.81699999999999995</c:v>
                </c:pt>
                <c:pt idx="899">
                  <c:v>0.80700000000000005</c:v>
                </c:pt>
                <c:pt idx="900">
                  <c:v>0.82</c:v>
                </c:pt>
                <c:pt idx="901">
                  <c:v>0.81200000000000006</c:v>
                </c:pt>
                <c:pt idx="902">
                  <c:v>0.92400000000000004</c:v>
                </c:pt>
                <c:pt idx="903">
                  <c:v>0.97499999999999998</c:v>
                </c:pt>
                <c:pt idx="904">
                  <c:v>0.98599999999999999</c:v>
                </c:pt>
                <c:pt idx="905">
                  <c:v>0.97099999999999997</c:v>
                </c:pt>
                <c:pt idx="906">
                  <c:v>0.95399999999999996</c:v>
                </c:pt>
                <c:pt idx="907">
                  <c:v>1.0149999999999999</c:v>
                </c:pt>
                <c:pt idx="908">
                  <c:v>0.90700000000000003</c:v>
                </c:pt>
                <c:pt idx="909">
                  <c:v>0.76500000000000001</c:v>
                </c:pt>
                <c:pt idx="910">
                  <c:v>0.629</c:v>
                </c:pt>
                <c:pt idx="911">
                  <c:v>0.59399999999999997</c:v>
                </c:pt>
                <c:pt idx="912">
                  <c:v>0.55100000000000005</c:v>
                </c:pt>
                <c:pt idx="913">
                  <c:v>0.57099999999999995</c:v>
                </c:pt>
                <c:pt idx="914">
                  <c:v>0.56200000000000006</c:v>
                </c:pt>
                <c:pt idx="915">
                  <c:v>0.54600000000000004</c:v>
                </c:pt>
                <c:pt idx="916">
                  <c:v>0.55100000000000005</c:v>
                </c:pt>
                <c:pt idx="917">
                  <c:v>0.495</c:v>
                </c:pt>
                <c:pt idx="918">
                  <c:v>0.39600000000000002</c:v>
                </c:pt>
                <c:pt idx="919">
                  <c:v>0.30499999999999999</c:v>
                </c:pt>
                <c:pt idx="920">
                  <c:v>0.27900000000000003</c:v>
                </c:pt>
                <c:pt idx="921">
                  <c:v>0.27800000000000002</c:v>
                </c:pt>
                <c:pt idx="922">
                  <c:v>0.28000000000000003</c:v>
                </c:pt>
                <c:pt idx="923">
                  <c:v>0.26100000000000001</c:v>
                </c:pt>
                <c:pt idx="924">
                  <c:v>0.251</c:v>
                </c:pt>
                <c:pt idx="925">
                  <c:v>0.21099999999999999</c:v>
                </c:pt>
                <c:pt idx="926">
                  <c:v>0.17499999999999999</c:v>
                </c:pt>
                <c:pt idx="927">
                  <c:v>0.121</c:v>
                </c:pt>
                <c:pt idx="928">
                  <c:v>8.8999999999999996E-2</c:v>
                </c:pt>
                <c:pt idx="929">
                  <c:v>-1.4E-2</c:v>
                </c:pt>
                <c:pt idx="930">
                  <c:v>-3.2000000000000001E-2</c:v>
                </c:pt>
                <c:pt idx="931">
                  <c:v>-2.5999999999999999E-2</c:v>
                </c:pt>
                <c:pt idx="932">
                  <c:v>-0.05</c:v>
                </c:pt>
                <c:pt idx="933">
                  <c:v>-5.3999999999999999E-2</c:v>
                </c:pt>
                <c:pt idx="934">
                  <c:v>-0.107</c:v>
                </c:pt>
                <c:pt idx="935">
                  <c:v>-0.114</c:v>
                </c:pt>
                <c:pt idx="936">
                  <c:v>-0.16200000000000001</c:v>
                </c:pt>
                <c:pt idx="937">
                  <c:v>-0.182</c:v>
                </c:pt>
                <c:pt idx="938">
                  <c:v>-0.19600000000000001</c:v>
                </c:pt>
                <c:pt idx="939">
                  <c:v>-0.247</c:v>
                </c:pt>
                <c:pt idx="940">
                  <c:v>-0.214</c:v>
                </c:pt>
                <c:pt idx="941">
                  <c:v>-0.22700000000000001</c:v>
                </c:pt>
                <c:pt idx="942">
                  <c:v>-0.218</c:v>
                </c:pt>
                <c:pt idx="943">
                  <c:v>-0.23100000000000001</c:v>
                </c:pt>
                <c:pt idx="944">
                  <c:v>-0.20499999999999999</c:v>
                </c:pt>
                <c:pt idx="945">
                  <c:v>-0.24199999999999999</c:v>
                </c:pt>
                <c:pt idx="946">
                  <c:v>-0.22500000000000001</c:v>
                </c:pt>
                <c:pt idx="947">
                  <c:v>-0.16600000000000001</c:v>
                </c:pt>
                <c:pt idx="948">
                  <c:v>-0.104</c:v>
                </c:pt>
                <c:pt idx="949">
                  <c:v>-9.9000000000000005E-2</c:v>
                </c:pt>
                <c:pt idx="950">
                  <c:v>-0.115</c:v>
                </c:pt>
                <c:pt idx="951">
                  <c:v>-0.122</c:v>
                </c:pt>
                <c:pt idx="952">
                  <c:v>-0.16500000000000001</c:v>
                </c:pt>
                <c:pt idx="953">
                  <c:v>-0.20100000000000001</c:v>
                </c:pt>
                <c:pt idx="954">
                  <c:v>-0.23</c:v>
                </c:pt>
                <c:pt idx="955">
                  <c:v>-0.214</c:v>
                </c:pt>
                <c:pt idx="956">
                  <c:v>-0.192</c:v>
                </c:pt>
                <c:pt idx="957">
                  <c:v>-0.24</c:v>
                </c:pt>
                <c:pt idx="958">
                  <c:v>-0.28199999999999997</c:v>
                </c:pt>
                <c:pt idx="959">
                  <c:v>-0.30499999999999999</c:v>
                </c:pt>
                <c:pt idx="960">
                  <c:v>-0.33600000000000002</c:v>
                </c:pt>
                <c:pt idx="961">
                  <c:v>-0.34899999999999998</c:v>
                </c:pt>
                <c:pt idx="962">
                  <c:v>-0.314</c:v>
                </c:pt>
                <c:pt idx="963">
                  <c:v>-0.30099999999999999</c:v>
                </c:pt>
                <c:pt idx="964">
                  <c:v>-0.29799999999999999</c:v>
                </c:pt>
                <c:pt idx="965">
                  <c:v>-0.28000000000000003</c:v>
                </c:pt>
                <c:pt idx="966">
                  <c:v>-0.28599999999999998</c:v>
                </c:pt>
                <c:pt idx="967">
                  <c:v>-0.27300000000000002</c:v>
                </c:pt>
                <c:pt idx="968">
                  <c:v>-0.252</c:v>
                </c:pt>
                <c:pt idx="969">
                  <c:v>-0.246</c:v>
                </c:pt>
                <c:pt idx="970">
                  <c:v>-0.187</c:v>
                </c:pt>
                <c:pt idx="971">
                  <c:v>-0.17799999999999999</c:v>
                </c:pt>
                <c:pt idx="972">
                  <c:v>-0.14399999999999999</c:v>
                </c:pt>
                <c:pt idx="973">
                  <c:v>-0.20300000000000001</c:v>
                </c:pt>
                <c:pt idx="974">
                  <c:v>-0.17199999999999999</c:v>
                </c:pt>
                <c:pt idx="975">
                  <c:v>-0.11799999999999999</c:v>
                </c:pt>
                <c:pt idx="976">
                  <c:v>-0.14000000000000001</c:v>
                </c:pt>
                <c:pt idx="977">
                  <c:v>-0.122</c:v>
                </c:pt>
                <c:pt idx="978">
                  <c:v>-8.7999999999999995E-2</c:v>
                </c:pt>
                <c:pt idx="979">
                  <c:v>3.6999999999999998E-2</c:v>
                </c:pt>
                <c:pt idx="980">
                  <c:v>3.5000000000000003E-2</c:v>
                </c:pt>
                <c:pt idx="981">
                  <c:v>0.104</c:v>
                </c:pt>
                <c:pt idx="982">
                  <c:v>0.14899999999999999</c:v>
                </c:pt>
                <c:pt idx="983">
                  <c:v>0.17299999999999999</c:v>
                </c:pt>
                <c:pt idx="984">
                  <c:v>0.19900000000000001</c:v>
                </c:pt>
                <c:pt idx="985">
                  <c:v>0.23899999999999999</c:v>
                </c:pt>
                <c:pt idx="986">
                  <c:v>0.247</c:v>
                </c:pt>
                <c:pt idx="987">
                  <c:v>0.28299999999999997</c:v>
                </c:pt>
                <c:pt idx="988">
                  <c:v>0.29099999999999998</c:v>
                </c:pt>
                <c:pt idx="989">
                  <c:v>0.30199999999999999</c:v>
                </c:pt>
                <c:pt idx="990">
                  <c:v>0.30199999999999999</c:v>
                </c:pt>
                <c:pt idx="991">
                  <c:v>0.30599999999999999</c:v>
                </c:pt>
                <c:pt idx="992">
                  <c:v>0.29599999999999999</c:v>
                </c:pt>
                <c:pt idx="993">
                  <c:v>0.23899999999999999</c:v>
                </c:pt>
                <c:pt idx="994">
                  <c:v>0.19600000000000001</c:v>
                </c:pt>
                <c:pt idx="995">
                  <c:v>0.20599999999999999</c:v>
                </c:pt>
                <c:pt idx="996">
                  <c:v>0.17799999999999999</c:v>
                </c:pt>
                <c:pt idx="997">
                  <c:v>0.14199999999999999</c:v>
                </c:pt>
                <c:pt idx="998">
                  <c:v>0.14399999999999999</c:v>
                </c:pt>
                <c:pt idx="999">
                  <c:v>0.11700000000000001</c:v>
                </c:pt>
                <c:pt idx="1000">
                  <c:v>0.13200000000000001</c:v>
                </c:pt>
                <c:pt idx="1001">
                  <c:v>0.126</c:v>
                </c:pt>
                <c:pt idx="1002">
                  <c:v>9.2999999999999999E-2</c:v>
                </c:pt>
                <c:pt idx="1003">
                  <c:v>5.8000000000000003E-2</c:v>
                </c:pt>
                <c:pt idx="1004">
                  <c:v>1.0999999999999999E-2</c:v>
                </c:pt>
                <c:pt idx="1005">
                  <c:v>-1.4E-2</c:v>
                </c:pt>
                <c:pt idx="1006">
                  <c:v>-3.6999999999999998E-2</c:v>
                </c:pt>
                <c:pt idx="1007">
                  <c:v>-6.6000000000000003E-2</c:v>
                </c:pt>
                <c:pt idx="1008">
                  <c:v>-5.5E-2</c:v>
                </c:pt>
                <c:pt idx="1009">
                  <c:v>-6.4000000000000001E-2</c:v>
                </c:pt>
                <c:pt idx="1010">
                  <c:v>-5.0999999999999997E-2</c:v>
                </c:pt>
                <c:pt idx="1011">
                  <c:v>-4.2999999999999997E-2</c:v>
                </c:pt>
                <c:pt idx="1012">
                  <c:v>-3.2000000000000001E-2</c:v>
                </c:pt>
                <c:pt idx="1013">
                  <c:v>-0.01</c:v>
                </c:pt>
                <c:pt idx="1014">
                  <c:v>-8.0000000000000002E-3</c:v>
                </c:pt>
                <c:pt idx="1015">
                  <c:v>-6.0000000000000001E-3</c:v>
                </c:pt>
                <c:pt idx="1016">
                  <c:v>-2.5999999999999999E-2</c:v>
                </c:pt>
                <c:pt idx="1017">
                  <c:v>-0.03</c:v>
                </c:pt>
                <c:pt idx="1018">
                  <c:v>-3.5999999999999997E-2</c:v>
                </c:pt>
                <c:pt idx="1019">
                  <c:v>-6.7000000000000004E-2</c:v>
                </c:pt>
                <c:pt idx="1020">
                  <c:v>-7.5999999999999998E-2</c:v>
                </c:pt>
                <c:pt idx="1021">
                  <c:v>-6.3E-2</c:v>
                </c:pt>
                <c:pt idx="1022">
                  <c:v>-8.3000000000000004E-2</c:v>
                </c:pt>
                <c:pt idx="1023">
                  <c:v>-0.10199999999999999</c:v>
                </c:pt>
                <c:pt idx="1024">
                  <c:v>-0.108</c:v>
                </c:pt>
                <c:pt idx="1025">
                  <c:v>-0.13400000000000001</c:v>
                </c:pt>
                <c:pt idx="1026">
                  <c:v>-0.129</c:v>
                </c:pt>
                <c:pt idx="1027">
                  <c:v>-0.126</c:v>
                </c:pt>
                <c:pt idx="1028">
                  <c:v>-7.4999999999999997E-2</c:v>
                </c:pt>
                <c:pt idx="1029">
                  <c:v>-8.8999999999999996E-2</c:v>
                </c:pt>
                <c:pt idx="1030">
                  <c:v>-0.16500000000000001</c:v>
                </c:pt>
                <c:pt idx="1031">
                  <c:v>-0.155</c:v>
                </c:pt>
                <c:pt idx="1032">
                  <c:v>-0.16300000000000001</c:v>
                </c:pt>
                <c:pt idx="1033">
                  <c:v>-0.21199999999999999</c:v>
                </c:pt>
                <c:pt idx="1034">
                  <c:v>-0.247</c:v>
                </c:pt>
                <c:pt idx="1035">
                  <c:v>-0.27400000000000002</c:v>
                </c:pt>
                <c:pt idx="1036">
                  <c:v>-0.27100000000000002</c:v>
                </c:pt>
                <c:pt idx="1037">
                  <c:v>-0.26600000000000001</c:v>
                </c:pt>
                <c:pt idx="1038">
                  <c:v>-0.23200000000000001</c:v>
                </c:pt>
                <c:pt idx="1039">
                  <c:v>-0.221</c:v>
                </c:pt>
                <c:pt idx="1040">
                  <c:v>-0.23200000000000001</c:v>
                </c:pt>
                <c:pt idx="1041">
                  <c:v>-0.253</c:v>
                </c:pt>
                <c:pt idx="1042">
                  <c:v>-0.27200000000000002</c:v>
                </c:pt>
                <c:pt idx="1043">
                  <c:v>-0.29599999999999999</c:v>
                </c:pt>
                <c:pt idx="1044">
                  <c:v>-0.29799999999999999</c:v>
                </c:pt>
                <c:pt idx="1045">
                  <c:v>-0.28000000000000003</c:v>
                </c:pt>
                <c:pt idx="1046">
                  <c:v>-0.29299999999999998</c:v>
                </c:pt>
                <c:pt idx="1047">
                  <c:v>-0.34</c:v>
                </c:pt>
                <c:pt idx="1048">
                  <c:v>-0.34</c:v>
                </c:pt>
                <c:pt idx="1049">
                  <c:v>-0.33200000000000002</c:v>
                </c:pt>
                <c:pt idx="1050">
                  <c:v>-0.34799999999999998</c:v>
                </c:pt>
                <c:pt idx="1051">
                  <c:v>-0.32900000000000001</c:v>
                </c:pt>
                <c:pt idx="1052">
                  <c:v>-0.34499999999999997</c:v>
                </c:pt>
                <c:pt idx="1053">
                  <c:v>-0.38600000000000001</c:v>
                </c:pt>
                <c:pt idx="1054">
                  <c:v>-0.45500000000000002</c:v>
                </c:pt>
                <c:pt idx="1055">
                  <c:v>-0.505</c:v>
                </c:pt>
                <c:pt idx="1056">
                  <c:v>-0.51300000000000001</c:v>
                </c:pt>
                <c:pt idx="1057">
                  <c:v>-0.502</c:v>
                </c:pt>
                <c:pt idx="1058">
                  <c:v>-0.51200000000000001</c:v>
                </c:pt>
                <c:pt idx="1059">
                  <c:v>-0.50900000000000001</c:v>
                </c:pt>
                <c:pt idx="1060">
                  <c:v>-0.55400000000000005</c:v>
                </c:pt>
                <c:pt idx="1061">
                  <c:v>-0.52800000000000002</c:v>
                </c:pt>
                <c:pt idx="1062">
                  <c:v>-0.56000000000000005</c:v>
                </c:pt>
                <c:pt idx="1063">
                  <c:v>-0.58799999999999997</c:v>
                </c:pt>
                <c:pt idx="1064">
                  <c:v>-0.58199999999999996</c:v>
                </c:pt>
                <c:pt idx="1065">
                  <c:v>-0.628</c:v>
                </c:pt>
                <c:pt idx="1066">
                  <c:v>-0.64300000000000002</c:v>
                </c:pt>
                <c:pt idx="1067">
                  <c:v>-0.65</c:v>
                </c:pt>
                <c:pt idx="1069">
                  <c:v>-0.61699999999999999</c:v>
                </c:pt>
                <c:pt idx="1070">
                  <c:v>-0.56699999999999995</c:v>
                </c:pt>
                <c:pt idx="1071">
                  <c:v>-0.59299999999999997</c:v>
                </c:pt>
                <c:pt idx="1072">
                  <c:v>-0.622</c:v>
                </c:pt>
                <c:pt idx="1073">
                  <c:v>-0.61199999999999999</c:v>
                </c:pt>
                <c:pt idx="1074">
                  <c:v>-0.626</c:v>
                </c:pt>
                <c:pt idx="1075">
                  <c:v>-0.63900000000000001</c:v>
                </c:pt>
                <c:pt idx="1077">
                  <c:v>-0.63900000000000001</c:v>
                </c:pt>
                <c:pt idx="1078">
                  <c:v>-0.67200000000000004</c:v>
                </c:pt>
                <c:pt idx="1079">
                  <c:v>-0.68400000000000005</c:v>
                </c:pt>
                <c:pt idx="1080">
                  <c:v>-0.64700000000000002</c:v>
                </c:pt>
                <c:pt idx="1081">
                  <c:v>-0.65700000000000003</c:v>
                </c:pt>
                <c:pt idx="1082">
                  <c:v>-0.67800000000000005</c:v>
                </c:pt>
                <c:pt idx="1083">
                  <c:v>-0.66500000000000004</c:v>
                </c:pt>
              </c:numCache>
            </c:numRef>
          </c:val>
          <c:smooth val="0"/>
          <c:extLst xmlns:c16r2="http://schemas.microsoft.com/office/drawing/2015/06/chart">
            <c:ext xmlns:c16="http://schemas.microsoft.com/office/drawing/2014/chart" uri="{C3380CC4-5D6E-409C-BE32-E72D297353CC}">
              <c16:uniqueId val="{00000000-4803-4ADC-A38F-E588DC0D5614}"/>
            </c:ext>
          </c:extLst>
        </c:ser>
        <c:ser>
          <c:idx val="1"/>
          <c:order val="1"/>
          <c:tx>
            <c:strRef>
              <c:f>'Real yields'!$C$1</c:f>
              <c:strCache>
                <c:ptCount val="1"/>
                <c:pt idx="0">
                  <c:v>USGGT02Y Index (US Generic Govt TII 2 Year)</c:v>
                </c:pt>
              </c:strCache>
            </c:strRef>
          </c:tx>
          <c:spPr>
            <a:ln w="28575" cap="rnd">
              <a:solidFill>
                <a:schemeClr val="accent2"/>
              </a:solidFill>
              <a:round/>
            </a:ln>
            <a:effectLst/>
          </c:spPr>
          <c:marker>
            <c:symbol val="none"/>
          </c:marker>
          <c:cat>
            <c:numRef>
              <c:f>'Real yields'!$A$2:$A$1085</c:f>
              <c:numCache>
                <c:formatCode>m/d/yyyy</c:formatCode>
                <c:ptCount val="1084"/>
                <c:pt idx="0">
                  <c:v>43271</c:v>
                </c:pt>
                <c:pt idx="1">
                  <c:v>43270</c:v>
                </c:pt>
                <c:pt idx="2">
                  <c:v>43269</c:v>
                </c:pt>
                <c:pt idx="3">
                  <c:v>43266</c:v>
                </c:pt>
                <c:pt idx="4">
                  <c:v>43265</c:v>
                </c:pt>
                <c:pt idx="5">
                  <c:v>43264</c:v>
                </c:pt>
                <c:pt idx="6">
                  <c:v>43263</c:v>
                </c:pt>
                <c:pt idx="7">
                  <c:v>43262</c:v>
                </c:pt>
                <c:pt idx="8">
                  <c:v>43259</c:v>
                </c:pt>
                <c:pt idx="9">
                  <c:v>43258</c:v>
                </c:pt>
                <c:pt idx="10">
                  <c:v>43257</c:v>
                </c:pt>
                <c:pt idx="11">
                  <c:v>43256</c:v>
                </c:pt>
                <c:pt idx="12">
                  <c:v>43255</c:v>
                </c:pt>
                <c:pt idx="13">
                  <c:v>43252</c:v>
                </c:pt>
                <c:pt idx="14">
                  <c:v>43251</c:v>
                </c:pt>
                <c:pt idx="15">
                  <c:v>43250</c:v>
                </c:pt>
                <c:pt idx="16">
                  <c:v>43249</c:v>
                </c:pt>
                <c:pt idx="17">
                  <c:v>43248</c:v>
                </c:pt>
                <c:pt idx="18">
                  <c:v>43245</c:v>
                </c:pt>
                <c:pt idx="19">
                  <c:v>43244</c:v>
                </c:pt>
                <c:pt idx="20">
                  <c:v>43243</c:v>
                </c:pt>
                <c:pt idx="21">
                  <c:v>43242</c:v>
                </c:pt>
                <c:pt idx="22">
                  <c:v>43241</c:v>
                </c:pt>
                <c:pt idx="23">
                  <c:v>43238</c:v>
                </c:pt>
                <c:pt idx="24">
                  <c:v>43237</c:v>
                </c:pt>
                <c:pt idx="25">
                  <c:v>43236</c:v>
                </c:pt>
                <c:pt idx="26">
                  <c:v>43235</c:v>
                </c:pt>
                <c:pt idx="27">
                  <c:v>43234</c:v>
                </c:pt>
                <c:pt idx="28">
                  <c:v>43231</c:v>
                </c:pt>
                <c:pt idx="29">
                  <c:v>43230</c:v>
                </c:pt>
                <c:pt idx="30">
                  <c:v>43229</c:v>
                </c:pt>
                <c:pt idx="31">
                  <c:v>43228</c:v>
                </c:pt>
                <c:pt idx="32">
                  <c:v>43227</c:v>
                </c:pt>
                <c:pt idx="33">
                  <c:v>43224</c:v>
                </c:pt>
                <c:pt idx="34">
                  <c:v>43223</c:v>
                </c:pt>
                <c:pt idx="35">
                  <c:v>43222</c:v>
                </c:pt>
                <c:pt idx="36">
                  <c:v>43221</c:v>
                </c:pt>
                <c:pt idx="37">
                  <c:v>43220</c:v>
                </c:pt>
                <c:pt idx="38">
                  <c:v>43217</c:v>
                </c:pt>
                <c:pt idx="39">
                  <c:v>43216</c:v>
                </c:pt>
                <c:pt idx="40">
                  <c:v>43215</c:v>
                </c:pt>
                <c:pt idx="41">
                  <c:v>43214</c:v>
                </c:pt>
                <c:pt idx="42">
                  <c:v>43213</c:v>
                </c:pt>
                <c:pt idx="43">
                  <c:v>43210</c:v>
                </c:pt>
                <c:pt idx="44">
                  <c:v>43209</c:v>
                </c:pt>
                <c:pt idx="45">
                  <c:v>43208</c:v>
                </c:pt>
                <c:pt idx="46">
                  <c:v>43207</c:v>
                </c:pt>
                <c:pt idx="47">
                  <c:v>43206</c:v>
                </c:pt>
                <c:pt idx="48">
                  <c:v>43203</c:v>
                </c:pt>
                <c:pt idx="49">
                  <c:v>43202</c:v>
                </c:pt>
                <c:pt idx="50">
                  <c:v>43201</c:v>
                </c:pt>
                <c:pt idx="51">
                  <c:v>43200</c:v>
                </c:pt>
                <c:pt idx="52">
                  <c:v>43199</c:v>
                </c:pt>
                <c:pt idx="53">
                  <c:v>43196</c:v>
                </c:pt>
                <c:pt idx="54">
                  <c:v>43195</c:v>
                </c:pt>
                <c:pt idx="55">
                  <c:v>43194</c:v>
                </c:pt>
                <c:pt idx="56">
                  <c:v>43193</c:v>
                </c:pt>
                <c:pt idx="57">
                  <c:v>43192</c:v>
                </c:pt>
                <c:pt idx="58">
                  <c:v>43188</c:v>
                </c:pt>
                <c:pt idx="59">
                  <c:v>43187</c:v>
                </c:pt>
                <c:pt idx="60">
                  <c:v>43186</c:v>
                </c:pt>
                <c:pt idx="61">
                  <c:v>43185</c:v>
                </c:pt>
                <c:pt idx="62">
                  <c:v>43182</c:v>
                </c:pt>
                <c:pt idx="63">
                  <c:v>43181</c:v>
                </c:pt>
                <c:pt idx="64">
                  <c:v>43180</c:v>
                </c:pt>
                <c:pt idx="65">
                  <c:v>43179</c:v>
                </c:pt>
                <c:pt idx="66">
                  <c:v>43178</c:v>
                </c:pt>
                <c:pt idx="67">
                  <c:v>43175</c:v>
                </c:pt>
                <c:pt idx="68">
                  <c:v>43174</c:v>
                </c:pt>
                <c:pt idx="69">
                  <c:v>43173</c:v>
                </c:pt>
                <c:pt idx="70">
                  <c:v>43172</c:v>
                </c:pt>
                <c:pt idx="71">
                  <c:v>43171</c:v>
                </c:pt>
                <c:pt idx="72">
                  <c:v>43168</c:v>
                </c:pt>
                <c:pt idx="73">
                  <c:v>43167</c:v>
                </c:pt>
                <c:pt idx="74">
                  <c:v>43166</c:v>
                </c:pt>
                <c:pt idx="75">
                  <c:v>43165</c:v>
                </c:pt>
                <c:pt idx="76">
                  <c:v>43164</c:v>
                </c:pt>
                <c:pt idx="77">
                  <c:v>43161</c:v>
                </c:pt>
                <c:pt idx="78">
                  <c:v>43160</c:v>
                </c:pt>
                <c:pt idx="79">
                  <c:v>43159</c:v>
                </c:pt>
                <c:pt idx="80">
                  <c:v>43158</c:v>
                </c:pt>
                <c:pt idx="81">
                  <c:v>43157</c:v>
                </c:pt>
                <c:pt idx="82">
                  <c:v>43154</c:v>
                </c:pt>
                <c:pt idx="83">
                  <c:v>43153</c:v>
                </c:pt>
                <c:pt idx="84">
                  <c:v>43152</c:v>
                </c:pt>
                <c:pt idx="85">
                  <c:v>43151</c:v>
                </c:pt>
                <c:pt idx="86">
                  <c:v>43150</c:v>
                </c:pt>
                <c:pt idx="87">
                  <c:v>43147</c:v>
                </c:pt>
                <c:pt idx="88">
                  <c:v>43146</c:v>
                </c:pt>
                <c:pt idx="89">
                  <c:v>43145</c:v>
                </c:pt>
                <c:pt idx="90">
                  <c:v>43144</c:v>
                </c:pt>
                <c:pt idx="91">
                  <c:v>43143</c:v>
                </c:pt>
                <c:pt idx="92">
                  <c:v>43140</c:v>
                </c:pt>
                <c:pt idx="93">
                  <c:v>43139</c:v>
                </c:pt>
                <c:pt idx="94">
                  <c:v>43138</c:v>
                </c:pt>
                <c:pt idx="95">
                  <c:v>43137</c:v>
                </c:pt>
                <c:pt idx="96">
                  <c:v>43136</c:v>
                </c:pt>
                <c:pt idx="97">
                  <c:v>43133</c:v>
                </c:pt>
                <c:pt idx="98">
                  <c:v>43132</c:v>
                </c:pt>
                <c:pt idx="99">
                  <c:v>43131</c:v>
                </c:pt>
                <c:pt idx="100">
                  <c:v>43130</c:v>
                </c:pt>
                <c:pt idx="101">
                  <c:v>43129</c:v>
                </c:pt>
                <c:pt idx="102">
                  <c:v>43126</c:v>
                </c:pt>
                <c:pt idx="103">
                  <c:v>43125</c:v>
                </c:pt>
                <c:pt idx="104">
                  <c:v>43124</c:v>
                </c:pt>
                <c:pt idx="105">
                  <c:v>43123</c:v>
                </c:pt>
                <c:pt idx="106">
                  <c:v>43122</c:v>
                </c:pt>
                <c:pt idx="107">
                  <c:v>43119</c:v>
                </c:pt>
                <c:pt idx="108">
                  <c:v>43118</c:v>
                </c:pt>
                <c:pt idx="109">
                  <c:v>43117</c:v>
                </c:pt>
                <c:pt idx="110">
                  <c:v>43116</c:v>
                </c:pt>
                <c:pt idx="111">
                  <c:v>43115</c:v>
                </c:pt>
                <c:pt idx="112">
                  <c:v>43112</c:v>
                </c:pt>
                <c:pt idx="113">
                  <c:v>43111</c:v>
                </c:pt>
                <c:pt idx="114">
                  <c:v>43110</c:v>
                </c:pt>
                <c:pt idx="115">
                  <c:v>43109</c:v>
                </c:pt>
                <c:pt idx="116">
                  <c:v>43108</c:v>
                </c:pt>
                <c:pt idx="117">
                  <c:v>43105</c:v>
                </c:pt>
                <c:pt idx="118">
                  <c:v>43104</c:v>
                </c:pt>
                <c:pt idx="119">
                  <c:v>43103</c:v>
                </c:pt>
                <c:pt idx="120">
                  <c:v>43102</c:v>
                </c:pt>
                <c:pt idx="121">
                  <c:v>43098</c:v>
                </c:pt>
                <c:pt idx="122">
                  <c:v>43097</c:v>
                </c:pt>
                <c:pt idx="123">
                  <c:v>43096</c:v>
                </c:pt>
                <c:pt idx="124">
                  <c:v>43095</c:v>
                </c:pt>
                <c:pt idx="125">
                  <c:v>43091</c:v>
                </c:pt>
                <c:pt idx="126">
                  <c:v>43090</c:v>
                </c:pt>
                <c:pt idx="127">
                  <c:v>43089</c:v>
                </c:pt>
                <c:pt idx="128">
                  <c:v>43088</c:v>
                </c:pt>
                <c:pt idx="129">
                  <c:v>43087</c:v>
                </c:pt>
                <c:pt idx="130">
                  <c:v>43084</c:v>
                </c:pt>
                <c:pt idx="131">
                  <c:v>43083</c:v>
                </c:pt>
                <c:pt idx="132">
                  <c:v>43082</c:v>
                </c:pt>
                <c:pt idx="133">
                  <c:v>43081</c:v>
                </c:pt>
                <c:pt idx="134">
                  <c:v>43080</c:v>
                </c:pt>
                <c:pt idx="135">
                  <c:v>43077</c:v>
                </c:pt>
                <c:pt idx="136">
                  <c:v>43076</c:v>
                </c:pt>
                <c:pt idx="137">
                  <c:v>43075</c:v>
                </c:pt>
                <c:pt idx="138">
                  <c:v>43074</c:v>
                </c:pt>
                <c:pt idx="139">
                  <c:v>43073</c:v>
                </c:pt>
                <c:pt idx="140">
                  <c:v>43070</c:v>
                </c:pt>
                <c:pt idx="141">
                  <c:v>43069</c:v>
                </c:pt>
                <c:pt idx="142">
                  <c:v>43068</c:v>
                </c:pt>
                <c:pt idx="143">
                  <c:v>43067</c:v>
                </c:pt>
                <c:pt idx="144">
                  <c:v>43066</c:v>
                </c:pt>
                <c:pt idx="145">
                  <c:v>43063</c:v>
                </c:pt>
                <c:pt idx="146">
                  <c:v>43062</c:v>
                </c:pt>
                <c:pt idx="147">
                  <c:v>43061</c:v>
                </c:pt>
                <c:pt idx="148">
                  <c:v>43060</c:v>
                </c:pt>
                <c:pt idx="149">
                  <c:v>43059</c:v>
                </c:pt>
                <c:pt idx="150">
                  <c:v>43056</c:v>
                </c:pt>
                <c:pt idx="151">
                  <c:v>43055</c:v>
                </c:pt>
                <c:pt idx="152">
                  <c:v>43054</c:v>
                </c:pt>
                <c:pt idx="153">
                  <c:v>43053</c:v>
                </c:pt>
                <c:pt idx="154">
                  <c:v>43052</c:v>
                </c:pt>
                <c:pt idx="155">
                  <c:v>43049</c:v>
                </c:pt>
                <c:pt idx="156">
                  <c:v>43048</c:v>
                </c:pt>
                <c:pt idx="157">
                  <c:v>43047</c:v>
                </c:pt>
                <c:pt idx="158">
                  <c:v>43046</c:v>
                </c:pt>
                <c:pt idx="159">
                  <c:v>43045</c:v>
                </c:pt>
                <c:pt idx="160">
                  <c:v>43042</c:v>
                </c:pt>
                <c:pt idx="161">
                  <c:v>43041</c:v>
                </c:pt>
                <c:pt idx="162">
                  <c:v>43040</c:v>
                </c:pt>
                <c:pt idx="163">
                  <c:v>43039</c:v>
                </c:pt>
                <c:pt idx="164">
                  <c:v>43038</c:v>
                </c:pt>
                <c:pt idx="165">
                  <c:v>43035</c:v>
                </c:pt>
                <c:pt idx="166">
                  <c:v>43034</c:v>
                </c:pt>
                <c:pt idx="167">
                  <c:v>43033</c:v>
                </c:pt>
                <c:pt idx="168">
                  <c:v>43032</c:v>
                </c:pt>
                <c:pt idx="169">
                  <c:v>43031</c:v>
                </c:pt>
                <c:pt idx="170">
                  <c:v>43028</c:v>
                </c:pt>
                <c:pt idx="171">
                  <c:v>43027</c:v>
                </c:pt>
                <c:pt idx="172">
                  <c:v>43026</c:v>
                </c:pt>
                <c:pt idx="173">
                  <c:v>43025</c:v>
                </c:pt>
                <c:pt idx="174">
                  <c:v>43024</c:v>
                </c:pt>
                <c:pt idx="175">
                  <c:v>43021</c:v>
                </c:pt>
                <c:pt idx="176">
                  <c:v>43020</c:v>
                </c:pt>
                <c:pt idx="177">
                  <c:v>43019</c:v>
                </c:pt>
                <c:pt idx="178">
                  <c:v>43018</c:v>
                </c:pt>
                <c:pt idx="179">
                  <c:v>43017</c:v>
                </c:pt>
                <c:pt idx="180">
                  <c:v>43014</c:v>
                </c:pt>
                <c:pt idx="181">
                  <c:v>43013</c:v>
                </c:pt>
                <c:pt idx="182">
                  <c:v>43012</c:v>
                </c:pt>
                <c:pt idx="183">
                  <c:v>43011</c:v>
                </c:pt>
                <c:pt idx="184">
                  <c:v>43010</c:v>
                </c:pt>
                <c:pt idx="185">
                  <c:v>43007</c:v>
                </c:pt>
                <c:pt idx="186">
                  <c:v>43006</c:v>
                </c:pt>
                <c:pt idx="187">
                  <c:v>43005</c:v>
                </c:pt>
                <c:pt idx="188">
                  <c:v>43004</c:v>
                </c:pt>
                <c:pt idx="189">
                  <c:v>43003</c:v>
                </c:pt>
                <c:pt idx="190">
                  <c:v>43000</c:v>
                </c:pt>
                <c:pt idx="191">
                  <c:v>42999</c:v>
                </c:pt>
                <c:pt idx="192">
                  <c:v>42998</c:v>
                </c:pt>
                <c:pt idx="193">
                  <c:v>42997</c:v>
                </c:pt>
                <c:pt idx="194">
                  <c:v>42996</c:v>
                </c:pt>
                <c:pt idx="195">
                  <c:v>42993</c:v>
                </c:pt>
                <c:pt idx="196">
                  <c:v>42992</c:v>
                </c:pt>
                <c:pt idx="197">
                  <c:v>42991</c:v>
                </c:pt>
                <c:pt idx="198">
                  <c:v>42990</c:v>
                </c:pt>
                <c:pt idx="199">
                  <c:v>42989</c:v>
                </c:pt>
                <c:pt idx="200">
                  <c:v>42986</c:v>
                </c:pt>
                <c:pt idx="201">
                  <c:v>42985</c:v>
                </c:pt>
                <c:pt idx="202">
                  <c:v>42984</c:v>
                </c:pt>
                <c:pt idx="203">
                  <c:v>42983</c:v>
                </c:pt>
                <c:pt idx="204">
                  <c:v>42982</c:v>
                </c:pt>
                <c:pt idx="205">
                  <c:v>42979</c:v>
                </c:pt>
                <c:pt idx="206">
                  <c:v>42978</c:v>
                </c:pt>
                <c:pt idx="207">
                  <c:v>42977</c:v>
                </c:pt>
                <c:pt idx="208">
                  <c:v>42976</c:v>
                </c:pt>
                <c:pt idx="209">
                  <c:v>42975</c:v>
                </c:pt>
                <c:pt idx="210">
                  <c:v>42972</c:v>
                </c:pt>
                <c:pt idx="211">
                  <c:v>42971</c:v>
                </c:pt>
                <c:pt idx="212">
                  <c:v>42970</c:v>
                </c:pt>
                <c:pt idx="213">
                  <c:v>42969</c:v>
                </c:pt>
                <c:pt idx="214">
                  <c:v>42968</c:v>
                </c:pt>
                <c:pt idx="215">
                  <c:v>42965</c:v>
                </c:pt>
                <c:pt idx="216">
                  <c:v>42964</c:v>
                </c:pt>
                <c:pt idx="217">
                  <c:v>42963</c:v>
                </c:pt>
                <c:pt idx="218">
                  <c:v>42962</c:v>
                </c:pt>
                <c:pt idx="219">
                  <c:v>42961</c:v>
                </c:pt>
                <c:pt idx="220">
                  <c:v>42958</c:v>
                </c:pt>
                <c:pt idx="221">
                  <c:v>42957</c:v>
                </c:pt>
                <c:pt idx="222">
                  <c:v>42956</c:v>
                </c:pt>
                <c:pt idx="223">
                  <c:v>42955</c:v>
                </c:pt>
                <c:pt idx="224">
                  <c:v>42954</c:v>
                </c:pt>
                <c:pt idx="225">
                  <c:v>42951</c:v>
                </c:pt>
                <c:pt idx="226">
                  <c:v>42950</c:v>
                </c:pt>
                <c:pt idx="227">
                  <c:v>42949</c:v>
                </c:pt>
                <c:pt idx="228">
                  <c:v>42948</c:v>
                </c:pt>
                <c:pt idx="229">
                  <c:v>42947</c:v>
                </c:pt>
                <c:pt idx="230">
                  <c:v>42944</c:v>
                </c:pt>
                <c:pt idx="231">
                  <c:v>42943</c:v>
                </c:pt>
                <c:pt idx="232">
                  <c:v>42942</c:v>
                </c:pt>
                <c:pt idx="233">
                  <c:v>42941</c:v>
                </c:pt>
                <c:pt idx="234">
                  <c:v>42940</c:v>
                </c:pt>
                <c:pt idx="235">
                  <c:v>42937</c:v>
                </c:pt>
                <c:pt idx="236">
                  <c:v>42936</c:v>
                </c:pt>
                <c:pt idx="237">
                  <c:v>42935</c:v>
                </c:pt>
                <c:pt idx="238">
                  <c:v>42934</c:v>
                </c:pt>
                <c:pt idx="239">
                  <c:v>42933</c:v>
                </c:pt>
                <c:pt idx="240">
                  <c:v>42930</c:v>
                </c:pt>
                <c:pt idx="241">
                  <c:v>42929</c:v>
                </c:pt>
                <c:pt idx="242">
                  <c:v>42928</c:v>
                </c:pt>
                <c:pt idx="243">
                  <c:v>42927</c:v>
                </c:pt>
                <c:pt idx="244">
                  <c:v>42926</c:v>
                </c:pt>
                <c:pt idx="245">
                  <c:v>42923</c:v>
                </c:pt>
                <c:pt idx="246">
                  <c:v>42922</c:v>
                </c:pt>
                <c:pt idx="247">
                  <c:v>42921</c:v>
                </c:pt>
                <c:pt idx="248">
                  <c:v>42920</c:v>
                </c:pt>
                <c:pt idx="249">
                  <c:v>42919</c:v>
                </c:pt>
                <c:pt idx="250">
                  <c:v>42916</c:v>
                </c:pt>
                <c:pt idx="251">
                  <c:v>42915</c:v>
                </c:pt>
                <c:pt idx="252">
                  <c:v>42914</c:v>
                </c:pt>
                <c:pt idx="253">
                  <c:v>42913</c:v>
                </c:pt>
                <c:pt idx="254">
                  <c:v>42912</c:v>
                </c:pt>
                <c:pt idx="255">
                  <c:v>42909</c:v>
                </c:pt>
                <c:pt idx="256">
                  <c:v>42908</c:v>
                </c:pt>
                <c:pt idx="257">
                  <c:v>42907</c:v>
                </c:pt>
                <c:pt idx="258">
                  <c:v>42906</c:v>
                </c:pt>
                <c:pt idx="259">
                  <c:v>42905</c:v>
                </c:pt>
                <c:pt idx="260">
                  <c:v>42902</c:v>
                </c:pt>
                <c:pt idx="261">
                  <c:v>42901</c:v>
                </c:pt>
                <c:pt idx="262">
                  <c:v>42900</c:v>
                </c:pt>
                <c:pt idx="263">
                  <c:v>42899</c:v>
                </c:pt>
                <c:pt idx="264">
                  <c:v>42898</c:v>
                </c:pt>
                <c:pt idx="265">
                  <c:v>42895</c:v>
                </c:pt>
                <c:pt idx="266">
                  <c:v>42894</c:v>
                </c:pt>
                <c:pt idx="267">
                  <c:v>42893</c:v>
                </c:pt>
                <c:pt idx="268">
                  <c:v>42892</c:v>
                </c:pt>
                <c:pt idx="269">
                  <c:v>42891</c:v>
                </c:pt>
                <c:pt idx="270">
                  <c:v>42888</c:v>
                </c:pt>
                <c:pt idx="271">
                  <c:v>42887</c:v>
                </c:pt>
                <c:pt idx="272">
                  <c:v>42886</c:v>
                </c:pt>
                <c:pt idx="273">
                  <c:v>42885</c:v>
                </c:pt>
                <c:pt idx="274">
                  <c:v>42884</c:v>
                </c:pt>
                <c:pt idx="275">
                  <c:v>42881</c:v>
                </c:pt>
                <c:pt idx="276">
                  <c:v>42880</c:v>
                </c:pt>
                <c:pt idx="277">
                  <c:v>42879</c:v>
                </c:pt>
                <c:pt idx="278">
                  <c:v>42878</c:v>
                </c:pt>
                <c:pt idx="279">
                  <c:v>42877</c:v>
                </c:pt>
                <c:pt idx="280">
                  <c:v>42874</c:v>
                </c:pt>
                <c:pt idx="281">
                  <c:v>42873</c:v>
                </c:pt>
                <c:pt idx="282">
                  <c:v>42872</c:v>
                </c:pt>
                <c:pt idx="283">
                  <c:v>42871</c:v>
                </c:pt>
                <c:pt idx="284">
                  <c:v>42870</c:v>
                </c:pt>
                <c:pt idx="285">
                  <c:v>42867</c:v>
                </c:pt>
                <c:pt idx="286">
                  <c:v>42866</c:v>
                </c:pt>
                <c:pt idx="287">
                  <c:v>42865</c:v>
                </c:pt>
                <c:pt idx="288">
                  <c:v>42864</c:v>
                </c:pt>
                <c:pt idx="289">
                  <c:v>42863</c:v>
                </c:pt>
                <c:pt idx="290">
                  <c:v>42860</c:v>
                </c:pt>
                <c:pt idx="291">
                  <c:v>42859</c:v>
                </c:pt>
                <c:pt idx="292">
                  <c:v>42858</c:v>
                </c:pt>
                <c:pt idx="293">
                  <c:v>42857</c:v>
                </c:pt>
                <c:pt idx="294">
                  <c:v>42856</c:v>
                </c:pt>
                <c:pt idx="295">
                  <c:v>42853</c:v>
                </c:pt>
                <c:pt idx="296">
                  <c:v>42852</c:v>
                </c:pt>
                <c:pt idx="297">
                  <c:v>42851</c:v>
                </c:pt>
                <c:pt idx="298">
                  <c:v>42850</c:v>
                </c:pt>
                <c:pt idx="299">
                  <c:v>42849</c:v>
                </c:pt>
                <c:pt idx="300">
                  <c:v>42846</c:v>
                </c:pt>
                <c:pt idx="301">
                  <c:v>42845</c:v>
                </c:pt>
                <c:pt idx="302">
                  <c:v>42844</c:v>
                </c:pt>
                <c:pt idx="303">
                  <c:v>42843</c:v>
                </c:pt>
                <c:pt idx="304">
                  <c:v>42842</c:v>
                </c:pt>
                <c:pt idx="305">
                  <c:v>42838</c:v>
                </c:pt>
                <c:pt idx="306">
                  <c:v>42837</c:v>
                </c:pt>
                <c:pt idx="307">
                  <c:v>42836</c:v>
                </c:pt>
                <c:pt idx="308">
                  <c:v>42835</c:v>
                </c:pt>
                <c:pt idx="309">
                  <c:v>42832</c:v>
                </c:pt>
                <c:pt idx="310">
                  <c:v>42831</c:v>
                </c:pt>
                <c:pt idx="311">
                  <c:v>42830</c:v>
                </c:pt>
                <c:pt idx="312">
                  <c:v>42829</c:v>
                </c:pt>
                <c:pt idx="313">
                  <c:v>42828</c:v>
                </c:pt>
                <c:pt idx="314">
                  <c:v>42825</c:v>
                </c:pt>
                <c:pt idx="315">
                  <c:v>42824</c:v>
                </c:pt>
                <c:pt idx="316">
                  <c:v>42823</c:v>
                </c:pt>
                <c:pt idx="317">
                  <c:v>42822</c:v>
                </c:pt>
                <c:pt idx="318">
                  <c:v>42821</c:v>
                </c:pt>
                <c:pt idx="319">
                  <c:v>42818</c:v>
                </c:pt>
                <c:pt idx="320">
                  <c:v>42817</c:v>
                </c:pt>
                <c:pt idx="321">
                  <c:v>42816</c:v>
                </c:pt>
                <c:pt idx="322">
                  <c:v>42815</c:v>
                </c:pt>
                <c:pt idx="323">
                  <c:v>42814</c:v>
                </c:pt>
                <c:pt idx="324">
                  <c:v>42811</c:v>
                </c:pt>
                <c:pt idx="325">
                  <c:v>42810</c:v>
                </c:pt>
                <c:pt idx="326">
                  <c:v>42809</c:v>
                </c:pt>
                <c:pt idx="327">
                  <c:v>42808</c:v>
                </c:pt>
                <c:pt idx="328">
                  <c:v>42807</c:v>
                </c:pt>
                <c:pt idx="329">
                  <c:v>42804</c:v>
                </c:pt>
                <c:pt idx="330">
                  <c:v>42803</c:v>
                </c:pt>
                <c:pt idx="331">
                  <c:v>42802</c:v>
                </c:pt>
                <c:pt idx="332">
                  <c:v>42801</c:v>
                </c:pt>
                <c:pt idx="333">
                  <c:v>42800</c:v>
                </c:pt>
                <c:pt idx="334">
                  <c:v>42797</c:v>
                </c:pt>
                <c:pt idx="335">
                  <c:v>42796</c:v>
                </c:pt>
                <c:pt idx="336">
                  <c:v>42795</c:v>
                </c:pt>
                <c:pt idx="337">
                  <c:v>42794</c:v>
                </c:pt>
                <c:pt idx="338">
                  <c:v>42793</c:v>
                </c:pt>
                <c:pt idx="339">
                  <c:v>42790</c:v>
                </c:pt>
                <c:pt idx="340">
                  <c:v>42789</c:v>
                </c:pt>
                <c:pt idx="341">
                  <c:v>42788</c:v>
                </c:pt>
                <c:pt idx="342">
                  <c:v>42787</c:v>
                </c:pt>
                <c:pt idx="343">
                  <c:v>42786</c:v>
                </c:pt>
                <c:pt idx="344">
                  <c:v>42783</c:v>
                </c:pt>
                <c:pt idx="345">
                  <c:v>42782</c:v>
                </c:pt>
                <c:pt idx="346">
                  <c:v>42781</c:v>
                </c:pt>
                <c:pt idx="347">
                  <c:v>42780</c:v>
                </c:pt>
                <c:pt idx="348">
                  <c:v>42779</c:v>
                </c:pt>
                <c:pt idx="349">
                  <c:v>42776</c:v>
                </c:pt>
                <c:pt idx="350">
                  <c:v>42775</c:v>
                </c:pt>
                <c:pt idx="351">
                  <c:v>42774</c:v>
                </c:pt>
                <c:pt idx="352">
                  <c:v>42773</c:v>
                </c:pt>
                <c:pt idx="353">
                  <c:v>42772</c:v>
                </c:pt>
                <c:pt idx="354">
                  <c:v>42769</c:v>
                </c:pt>
                <c:pt idx="355">
                  <c:v>42768</c:v>
                </c:pt>
                <c:pt idx="356">
                  <c:v>42767</c:v>
                </c:pt>
                <c:pt idx="357">
                  <c:v>42766</c:v>
                </c:pt>
                <c:pt idx="358">
                  <c:v>42765</c:v>
                </c:pt>
                <c:pt idx="359">
                  <c:v>42762</c:v>
                </c:pt>
                <c:pt idx="360">
                  <c:v>42761</c:v>
                </c:pt>
                <c:pt idx="361">
                  <c:v>42760</c:v>
                </c:pt>
                <c:pt idx="362">
                  <c:v>42759</c:v>
                </c:pt>
                <c:pt idx="363">
                  <c:v>42758</c:v>
                </c:pt>
                <c:pt idx="364">
                  <c:v>42755</c:v>
                </c:pt>
                <c:pt idx="365">
                  <c:v>42754</c:v>
                </c:pt>
                <c:pt idx="366">
                  <c:v>42753</c:v>
                </c:pt>
                <c:pt idx="367">
                  <c:v>42752</c:v>
                </c:pt>
                <c:pt idx="368">
                  <c:v>42751</c:v>
                </c:pt>
                <c:pt idx="369">
                  <c:v>42748</c:v>
                </c:pt>
                <c:pt idx="370">
                  <c:v>42747</c:v>
                </c:pt>
                <c:pt idx="371">
                  <c:v>42746</c:v>
                </c:pt>
                <c:pt idx="372">
                  <c:v>42745</c:v>
                </c:pt>
                <c:pt idx="373">
                  <c:v>42744</c:v>
                </c:pt>
                <c:pt idx="374">
                  <c:v>42741</c:v>
                </c:pt>
                <c:pt idx="375">
                  <c:v>42740</c:v>
                </c:pt>
                <c:pt idx="376">
                  <c:v>42739</c:v>
                </c:pt>
                <c:pt idx="377">
                  <c:v>42738</c:v>
                </c:pt>
                <c:pt idx="378">
                  <c:v>42737</c:v>
                </c:pt>
                <c:pt idx="379">
                  <c:v>42734</c:v>
                </c:pt>
                <c:pt idx="380">
                  <c:v>42733</c:v>
                </c:pt>
                <c:pt idx="381">
                  <c:v>42732</c:v>
                </c:pt>
                <c:pt idx="382">
                  <c:v>42731</c:v>
                </c:pt>
                <c:pt idx="383">
                  <c:v>42727</c:v>
                </c:pt>
                <c:pt idx="384">
                  <c:v>42726</c:v>
                </c:pt>
                <c:pt idx="385">
                  <c:v>42725</c:v>
                </c:pt>
                <c:pt idx="386">
                  <c:v>42724</c:v>
                </c:pt>
                <c:pt idx="387">
                  <c:v>42723</c:v>
                </c:pt>
                <c:pt idx="388">
                  <c:v>42720</c:v>
                </c:pt>
                <c:pt idx="389">
                  <c:v>42719</c:v>
                </c:pt>
                <c:pt idx="390">
                  <c:v>42718</c:v>
                </c:pt>
                <c:pt idx="391">
                  <c:v>42717</c:v>
                </c:pt>
                <c:pt idx="392">
                  <c:v>42716</c:v>
                </c:pt>
                <c:pt idx="393">
                  <c:v>42713</c:v>
                </c:pt>
                <c:pt idx="394">
                  <c:v>42712</c:v>
                </c:pt>
                <c:pt idx="395">
                  <c:v>42711</c:v>
                </c:pt>
                <c:pt idx="396">
                  <c:v>42710</c:v>
                </c:pt>
                <c:pt idx="397">
                  <c:v>42709</c:v>
                </c:pt>
                <c:pt idx="398">
                  <c:v>42706</c:v>
                </c:pt>
                <c:pt idx="399">
                  <c:v>42705</c:v>
                </c:pt>
                <c:pt idx="400">
                  <c:v>42704</c:v>
                </c:pt>
                <c:pt idx="401">
                  <c:v>42703</c:v>
                </c:pt>
                <c:pt idx="402">
                  <c:v>42702</c:v>
                </c:pt>
                <c:pt idx="403">
                  <c:v>42699</c:v>
                </c:pt>
                <c:pt idx="404">
                  <c:v>42698</c:v>
                </c:pt>
                <c:pt idx="405">
                  <c:v>42697</c:v>
                </c:pt>
                <c:pt idx="406">
                  <c:v>42696</c:v>
                </c:pt>
                <c:pt idx="407">
                  <c:v>42695</c:v>
                </c:pt>
                <c:pt idx="408">
                  <c:v>42692</c:v>
                </c:pt>
                <c:pt idx="409">
                  <c:v>42691</c:v>
                </c:pt>
                <c:pt idx="410">
                  <c:v>42690</c:v>
                </c:pt>
                <c:pt idx="411">
                  <c:v>42689</c:v>
                </c:pt>
                <c:pt idx="412">
                  <c:v>42688</c:v>
                </c:pt>
                <c:pt idx="413">
                  <c:v>42685</c:v>
                </c:pt>
                <c:pt idx="414">
                  <c:v>42684</c:v>
                </c:pt>
                <c:pt idx="415">
                  <c:v>42683</c:v>
                </c:pt>
                <c:pt idx="416">
                  <c:v>42682</c:v>
                </c:pt>
                <c:pt idx="417">
                  <c:v>42681</c:v>
                </c:pt>
                <c:pt idx="418">
                  <c:v>42678</c:v>
                </c:pt>
                <c:pt idx="419">
                  <c:v>42677</c:v>
                </c:pt>
                <c:pt idx="420">
                  <c:v>42676</c:v>
                </c:pt>
                <c:pt idx="421">
                  <c:v>42675</c:v>
                </c:pt>
                <c:pt idx="422">
                  <c:v>42674</c:v>
                </c:pt>
                <c:pt idx="423">
                  <c:v>42671</c:v>
                </c:pt>
                <c:pt idx="424">
                  <c:v>42670</c:v>
                </c:pt>
                <c:pt idx="425">
                  <c:v>42669</c:v>
                </c:pt>
                <c:pt idx="426">
                  <c:v>42668</c:v>
                </c:pt>
                <c:pt idx="427">
                  <c:v>42667</c:v>
                </c:pt>
                <c:pt idx="428">
                  <c:v>42664</c:v>
                </c:pt>
                <c:pt idx="429">
                  <c:v>42663</c:v>
                </c:pt>
                <c:pt idx="430">
                  <c:v>42662</c:v>
                </c:pt>
                <c:pt idx="431">
                  <c:v>42661</c:v>
                </c:pt>
                <c:pt idx="432">
                  <c:v>42660</c:v>
                </c:pt>
                <c:pt idx="433">
                  <c:v>42657</c:v>
                </c:pt>
                <c:pt idx="434">
                  <c:v>42656</c:v>
                </c:pt>
                <c:pt idx="435">
                  <c:v>42655</c:v>
                </c:pt>
                <c:pt idx="436">
                  <c:v>42654</c:v>
                </c:pt>
                <c:pt idx="437">
                  <c:v>42653</c:v>
                </c:pt>
                <c:pt idx="438">
                  <c:v>42650</c:v>
                </c:pt>
                <c:pt idx="439">
                  <c:v>42649</c:v>
                </c:pt>
                <c:pt idx="440">
                  <c:v>42648</c:v>
                </c:pt>
                <c:pt idx="441">
                  <c:v>42647</c:v>
                </c:pt>
                <c:pt idx="442">
                  <c:v>42646</c:v>
                </c:pt>
                <c:pt idx="443">
                  <c:v>42643</c:v>
                </c:pt>
                <c:pt idx="444">
                  <c:v>42642</c:v>
                </c:pt>
                <c:pt idx="445">
                  <c:v>42641</c:v>
                </c:pt>
                <c:pt idx="446">
                  <c:v>42640</c:v>
                </c:pt>
                <c:pt idx="447">
                  <c:v>42639</c:v>
                </c:pt>
                <c:pt idx="448">
                  <c:v>42636</c:v>
                </c:pt>
                <c:pt idx="449">
                  <c:v>42635</c:v>
                </c:pt>
                <c:pt idx="450">
                  <c:v>42634</c:v>
                </c:pt>
                <c:pt idx="451">
                  <c:v>42633</c:v>
                </c:pt>
                <c:pt idx="452">
                  <c:v>42632</c:v>
                </c:pt>
                <c:pt idx="453">
                  <c:v>42629</c:v>
                </c:pt>
                <c:pt idx="454">
                  <c:v>42628</c:v>
                </c:pt>
                <c:pt idx="455">
                  <c:v>42627</c:v>
                </c:pt>
                <c:pt idx="456">
                  <c:v>42626</c:v>
                </c:pt>
                <c:pt idx="457">
                  <c:v>42625</c:v>
                </c:pt>
                <c:pt idx="458">
                  <c:v>42622</c:v>
                </c:pt>
                <c:pt idx="459">
                  <c:v>42621</c:v>
                </c:pt>
                <c:pt idx="460">
                  <c:v>42620</c:v>
                </c:pt>
                <c:pt idx="461">
                  <c:v>42619</c:v>
                </c:pt>
                <c:pt idx="462">
                  <c:v>42618</c:v>
                </c:pt>
                <c:pt idx="463">
                  <c:v>42615</c:v>
                </c:pt>
                <c:pt idx="464">
                  <c:v>42614</c:v>
                </c:pt>
                <c:pt idx="465">
                  <c:v>42613</c:v>
                </c:pt>
                <c:pt idx="466">
                  <c:v>42612</c:v>
                </c:pt>
                <c:pt idx="467">
                  <c:v>42611</c:v>
                </c:pt>
                <c:pt idx="468">
                  <c:v>42608</c:v>
                </c:pt>
                <c:pt idx="469">
                  <c:v>42607</c:v>
                </c:pt>
                <c:pt idx="470">
                  <c:v>42606</c:v>
                </c:pt>
                <c:pt idx="471">
                  <c:v>42605</c:v>
                </c:pt>
                <c:pt idx="472">
                  <c:v>42604</c:v>
                </c:pt>
                <c:pt idx="473">
                  <c:v>42601</c:v>
                </c:pt>
                <c:pt idx="474">
                  <c:v>42600</c:v>
                </c:pt>
                <c:pt idx="475">
                  <c:v>42599</c:v>
                </c:pt>
                <c:pt idx="476">
                  <c:v>42598</c:v>
                </c:pt>
                <c:pt idx="477">
                  <c:v>42597</c:v>
                </c:pt>
                <c:pt idx="478">
                  <c:v>42594</c:v>
                </c:pt>
                <c:pt idx="479">
                  <c:v>42593</c:v>
                </c:pt>
                <c:pt idx="480">
                  <c:v>42592</c:v>
                </c:pt>
                <c:pt idx="481">
                  <c:v>42591</c:v>
                </c:pt>
                <c:pt idx="482">
                  <c:v>42590</c:v>
                </c:pt>
                <c:pt idx="483">
                  <c:v>42587</c:v>
                </c:pt>
                <c:pt idx="484">
                  <c:v>42586</c:v>
                </c:pt>
                <c:pt idx="485">
                  <c:v>42585</c:v>
                </c:pt>
                <c:pt idx="486">
                  <c:v>42584</c:v>
                </c:pt>
                <c:pt idx="487">
                  <c:v>42583</c:v>
                </c:pt>
                <c:pt idx="488">
                  <c:v>42580</c:v>
                </c:pt>
                <c:pt idx="489">
                  <c:v>42579</c:v>
                </c:pt>
                <c:pt idx="490">
                  <c:v>42578</c:v>
                </c:pt>
                <c:pt idx="491">
                  <c:v>42577</c:v>
                </c:pt>
                <c:pt idx="492">
                  <c:v>42576</c:v>
                </c:pt>
                <c:pt idx="493">
                  <c:v>42573</c:v>
                </c:pt>
                <c:pt idx="494">
                  <c:v>42572</c:v>
                </c:pt>
                <c:pt idx="495">
                  <c:v>42571</c:v>
                </c:pt>
                <c:pt idx="496">
                  <c:v>42570</c:v>
                </c:pt>
                <c:pt idx="497">
                  <c:v>42569</c:v>
                </c:pt>
                <c:pt idx="498">
                  <c:v>42566</c:v>
                </c:pt>
                <c:pt idx="499">
                  <c:v>42565</c:v>
                </c:pt>
                <c:pt idx="500">
                  <c:v>42564</c:v>
                </c:pt>
                <c:pt idx="501">
                  <c:v>42563</c:v>
                </c:pt>
                <c:pt idx="502">
                  <c:v>42562</c:v>
                </c:pt>
                <c:pt idx="503">
                  <c:v>42559</c:v>
                </c:pt>
                <c:pt idx="504">
                  <c:v>42558</c:v>
                </c:pt>
                <c:pt idx="505">
                  <c:v>42557</c:v>
                </c:pt>
                <c:pt idx="506">
                  <c:v>42556</c:v>
                </c:pt>
                <c:pt idx="507">
                  <c:v>42555</c:v>
                </c:pt>
                <c:pt idx="508">
                  <c:v>42552</c:v>
                </c:pt>
                <c:pt idx="509">
                  <c:v>42551</c:v>
                </c:pt>
                <c:pt idx="510">
                  <c:v>42550</c:v>
                </c:pt>
                <c:pt idx="511">
                  <c:v>42549</c:v>
                </c:pt>
                <c:pt idx="512">
                  <c:v>42548</c:v>
                </c:pt>
                <c:pt idx="513">
                  <c:v>42545</c:v>
                </c:pt>
                <c:pt idx="514">
                  <c:v>42544</c:v>
                </c:pt>
                <c:pt idx="515">
                  <c:v>42543</c:v>
                </c:pt>
                <c:pt idx="516">
                  <c:v>42542</c:v>
                </c:pt>
                <c:pt idx="517">
                  <c:v>42541</c:v>
                </c:pt>
                <c:pt idx="518">
                  <c:v>42538</c:v>
                </c:pt>
                <c:pt idx="519">
                  <c:v>42537</c:v>
                </c:pt>
                <c:pt idx="520">
                  <c:v>42536</c:v>
                </c:pt>
                <c:pt idx="521">
                  <c:v>42535</c:v>
                </c:pt>
                <c:pt idx="522">
                  <c:v>42534</c:v>
                </c:pt>
                <c:pt idx="523">
                  <c:v>42531</c:v>
                </c:pt>
                <c:pt idx="524">
                  <c:v>42530</c:v>
                </c:pt>
                <c:pt idx="525">
                  <c:v>42529</c:v>
                </c:pt>
                <c:pt idx="526">
                  <c:v>42528</c:v>
                </c:pt>
                <c:pt idx="527">
                  <c:v>42527</c:v>
                </c:pt>
                <c:pt idx="528">
                  <c:v>42524</c:v>
                </c:pt>
                <c:pt idx="529">
                  <c:v>42523</c:v>
                </c:pt>
                <c:pt idx="530">
                  <c:v>42522</c:v>
                </c:pt>
                <c:pt idx="531">
                  <c:v>42521</c:v>
                </c:pt>
                <c:pt idx="532">
                  <c:v>42520</c:v>
                </c:pt>
                <c:pt idx="533">
                  <c:v>42517</c:v>
                </c:pt>
                <c:pt idx="534">
                  <c:v>42516</c:v>
                </c:pt>
                <c:pt idx="535">
                  <c:v>42515</c:v>
                </c:pt>
                <c:pt idx="536">
                  <c:v>42514</c:v>
                </c:pt>
                <c:pt idx="537">
                  <c:v>42513</c:v>
                </c:pt>
                <c:pt idx="538">
                  <c:v>42510</c:v>
                </c:pt>
                <c:pt idx="539">
                  <c:v>42509</c:v>
                </c:pt>
                <c:pt idx="540">
                  <c:v>42508</c:v>
                </c:pt>
                <c:pt idx="541">
                  <c:v>42507</c:v>
                </c:pt>
                <c:pt idx="542">
                  <c:v>42506</c:v>
                </c:pt>
                <c:pt idx="543">
                  <c:v>42503</c:v>
                </c:pt>
                <c:pt idx="544">
                  <c:v>42502</c:v>
                </c:pt>
                <c:pt idx="545">
                  <c:v>42501</c:v>
                </c:pt>
                <c:pt idx="546">
                  <c:v>42500</c:v>
                </c:pt>
                <c:pt idx="547">
                  <c:v>42499</c:v>
                </c:pt>
                <c:pt idx="548">
                  <c:v>42496</c:v>
                </c:pt>
                <c:pt idx="549">
                  <c:v>42495</c:v>
                </c:pt>
                <c:pt idx="550">
                  <c:v>42494</c:v>
                </c:pt>
                <c:pt idx="551">
                  <c:v>42493</c:v>
                </c:pt>
                <c:pt idx="552">
                  <c:v>42492</c:v>
                </c:pt>
                <c:pt idx="553">
                  <c:v>42489</c:v>
                </c:pt>
                <c:pt idx="554">
                  <c:v>42488</c:v>
                </c:pt>
                <c:pt idx="555">
                  <c:v>42487</c:v>
                </c:pt>
                <c:pt idx="556">
                  <c:v>42486</c:v>
                </c:pt>
                <c:pt idx="557">
                  <c:v>42485</c:v>
                </c:pt>
                <c:pt idx="558">
                  <c:v>42482</c:v>
                </c:pt>
                <c:pt idx="559">
                  <c:v>42481</c:v>
                </c:pt>
                <c:pt idx="560">
                  <c:v>42480</c:v>
                </c:pt>
                <c:pt idx="561">
                  <c:v>42479</c:v>
                </c:pt>
                <c:pt idx="562">
                  <c:v>42478</c:v>
                </c:pt>
                <c:pt idx="563">
                  <c:v>42475</c:v>
                </c:pt>
                <c:pt idx="564">
                  <c:v>42474</c:v>
                </c:pt>
                <c:pt idx="565">
                  <c:v>42473</c:v>
                </c:pt>
                <c:pt idx="566">
                  <c:v>42472</c:v>
                </c:pt>
                <c:pt idx="567">
                  <c:v>42471</c:v>
                </c:pt>
                <c:pt idx="568">
                  <c:v>42468</c:v>
                </c:pt>
                <c:pt idx="569">
                  <c:v>42467</c:v>
                </c:pt>
                <c:pt idx="570">
                  <c:v>42466</c:v>
                </c:pt>
                <c:pt idx="571">
                  <c:v>42465</c:v>
                </c:pt>
                <c:pt idx="572">
                  <c:v>42464</c:v>
                </c:pt>
                <c:pt idx="573">
                  <c:v>42461</c:v>
                </c:pt>
                <c:pt idx="574">
                  <c:v>42460</c:v>
                </c:pt>
                <c:pt idx="575">
                  <c:v>42459</c:v>
                </c:pt>
                <c:pt idx="576">
                  <c:v>42458</c:v>
                </c:pt>
                <c:pt idx="577">
                  <c:v>42457</c:v>
                </c:pt>
                <c:pt idx="578">
                  <c:v>42453</c:v>
                </c:pt>
                <c:pt idx="579">
                  <c:v>42452</c:v>
                </c:pt>
                <c:pt idx="580">
                  <c:v>42451</c:v>
                </c:pt>
                <c:pt idx="581">
                  <c:v>42450</c:v>
                </c:pt>
                <c:pt idx="582">
                  <c:v>42447</c:v>
                </c:pt>
                <c:pt idx="583">
                  <c:v>42446</c:v>
                </c:pt>
                <c:pt idx="584">
                  <c:v>42445</c:v>
                </c:pt>
                <c:pt idx="585">
                  <c:v>42444</c:v>
                </c:pt>
                <c:pt idx="586">
                  <c:v>42443</c:v>
                </c:pt>
                <c:pt idx="587">
                  <c:v>42440</c:v>
                </c:pt>
                <c:pt idx="588">
                  <c:v>42439</c:v>
                </c:pt>
                <c:pt idx="589">
                  <c:v>42438</c:v>
                </c:pt>
                <c:pt idx="590">
                  <c:v>42437</c:v>
                </c:pt>
                <c:pt idx="591">
                  <c:v>42436</c:v>
                </c:pt>
                <c:pt idx="592">
                  <c:v>42433</c:v>
                </c:pt>
                <c:pt idx="593">
                  <c:v>42432</c:v>
                </c:pt>
                <c:pt idx="594">
                  <c:v>42431</c:v>
                </c:pt>
                <c:pt idx="595">
                  <c:v>42430</c:v>
                </c:pt>
                <c:pt idx="596">
                  <c:v>42429</c:v>
                </c:pt>
                <c:pt idx="597">
                  <c:v>42426</c:v>
                </c:pt>
                <c:pt idx="598">
                  <c:v>42425</c:v>
                </c:pt>
                <c:pt idx="599">
                  <c:v>42424</c:v>
                </c:pt>
                <c:pt idx="600">
                  <c:v>42423</c:v>
                </c:pt>
                <c:pt idx="601">
                  <c:v>42422</c:v>
                </c:pt>
                <c:pt idx="602">
                  <c:v>42419</c:v>
                </c:pt>
                <c:pt idx="603">
                  <c:v>42418</c:v>
                </c:pt>
                <c:pt idx="604">
                  <c:v>42417</c:v>
                </c:pt>
                <c:pt idx="605">
                  <c:v>42416</c:v>
                </c:pt>
                <c:pt idx="606">
                  <c:v>42415</c:v>
                </c:pt>
                <c:pt idx="607">
                  <c:v>42412</c:v>
                </c:pt>
                <c:pt idx="608">
                  <c:v>42411</c:v>
                </c:pt>
                <c:pt idx="609">
                  <c:v>42410</c:v>
                </c:pt>
                <c:pt idx="610">
                  <c:v>42409</c:v>
                </c:pt>
                <c:pt idx="611">
                  <c:v>42408</c:v>
                </c:pt>
                <c:pt idx="612">
                  <c:v>42405</c:v>
                </c:pt>
                <c:pt idx="613">
                  <c:v>42404</c:v>
                </c:pt>
                <c:pt idx="614">
                  <c:v>42403</c:v>
                </c:pt>
                <c:pt idx="615">
                  <c:v>42402</c:v>
                </c:pt>
                <c:pt idx="616">
                  <c:v>42401</c:v>
                </c:pt>
                <c:pt idx="617">
                  <c:v>42398</c:v>
                </c:pt>
                <c:pt idx="618">
                  <c:v>42397</c:v>
                </c:pt>
                <c:pt idx="619">
                  <c:v>42396</c:v>
                </c:pt>
                <c:pt idx="620">
                  <c:v>42395</c:v>
                </c:pt>
                <c:pt idx="621">
                  <c:v>42394</c:v>
                </c:pt>
                <c:pt idx="622">
                  <c:v>42391</c:v>
                </c:pt>
                <c:pt idx="623">
                  <c:v>42390</c:v>
                </c:pt>
                <c:pt idx="624">
                  <c:v>42389</c:v>
                </c:pt>
                <c:pt idx="625">
                  <c:v>42388</c:v>
                </c:pt>
                <c:pt idx="626">
                  <c:v>42387</c:v>
                </c:pt>
                <c:pt idx="627">
                  <c:v>42384</c:v>
                </c:pt>
                <c:pt idx="628">
                  <c:v>42383</c:v>
                </c:pt>
                <c:pt idx="629">
                  <c:v>42382</c:v>
                </c:pt>
                <c:pt idx="630">
                  <c:v>42381</c:v>
                </c:pt>
                <c:pt idx="631">
                  <c:v>42380</c:v>
                </c:pt>
                <c:pt idx="632">
                  <c:v>42377</c:v>
                </c:pt>
                <c:pt idx="633">
                  <c:v>42376</c:v>
                </c:pt>
                <c:pt idx="634">
                  <c:v>42375</c:v>
                </c:pt>
                <c:pt idx="635">
                  <c:v>42374</c:v>
                </c:pt>
                <c:pt idx="636">
                  <c:v>42373</c:v>
                </c:pt>
                <c:pt idx="637">
                  <c:v>42369</c:v>
                </c:pt>
                <c:pt idx="638">
                  <c:v>42368</c:v>
                </c:pt>
                <c:pt idx="639">
                  <c:v>42367</c:v>
                </c:pt>
                <c:pt idx="640">
                  <c:v>42366</c:v>
                </c:pt>
                <c:pt idx="641">
                  <c:v>42362</c:v>
                </c:pt>
                <c:pt idx="642">
                  <c:v>42361</c:v>
                </c:pt>
                <c:pt idx="643">
                  <c:v>42360</c:v>
                </c:pt>
                <c:pt idx="644">
                  <c:v>42359</c:v>
                </c:pt>
                <c:pt idx="645">
                  <c:v>42356</c:v>
                </c:pt>
                <c:pt idx="646">
                  <c:v>42355</c:v>
                </c:pt>
                <c:pt idx="647">
                  <c:v>42354</c:v>
                </c:pt>
                <c:pt idx="648">
                  <c:v>42353</c:v>
                </c:pt>
                <c:pt idx="649">
                  <c:v>42352</c:v>
                </c:pt>
                <c:pt idx="650">
                  <c:v>42349</c:v>
                </c:pt>
                <c:pt idx="651">
                  <c:v>42348</c:v>
                </c:pt>
                <c:pt idx="652">
                  <c:v>42347</c:v>
                </c:pt>
                <c:pt idx="653">
                  <c:v>42346</c:v>
                </c:pt>
                <c:pt idx="654">
                  <c:v>42345</c:v>
                </c:pt>
                <c:pt idx="655">
                  <c:v>42342</c:v>
                </c:pt>
                <c:pt idx="656">
                  <c:v>42341</c:v>
                </c:pt>
                <c:pt idx="657">
                  <c:v>42340</c:v>
                </c:pt>
                <c:pt idx="658">
                  <c:v>42339</c:v>
                </c:pt>
                <c:pt idx="659">
                  <c:v>42338</c:v>
                </c:pt>
                <c:pt idx="660">
                  <c:v>42335</c:v>
                </c:pt>
                <c:pt idx="661">
                  <c:v>42334</c:v>
                </c:pt>
                <c:pt idx="662">
                  <c:v>42333</c:v>
                </c:pt>
                <c:pt idx="663">
                  <c:v>42332</c:v>
                </c:pt>
                <c:pt idx="664">
                  <c:v>42331</c:v>
                </c:pt>
                <c:pt idx="665">
                  <c:v>42328</c:v>
                </c:pt>
                <c:pt idx="666">
                  <c:v>42327</c:v>
                </c:pt>
                <c:pt idx="667">
                  <c:v>42326</c:v>
                </c:pt>
                <c:pt idx="668">
                  <c:v>42325</c:v>
                </c:pt>
                <c:pt idx="669">
                  <c:v>42324</c:v>
                </c:pt>
                <c:pt idx="670">
                  <c:v>42321</c:v>
                </c:pt>
                <c:pt idx="671">
                  <c:v>42320</c:v>
                </c:pt>
                <c:pt idx="672">
                  <c:v>42319</c:v>
                </c:pt>
                <c:pt idx="673">
                  <c:v>42318</c:v>
                </c:pt>
                <c:pt idx="674">
                  <c:v>42317</c:v>
                </c:pt>
                <c:pt idx="675">
                  <c:v>42314</c:v>
                </c:pt>
                <c:pt idx="676">
                  <c:v>42313</c:v>
                </c:pt>
                <c:pt idx="677">
                  <c:v>42312</c:v>
                </c:pt>
                <c:pt idx="678">
                  <c:v>42311</c:v>
                </c:pt>
                <c:pt idx="679">
                  <c:v>42310</c:v>
                </c:pt>
                <c:pt idx="680">
                  <c:v>42307</c:v>
                </c:pt>
                <c:pt idx="681">
                  <c:v>42306</c:v>
                </c:pt>
                <c:pt idx="682">
                  <c:v>42305</c:v>
                </c:pt>
                <c:pt idx="683">
                  <c:v>42304</c:v>
                </c:pt>
                <c:pt idx="684">
                  <c:v>42303</c:v>
                </c:pt>
                <c:pt idx="685">
                  <c:v>42300</c:v>
                </c:pt>
                <c:pt idx="686">
                  <c:v>42299</c:v>
                </c:pt>
                <c:pt idx="687">
                  <c:v>42298</c:v>
                </c:pt>
                <c:pt idx="688">
                  <c:v>42297</c:v>
                </c:pt>
                <c:pt idx="689">
                  <c:v>42296</c:v>
                </c:pt>
                <c:pt idx="690">
                  <c:v>42293</c:v>
                </c:pt>
                <c:pt idx="691">
                  <c:v>42292</c:v>
                </c:pt>
                <c:pt idx="692">
                  <c:v>42291</c:v>
                </c:pt>
                <c:pt idx="693">
                  <c:v>42290</c:v>
                </c:pt>
                <c:pt idx="694">
                  <c:v>42289</c:v>
                </c:pt>
                <c:pt idx="695">
                  <c:v>42286</c:v>
                </c:pt>
                <c:pt idx="696">
                  <c:v>42285</c:v>
                </c:pt>
                <c:pt idx="697">
                  <c:v>42284</c:v>
                </c:pt>
                <c:pt idx="698">
                  <c:v>42283</c:v>
                </c:pt>
                <c:pt idx="699">
                  <c:v>42282</c:v>
                </c:pt>
                <c:pt idx="700">
                  <c:v>42279</c:v>
                </c:pt>
                <c:pt idx="701">
                  <c:v>42278</c:v>
                </c:pt>
                <c:pt idx="702">
                  <c:v>42277</c:v>
                </c:pt>
                <c:pt idx="703">
                  <c:v>42276</c:v>
                </c:pt>
                <c:pt idx="704">
                  <c:v>42275</c:v>
                </c:pt>
                <c:pt idx="705">
                  <c:v>42272</c:v>
                </c:pt>
                <c:pt idx="706">
                  <c:v>42271</c:v>
                </c:pt>
                <c:pt idx="707">
                  <c:v>42270</c:v>
                </c:pt>
                <c:pt idx="708">
                  <c:v>42269</c:v>
                </c:pt>
                <c:pt idx="709">
                  <c:v>42268</c:v>
                </c:pt>
                <c:pt idx="710">
                  <c:v>42265</c:v>
                </c:pt>
                <c:pt idx="711">
                  <c:v>42264</c:v>
                </c:pt>
                <c:pt idx="712">
                  <c:v>42263</c:v>
                </c:pt>
                <c:pt idx="713">
                  <c:v>42262</c:v>
                </c:pt>
                <c:pt idx="714">
                  <c:v>42261</c:v>
                </c:pt>
                <c:pt idx="715">
                  <c:v>42258</c:v>
                </c:pt>
                <c:pt idx="716">
                  <c:v>42257</c:v>
                </c:pt>
                <c:pt idx="717">
                  <c:v>42256</c:v>
                </c:pt>
                <c:pt idx="718">
                  <c:v>42255</c:v>
                </c:pt>
                <c:pt idx="719">
                  <c:v>42254</c:v>
                </c:pt>
                <c:pt idx="720">
                  <c:v>42251</c:v>
                </c:pt>
                <c:pt idx="721">
                  <c:v>42250</c:v>
                </c:pt>
                <c:pt idx="722">
                  <c:v>42249</c:v>
                </c:pt>
                <c:pt idx="723">
                  <c:v>42248</c:v>
                </c:pt>
                <c:pt idx="724">
                  <c:v>42247</c:v>
                </c:pt>
                <c:pt idx="725">
                  <c:v>42244</c:v>
                </c:pt>
                <c:pt idx="726">
                  <c:v>42243</c:v>
                </c:pt>
                <c:pt idx="727">
                  <c:v>42242</c:v>
                </c:pt>
                <c:pt idx="728">
                  <c:v>42241</c:v>
                </c:pt>
                <c:pt idx="729">
                  <c:v>42240</c:v>
                </c:pt>
                <c:pt idx="730">
                  <c:v>42237</c:v>
                </c:pt>
                <c:pt idx="731">
                  <c:v>42236</c:v>
                </c:pt>
                <c:pt idx="732">
                  <c:v>42235</c:v>
                </c:pt>
                <c:pt idx="733">
                  <c:v>42234</c:v>
                </c:pt>
                <c:pt idx="734">
                  <c:v>42233</c:v>
                </c:pt>
                <c:pt idx="735">
                  <c:v>42230</c:v>
                </c:pt>
                <c:pt idx="736">
                  <c:v>42229</c:v>
                </c:pt>
                <c:pt idx="737">
                  <c:v>42228</c:v>
                </c:pt>
                <c:pt idx="738">
                  <c:v>42227</c:v>
                </c:pt>
                <c:pt idx="739">
                  <c:v>42226</c:v>
                </c:pt>
                <c:pt idx="740">
                  <c:v>42223</c:v>
                </c:pt>
                <c:pt idx="741">
                  <c:v>42222</c:v>
                </c:pt>
                <c:pt idx="742">
                  <c:v>42221</c:v>
                </c:pt>
                <c:pt idx="743">
                  <c:v>42220</c:v>
                </c:pt>
                <c:pt idx="744">
                  <c:v>42219</c:v>
                </c:pt>
                <c:pt idx="745">
                  <c:v>42216</c:v>
                </c:pt>
                <c:pt idx="746">
                  <c:v>42215</c:v>
                </c:pt>
                <c:pt idx="747">
                  <c:v>42214</c:v>
                </c:pt>
                <c:pt idx="748">
                  <c:v>42213</c:v>
                </c:pt>
                <c:pt idx="749">
                  <c:v>42212</c:v>
                </c:pt>
                <c:pt idx="750">
                  <c:v>42209</c:v>
                </c:pt>
                <c:pt idx="751">
                  <c:v>42208</c:v>
                </c:pt>
                <c:pt idx="752">
                  <c:v>42207</c:v>
                </c:pt>
                <c:pt idx="753">
                  <c:v>42206</c:v>
                </c:pt>
                <c:pt idx="754">
                  <c:v>42205</c:v>
                </c:pt>
                <c:pt idx="755">
                  <c:v>42202</c:v>
                </c:pt>
                <c:pt idx="756">
                  <c:v>42201</c:v>
                </c:pt>
                <c:pt idx="757">
                  <c:v>42200</c:v>
                </c:pt>
                <c:pt idx="758">
                  <c:v>42199</c:v>
                </c:pt>
                <c:pt idx="759">
                  <c:v>42198</c:v>
                </c:pt>
                <c:pt idx="760">
                  <c:v>42195</c:v>
                </c:pt>
                <c:pt idx="761">
                  <c:v>42194</c:v>
                </c:pt>
                <c:pt idx="762">
                  <c:v>42193</c:v>
                </c:pt>
                <c:pt idx="763">
                  <c:v>42192</c:v>
                </c:pt>
                <c:pt idx="764">
                  <c:v>42191</c:v>
                </c:pt>
                <c:pt idx="765">
                  <c:v>42188</c:v>
                </c:pt>
                <c:pt idx="766">
                  <c:v>42187</c:v>
                </c:pt>
                <c:pt idx="767">
                  <c:v>42186</c:v>
                </c:pt>
                <c:pt idx="768">
                  <c:v>42185</c:v>
                </c:pt>
                <c:pt idx="769">
                  <c:v>42184</c:v>
                </c:pt>
                <c:pt idx="770">
                  <c:v>42181</c:v>
                </c:pt>
                <c:pt idx="771">
                  <c:v>42180</c:v>
                </c:pt>
                <c:pt idx="772">
                  <c:v>42179</c:v>
                </c:pt>
                <c:pt idx="773">
                  <c:v>42178</c:v>
                </c:pt>
                <c:pt idx="774">
                  <c:v>42177</c:v>
                </c:pt>
                <c:pt idx="775">
                  <c:v>42174</c:v>
                </c:pt>
                <c:pt idx="776">
                  <c:v>42173</c:v>
                </c:pt>
                <c:pt idx="777">
                  <c:v>42172</c:v>
                </c:pt>
                <c:pt idx="778">
                  <c:v>42171</c:v>
                </c:pt>
                <c:pt idx="779">
                  <c:v>42170</c:v>
                </c:pt>
                <c:pt idx="780">
                  <c:v>42167</c:v>
                </c:pt>
                <c:pt idx="781">
                  <c:v>42166</c:v>
                </c:pt>
                <c:pt idx="782">
                  <c:v>42165</c:v>
                </c:pt>
                <c:pt idx="783">
                  <c:v>42164</c:v>
                </c:pt>
                <c:pt idx="784">
                  <c:v>42163</c:v>
                </c:pt>
                <c:pt idx="785">
                  <c:v>42160</c:v>
                </c:pt>
                <c:pt idx="786">
                  <c:v>42159</c:v>
                </c:pt>
                <c:pt idx="787">
                  <c:v>42158</c:v>
                </c:pt>
                <c:pt idx="788">
                  <c:v>42157</c:v>
                </c:pt>
                <c:pt idx="789">
                  <c:v>42156</c:v>
                </c:pt>
                <c:pt idx="790">
                  <c:v>42153</c:v>
                </c:pt>
                <c:pt idx="791">
                  <c:v>42152</c:v>
                </c:pt>
                <c:pt idx="792">
                  <c:v>42151</c:v>
                </c:pt>
                <c:pt idx="793">
                  <c:v>42150</c:v>
                </c:pt>
                <c:pt idx="794">
                  <c:v>42149</c:v>
                </c:pt>
                <c:pt idx="795">
                  <c:v>42146</c:v>
                </c:pt>
                <c:pt idx="796">
                  <c:v>42145</c:v>
                </c:pt>
                <c:pt idx="797">
                  <c:v>42144</c:v>
                </c:pt>
                <c:pt idx="798">
                  <c:v>42143</c:v>
                </c:pt>
                <c:pt idx="799">
                  <c:v>42142</c:v>
                </c:pt>
                <c:pt idx="800">
                  <c:v>42139</c:v>
                </c:pt>
                <c:pt idx="801">
                  <c:v>42138</c:v>
                </c:pt>
                <c:pt idx="802">
                  <c:v>42137</c:v>
                </c:pt>
                <c:pt idx="803">
                  <c:v>42136</c:v>
                </c:pt>
                <c:pt idx="804">
                  <c:v>42135</c:v>
                </c:pt>
                <c:pt idx="805">
                  <c:v>42132</c:v>
                </c:pt>
                <c:pt idx="806">
                  <c:v>42131</c:v>
                </c:pt>
                <c:pt idx="807">
                  <c:v>42130</c:v>
                </c:pt>
                <c:pt idx="808">
                  <c:v>42129</c:v>
                </c:pt>
                <c:pt idx="809">
                  <c:v>42128</c:v>
                </c:pt>
                <c:pt idx="810">
                  <c:v>42125</c:v>
                </c:pt>
                <c:pt idx="811">
                  <c:v>42124</c:v>
                </c:pt>
                <c:pt idx="812">
                  <c:v>42123</c:v>
                </c:pt>
                <c:pt idx="813">
                  <c:v>42122</c:v>
                </c:pt>
                <c:pt idx="814">
                  <c:v>42121</c:v>
                </c:pt>
                <c:pt idx="815">
                  <c:v>42118</c:v>
                </c:pt>
                <c:pt idx="816">
                  <c:v>42117</c:v>
                </c:pt>
                <c:pt idx="817">
                  <c:v>42116</c:v>
                </c:pt>
                <c:pt idx="818">
                  <c:v>42115</c:v>
                </c:pt>
                <c:pt idx="819">
                  <c:v>42114</c:v>
                </c:pt>
                <c:pt idx="820">
                  <c:v>42111</c:v>
                </c:pt>
                <c:pt idx="821">
                  <c:v>42110</c:v>
                </c:pt>
                <c:pt idx="822">
                  <c:v>42109</c:v>
                </c:pt>
                <c:pt idx="823">
                  <c:v>42108</c:v>
                </c:pt>
                <c:pt idx="824">
                  <c:v>42107</c:v>
                </c:pt>
                <c:pt idx="825">
                  <c:v>42104</c:v>
                </c:pt>
                <c:pt idx="826">
                  <c:v>42103</c:v>
                </c:pt>
                <c:pt idx="827">
                  <c:v>42102</c:v>
                </c:pt>
                <c:pt idx="828">
                  <c:v>42101</c:v>
                </c:pt>
                <c:pt idx="829">
                  <c:v>42100</c:v>
                </c:pt>
                <c:pt idx="830">
                  <c:v>42096</c:v>
                </c:pt>
                <c:pt idx="831">
                  <c:v>42095</c:v>
                </c:pt>
                <c:pt idx="832">
                  <c:v>42094</c:v>
                </c:pt>
                <c:pt idx="833">
                  <c:v>42093</c:v>
                </c:pt>
                <c:pt idx="834">
                  <c:v>42090</c:v>
                </c:pt>
                <c:pt idx="835">
                  <c:v>42089</c:v>
                </c:pt>
                <c:pt idx="836">
                  <c:v>42088</c:v>
                </c:pt>
                <c:pt idx="837">
                  <c:v>42087</c:v>
                </c:pt>
                <c:pt idx="838">
                  <c:v>42086</c:v>
                </c:pt>
                <c:pt idx="839">
                  <c:v>42083</c:v>
                </c:pt>
                <c:pt idx="840">
                  <c:v>42082</c:v>
                </c:pt>
                <c:pt idx="841">
                  <c:v>42081</c:v>
                </c:pt>
                <c:pt idx="842">
                  <c:v>42080</c:v>
                </c:pt>
                <c:pt idx="843">
                  <c:v>42079</c:v>
                </c:pt>
                <c:pt idx="844">
                  <c:v>42076</c:v>
                </c:pt>
                <c:pt idx="845">
                  <c:v>42075</c:v>
                </c:pt>
                <c:pt idx="846">
                  <c:v>42074</c:v>
                </c:pt>
                <c:pt idx="847">
                  <c:v>42073</c:v>
                </c:pt>
                <c:pt idx="848">
                  <c:v>42072</c:v>
                </c:pt>
                <c:pt idx="849">
                  <c:v>42069</c:v>
                </c:pt>
                <c:pt idx="850">
                  <c:v>42068</c:v>
                </c:pt>
                <c:pt idx="851">
                  <c:v>42067</c:v>
                </c:pt>
                <c:pt idx="852">
                  <c:v>42066</c:v>
                </c:pt>
                <c:pt idx="853">
                  <c:v>42065</c:v>
                </c:pt>
                <c:pt idx="854">
                  <c:v>42062</c:v>
                </c:pt>
                <c:pt idx="855">
                  <c:v>42061</c:v>
                </c:pt>
                <c:pt idx="856">
                  <c:v>42060</c:v>
                </c:pt>
                <c:pt idx="857">
                  <c:v>42059</c:v>
                </c:pt>
                <c:pt idx="858">
                  <c:v>42058</c:v>
                </c:pt>
                <c:pt idx="859">
                  <c:v>42055</c:v>
                </c:pt>
                <c:pt idx="860">
                  <c:v>42054</c:v>
                </c:pt>
                <c:pt idx="861">
                  <c:v>42053</c:v>
                </c:pt>
                <c:pt idx="862">
                  <c:v>42052</c:v>
                </c:pt>
                <c:pt idx="863">
                  <c:v>42051</c:v>
                </c:pt>
                <c:pt idx="864">
                  <c:v>42048</c:v>
                </c:pt>
                <c:pt idx="865">
                  <c:v>42047</c:v>
                </c:pt>
                <c:pt idx="866">
                  <c:v>42046</c:v>
                </c:pt>
                <c:pt idx="867">
                  <c:v>42045</c:v>
                </c:pt>
                <c:pt idx="868">
                  <c:v>42044</c:v>
                </c:pt>
                <c:pt idx="869">
                  <c:v>42041</c:v>
                </c:pt>
                <c:pt idx="870">
                  <c:v>42040</c:v>
                </c:pt>
                <c:pt idx="871">
                  <c:v>42039</c:v>
                </c:pt>
                <c:pt idx="872">
                  <c:v>42038</c:v>
                </c:pt>
                <c:pt idx="873">
                  <c:v>42037</c:v>
                </c:pt>
                <c:pt idx="874">
                  <c:v>42034</c:v>
                </c:pt>
                <c:pt idx="875">
                  <c:v>42033</c:v>
                </c:pt>
                <c:pt idx="876">
                  <c:v>42032</c:v>
                </c:pt>
                <c:pt idx="877">
                  <c:v>42031</c:v>
                </c:pt>
                <c:pt idx="878">
                  <c:v>42030</c:v>
                </c:pt>
                <c:pt idx="879">
                  <c:v>42027</c:v>
                </c:pt>
                <c:pt idx="880">
                  <c:v>42026</c:v>
                </c:pt>
                <c:pt idx="881">
                  <c:v>42025</c:v>
                </c:pt>
                <c:pt idx="882">
                  <c:v>42024</c:v>
                </c:pt>
                <c:pt idx="883">
                  <c:v>42023</c:v>
                </c:pt>
                <c:pt idx="884">
                  <c:v>42020</c:v>
                </c:pt>
                <c:pt idx="885">
                  <c:v>42019</c:v>
                </c:pt>
                <c:pt idx="886">
                  <c:v>42018</c:v>
                </c:pt>
                <c:pt idx="887">
                  <c:v>42017</c:v>
                </c:pt>
                <c:pt idx="888">
                  <c:v>42016</c:v>
                </c:pt>
                <c:pt idx="889">
                  <c:v>42013</c:v>
                </c:pt>
                <c:pt idx="890">
                  <c:v>42012</c:v>
                </c:pt>
                <c:pt idx="891">
                  <c:v>42011</c:v>
                </c:pt>
                <c:pt idx="892">
                  <c:v>42010</c:v>
                </c:pt>
                <c:pt idx="893">
                  <c:v>42009</c:v>
                </c:pt>
                <c:pt idx="894">
                  <c:v>42006</c:v>
                </c:pt>
                <c:pt idx="895">
                  <c:v>42004</c:v>
                </c:pt>
                <c:pt idx="896">
                  <c:v>42003</c:v>
                </c:pt>
                <c:pt idx="897">
                  <c:v>42002</c:v>
                </c:pt>
                <c:pt idx="898">
                  <c:v>41999</c:v>
                </c:pt>
                <c:pt idx="899">
                  <c:v>41997</c:v>
                </c:pt>
                <c:pt idx="900">
                  <c:v>41996</c:v>
                </c:pt>
                <c:pt idx="901">
                  <c:v>41995</c:v>
                </c:pt>
                <c:pt idx="902">
                  <c:v>41992</c:v>
                </c:pt>
                <c:pt idx="903">
                  <c:v>41991</c:v>
                </c:pt>
                <c:pt idx="904">
                  <c:v>41990</c:v>
                </c:pt>
                <c:pt idx="905">
                  <c:v>41989</c:v>
                </c:pt>
                <c:pt idx="906">
                  <c:v>41988</c:v>
                </c:pt>
                <c:pt idx="907">
                  <c:v>41985</c:v>
                </c:pt>
                <c:pt idx="908">
                  <c:v>41984</c:v>
                </c:pt>
                <c:pt idx="909">
                  <c:v>41983</c:v>
                </c:pt>
                <c:pt idx="910">
                  <c:v>41982</c:v>
                </c:pt>
                <c:pt idx="911">
                  <c:v>41981</c:v>
                </c:pt>
                <c:pt idx="912">
                  <c:v>41978</c:v>
                </c:pt>
                <c:pt idx="913">
                  <c:v>41977</c:v>
                </c:pt>
                <c:pt idx="914">
                  <c:v>41976</c:v>
                </c:pt>
                <c:pt idx="915">
                  <c:v>41975</c:v>
                </c:pt>
                <c:pt idx="916">
                  <c:v>41974</c:v>
                </c:pt>
                <c:pt idx="917">
                  <c:v>41971</c:v>
                </c:pt>
                <c:pt idx="918">
                  <c:v>41970</c:v>
                </c:pt>
                <c:pt idx="919">
                  <c:v>41969</c:v>
                </c:pt>
                <c:pt idx="920">
                  <c:v>41968</c:v>
                </c:pt>
                <c:pt idx="921">
                  <c:v>41967</c:v>
                </c:pt>
                <c:pt idx="922">
                  <c:v>41964</c:v>
                </c:pt>
                <c:pt idx="923">
                  <c:v>41963</c:v>
                </c:pt>
                <c:pt idx="924">
                  <c:v>41962</c:v>
                </c:pt>
                <c:pt idx="925">
                  <c:v>41961</c:v>
                </c:pt>
                <c:pt idx="926">
                  <c:v>41960</c:v>
                </c:pt>
                <c:pt idx="927">
                  <c:v>41957</c:v>
                </c:pt>
                <c:pt idx="928">
                  <c:v>41956</c:v>
                </c:pt>
                <c:pt idx="929">
                  <c:v>41955</c:v>
                </c:pt>
                <c:pt idx="930">
                  <c:v>41954</c:v>
                </c:pt>
                <c:pt idx="931">
                  <c:v>41953</c:v>
                </c:pt>
                <c:pt idx="932">
                  <c:v>41950</c:v>
                </c:pt>
                <c:pt idx="933">
                  <c:v>41949</c:v>
                </c:pt>
                <c:pt idx="934">
                  <c:v>41948</c:v>
                </c:pt>
                <c:pt idx="935">
                  <c:v>41947</c:v>
                </c:pt>
                <c:pt idx="936">
                  <c:v>41946</c:v>
                </c:pt>
                <c:pt idx="937">
                  <c:v>41943</c:v>
                </c:pt>
                <c:pt idx="938">
                  <c:v>41942</c:v>
                </c:pt>
                <c:pt idx="939">
                  <c:v>41941</c:v>
                </c:pt>
                <c:pt idx="940">
                  <c:v>41940</c:v>
                </c:pt>
                <c:pt idx="941">
                  <c:v>41939</c:v>
                </c:pt>
                <c:pt idx="942">
                  <c:v>41936</c:v>
                </c:pt>
                <c:pt idx="943">
                  <c:v>41935</c:v>
                </c:pt>
                <c:pt idx="944">
                  <c:v>41934</c:v>
                </c:pt>
                <c:pt idx="945">
                  <c:v>41933</c:v>
                </c:pt>
                <c:pt idx="946">
                  <c:v>41932</c:v>
                </c:pt>
                <c:pt idx="947">
                  <c:v>41929</c:v>
                </c:pt>
                <c:pt idx="948">
                  <c:v>41928</c:v>
                </c:pt>
                <c:pt idx="949">
                  <c:v>41927</c:v>
                </c:pt>
                <c:pt idx="950">
                  <c:v>41926</c:v>
                </c:pt>
                <c:pt idx="951">
                  <c:v>41925</c:v>
                </c:pt>
                <c:pt idx="952">
                  <c:v>41922</c:v>
                </c:pt>
                <c:pt idx="953">
                  <c:v>41921</c:v>
                </c:pt>
                <c:pt idx="954">
                  <c:v>41920</c:v>
                </c:pt>
                <c:pt idx="955">
                  <c:v>41919</c:v>
                </c:pt>
                <c:pt idx="956">
                  <c:v>41918</c:v>
                </c:pt>
                <c:pt idx="957">
                  <c:v>41915</c:v>
                </c:pt>
                <c:pt idx="958">
                  <c:v>41914</c:v>
                </c:pt>
                <c:pt idx="959">
                  <c:v>41913</c:v>
                </c:pt>
                <c:pt idx="960">
                  <c:v>41912</c:v>
                </c:pt>
                <c:pt idx="961">
                  <c:v>41911</c:v>
                </c:pt>
                <c:pt idx="962">
                  <c:v>41908</c:v>
                </c:pt>
                <c:pt idx="963">
                  <c:v>41907</c:v>
                </c:pt>
                <c:pt idx="964">
                  <c:v>41906</c:v>
                </c:pt>
                <c:pt idx="965">
                  <c:v>41905</c:v>
                </c:pt>
                <c:pt idx="966">
                  <c:v>41904</c:v>
                </c:pt>
                <c:pt idx="967">
                  <c:v>41901</c:v>
                </c:pt>
                <c:pt idx="968">
                  <c:v>41900</c:v>
                </c:pt>
                <c:pt idx="969">
                  <c:v>41899</c:v>
                </c:pt>
                <c:pt idx="970">
                  <c:v>41898</c:v>
                </c:pt>
                <c:pt idx="971">
                  <c:v>41897</c:v>
                </c:pt>
                <c:pt idx="972">
                  <c:v>41894</c:v>
                </c:pt>
                <c:pt idx="973">
                  <c:v>41893</c:v>
                </c:pt>
                <c:pt idx="974">
                  <c:v>41892</c:v>
                </c:pt>
                <c:pt idx="975">
                  <c:v>41891</c:v>
                </c:pt>
                <c:pt idx="976">
                  <c:v>41890</c:v>
                </c:pt>
                <c:pt idx="977">
                  <c:v>41887</c:v>
                </c:pt>
                <c:pt idx="978">
                  <c:v>41886</c:v>
                </c:pt>
                <c:pt idx="979">
                  <c:v>41885</c:v>
                </c:pt>
                <c:pt idx="980">
                  <c:v>41884</c:v>
                </c:pt>
                <c:pt idx="981">
                  <c:v>41883</c:v>
                </c:pt>
                <c:pt idx="982">
                  <c:v>41880</c:v>
                </c:pt>
                <c:pt idx="983">
                  <c:v>41879</c:v>
                </c:pt>
                <c:pt idx="984">
                  <c:v>41878</c:v>
                </c:pt>
                <c:pt idx="985">
                  <c:v>41877</c:v>
                </c:pt>
                <c:pt idx="986">
                  <c:v>41876</c:v>
                </c:pt>
                <c:pt idx="987">
                  <c:v>41873</c:v>
                </c:pt>
                <c:pt idx="988">
                  <c:v>41872</c:v>
                </c:pt>
                <c:pt idx="989">
                  <c:v>41871</c:v>
                </c:pt>
                <c:pt idx="990">
                  <c:v>41870</c:v>
                </c:pt>
                <c:pt idx="991">
                  <c:v>41869</c:v>
                </c:pt>
                <c:pt idx="992">
                  <c:v>41866</c:v>
                </c:pt>
                <c:pt idx="993">
                  <c:v>41865</c:v>
                </c:pt>
                <c:pt idx="994">
                  <c:v>41864</c:v>
                </c:pt>
                <c:pt idx="995">
                  <c:v>41863</c:v>
                </c:pt>
                <c:pt idx="996">
                  <c:v>41862</c:v>
                </c:pt>
                <c:pt idx="997">
                  <c:v>41859</c:v>
                </c:pt>
                <c:pt idx="998">
                  <c:v>41858</c:v>
                </c:pt>
                <c:pt idx="999">
                  <c:v>41857</c:v>
                </c:pt>
                <c:pt idx="1000">
                  <c:v>41856</c:v>
                </c:pt>
                <c:pt idx="1001">
                  <c:v>41855</c:v>
                </c:pt>
                <c:pt idx="1002">
                  <c:v>41852</c:v>
                </c:pt>
                <c:pt idx="1003">
                  <c:v>41851</c:v>
                </c:pt>
                <c:pt idx="1004">
                  <c:v>41850</c:v>
                </c:pt>
                <c:pt idx="1005">
                  <c:v>41849</c:v>
                </c:pt>
                <c:pt idx="1006">
                  <c:v>41848</c:v>
                </c:pt>
                <c:pt idx="1007">
                  <c:v>41845</c:v>
                </c:pt>
                <c:pt idx="1008">
                  <c:v>41844</c:v>
                </c:pt>
                <c:pt idx="1009">
                  <c:v>41843</c:v>
                </c:pt>
                <c:pt idx="1010">
                  <c:v>41842</c:v>
                </c:pt>
                <c:pt idx="1011">
                  <c:v>41841</c:v>
                </c:pt>
                <c:pt idx="1012">
                  <c:v>41838</c:v>
                </c:pt>
                <c:pt idx="1013">
                  <c:v>41837</c:v>
                </c:pt>
                <c:pt idx="1014">
                  <c:v>41836</c:v>
                </c:pt>
                <c:pt idx="1015">
                  <c:v>41835</c:v>
                </c:pt>
                <c:pt idx="1016">
                  <c:v>41834</c:v>
                </c:pt>
                <c:pt idx="1017">
                  <c:v>41831</c:v>
                </c:pt>
                <c:pt idx="1018">
                  <c:v>41830</c:v>
                </c:pt>
                <c:pt idx="1019">
                  <c:v>41829</c:v>
                </c:pt>
                <c:pt idx="1020">
                  <c:v>41828</c:v>
                </c:pt>
                <c:pt idx="1021">
                  <c:v>41827</c:v>
                </c:pt>
                <c:pt idx="1022">
                  <c:v>41824</c:v>
                </c:pt>
                <c:pt idx="1023">
                  <c:v>41823</c:v>
                </c:pt>
                <c:pt idx="1024">
                  <c:v>41822</c:v>
                </c:pt>
                <c:pt idx="1025">
                  <c:v>41821</c:v>
                </c:pt>
                <c:pt idx="1026">
                  <c:v>41820</c:v>
                </c:pt>
                <c:pt idx="1027">
                  <c:v>41817</c:v>
                </c:pt>
                <c:pt idx="1028">
                  <c:v>41816</c:v>
                </c:pt>
                <c:pt idx="1029">
                  <c:v>41815</c:v>
                </c:pt>
                <c:pt idx="1030">
                  <c:v>41814</c:v>
                </c:pt>
                <c:pt idx="1031">
                  <c:v>41813</c:v>
                </c:pt>
                <c:pt idx="1032">
                  <c:v>41810</c:v>
                </c:pt>
                <c:pt idx="1033">
                  <c:v>41809</c:v>
                </c:pt>
                <c:pt idx="1034">
                  <c:v>41808</c:v>
                </c:pt>
                <c:pt idx="1035">
                  <c:v>41807</c:v>
                </c:pt>
                <c:pt idx="1036">
                  <c:v>41806</c:v>
                </c:pt>
                <c:pt idx="1037">
                  <c:v>41803</c:v>
                </c:pt>
                <c:pt idx="1038">
                  <c:v>41802</c:v>
                </c:pt>
                <c:pt idx="1039">
                  <c:v>41801</c:v>
                </c:pt>
                <c:pt idx="1040">
                  <c:v>41800</c:v>
                </c:pt>
                <c:pt idx="1041">
                  <c:v>41799</c:v>
                </c:pt>
                <c:pt idx="1042">
                  <c:v>41796</c:v>
                </c:pt>
                <c:pt idx="1043">
                  <c:v>41795</c:v>
                </c:pt>
                <c:pt idx="1044">
                  <c:v>41794</c:v>
                </c:pt>
                <c:pt idx="1045">
                  <c:v>41793</c:v>
                </c:pt>
                <c:pt idx="1046">
                  <c:v>41792</c:v>
                </c:pt>
                <c:pt idx="1047">
                  <c:v>41789</c:v>
                </c:pt>
                <c:pt idx="1048">
                  <c:v>41788</c:v>
                </c:pt>
                <c:pt idx="1049">
                  <c:v>41787</c:v>
                </c:pt>
                <c:pt idx="1050">
                  <c:v>41786</c:v>
                </c:pt>
                <c:pt idx="1051">
                  <c:v>41785</c:v>
                </c:pt>
                <c:pt idx="1052">
                  <c:v>41782</c:v>
                </c:pt>
                <c:pt idx="1053">
                  <c:v>41781</c:v>
                </c:pt>
                <c:pt idx="1054">
                  <c:v>41780</c:v>
                </c:pt>
                <c:pt idx="1055">
                  <c:v>41779</c:v>
                </c:pt>
                <c:pt idx="1056">
                  <c:v>41778</c:v>
                </c:pt>
                <c:pt idx="1057">
                  <c:v>41775</c:v>
                </c:pt>
                <c:pt idx="1058">
                  <c:v>41774</c:v>
                </c:pt>
                <c:pt idx="1059">
                  <c:v>41773</c:v>
                </c:pt>
                <c:pt idx="1060">
                  <c:v>41772</c:v>
                </c:pt>
                <c:pt idx="1061">
                  <c:v>41771</c:v>
                </c:pt>
                <c:pt idx="1062">
                  <c:v>41768</c:v>
                </c:pt>
                <c:pt idx="1063">
                  <c:v>41767</c:v>
                </c:pt>
                <c:pt idx="1064">
                  <c:v>41766</c:v>
                </c:pt>
                <c:pt idx="1065">
                  <c:v>41765</c:v>
                </c:pt>
                <c:pt idx="1066">
                  <c:v>41764</c:v>
                </c:pt>
                <c:pt idx="1067">
                  <c:v>41761</c:v>
                </c:pt>
                <c:pt idx="1068">
                  <c:v>41760</c:v>
                </c:pt>
                <c:pt idx="1069">
                  <c:v>41759</c:v>
                </c:pt>
                <c:pt idx="1070">
                  <c:v>41758</c:v>
                </c:pt>
                <c:pt idx="1071">
                  <c:v>41757</c:v>
                </c:pt>
                <c:pt idx="1072">
                  <c:v>41754</c:v>
                </c:pt>
                <c:pt idx="1073">
                  <c:v>41753</c:v>
                </c:pt>
                <c:pt idx="1074">
                  <c:v>41752</c:v>
                </c:pt>
                <c:pt idx="1075">
                  <c:v>41751</c:v>
                </c:pt>
                <c:pt idx="1076">
                  <c:v>41750</c:v>
                </c:pt>
                <c:pt idx="1077">
                  <c:v>41746</c:v>
                </c:pt>
                <c:pt idx="1078">
                  <c:v>41745</c:v>
                </c:pt>
                <c:pt idx="1079">
                  <c:v>41744</c:v>
                </c:pt>
                <c:pt idx="1080">
                  <c:v>41743</c:v>
                </c:pt>
                <c:pt idx="1081">
                  <c:v>41740</c:v>
                </c:pt>
                <c:pt idx="1082">
                  <c:v>41739</c:v>
                </c:pt>
                <c:pt idx="1083">
                  <c:v>41738</c:v>
                </c:pt>
              </c:numCache>
            </c:numRef>
          </c:cat>
          <c:val>
            <c:numRef>
              <c:f>'Real yields'!$C$2:$C$1085</c:f>
              <c:numCache>
                <c:formatCode>General</c:formatCode>
                <c:ptCount val="1084"/>
                <c:pt idx="0">
                  <c:v>0.74080000000000001</c:v>
                </c:pt>
                <c:pt idx="1">
                  <c:v>0.73550000000000004</c:v>
                </c:pt>
                <c:pt idx="2">
                  <c:v>0.73029999999999995</c:v>
                </c:pt>
                <c:pt idx="3">
                  <c:v>0.75539999999999996</c:v>
                </c:pt>
                <c:pt idx="4">
                  <c:v>0.72230000000000005</c:v>
                </c:pt>
                <c:pt idx="5">
                  <c:v>0.71709999999999996</c:v>
                </c:pt>
                <c:pt idx="6">
                  <c:v>0.70760000000000001</c:v>
                </c:pt>
                <c:pt idx="7">
                  <c:v>0.6895</c:v>
                </c:pt>
                <c:pt idx="8">
                  <c:v>0.66720000000000002</c:v>
                </c:pt>
                <c:pt idx="9">
                  <c:v>0.6391</c:v>
                </c:pt>
                <c:pt idx="10">
                  <c:v>0.71530000000000005</c:v>
                </c:pt>
                <c:pt idx="11">
                  <c:v>0.68030000000000002</c:v>
                </c:pt>
                <c:pt idx="12">
                  <c:v>0.66669999999999996</c:v>
                </c:pt>
                <c:pt idx="13">
                  <c:v>0.61060000000000003</c:v>
                </c:pt>
                <c:pt idx="14">
                  <c:v>0.56620000000000004</c:v>
                </c:pt>
                <c:pt idx="15">
                  <c:v>0.57820000000000005</c:v>
                </c:pt>
                <c:pt idx="16">
                  <c:v>0.53549999999999998</c:v>
                </c:pt>
                <c:pt idx="18">
                  <c:v>0.57269999999999999</c:v>
                </c:pt>
                <c:pt idx="19">
                  <c:v>0.54920000000000002</c:v>
                </c:pt>
                <c:pt idx="20">
                  <c:v>0.53610000000000002</c:v>
                </c:pt>
                <c:pt idx="21">
                  <c:v>0.57720000000000005</c:v>
                </c:pt>
                <c:pt idx="22">
                  <c:v>0.56820000000000004</c:v>
                </c:pt>
                <c:pt idx="23">
                  <c:v>0.55510000000000004</c:v>
                </c:pt>
                <c:pt idx="24">
                  <c:v>0.57809999999999995</c:v>
                </c:pt>
                <c:pt idx="25">
                  <c:v>0.58160000000000001</c:v>
                </c:pt>
                <c:pt idx="26">
                  <c:v>0.60160000000000002</c:v>
                </c:pt>
                <c:pt idx="27">
                  <c:v>0.60499999999999998</c:v>
                </c:pt>
                <c:pt idx="28">
                  <c:v>0.58379999999999999</c:v>
                </c:pt>
                <c:pt idx="29">
                  <c:v>0.59</c:v>
                </c:pt>
                <c:pt idx="30">
                  <c:v>0.57709999999999995</c:v>
                </c:pt>
                <c:pt idx="31">
                  <c:v>0.60099999999999998</c:v>
                </c:pt>
                <c:pt idx="32">
                  <c:v>0.56759999999999999</c:v>
                </c:pt>
                <c:pt idx="33">
                  <c:v>0.57520000000000004</c:v>
                </c:pt>
                <c:pt idx="34">
                  <c:v>0.57730000000000004</c:v>
                </c:pt>
                <c:pt idx="35">
                  <c:v>0.5726</c:v>
                </c:pt>
                <c:pt idx="36">
                  <c:v>0.58819999999999995</c:v>
                </c:pt>
                <c:pt idx="37">
                  <c:v>0.53910000000000002</c:v>
                </c:pt>
                <c:pt idx="38">
                  <c:v>0.52229999999999999</c:v>
                </c:pt>
                <c:pt idx="39">
                  <c:v>0.51270000000000004</c:v>
                </c:pt>
                <c:pt idx="40">
                  <c:v>0.5242</c:v>
                </c:pt>
                <c:pt idx="41">
                  <c:v>0.51559999999999995</c:v>
                </c:pt>
                <c:pt idx="42">
                  <c:v>0.49109999999999998</c:v>
                </c:pt>
                <c:pt idx="43">
                  <c:v>0.48259999999999997</c:v>
                </c:pt>
                <c:pt idx="44">
                  <c:v>0.36330000000000001</c:v>
                </c:pt>
                <c:pt idx="45">
                  <c:v>0.35470000000000002</c:v>
                </c:pt>
                <c:pt idx="46">
                  <c:v>0.3619</c:v>
                </c:pt>
                <c:pt idx="47">
                  <c:v>0.33760000000000001</c:v>
                </c:pt>
                <c:pt idx="48">
                  <c:v>0.28199999999999997</c:v>
                </c:pt>
                <c:pt idx="49">
                  <c:v>0.28070000000000001</c:v>
                </c:pt>
                <c:pt idx="50">
                  <c:v>0.2414</c:v>
                </c:pt>
                <c:pt idx="51">
                  <c:v>0.27989999999999998</c:v>
                </c:pt>
                <c:pt idx="52">
                  <c:v>0.2949</c:v>
                </c:pt>
                <c:pt idx="53">
                  <c:v>0.30220000000000002</c:v>
                </c:pt>
                <c:pt idx="54">
                  <c:v>0.2702</c:v>
                </c:pt>
                <c:pt idx="55">
                  <c:v>0.23930000000000001</c:v>
                </c:pt>
                <c:pt idx="56">
                  <c:v>0.20849999999999999</c:v>
                </c:pt>
                <c:pt idx="57">
                  <c:v>0.20069999999999999</c:v>
                </c:pt>
                <c:pt idx="58">
                  <c:v>0.1477</c:v>
                </c:pt>
                <c:pt idx="59">
                  <c:v>0.13250000000000001</c:v>
                </c:pt>
                <c:pt idx="60">
                  <c:v>9.5200000000000007E-2</c:v>
                </c:pt>
                <c:pt idx="61">
                  <c:v>9.5299999999999996E-2</c:v>
                </c:pt>
                <c:pt idx="62">
                  <c:v>5.8299999999999998E-2</c:v>
                </c:pt>
                <c:pt idx="63">
                  <c:v>5.8799999999999998E-2</c:v>
                </c:pt>
                <c:pt idx="64">
                  <c:v>5.8999999999999997E-2</c:v>
                </c:pt>
                <c:pt idx="65">
                  <c:v>0.1177</c:v>
                </c:pt>
                <c:pt idx="66">
                  <c:v>0.1177</c:v>
                </c:pt>
                <c:pt idx="67">
                  <c:v>8.8599999999999998E-2</c:v>
                </c:pt>
                <c:pt idx="68">
                  <c:v>7.4399999999999994E-2</c:v>
                </c:pt>
                <c:pt idx="69">
                  <c:v>6.0199999999999997E-2</c:v>
                </c:pt>
                <c:pt idx="70">
                  <c:v>6.0299999999999999E-2</c:v>
                </c:pt>
                <c:pt idx="71">
                  <c:v>5.33E-2</c:v>
                </c:pt>
                <c:pt idx="72">
                  <c:v>3.5000000000000001E-3</c:v>
                </c:pt>
                <c:pt idx="73">
                  <c:v>-9.7000000000000003E-3</c:v>
                </c:pt>
                <c:pt idx="74">
                  <c:v>-5.1799999999999999E-2</c:v>
                </c:pt>
                <c:pt idx="75">
                  <c:v>-5.1299999999999998E-2</c:v>
                </c:pt>
                <c:pt idx="76">
                  <c:v>-9.2999999999999999E-2</c:v>
                </c:pt>
                <c:pt idx="77">
                  <c:v>-5.0500000000000003E-2</c:v>
                </c:pt>
                <c:pt idx="78">
                  <c:v>-3.5299999999999998E-2</c:v>
                </c:pt>
                <c:pt idx="79">
                  <c:v>-2.0000000000000001E-4</c:v>
                </c:pt>
                <c:pt idx="80">
                  <c:v>-2.06E-2</c:v>
                </c:pt>
                <c:pt idx="81">
                  <c:v>-3.4099999999999998E-2</c:v>
                </c:pt>
                <c:pt idx="82">
                  <c:v>-1.2999999999999999E-2</c:v>
                </c:pt>
                <c:pt idx="83">
                  <c:v>3.5900000000000001E-2</c:v>
                </c:pt>
                <c:pt idx="84">
                  <c:v>7.7100000000000002E-2</c:v>
                </c:pt>
                <c:pt idx="85">
                  <c:v>7.0400000000000004E-2</c:v>
                </c:pt>
                <c:pt idx="87">
                  <c:v>5.0099999999999999E-2</c:v>
                </c:pt>
                <c:pt idx="88">
                  <c:v>7.1099999999999997E-2</c:v>
                </c:pt>
                <c:pt idx="89">
                  <c:v>9.1399999999999995E-2</c:v>
                </c:pt>
                <c:pt idx="90">
                  <c:v>0.19889999999999999</c:v>
                </c:pt>
                <c:pt idx="91">
                  <c:v>0.192</c:v>
                </c:pt>
                <c:pt idx="92">
                  <c:v>0.21859999999999999</c:v>
                </c:pt>
                <c:pt idx="93">
                  <c:v>0.15820000000000001</c:v>
                </c:pt>
                <c:pt idx="94">
                  <c:v>0.1515</c:v>
                </c:pt>
                <c:pt idx="95">
                  <c:v>0.17119999999999999</c:v>
                </c:pt>
                <c:pt idx="96">
                  <c:v>0.1052</c:v>
                </c:pt>
                <c:pt idx="97">
                  <c:v>0.1381</c:v>
                </c:pt>
                <c:pt idx="98">
                  <c:v>0.14460000000000001</c:v>
                </c:pt>
                <c:pt idx="99">
                  <c:v>0.13800000000000001</c:v>
                </c:pt>
                <c:pt idx="100">
                  <c:v>0.13150000000000001</c:v>
                </c:pt>
                <c:pt idx="101">
                  <c:v>6.6699999999999995E-2</c:v>
                </c:pt>
                <c:pt idx="102">
                  <c:v>3.4500000000000003E-2</c:v>
                </c:pt>
                <c:pt idx="103">
                  <c:v>2.87E-2</c:v>
                </c:pt>
                <c:pt idx="104">
                  <c:v>4.1700000000000001E-2</c:v>
                </c:pt>
                <c:pt idx="105">
                  <c:v>6.7500000000000004E-2</c:v>
                </c:pt>
                <c:pt idx="106">
                  <c:v>9.9500000000000005E-2</c:v>
                </c:pt>
                <c:pt idx="107">
                  <c:v>0.1123</c:v>
                </c:pt>
                <c:pt idx="108">
                  <c:v>8.7099999999999997E-2</c:v>
                </c:pt>
                <c:pt idx="109">
                  <c:v>0.1061</c:v>
                </c:pt>
                <c:pt idx="110">
                  <c:v>0.1061</c:v>
                </c:pt>
                <c:pt idx="112">
                  <c:v>0.1376</c:v>
                </c:pt>
                <c:pt idx="113">
                  <c:v>0.2185</c:v>
                </c:pt>
                <c:pt idx="114">
                  <c:v>0.21829999999999999</c:v>
                </c:pt>
                <c:pt idx="115">
                  <c:v>0.21809999999999999</c:v>
                </c:pt>
                <c:pt idx="116">
                  <c:v>0.23649999999999999</c:v>
                </c:pt>
                <c:pt idx="117">
                  <c:v>0.2424</c:v>
                </c:pt>
                <c:pt idx="118">
                  <c:v>0.254</c:v>
                </c:pt>
                <c:pt idx="119">
                  <c:v>0.25979999999999998</c:v>
                </c:pt>
                <c:pt idx="120">
                  <c:v>0.26569999999999999</c:v>
                </c:pt>
                <c:pt idx="121">
                  <c:v>0.25319999999999998</c:v>
                </c:pt>
                <c:pt idx="122">
                  <c:v>0.32479999999999998</c:v>
                </c:pt>
                <c:pt idx="123">
                  <c:v>0.33650000000000002</c:v>
                </c:pt>
                <c:pt idx="124">
                  <c:v>0.36630000000000001</c:v>
                </c:pt>
                <c:pt idx="125">
                  <c:v>0.37780000000000002</c:v>
                </c:pt>
                <c:pt idx="126">
                  <c:v>0.37569999999999998</c:v>
                </c:pt>
                <c:pt idx="127">
                  <c:v>0.39910000000000001</c:v>
                </c:pt>
                <c:pt idx="128">
                  <c:v>0.41039999999999999</c:v>
                </c:pt>
                <c:pt idx="129">
                  <c:v>0.40389999999999998</c:v>
                </c:pt>
                <c:pt idx="130">
                  <c:v>0.40920000000000001</c:v>
                </c:pt>
                <c:pt idx="131">
                  <c:v>0.38390000000000002</c:v>
                </c:pt>
                <c:pt idx="132">
                  <c:v>0.37159999999999999</c:v>
                </c:pt>
                <c:pt idx="133">
                  <c:v>0.3417</c:v>
                </c:pt>
                <c:pt idx="134">
                  <c:v>0.3589</c:v>
                </c:pt>
                <c:pt idx="135">
                  <c:v>0.35249999999999998</c:v>
                </c:pt>
                <c:pt idx="136">
                  <c:v>0.37440000000000001</c:v>
                </c:pt>
                <c:pt idx="137">
                  <c:v>0.39129999999999998</c:v>
                </c:pt>
                <c:pt idx="138">
                  <c:v>0.37919999999999998</c:v>
                </c:pt>
                <c:pt idx="139">
                  <c:v>0.38440000000000002</c:v>
                </c:pt>
                <c:pt idx="140">
                  <c:v>0.34360000000000002</c:v>
                </c:pt>
                <c:pt idx="141">
                  <c:v>0.39379999999999998</c:v>
                </c:pt>
                <c:pt idx="142">
                  <c:v>0.39329999999999998</c:v>
                </c:pt>
                <c:pt idx="143">
                  <c:v>0.34710000000000002</c:v>
                </c:pt>
                <c:pt idx="144">
                  <c:v>0.28970000000000001</c:v>
                </c:pt>
                <c:pt idx="145">
                  <c:v>0.24399999999999999</c:v>
                </c:pt>
                <c:pt idx="147">
                  <c:v>0.22070000000000001</c:v>
                </c:pt>
                <c:pt idx="148">
                  <c:v>0.25969999999999999</c:v>
                </c:pt>
                <c:pt idx="149">
                  <c:v>0.22020000000000001</c:v>
                </c:pt>
                <c:pt idx="150">
                  <c:v>0.15290000000000001</c:v>
                </c:pt>
                <c:pt idx="151">
                  <c:v>0.1139</c:v>
                </c:pt>
                <c:pt idx="152">
                  <c:v>6.9599999999999995E-2</c:v>
                </c:pt>
                <c:pt idx="153">
                  <c:v>8.6300000000000002E-2</c:v>
                </c:pt>
                <c:pt idx="154">
                  <c:v>5.33E-2</c:v>
                </c:pt>
                <c:pt idx="155">
                  <c:v>9.4999999999999998E-3</c:v>
                </c:pt>
                <c:pt idx="156">
                  <c:v>-3.3500000000000002E-2</c:v>
                </c:pt>
                <c:pt idx="157">
                  <c:v>-3.32E-2</c:v>
                </c:pt>
                <c:pt idx="158">
                  <c:v>-8.1900000000000001E-2</c:v>
                </c:pt>
                <c:pt idx="159">
                  <c:v>-9.7699999999999995E-2</c:v>
                </c:pt>
                <c:pt idx="160">
                  <c:v>-7.0199999999999999E-2</c:v>
                </c:pt>
                <c:pt idx="161">
                  <c:v>-9.0700000000000003E-2</c:v>
                </c:pt>
                <c:pt idx="162">
                  <c:v>-9.0200000000000002E-2</c:v>
                </c:pt>
                <c:pt idx="163">
                  <c:v>-8.4500000000000006E-2</c:v>
                </c:pt>
                <c:pt idx="164">
                  <c:v>-8.4099999999999994E-2</c:v>
                </c:pt>
                <c:pt idx="165">
                  <c:v>-5.7000000000000002E-2</c:v>
                </c:pt>
                <c:pt idx="166">
                  <c:v>2.5000000000000001E-3</c:v>
                </c:pt>
                <c:pt idx="167">
                  <c:v>-1.8499999999999999E-2</c:v>
                </c:pt>
                <c:pt idx="168">
                  <c:v>3.0000000000000001E-3</c:v>
                </c:pt>
                <c:pt idx="169">
                  <c:v>-1.2699999999999999E-2</c:v>
                </c:pt>
                <c:pt idx="170">
                  <c:v>1.4E-2</c:v>
                </c:pt>
                <c:pt idx="171">
                  <c:v>-3.2599999999999997E-2</c:v>
                </c:pt>
                <c:pt idx="172">
                  <c:v>0.02</c:v>
                </c:pt>
                <c:pt idx="173">
                  <c:v>-6.9999999999999999E-4</c:v>
                </c:pt>
                <c:pt idx="174">
                  <c:v>-2.1299999999999999E-2</c:v>
                </c:pt>
                <c:pt idx="175">
                  <c:v>-0.1147</c:v>
                </c:pt>
                <c:pt idx="176">
                  <c:v>-0.16</c:v>
                </c:pt>
                <c:pt idx="177">
                  <c:v>-0.14910000000000001</c:v>
                </c:pt>
                <c:pt idx="178">
                  <c:v>-0.13320000000000001</c:v>
                </c:pt>
                <c:pt idx="180">
                  <c:v>-0.12759999999999999</c:v>
                </c:pt>
                <c:pt idx="181">
                  <c:v>-0.15129999999999999</c:v>
                </c:pt>
                <c:pt idx="182">
                  <c:v>-0.15079999999999999</c:v>
                </c:pt>
                <c:pt idx="183">
                  <c:v>-0.1401</c:v>
                </c:pt>
                <c:pt idx="184">
                  <c:v>-0.11940000000000001</c:v>
                </c:pt>
                <c:pt idx="185">
                  <c:v>-0.14430000000000001</c:v>
                </c:pt>
                <c:pt idx="186">
                  <c:v>-0.19819999999999999</c:v>
                </c:pt>
                <c:pt idx="187">
                  <c:v>-0.18759999999999999</c:v>
                </c:pt>
                <c:pt idx="188">
                  <c:v>-0.182</c:v>
                </c:pt>
                <c:pt idx="189">
                  <c:v>-0.1915</c:v>
                </c:pt>
                <c:pt idx="190">
                  <c:v>-0.151</c:v>
                </c:pt>
                <c:pt idx="191">
                  <c:v>-0.10970000000000001</c:v>
                </c:pt>
                <c:pt idx="192">
                  <c:v>-0.12920000000000001</c:v>
                </c:pt>
                <c:pt idx="193">
                  <c:v>-0.18329999999999999</c:v>
                </c:pt>
                <c:pt idx="194">
                  <c:v>-0.18770000000000001</c:v>
                </c:pt>
                <c:pt idx="195">
                  <c:v>-0.17730000000000001</c:v>
                </c:pt>
                <c:pt idx="196">
                  <c:v>-0.17080000000000001</c:v>
                </c:pt>
                <c:pt idx="197">
                  <c:v>-0.13100000000000001</c:v>
                </c:pt>
                <c:pt idx="198">
                  <c:v>-0.12570000000000001</c:v>
                </c:pt>
                <c:pt idx="199">
                  <c:v>-0.12520000000000001</c:v>
                </c:pt>
                <c:pt idx="200">
                  <c:v>-0.16389999999999999</c:v>
                </c:pt>
                <c:pt idx="201">
                  <c:v>-0.12839999999999999</c:v>
                </c:pt>
                <c:pt idx="202">
                  <c:v>-7.46E-2</c:v>
                </c:pt>
                <c:pt idx="203">
                  <c:v>-8.3900000000000002E-2</c:v>
                </c:pt>
                <c:pt idx="205">
                  <c:v>-2.5499999999999998E-2</c:v>
                </c:pt>
                <c:pt idx="206">
                  <c:v>-3.4099999999999998E-2</c:v>
                </c:pt>
                <c:pt idx="207">
                  <c:v>4.5999999999999999E-3</c:v>
                </c:pt>
                <c:pt idx="208">
                  <c:v>4.8999999999999998E-3</c:v>
                </c:pt>
                <c:pt idx="209">
                  <c:v>2.4199999999999999E-2</c:v>
                </c:pt>
                <c:pt idx="210">
                  <c:v>4.3499999999999997E-2</c:v>
                </c:pt>
                <c:pt idx="211">
                  <c:v>5.3499999999999999E-2</c:v>
                </c:pt>
                <c:pt idx="212">
                  <c:v>1.5599999999999999E-2</c:v>
                </c:pt>
                <c:pt idx="213">
                  <c:v>5.3699999999999998E-2</c:v>
                </c:pt>
                <c:pt idx="214">
                  <c:v>3.9600000000000003E-2</c:v>
                </c:pt>
                <c:pt idx="215">
                  <c:v>2.5600000000000001E-2</c:v>
                </c:pt>
                <c:pt idx="216">
                  <c:v>3.5499999999999997E-2</c:v>
                </c:pt>
                <c:pt idx="217">
                  <c:v>4.9700000000000001E-2</c:v>
                </c:pt>
                <c:pt idx="218">
                  <c:v>7.8E-2</c:v>
                </c:pt>
                <c:pt idx="219">
                  <c:v>3.5900000000000001E-2</c:v>
                </c:pt>
                <c:pt idx="220">
                  <c:v>-2.47E-2</c:v>
                </c:pt>
                <c:pt idx="221">
                  <c:v>-4.2599999999999999E-2</c:v>
                </c:pt>
                <c:pt idx="222">
                  <c:v>-4.6899999999999997E-2</c:v>
                </c:pt>
                <c:pt idx="223">
                  <c:v>-2.81E-2</c:v>
                </c:pt>
                <c:pt idx="224">
                  <c:v>-1.4E-2</c:v>
                </c:pt>
                <c:pt idx="225">
                  <c:v>-4.4999999999999997E-3</c:v>
                </c:pt>
                <c:pt idx="226">
                  <c:v>6.9999999999999999E-4</c:v>
                </c:pt>
                <c:pt idx="227">
                  <c:v>3.3000000000000002E-2</c:v>
                </c:pt>
                <c:pt idx="228">
                  <c:v>1.4800000000000001E-2</c:v>
                </c:pt>
                <c:pt idx="229">
                  <c:v>1.4999999999999999E-2</c:v>
                </c:pt>
                <c:pt idx="230">
                  <c:v>1.9800000000000002E-2</c:v>
                </c:pt>
                <c:pt idx="231">
                  <c:v>4.7600000000000003E-2</c:v>
                </c:pt>
                <c:pt idx="232">
                  <c:v>4.7699999999999999E-2</c:v>
                </c:pt>
                <c:pt idx="233">
                  <c:v>0.10680000000000001</c:v>
                </c:pt>
                <c:pt idx="234">
                  <c:v>0.1114</c:v>
                </c:pt>
                <c:pt idx="235">
                  <c:v>0.1069</c:v>
                </c:pt>
                <c:pt idx="236">
                  <c:v>0.10249999999999999</c:v>
                </c:pt>
                <c:pt idx="237">
                  <c:v>0.08</c:v>
                </c:pt>
                <c:pt idx="238">
                  <c:v>9.8000000000000004E-2</c:v>
                </c:pt>
                <c:pt idx="239">
                  <c:v>0.1205</c:v>
                </c:pt>
                <c:pt idx="240">
                  <c:v>0.15190000000000001</c:v>
                </c:pt>
                <c:pt idx="241">
                  <c:v>8.0399999999999999E-2</c:v>
                </c:pt>
                <c:pt idx="242">
                  <c:v>7.1599999999999997E-2</c:v>
                </c:pt>
                <c:pt idx="243">
                  <c:v>0.1072</c:v>
                </c:pt>
                <c:pt idx="244">
                  <c:v>0.12939999999999999</c:v>
                </c:pt>
                <c:pt idx="245">
                  <c:v>0.13389999999999999</c:v>
                </c:pt>
                <c:pt idx="246">
                  <c:v>7.6499999999999999E-2</c:v>
                </c:pt>
                <c:pt idx="247">
                  <c:v>6.3399999999999998E-2</c:v>
                </c:pt>
                <c:pt idx="249">
                  <c:v>6.3500000000000001E-2</c:v>
                </c:pt>
                <c:pt idx="250">
                  <c:v>5.4899999999999997E-2</c:v>
                </c:pt>
                <c:pt idx="251">
                  <c:v>6.3899999999999998E-2</c:v>
                </c:pt>
                <c:pt idx="252">
                  <c:v>1.6199999999999999E-2</c:v>
                </c:pt>
                <c:pt idx="253">
                  <c:v>6.4100000000000004E-2</c:v>
                </c:pt>
                <c:pt idx="254">
                  <c:v>5.9900000000000002E-2</c:v>
                </c:pt>
                <c:pt idx="255">
                  <c:v>7.2999999999999995E-2</c:v>
                </c:pt>
                <c:pt idx="256">
                  <c:v>8.6099999999999996E-2</c:v>
                </c:pt>
                <c:pt idx="257">
                  <c:v>0.125</c:v>
                </c:pt>
                <c:pt idx="258">
                  <c:v>0.125</c:v>
                </c:pt>
                <c:pt idx="259">
                  <c:v>0.11210000000000001</c:v>
                </c:pt>
                <c:pt idx="260">
                  <c:v>8.2100000000000006E-2</c:v>
                </c:pt>
                <c:pt idx="261">
                  <c:v>9.0800000000000006E-2</c:v>
                </c:pt>
                <c:pt idx="262">
                  <c:v>-7.1000000000000004E-3</c:v>
                </c:pt>
                <c:pt idx="263">
                  <c:v>-0.1172</c:v>
                </c:pt>
                <c:pt idx="264">
                  <c:v>-0.1464</c:v>
                </c:pt>
                <c:pt idx="265">
                  <c:v>-0.184</c:v>
                </c:pt>
                <c:pt idx="266">
                  <c:v>-0.20780000000000001</c:v>
                </c:pt>
                <c:pt idx="267">
                  <c:v>-0.2074</c:v>
                </c:pt>
                <c:pt idx="268">
                  <c:v>-0.26540000000000002</c:v>
                </c:pt>
                <c:pt idx="269">
                  <c:v>-0.24399999999999999</c:v>
                </c:pt>
                <c:pt idx="270">
                  <c:v>-0.25590000000000002</c:v>
                </c:pt>
                <c:pt idx="271">
                  <c:v>-0.26669999999999999</c:v>
                </c:pt>
                <c:pt idx="272">
                  <c:v>-0.27029999999999998</c:v>
                </c:pt>
                <c:pt idx="273">
                  <c:v>-0.29449999999999998</c:v>
                </c:pt>
                <c:pt idx="275">
                  <c:v>-0.27739999999999998</c:v>
                </c:pt>
                <c:pt idx="276">
                  <c:v>-0.2545</c:v>
                </c:pt>
                <c:pt idx="277">
                  <c:v>-0.2868</c:v>
                </c:pt>
                <c:pt idx="278">
                  <c:v>-0.26569999999999999</c:v>
                </c:pt>
                <c:pt idx="279">
                  <c:v>-0.26929999999999998</c:v>
                </c:pt>
                <c:pt idx="280">
                  <c:v>-0.27689999999999998</c:v>
                </c:pt>
                <c:pt idx="281">
                  <c:v>-0.25069999999999998</c:v>
                </c:pt>
                <c:pt idx="282">
                  <c:v>-0.26240000000000002</c:v>
                </c:pt>
                <c:pt idx="283">
                  <c:v>-0.23749999999999999</c:v>
                </c:pt>
                <c:pt idx="284">
                  <c:v>-0.24510000000000001</c:v>
                </c:pt>
                <c:pt idx="285">
                  <c:v>-0.24859999999999999</c:v>
                </c:pt>
                <c:pt idx="286">
                  <c:v>-0.2671</c:v>
                </c:pt>
                <c:pt idx="287">
                  <c:v>-0.20630000000000001</c:v>
                </c:pt>
                <c:pt idx="288">
                  <c:v>-0.1857</c:v>
                </c:pt>
                <c:pt idx="289">
                  <c:v>-0.2094</c:v>
                </c:pt>
                <c:pt idx="290">
                  <c:v>-0.21290000000000001</c:v>
                </c:pt>
                <c:pt idx="291">
                  <c:v>-0.19550000000000001</c:v>
                </c:pt>
                <c:pt idx="292">
                  <c:v>-0.2707</c:v>
                </c:pt>
                <c:pt idx="293">
                  <c:v>-0.32569999999999999</c:v>
                </c:pt>
                <c:pt idx="294">
                  <c:v>-0.33700000000000002</c:v>
                </c:pt>
                <c:pt idx="295">
                  <c:v>-0.35220000000000001</c:v>
                </c:pt>
                <c:pt idx="296">
                  <c:v>-0.3856</c:v>
                </c:pt>
                <c:pt idx="297">
                  <c:v>-0.40450000000000003</c:v>
                </c:pt>
                <c:pt idx="298">
                  <c:v>-0.41160000000000002</c:v>
                </c:pt>
                <c:pt idx="299">
                  <c:v>-0.41089999999999999</c:v>
                </c:pt>
                <c:pt idx="300">
                  <c:v>-0.41399999999999998</c:v>
                </c:pt>
                <c:pt idx="301">
                  <c:v>-0.3503</c:v>
                </c:pt>
                <c:pt idx="302">
                  <c:v>-0.30959999999999999</c:v>
                </c:pt>
                <c:pt idx="303">
                  <c:v>-0.41049999999999998</c:v>
                </c:pt>
                <c:pt idx="304">
                  <c:v>-0.4637</c:v>
                </c:pt>
                <c:pt idx="305">
                  <c:v>-0.6411</c:v>
                </c:pt>
                <c:pt idx="306">
                  <c:v>-0.70199999999999996</c:v>
                </c:pt>
                <c:pt idx="307">
                  <c:v>-0.73040000000000005</c:v>
                </c:pt>
                <c:pt idx="308">
                  <c:v>-0.69750000000000001</c:v>
                </c:pt>
                <c:pt idx="309">
                  <c:v>-0.71809999999999996</c:v>
                </c:pt>
                <c:pt idx="310">
                  <c:v>-0.77180000000000004</c:v>
                </c:pt>
                <c:pt idx="311">
                  <c:v>-0.76939999999999997</c:v>
                </c:pt>
                <c:pt idx="312">
                  <c:v>-0.752</c:v>
                </c:pt>
                <c:pt idx="313">
                  <c:v>-0.77210000000000001</c:v>
                </c:pt>
                <c:pt idx="314">
                  <c:v>-0.76970000000000005</c:v>
                </c:pt>
                <c:pt idx="315">
                  <c:v>-0.73299999999999998</c:v>
                </c:pt>
                <c:pt idx="316">
                  <c:v>-0.71599999999999997</c:v>
                </c:pt>
                <c:pt idx="317">
                  <c:v>-0.66949999999999998</c:v>
                </c:pt>
                <c:pt idx="318">
                  <c:v>-0.63800000000000001</c:v>
                </c:pt>
                <c:pt idx="319">
                  <c:v>-0.66539999999999999</c:v>
                </c:pt>
                <c:pt idx="320">
                  <c:v>-0.66649999999999998</c:v>
                </c:pt>
                <c:pt idx="321">
                  <c:v>-0.68630000000000002</c:v>
                </c:pt>
                <c:pt idx="322">
                  <c:v>-0.74929999999999997</c:v>
                </c:pt>
                <c:pt idx="323">
                  <c:v>-0.76149999999999995</c:v>
                </c:pt>
                <c:pt idx="324">
                  <c:v>-0.76649999999999996</c:v>
                </c:pt>
                <c:pt idx="325">
                  <c:v>-0.75249999999999995</c:v>
                </c:pt>
                <c:pt idx="326">
                  <c:v>-0.80020000000000002</c:v>
                </c:pt>
                <c:pt idx="327">
                  <c:v>-0.65559999999999996</c:v>
                </c:pt>
                <c:pt idx="328">
                  <c:v>-0.68210000000000004</c:v>
                </c:pt>
                <c:pt idx="329">
                  <c:v>-0.72250000000000003</c:v>
                </c:pt>
                <c:pt idx="330">
                  <c:v>-0.84940000000000004</c:v>
                </c:pt>
                <c:pt idx="331">
                  <c:v>-0.94479999999999997</c:v>
                </c:pt>
                <c:pt idx="332">
                  <c:v>-1.0672999999999999</c:v>
                </c:pt>
                <c:pt idx="333">
                  <c:v>-1.099</c:v>
                </c:pt>
                <c:pt idx="334">
                  <c:v>-1.1443000000000001</c:v>
                </c:pt>
                <c:pt idx="335">
                  <c:v>-1.1007</c:v>
                </c:pt>
                <c:pt idx="336">
                  <c:v>-1.1660999999999999</c:v>
                </c:pt>
                <c:pt idx="337">
                  <c:v>-1.1560999999999999</c:v>
                </c:pt>
                <c:pt idx="338">
                  <c:v>-1.1801999999999999</c:v>
                </c:pt>
                <c:pt idx="339">
                  <c:v>-1.1906000000000001</c:v>
                </c:pt>
                <c:pt idx="340">
                  <c:v>-1.1811</c:v>
                </c:pt>
                <c:pt idx="341">
                  <c:v>-1.1375999999999999</c:v>
                </c:pt>
                <c:pt idx="342">
                  <c:v>-1.1077999999999999</c:v>
                </c:pt>
                <c:pt idx="344">
                  <c:v>-1.0848</c:v>
                </c:pt>
                <c:pt idx="345">
                  <c:v>-1.0667</c:v>
                </c:pt>
                <c:pt idx="346">
                  <c:v>-1.0507</c:v>
                </c:pt>
                <c:pt idx="347">
                  <c:v>-0.94879999999999998</c:v>
                </c:pt>
                <c:pt idx="348">
                  <c:v>-0.97929999999999995</c:v>
                </c:pt>
                <c:pt idx="349">
                  <c:v>-1.0161</c:v>
                </c:pt>
                <c:pt idx="350">
                  <c:v>-1.0016</c:v>
                </c:pt>
                <c:pt idx="351">
                  <c:v>-1.0185</c:v>
                </c:pt>
                <c:pt idx="352">
                  <c:v>-1.0288999999999999</c:v>
                </c:pt>
                <c:pt idx="353">
                  <c:v>-1.0714999999999999</c:v>
                </c:pt>
                <c:pt idx="354">
                  <c:v>-1.0623</c:v>
                </c:pt>
                <c:pt idx="355">
                  <c:v>-1.0348999999999999</c:v>
                </c:pt>
                <c:pt idx="356">
                  <c:v>-1.0515000000000001</c:v>
                </c:pt>
                <c:pt idx="357">
                  <c:v>-1.0296000000000001</c:v>
                </c:pt>
                <c:pt idx="358">
                  <c:v>-0.99509999999999998</c:v>
                </c:pt>
                <c:pt idx="359">
                  <c:v>-0.97350000000000003</c:v>
                </c:pt>
                <c:pt idx="360">
                  <c:v>-0.92810000000000004</c:v>
                </c:pt>
                <c:pt idx="361">
                  <c:v>-0.88790000000000002</c:v>
                </c:pt>
                <c:pt idx="362">
                  <c:v>-0.90449999999999997</c:v>
                </c:pt>
                <c:pt idx="363">
                  <c:v>-0.90849999999999997</c:v>
                </c:pt>
                <c:pt idx="364">
                  <c:v>-0.87480000000000002</c:v>
                </c:pt>
                <c:pt idx="365">
                  <c:v>-0.79330000000000001</c:v>
                </c:pt>
                <c:pt idx="366">
                  <c:v>-0.75390000000000001</c:v>
                </c:pt>
                <c:pt idx="367">
                  <c:v>-0.82030000000000003</c:v>
                </c:pt>
                <c:pt idx="369">
                  <c:v>-0.76239999999999997</c:v>
                </c:pt>
                <c:pt idx="370">
                  <c:v>-0.74239999999999995</c:v>
                </c:pt>
                <c:pt idx="371">
                  <c:v>-0.68520000000000003</c:v>
                </c:pt>
                <c:pt idx="372">
                  <c:v>-0.63439999999999996</c:v>
                </c:pt>
                <c:pt idx="373">
                  <c:v>-0.63890000000000002</c:v>
                </c:pt>
                <c:pt idx="374">
                  <c:v>-0.64949999999999997</c:v>
                </c:pt>
                <c:pt idx="375">
                  <c:v>-0.68079999999999996</c:v>
                </c:pt>
                <c:pt idx="376">
                  <c:v>-0.63680000000000003</c:v>
                </c:pt>
                <c:pt idx="377">
                  <c:v>-0.62909999999999999</c:v>
                </c:pt>
                <c:pt idx="379">
                  <c:v>-0.65159999999999996</c:v>
                </c:pt>
                <c:pt idx="380">
                  <c:v>-0.63300000000000001</c:v>
                </c:pt>
                <c:pt idx="381">
                  <c:v>-0.59560000000000002</c:v>
                </c:pt>
                <c:pt idx="382">
                  <c:v>-0.52259999999999995</c:v>
                </c:pt>
                <c:pt idx="383">
                  <c:v>-0.52129999999999999</c:v>
                </c:pt>
                <c:pt idx="384">
                  <c:v>-0.504</c:v>
                </c:pt>
                <c:pt idx="385">
                  <c:v>-0.46150000000000002</c:v>
                </c:pt>
                <c:pt idx="386">
                  <c:v>-0.43090000000000001</c:v>
                </c:pt>
                <c:pt idx="387">
                  <c:v>-0.38269999999999998</c:v>
                </c:pt>
                <c:pt idx="388">
                  <c:v>-0.34649999999999997</c:v>
                </c:pt>
                <c:pt idx="389">
                  <c:v>-0.33189999999999997</c:v>
                </c:pt>
                <c:pt idx="390">
                  <c:v>-0.3775</c:v>
                </c:pt>
                <c:pt idx="391">
                  <c:v>-0.4924</c:v>
                </c:pt>
                <c:pt idx="392">
                  <c:v>-0.52010000000000001</c:v>
                </c:pt>
                <c:pt idx="393">
                  <c:v>-0.47260000000000002</c:v>
                </c:pt>
                <c:pt idx="394">
                  <c:v>-0.50339999999999996</c:v>
                </c:pt>
                <c:pt idx="395">
                  <c:v>-0.51349999999999996</c:v>
                </c:pt>
                <c:pt idx="396">
                  <c:v>-0.50080000000000002</c:v>
                </c:pt>
                <c:pt idx="397">
                  <c:v>-0.48820000000000002</c:v>
                </c:pt>
                <c:pt idx="398">
                  <c:v>-0.49259999999999998</c:v>
                </c:pt>
                <c:pt idx="399">
                  <c:v>-0.47189999999999999</c:v>
                </c:pt>
                <c:pt idx="400">
                  <c:v>-0.4143</c:v>
                </c:pt>
                <c:pt idx="401">
                  <c:v>-0.36249999999999999</c:v>
                </c:pt>
                <c:pt idx="402">
                  <c:v>-0.36149999999999999</c:v>
                </c:pt>
                <c:pt idx="403">
                  <c:v>-0.36049999999999999</c:v>
                </c:pt>
                <c:pt idx="405">
                  <c:v>-0.37440000000000001</c:v>
                </c:pt>
                <c:pt idx="406">
                  <c:v>-0.40579999999999999</c:v>
                </c:pt>
                <c:pt idx="407">
                  <c:v>-0.40479999999999999</c:v>
                </c:pt>
                <c:pt idx="408">
                  <c:v>-0.3649</c:v>
                </c:pt>
                <c:pt idx="409">
                  <c:v>-0.40060000000000001</c:v>
                </c:pt>
                <c:pt idx="410">
                  <c:v>-0.42159999999999997</c:v>
                </c:pt>
                <c:pt idx="411">
                  <c:v>-0.42049999999999998</c:v>
                </c:pt>
                <c:pt idx="412">
                  <c:v>-0.3483</c:v>
                </c:pt>
                <c:pt idx="414">
                  <c:v>-0.46750000000000003</c:v>
                </c:pt>
                <c:pt idx="415">
                  <c:v>-0.49</c:v>
                </c:pt>
                <c:pt idx="416">
                  <c:v>-0.50509999999999999</c:v>
                </c:pt>
                <c:pt idx="417">
                  <c:v>-0.52539999999999998</c:v>
                </c:pt>
                <c:pt idx="418">
                  <c:v>-0.53490000000000004</c:v>
                </c:pt>
                <c:pt idx="419">
                  <c:v>-0.53649999999999998</c:v>
                </c:pt>
                <c:pt idx="420">
                  <c:v>-0.5726</c:v>
                </c:pt>
                <c:pt idx="421">
                  <c:v>-0.61380000000000001</c:v>
                </c:pt>
                <c:pt idx="422">
                  <c:v>-0.59650000000000003</c:v>
                </c:pt>
                <c:pt idx="423">
                  <c:v>-0.62160000000000004</c:v>
                </c:pt>
                <c:pt idx="424">
                  <c:v>-0.59109999999999996</c:v>
                </c:pt>
                <c:pt idx="425">
                  <c:v>-0.61080000000000001</c:v>
                </c:pt>
                <c:pt idx="426">
                  <c:v>-0.61470000000000002</c:v>
                </c:pt>
                <c:pt idx="427">
                  <c:v>-0.62370000000000003</c:v>
                </c:pt>
                <c:pt idx="428">
                  <c:v>-0.65369999999999995</c:v>
                </c:pt>
                <c:pt idx="429">
                  <c:v>-0.63380000000000003</c:v>
                </c:pt>
                <c:pt idx="430">
                  <c:v>-0.67390000000000005</c:v>
                </c:pt>
                <c:pt idx="431">
                  <c:v>-0.66720000000000002</c:v>
                </c:pt>
                <c:pt idx="432">
                  <c:v>-0.66059999999999997</c:v>
                </c:pt>
                <c:pt idx="433">
                  <c:v>-0.6179</c:v>
                </c:pt>
                <c:pt idx="434">
                  <c:v>-0.60870000000000002</c:v>
                </c:pt>
                <c:pt idx="435">
                  <c:v>-0.59719999999999995</c:v>
                </c:pt>
                <c:pt idx="436">
                  <c:v>-0.61119999999999997</c:v>
                </c:pt>
                <c:pt idx="438">
                  <c:v>-0.62009999999999998</c:v>
                </c:pt>
                <c:pt idx="439">
                  <c:v>-0.60970000000000002</c:v>
                </c:pt>
                <c:pt idx="440">
                  <c:v>-0.58809999999999996</c:v>
                </c:pt>
                <c:pt idx="441">
                  <c:v>-0.57169999999999999</c:v>
                </c:pt>
                <c:pt idx="442">
                  <c:v>-0.61080000000000001</c:v>
                </c:pt>
                <c:pt idx="443">
                  <c:v>-0.62960000000000005</c:v>
                </c:pt>
                <c:pt idx="444">
                  <c:v>-0.59560000000000002</c:v>
                </c:pt>
                <c:pt idx="445">
                  <c:v>-0.57430000000000003</c:v>
                </c:pt>
                <c:pt idx="446">
                  <c:v>-0.51319999999999999</c:v>
                </c:pt>
                <c:pt idx="447">
                  <c:v>-0.52700000000000002</c:v>
                </c:pt>
                <c:pt idx="448">
                  <c:v>-0.501</c:v>
                </c:pt>
                <c:pt idx="449">
                  <c:v>-0.47789999999999999</c:v>
                </c:pt>
                <c:pt idx="450">
                  <c:v>-0.41749999999999998</c:v>
                </c:pt>
                <c:pt idx="451">
                  <c:v>-0.38690000000000002</c:v>
                </c:pt>
                <c:pt idx="452">
                  <c:v>-0.37119999999999997</c:v>
                </c:pt>
                <c:pt idx="453">
                  <c:v>-0.38519999999999999</c:v>
                </c:pt>
                <c:pt idx="454">
                  <c:v>-0.34820000000000001</c:v>
                </c:pt>
                <c:pt idx="455">
                  <c:v>-0.2984</c:v>
                </c:pt>
                <c:pt idx="456">
                  <c:v>-0.27810000000000001</c:v>
                </c:pt>
                <c:pt idx="457">
                  <c:v>-0.3165</c:v>
                </c:pt>
                <c:pt idx="458">
                  <c:v>-0.2767</c:v>
                </c:pt>
                <c:pt idx="459">
                  <c:v>-0.32800000000000001</c:v>
                </c:pt>
                <c:pt idx="460">
                  <c:v>-0.30299999999999999</c:v>
                </c:pt>
                <c:pt idx="461">
                  <c:v>-0.27329999999999999</c:v>
                </c:pt>
                <c:pt idx="463">
                  <c:v>-0.20979999999999999</c:v>
                </c:pt>
                <c:pt idx="464">
                  <c:v>-0.1835</c:v>
                </c:pt>
                <c:pt idx="465">
                  <c:v>-0.19259999999999999</c:v>
                </c:pt>
                <c:pt idx="466">
                  <c:v>-0.2303</c:v>
                </c:pt>
                <c:pt idx="467">
                  <c:v>-0.24879999999999999</c:v>
                </c:pt>
                <c:pt idx="468">
                  <c:v>-0.2339</c:v>
                </c:pt>
                <c:pt idx="469">
                  <c:v>-0.32690000000000002</c:v>
                </c:pt>
                <c:pt idx="470">
                  <c:v>-0.34029999999999999</c:v>
                </c:pt>
                <c:pt idx="471">
                  <c:v>-0.34899999999999998</c:v>
                </c:pt>
                <c:pt idx="472">
                  <c:v>-0.35759999999999997</c:v>
                </c:pt>
                <c:pt idx="473">
                  <c:v>-0.35680000000000001</c:v>
                </c:pt>
                <c:pt idx="474">
                  <c:v>-0.38250000000000001</c:v>
                </c:pt>
                <c:pt idx="475">
                  <c:v>-0.33500000000000002</c:v>
                </c:pt>
                <c:pt idx="476">
                  <c:v>-0.29220000000000002</c:v>
                </c:pt>
                <c:pt idx="477">
                  <c:v>-0.32879999999999998</c:v>
                </c:pt>
                <c:pt idx="478">
                  <c:v>-0.3513</c:v>
                </c:pt>
                <c:pt idx="479">
                  <c:v>-0.33510000000000001</c:v>
                </c:pt>
                <c:pt idx="480">
                  <c:v>-0.3574</c:v>
                </c:pt>
                <c:pt idx="481">
                  <c:v>-0.3659</c:v>
                </c:pt>
                <c:pt idx="482">
                  <c:v>-0.36969999999999997</c:v>
                </c:pt>
                <c:pt idx="483">
                  <c:v>-0.34589999999999999</c:v>
                </c:pt>
                <c:pt idx="484">
                  <c:v>-0.41210000000000002</c:v>
                </c:pt>
                <c:pt idx="485">
                  <c:v>-0.33829999999999999</c:v>
                </c:pt>
                <c:pt idx="486">
                  <c:v>-0.26919999999999999</c:v>
                </c:pt>
                <c:pt idx="487">
                  <c:v>-0.31409999999999999</c:v>
                </c:pt>
                <c:pt idx="488">
                  <c:v>-0.41320000000000001</c:v>
                </c:pt>
                <c:pt idx="489">
                  <c:v>-0.40160000000000001</c:v>
                </c:pt>
                <c:pt idx="490">
                  <c:v>-0.41880000000000001</c:v>
                </c:pt>
                <c:pt idx="491">
                  <c:v>-0.41799999999999998</c:v>
                </c:pt>
                <c:pt idx="492">
                  <c:v>-0.42609999999999998</c:v>
                </c:pt>
                <c:pt idx="493">
                  <c:v>-0.4924</c:v>
                </c:pt>
                <c:pt idx="494">
                  <c:v>-0.53849999999999998</c:v>
                </c:pt>
                <c:pt idx="495">
                  <c:v>-0.53739999999999999</c:v>
                </c:pt>
                <c:pt idx="496">
                  <c:v>-0.57189999999999996</c:v>
                </c:pt>
                <c:pt idx="497">
                  <c:v>-0.60619999999999996</c:v>
                </c:pt>
                <c:pt idx="498">
                  <c:v>-0.63149999999999995</c:v>
                </c:pt>
                <c:pt idx="499">
                  <c:v>-0.64549999999999996</c:v>
                </c:pt>
                <c:pt idx="500">
                  <c:v>-0.65310000000000001</c:v>
                </c:pt>
                <c:pt idx="501">
                  <c:v>-0.65629999999999999</c:v>
                </c:pt>
                <c:pt idx="502">
                  <c:v>-0.65069999999999995</c:v>
                </c:pt>
                <c:pt idx="503">
                  <c:v>-0.71489999999999998</c:v>
                </c:pt>
                <c:pt idx="504">
                  <c:v>-0.73699999999999999</c:v>
                </c:pt>
                <c:pt idx="505">
                  <c:v>-0.78320000000000001</c:v>
                </c:pt>
                <c:pt idx="506">
                  <c:v>-0.76890000000000003</c:v>
                </c:pt>
                <c:pt idx="508">
                  <c:v>-0.78910000000000002</c:v>
                </c:pt>
                <c:pt idx="509">
                  <c:v>-0.75780000000000003</c:v>
                </c:pt>
                <c:pt idx="510">
                  <c:v>-0.70509999999999995</c:v>
                </c:pt>
                <c:pt idx="511">
                  <c:v>-0.68679999999999997</c:v>
                </c:pt>
                <c:pt idx="512">
                  <c:v>-0.67269999999999996</c:v>
                </c:pt>
                <c:pt idx="513">
                  <c:v>-0.71409999999999996</c:v>
                </c:pt>
                <c:pt idx="514">
                  <c:v>-0.64670000000000005</c:v>
                </c:pt>
                <c:pt idx="515">
                  <c:v>-0.62429999999999997</c:v>
                </c:pt>
                <c:pt idx="516">
                  <c:v>-0.61470000000000002</c:v>
                </c:pt>
                <c:pt idx="517">
                  <c:v>-0.65169999999999995</c:v>
                </c:pt>
                <c:pt idx="518">
                  <c:v>-0.67579999999999996</c:v>
                </c:pt>
                <c:pt idx="519">
                  <c:v>-0.69320000000000004</c:v>
                </c:pt>
                <c:pt idx="520">
                  <c:v>-0.74650000000000005</c:v>
                </c:pt>
                <c:pt idx="521">
                  <c:v>-0.70760000000000001</c:v>
                </c:pt>
                <c:pt idx="522">
                  <c:v>-0.73970000000000002</c:v>
                </c:pt>
                <c:pt idx="523">
                  <c:v>-0.75929999999999997</c:v>
                </c:pt>
                <c:pt idx="524">
                  <c:v>-0.75949999999999995</c:v>
                </c:pt>
                <c:pt idx="525">
                  <c:v>-0.76649999999999996</c:v>
                </c:pt>
                <c:pt idx="526">
                  <c:v>-0.74039999999999995</c:v>
                </c:pt>
                <c:pt idx="527">
                  <c:v>-0.71020000000000005</c:v>
                </c:pt>
                <c:pt idx="528">
                  <c:v>-0.71309999999999996</c:v>
                </c:pt>
                <c:pt idx="529">
                  <c:v>-0.61070000000000002</c:v>
                </c:pt>
                <c:pt idx="530">
                  <c:v>-0.58489999999999998</c:v>
                </c:pt>
                <c:pt idx="531">
                  <c:v>-0.58799999999999997</c:v>
                </c:pt>
                <c:pt idx="533">
                  <c:v>-0.59919999999999995</c:v>
                </c:pt>
                <c:pt idx="534">
                  <c:v>-0.64810000000000001</c:v>
                </c:pt>
                <c:pt idx="535">
                  <c:v>-0.60219999999999996</c:v>
                </c:pt>
                <c:pt idx="536">
                  <c:v>-0.58479999999999999</c:v>
                </c:pt>
                <c:pt idx="537">
                  <c:v>-0.60819999999999996</c:v>
                </c:pt>
                <c:pt idx="538">
                  <c:v>-0.62339999999999995</c:v>
                </c:pt>
                <c:pt idx="539">
                  <c:v>-0.63219999999999998</c:v>
                </c:pt>
                <c:pt idx="540">
                  <c:v>-0.64329999999999998</c:v>
                </c:pt>
                <c:pt idx="541">
                  <c:v>-0.70240000000000002</c:v>
                </c:pt>
                <c:pt idx="542">
                  <c:v>-0.69720000000000004</c:v>
                </c:pt>
                <c:pt idx="543">
                  <c:v>-0.71609999999999996</c:v>
                </c:pt>
                <c:pt idx="544">
                  <c:v>-0.70850000000000002</c:v>
                </c:pt>
                <c:pt idx="545">
                  <c:v>-0.72729999999999995</c:v>
                </c:pt>
                <c:pt idx="546">
                  <c:v>-0.71809999999999996</c:v>
                </c:pt>
                <c:pt idx="547">
                  <c:v>-0.69310000000000005</c:v>
                </c:pt>
                <c:pt idx="548">
                  <c:v>-0.69589999999999996</c:v>
                </c:pt>
                <c:pt idx="549">
                  <c:v>-0.71220000000000006</c:v>
                </c:pt>
                <c:pt idx="550">
                  <c:v>-0.70709999999999995</c:v>
                </c:pt>
                <c:pt idx="551">
                  <c:v>-0.72950000000000004</c:v>
                </c:pt>
                <c:pt idx="552">
                  <c:v>-0.71260000000000001</c:v>
                </c:pt>
                <c:pt idx="553">
                  <c:v>-0.74680000000000002</c:v>
                </c:pt>
                <c:pt idx="554">
                  <c:v>-0.76649999999999996</c:v>
                </c:pt>
                <c:pt idx="555">
                  <c:v>-0.69510000000000005</c:v>
                </c:pt>
                <c:pt idx="556">
                  <c:v>-0.62380000000000002</c:v>
                </c:pt>
                <c:pt idx="557">
                  <c:v>-0.62270000000000003</c:v>
                </c:pt>
                <c:pt idx="558">
                  <c:v>-0.63729999999999998</c:v>
                </c:pt>
                <c:pt idx="559">
                  <c:v>-0.86419999999999997</c:v>
                </c:pt>
                <c:pt idx="560">
                  <c:v>-0.86150000000000004</c:v>
                </c:pt>
                <c:pt idx="561">
                  <c:v>-0.83530000000000004</c:v>
                </c:pt>
                <c:pt idx="562">
                  <c:v>-0.80930000000000002</c:v>
                </c:pt>
                <c:pt idx="563">
                  <c:v>-0.83779999999999999</c:v>
                </c:pt>
                <c:pt idx="564">
                  <c:v>-0.85309999999999997</c:v>
                </c:pt>
                <c:pt idx="565">
                  <c:v>-0.98089999999999999</c:v>
                </c:pt>
                <c:pt idx="566">
                  <c:v>-0.98560000000000003</c:v>
                </c:pt>
                <c:pt idx="567">
                  <c:v>-0.9597</c:v>
                </c:pt>
                <c:pt idx="568">
                  <c:v>-0.97199999999999998</c:v>
                </c:pt>
                <c:pt idx="569">
                  <c:v>-0.91039999999999999</c:v>
                </c:pt>
                <c:pt idx="570">
                  <c:v>-0.90010000000000001</c:v>
                </c:pt>
                <c:pt idx="571">
                  <c:v>-0.88229999999999997</c:v>
                </c:pt>
                <c:pt idx="572">
                  <c:v>-0.92459999999999998</c:v>
                </c:pt>
                <c:pt idx="573">
                  <c:v>-1.0188999999999999</c:v>
                </c:pt>
                <c:pt idx="574">
                  <c:v>-1.0617000000000001</c:v>
                </c:pt>
                <c:pt idx="575">
                  <c:v>-1.0659000000000001</c:v>
                </c:pt>
                <c:pt idx="576">
                  <c:v>-0.99660000000000004</c:v>
                </c:pt>
                <c:pt idx="577">
                  <c:v>-0.92749999999999999</c:v>
                </c:pt>
                <c:pt idx="578">
                  <c:v>-0.92479999999999996</c:v>
                </c:pt>
                <c:pt idx="579">
                  <c:v>-0.93579999999999997</c:v>
                </c:pt>
                <c:pt idx="580">
                  <c:v>-0.94750000000000001</c:v>
                </c:pt>
                <c:pt idx="581">
                  <c:v>-0.95199999999999996</c:v>
                </c:pt>
                <c:pt idx="582">
                  <c:v>-0.96360000000000001</c:v>
                </c:pt>
                <c:pt idx="583">
                  <c:v>-0.91249999999999998</c:v>
                </c:pt>
                <c:pt idx="584">
                  <c:v>-0.83860000000000001</c:v>
                </c:pt>
                <c:pt idx="585">
                  <c:v>-0.57940000000000003</c:v>
                </c:pt>
                <c:pt idx="586">
                  <c:v>-0.60609999999999997</c:v>
                </c:pt>
                <c:pt idx="587">
                  <c:v>-0.62560000000000004</c:v>
                </c:pt>
                <c:pt idx="588">
                  <c:v>-0.62709999999999999</c:v>
                </c:pt>
                <c:pt idx="589">
                  <c:v>-0.66039999999999999</c:v>
                </c:pt>
                <c:pt idx="590">
                  <c:v>-0.62329999999999997</c:v>
                </c:pt>
                <c:pt idx="591">
                  <c:v>-0.58650000000000002</c:v>
                </c:pt>
                <c:pt idx="592">
                  <c:v>-0.54979999999999996</c:v>
                </c:pt>
                <c:pt idx="593">
                  <c:v>-0.53790000000000004</c:v>
                </c:pt>
                <c:pt idx="594">
                  <c:v>-0.52239999999999998</c:v>
                </c:pt>
                <c:pt idx="595">
                  <c:v>-0.47249999999999998</c:v>
                </c:pt>
                <c:pt idx="596">
                  <c:v>-0.49170000000000003</c:v>
                </c:pt>
                <c:pt idx="597">
                  <c:v>-0.43519999999999998</c:v>
                </c:pt>
                <c:pt idx="598">
                  <c:v>-0.43109999999999998</c:v>
                </c:pt>
                <c:pt idx="599">
                  <c:v>-0.34110000000000001</c:v>
                </c:pt>
                <c:pt idx="600">
                  <c:v>-0.2923</c:v>
                </c:pt>
                <c:pt idx="601">
                  <c:v>-0.23</c:v>
                </c:pt>
                <c:pt idx="602">
                  <c:v>-0.14080000000000001</c:v>
                </c:pt>
                <c:pt idx="603">
                  <c:v>-3.7600000000000001E-2</c:v>
                </c:pt>
                <c:pt idx="604">
                  <c:v>3.3E-3</c:v>
                </c:pt>
                <c:pt idx="605">
                  <c:v>6.4299999999999996E-2</c:v>
                </c:pt>
                <c:pt idx="607">
                  <c:v>5.7700000000000001E-2</c:v>
                </c:pt>
                <c:pt idx="608">
                  <c:v>0.13830000000000001</c:v>
                </c:pt>
                <c:pt idx="609">
                  <c:v>0.105</c:v>
                </c:pt>
                <c:pt idx="610">
                  <c:v>0.11840000000000001</c:v>
                </c:pt>
                <c:pt idx="611">
                  <c:v>6.54E-2</c:v>
                </c:pt>
                <c:pt idx="612">
                  <c:v>3.2500000000000001E-2</c:v>
                </c:pt>
                <c:pt idx="613">
                  <c:v>2.01E-2</c:v>
                </c:pt>
                <c:pt idx="614">
                  <c:v>4.6399999999999997E-2</c:v>
                </c:pt>
                <c:pt idx="615">
                  <c:v>5.9700000000000003E-2</c:v>
                </c:pt>
                <c:pt idx="616">
                  <c:v>6.6299999999999998E-2</c:v>
                </c:pt>
                <c:pt idx="617">
                  <c:v>1.4500000000000001E-2</c:v>
                </c:pt>
                <c:pt idx="618">
                  <c:v>8.6199999999999999E-2</c:v>
                </c:pt>
                <c:pt idx="619">
                  <c:v>0.11210000000000001</c:v>
                </c:pt>
                <c:pt idx="620">
                  <c:v>0.15720000000000001</c:v>
                </c:pt>
                <c:pt idx="621">
                  <c:v>0.18920000000000001</c:v>
                </c:pt>
                <c:pt idx="622">
                  <c:v>0.22109999999999999</c:v>
                </c:pt>
                <c:pt idx="623">
                  <c:v>0.2651</c:v>
                </c:pt>
                <c:pt idx="624">
                  <c:v>0.25209999999999999</c:v>
                </c:pt>
                <c:pt idx="625">
                  <c:v>0.2581</c:v>
                </c:pt>
                <c:pt idx="627">
                  <c:v>0.27050000000000002</c:v>
                </c:pt>
                <c:pt idx="628">
                  <c:v>0.219</c:v>
                </c:pt>
                <c:pt idx="629">
                  <c:v>0.2752</c:v>
                </c:pt>
                <c:pt idx="630">
                  <c:v>0.25609999999999999</c:v>
                </c:pt>
                <c:pt idx="631">
                  <c:v>0.25580000000000003</c:v>
                </c:pt>
                <c:pt idx="632">
                  <c:v>0.20580000000000001</c:v>
                </c:pt>
                <c:pt idx="633">
                  <c:v>0.23</c:v>
                </c:pt>
                <c:pt idx="634">
                  <c:v>0.2359</c:v>
                </c:pt>
                <c:pt idx="635">
                  <c:v>0.1865</c:v>
                </c:pt>
                <c:pt idx="636">
                  <c:v>0.2109</c:v>
                </c:pt>
                <c:pt idx="637">
                  <c:v>0.26579999999999998</c:v>
                </c:pt>
                <c:pt idx="638">
                  <c:v>0.32550000000000001</c:v>
                </c:pt>
                <c:pt idx="639">
                  <c:v>0.33110000000000001</c:v>
                </c:pt>
                <c:pt idx="640">
                  <c:v>0.33679999999999999</c:v>
                </c:pt>
                <c:pt idx="641">
                  <c:v>0.31209999999999999</c:v>
                </c:pt>
                <c:pt idx="642">
                  <c:v>0.31059999999999999</c:v>
                </c:pt>
                <c:pt idx="643">
                  <c:v>0.38200000000000001</c:v>
                </c:pt>
                <c:pt idx="644">
                  <c:v>0.39350000000000002</c:v>
                </c:pt>
                <c:pt idx="645">
                  <c:v>0.35110000000000002</c:v>
                </c:pt>
                <c:pt idx="646">
                  <c:v>0.37940000000000002</c:v>
                </c:pt>
                <c:pt idx="647">
                  <c:v>0.44990000000000002</c:v>
                </c:pt>
                <c:pt idx="648">
                  <c:v>0.40789999999999998</c:v>
                </c:pt>
                <c:pt idx="649">
                  <c:v>0.44269999999999998</c:v>
                </c:pt>
                <c:pt idx="650">
                  <c:v>0.33029999999999998</c:v>
                </c:pt>
                <c:pt idx="651">
                  <c:v>0.33489999999999998</c:v>
                </c:pt>
                <c:pt idx="652">
                  <c:v>0.31109999999999999</c:v>
                </c:pt>
                <c:pt idx="653">
                  <c:v>0.28170000000000001</c:v>
                </c:pt>
                <c:pt idx="654">
                  <c:v>0.26400000000000001</c:v>
                </c:pt>
                <c:pt idx="655">
                  <c:v>0.1943</c:v>
                </c:pt>
                <c:pt idx="656">
                  <c:v>0.18809999999999999</c:v>
                </c:pt>
                <c:pt idx="657">
                  <c:v>0.17649999999999999</c:v>
                </c:pt>
                <c:pt idx="658">
                  <c:v>0.13639999999999999</c:v>
                </c:pt>
                <c:pt idx="659">
                  <c:v>0.18210000000000001</c:v>
                </c:pt>
                <c:pt idx="660">
                  <c:v>0.16489999999999999</c:v>
                </c:pt>
                <c:pt idx="662">
                  <c:v>0.19289999999999999</c:v>
                </c:pt>
                <c:pt idx="663">
                  <c:v>0.19270000000000001</c:v>
                </c:pt>
                <c:pt idx="664">
                  <c:v>0.2263</c:v>
                </c:pt>
                <c:pt idx="665">
                  <c:v>0.2261</c:v>
                </c:pt>
                <c:pt idx="666">
                  <c:v>0.26469999999999999</c:v>
                </c:pt>
                <c:pt idx="667">
                  <c:v>0.27560000000000001</c:v>
                </c:pt>
                <c:pt idx="668">
                  <c:v>0.28089999999999998</c:v>
                </c:pt>
                <c:pt idx="669">
                  <c:v>0.33069999999999999</c:v>
                </c:pt>
                <c:pt idx="670">
                  <c:v>0.2858</c:v>
                </c:pt>
                <c:pt idx="671">
                  <c:v>0.28489999999999999</c:v>
                </c:pt>
                <c:pt idx="673">
                  <c:v>0.22950000000000001</c:v>
                </c:pt>
                <c:pt idx="674">
                  <c:v>0.2072</c:v>
                </c:pt>
                <c:pt idx="675">
                  <c:v>0.22889999999999999</c:v>
                </c:pt>
                <c:pt idx="676">
                  <c:v>0.19020000000000001</c:v>
                </c:pt>
                <c:pt idx="677">
                  <c:v>0.1792</c:v>
                </c:pt>
                <c:pt idx="678">
                  <c:v>0.1196</c:v>
                </c:pt>
                <c:pt idx="679">
                  <c:v>0.14660000000000001</c:v>
                </c:pt>
                <c:pt idx="680">
                  <c:v>0.14660000000000001</c:v>
                </c:pt>
                <c:pt idx="681">
                  <c:v>0.2001</c:v>
                </c:pt>
                <c:pt idx="682">
                  <c:v>0.2</c:v>
                </c:pt>
                <c:pt idx="683">
                  <c:v>0.1464</c:v>
                </c:pt>
                <c:pt idx="684">
                  <c:v>0.1517</c:v>
                </c:pt>
                <c:pt idx="685">
                  <c:v>0.14630000000000001</c:v>
                </c:pt>
                <c:pt idx="686">
                  <c:v>0.15679999999999999</c:v>
                </c:pt>
                <c:pt idx="687">
                  <c:v>0.20430000000000001</c:v>
                </c:pt>
                <c:pt idx="688">
                  <c:v>0.19359999999999999</c:v>
                </c:pt>
                <c:pt idx="689">
                  <c:v>0.19350000000000001</c:v>
                </c:pt>
                <c:pt idx="690">
                  <c:v>0.16700000000000001</c:v>
                </c:pt>
                <c:pt idx="691">
                  <c:v>0.17730000000000001</c:v>
                </c:pt>
                <c:pt idx="692">
                  <c:v>0.18240000000000001</c:v>
                </c:pt>
                <c:pt idx="693">
                  <c:v>0.2084</c:v>
                </c:pt>
                <c:pt idx="695">
                  <c:v>0.1198</c:v>
                </c:pt>
                <c:pt idx="696">
                  <c:v>9.4100000000000003E-2</c:v>
                </c:pt>
                <c:pt idx="697">
                  <c:v>0.13009999999999999</c:v>
                </c:pt>
                <c:pt idx="698">
                  <c:v>0.11990000000000001</c:v>
                </c:pt>
                <c:pt idx="699">
                  <c:v>0.19689999999999999</c:v>
                </c:pt>
                <c:pt idx="700">
                  <c:v>0.20699999999999999</c:v>
                </c:pt>
                <c:pt idx="701">
                  <c:v>0.26269999999999999</c:v>
                </c:pt>
                <c:pt idx="702">
                  <c:v>0.29820000000000002</c:v>
                </c:pt>
                <c:pt idx="703">
                  <c:v>0.35399999999999998</c:v>
                </c:pt>
                <c:pt idx="704">
                  <c:v>0.45550000000000002</c:v>
                </c:pt>
                <c:pt idx="705">
                  <c:v>0.35320000000000001</c:v>
                </c:pt>
                <c:pt idx="706">
                  <c:v>0.31659999999999999</c:v>
                </c:pt>
                <c:pt idx="707">
                  <c:v>0.29609999999999997</c:v>
                </c:pt>
                <c:pt idx="708">
                  <c:v>0.29580000000000001</c:v>
                </c:pt>
                <c:pt idx="709">
                  <c:v>0.31559999999999999</c:v>
                </c:pt>
                <c:pt idx="710">
                  <c:v>0.29520000000000002</c:v>
                </c:pt>
                <c:pt idx="711">
                  <c:v>0.25940000000000002</c:v>
                </c:pt>
                <c:pt idx="712">
                  <c:v>0.39369999999999999</c:v>
                </c:pt>
                <c:pt idx="713">
                  <c:v>0.42309999999999998</c:v>
                </c:pt>
                <c:pt idx="714">
                  <c:v>0.34310000000000002</c:v>
                </c:pt>
                <c:pt idx="715">
                  <c:v>0.33279999999999998</c:v>
                </c:pt>
                <c:pt idx="716">
                  <c:v>0.34649999999999997</c:v>
                </c:pt>
                <c:pt idx="717">
                  <c:v>0.38550000000000001</c:v>
                </c:pt>
                <c:pt idx="718">
                  <c:v>0.37030000000000002</c:v>
                </c:pt>
                <c:pt idx="720">
                  <c:v>0.36499999999999999</c:v>
                </c:pt>
                <c:pt idx="721">
                  <c:v>0.33900000000000002</c:v>
                </c:pt>
                <c:pt idx="722">
                  <c:v>0.35809999999999997</c:v>
                </c:pt>
                <c:pt idx="723">
                  <c:v>0.3286</c:v>
                </c:pt>
                <c:pt idx="724">
                  <c:v>0.32819999999999999</c:v>
                </c:pt>
                <c:pt idx="725">
                  <c:v>0.3327</c:v>
                </c:pt>
                <c:pt idx="726">
                  <c:v>0.3992</c:v>
                </c:pt>
                <c:pt idx="727">
                  <c:v>0.49990000000000001</c:v>
                </c:pt>
                <c:pt idx="728">
                  <c:v>0.4415</c:v>
                </c:pt>
                <c:pt idx="729">
                  <c:v>0.441</c:v>
                </c:pt>
                <c:pt idx="730">
                  <c:v>0.36859999999999998</c:v>
                </c:pt>
                <c:pt idx="731">
                  <c:v>0.31979999999999997</c:v>
                </c:pt>
                <c:pt idx="732">
                  <c:v>0.29570000000000002</c:v>
                </c:pt>
                <c:pt idx="733">
                  <c:v>0.2291</c:v>
                </c:pt>
                <c:pt idx="734">
                  <c:v>0.19109999999999999</c:v>
                </c:pt>
                <c:pt idx="735">
                  <c:v>0.18149999999999999</c:v>
                </c:pt>
                <c:pt idx="736">
                  <c:v>0.11559999999999999</c:v>
                </c:pt>
                <c:pt idx="737">
                  <c:v>7.8200000000000006E-2</c:v>
                </c:pt>
                <c:pt idx="738">
                  <c:v>8.3999999999999995E-3</c:v>
                </c:pt>
                <c:pt idx="739">
                  <c:v>2.7199999999999998E-2</c:v>
                </c:pt>
                <c:pt idx="740">
                  <c:v>2.7300000000000001E-2</c:v>
                </c:pt>
                <c:pt idx="741">
                  <c:v>-1.84E-2</c:v>
                </c:pt>
                <c:pt idx="742">
                  <c:v>2.9999999999999997E-4</c:v>
                </c:pt>
                <c:pt idx="743">
                  <c:v>-3.6400000000000002E-2</c:v>
                </c:pt>
                <c:pt idx="744">
                  <c:v>-0.11409999999999999</c:v>
                </c:pt>
                <c:pt idx="745">
                  <c:v>-0.20069999999999999</c:v>
                </c:pt>
                <c:pt idx="746">
                  <c:v>-0.1946</c:v>
                </c:pt>
                <c:pt idx="747">
                  <c:v>-0.23039999999999999</c:v>
                </c:pt>
                <c:pt idx="748">
                  <c:v>-0.2298</c:v>
                </c:pt>
                <c:pt idx="749">
                  <c:v>-0.26540000000000002</c:v>
                </c:pt>
                <c:pt idx="750">
                  <c:v>-0.25580000000000003</c:v>
                </c:pt>
                <c:pt idx="751">
                  <c:v>-0.32129999999999997</c:v>
                </c:pt>
                <c:pt idx="752">
                  <c:v>-0.3206</c:v>
                </c:pt>
                <c:pt idx="753">
                  <c:v>-0.378</c:v>
                </c:pt>
                <c:pt idx="754">
                  <c:v>-0.33710000000000001</c:v>
                </c:pt>
                <c:pt idx="755">
                  <c:v>-0.372</c:v>
                </c:pt>
                <c:pt idx="756">
                  <c:v>-0.40510000000000002</c:v>
                </c:pt>
                <c:pt idx="757">
                  <c:v>-0.43519999999999998</c:v>
                </c:pt>
                <c:pt idx="758">
                  <c:v>-0.46079999999999999</c:v>
                </c:pt>
                <c:pt idx="759">
                  <c:v>-0.42459999999999998</c:v>
                </c:pt>
                <c:pt idx="760">
                  <c:v>-0.48530000000000001</c:v>
                </c:pt>
                <c:pt idx="761">
                  <c:v>-0.53049999999999997</c:v>
                </c:pt>
                <c:pt idx="762">
                  <c:v>-0.56879999999999997</c:v>
                </c:pt>
                <c:pt idx="763">
                  <c:v>-0.54590000000000005</c:v>
                </c:pt>
                <c:pt idx="764">
                  <c:v>-0.58830000000000005</c:v>
                </c:pt>
                <c:pt idx="766">
                  <c:v>-0.63490000000000002</c:v>
                </c:pt>
                <c:pt idx="767">
                  <c:v>-0.5958</c:v>
                </c:pt>
                <c:pt idx="768">
                  <c:v>-0.63770000000000004</c:v>
                </c:pt>
                <c:pt idx="769">
                  <c:v>-0.64510000000000001</c:v>
                </c:pt>
                <c:pt idx="770">
                  <c:v>-0.5968</c:v>
                </c:pt>
                <c:pt idx="771">
                  <c:v>-0.61919999999999997</c:v>
                </c:pt>
                <c:pt idx="772">
                  <c:v>-0.6351</c:v>
                </c:pt>
                <c:pt idx="773">
                  <c:v>-0.63819999999999999</c:v>
                </c:pt>
                <c:pt idx="774">
                  <c:v>-0.64549999999999996</c:v>
                </c:pt>
                <c:pt idx="775">
                  <c:v>-0.69520000000000004</c:v>
                </c:pt>
                <c:pt idx="776">
                  <c:v>-0.72519999999999996</c:v>
                </c:pt>
                <c:pt idx="777">
                  <c:v>-0.74490000000000001</c:v>
                </c:pt>
                <c:pt idx="778">
                  <c:v>-0.69320000000000004</c:v>
                </c:pt>
                <c:pt idx="779">
                  <c:v>-0.62909999999999999</c:v>
                </c:pt>
                <c:pt idx="780">
                  <c:v>-0.6028</c:v>
                </c:pt>
                <c:pt idx="781">
                  <c:v>-0.61629999999999996</c:v>
                </c:pt>
                <c:pt idx="782">
                  <c:v>-0.61519999999999997</c:v>
                </c:pt>
                <c:pt idx="783">
                  <c:v>-0.59740000000000004</c:v>
                </c:pt>
                <c:pt idx="784">
                  <c:v>-0.60470000000000002</c:v>
                </c:pt>
                <c:pt idx="785">
                  <c:v>-0.59950000000000003</c:v>
                </c:pt>
                <c:pt idx="786">
                  <c:v>-0.60450000000000004</c:v>
                </c:pt>
                <c:pt idx="787">
                  <c:v>-0.62409999999999999</c:v>
                </c:pt>
                <c:pt idx="788">
                  <c:v>-0.66420000000000001</c:v>
                </c:pt>
                <c:pt idx="789">
                  <c:v>-0.67120000000000002</c:v>
                </c:pt>
                <c:pt idx="790">
                  <c:v>-0.70699999999999996</c:v>
                </c:pt>
                <c:pt idx="791">
                  <c:v>-0.66259999999999997</c:v>
                </c:pt>
                <c:pt idx="792">
                  <c:v>-0.66959999999999997</c:v>
                </c:pt>
                <c:pt idx="793">
                  <c:v>-0.72950000000000004</c:v>
                </c:pt>
                <c:pt idx="795">
                  <c:v>-0.77690000000000003</c:v>
                </c:pt>
                <c:pt idx="796">
                  <c:v>-0.81210000000000004</c:v>
                </c:pt>
                <c:pt idx="797">
                  <c:v>-0.79859999999999998</c:v>
                </c:pt>
                <c:pt idx="798">
                  <c:v>-0.72089999999999999</c:v>
                </c:pt>
                <c:pt idx="799">
                  <c:v>-0.80800000000000005</c:v>
                </c:pt>
                <c:pt idx="800">
                  <c:v>-0.85880000000000001</c:v>
                </c:pt>
                <c:pt idx="801">
                  <c:v>-0.85860000000000003</c:v>
                </c:pt>
                <c:pt idx="802">
                  <c:v>-0.82130000000000003</c:v>
                </c:pt>
                <c:pt idx="803">
                  <c:v>-0.80410000000000004</c:v>
                </c:pt>
                <c:pt idx="804">
                  <c:v>-0.75109999999999999</c:v>
                </c:pt>
                <c:pt idx="805">
                  <c:v>-0.84899999999999998</c:v>
                </c:pt>
                <c:pt idx="806">
                  <c:v>-0.81340000000000001</c:v>
                </c:pt>
                <c:pt idx="807">
                  <c:v>-0.84750000000000003</c:v>
                </c:pt>
                <c:pt idx="808">
                  <c:v>-0.8972</c:v>
                </c:pt>
                <c:pt idx="809">
                  <c:v>-0.89970000000000006</c:v>
                </c:pt>
                <c:pt idx="810">
                  <c:v>-0.9375</c:v>
                </c:pt>
                <c:pt idx="811">
                  <c:v>-0.98750000000000004</c:v>
                </c:pt>
                <c:pt idx="812">
                  <c:v>-0.98599999999999999</c:v>
                </c:pt>
                <c:pt idx="813">
                  <c:v>-0.98450000000000004</c:v>
                </c:pt>
                <c:pt idx="814">
                  <c:v>-1.0526</c:v>
                </c:pt>
                <c:pt idx="815">
                  <c:v>-1.0703</c:v>
                </c:pt>
                <c:pt idx="816">
                  <c:v>-1.2871999999999999</c:v>
                </c:pt>
                <c:pt idx="817">
                  <c:v>-1.2205999999999999</c:v>
                </c:pt>
                <c:pt idx="818">
                  <c:v>-1.2168000000000001</c:v>
                </c:pt>
                <c:pt idx="819">
                  <c:v>-1.2831999999999999</c:v>
                </c:pt>
                <c:pt idx="820">
                  <c:v>-1.2948999999999999</c:v>
                </c:pt>
                <c:pt idx="821">
                  <c:v>-1.2061999999999999</c:v>
                </c:pt>
                <c:pt idx="822">
                  <c:v>-1.1872</c:v>
                </c:pt>
                <c:pt idx="823">
                  <c:v>-1.0839000000000001</c:v>
                </c:pt>
                <c:pt idx="824">
                  <c:v>-1.0499000000000001</c:v>
                </c:pt>
                <c:pt idx="825">
                  <c:v>-1.0390999999999999</c:v>
                </c:pt>
                <c:pt idx="826">
                  <c:v>-1.0371999999999999</c:v>
                </c:pt>
                <c:pt idx="827">
                  <c:v>-1.0793999999999999</c:v>
                </c:pt>
                <c:pt idx="828">
                  <c:v>-1.1364000000000001</c:v>
                </c:pt>
                <c:pt idx="829">
                  <c:v>-1.1406000000000001</c:v>
                </c:pt>
                <c:pt idx="830">
                  <c:v>-0.95730000000000004</c:v>
                </c:pt>
                <c:pt idx="831">
                  <c:v>-1.0793999999999999</c:v>
                </c:pt>
                <c:pt idx="832">
                  <c:v>-0.90600000000000003</c:v>
                </c:pt>
                <c:pt idx="833">
                  <c:v>-0.86629999999999996</c:v>
                </c:pt>
                <c:pt idx="834">
                  <c:v>-0.86370000000000002</c:v>
                </c:pt>
                <c:pt idx="835">
                  <c:v>-0.89990000000000003</c:v>
                </c:pt>
                <c:pt idx="836">
                  <c:v>-0.82420000000000004</c:v>
                </c:pt>
                <c:pt idx="837">
                  <c:v>-0.79259999999999997</c:v>
                </c:pt>
                <c:pt idx="838">
                  <c:v>-0.81200000000000006</c:v>
                </c:pt>
                <c:pt idx="839">
                  <c:v>-0.82410000000000005</c:v>
                </c:pt>
                <c:pt idx="840">
                  <c:v>-0.83840000000000003</c:v>
                </c:pt>
                <c:pt idx="841">
                  <c:v>-0.87890000000000001</c:v>
                </c:pt>
                <c:pt idx="842">
                  <c:v>-0.61860000000000004</c:v>
                </c:pt>
                <c:pt idx="843">
                  <c:v>-0.73819999999999997</c:v>
                </c:pt>
                <c:pt idx="844">
                  <c:v>-0.7218</c:v>
                </c:pt>
                <c:pt idx="845">
                  <c:v>-0.77910000000000001</c:v>
                </c:pt>
                <c:pt idx="846">
                  <c:v>-0.80500000000000005</c:v>
                </c:pt>
                <c:pt idx="847">
                  <c:v>-0.79559999999999997</c:v>
                </c:pt>
                <c:pt idx="848">
                  <c:v>-0.82840000000000003</c:v>
                </c:pt>
                <c:pt idx="849">
                  <c:v>-0.86099999999999999</c:v>
                </c:pt>
                <c:pt idx="850">
                  <c:v>-0.91610000000000003</c:v>
                </c:pt>
                <c:pt idx="851">
                  <c:v>-1.0033000000000001</c:v>
                </c:pt>
                <c:pt idx="852">
                  <c:v>-1.0004999999999999</c:v>
                </c:pt>
                <c:pt idx="853">
                  <c:v>-0.93589999999999995</c:v>
                </c:pt>
                <c:pt idx="854">
                  <c:v>-1.0156000000000001</c:v>
                </c:pt>
                <c:pt idx="855">
                  <c:v>-0.84389999999999998</c:v>
                </c:pt>
                <c:pt idx="856">
                  <c:v>-0.67130000000000001</c:v>
                </c:pt>
                <c:pt idx="857">
                  <c:v>-0.62170000000000003</c:v>
                </c:pt>
                <c:pt idx="858">
                  <c:v>-0.58589999999999998</c:v>
                </c:pt>
                <c:pt idx="859">
                  <c:v>-0.56389999999999996</c:v>
                </c:pt>
                <c:pt idx="860">
                  <c:v>-0.51180000000000003</c:v>
                </c:pt>
                <c:pt idx="861">
                  <c:v>-0.56399999999999995</c:v>
                </c:pt>
                <c:pt idx="862">
                  <c:v>-0.53559999999999997</c:v>
                </c:pt>
                <c:pt idx="864">
                  <c:v>-0.52059999999999995</c:v>
                </c:pt>
                <c:pt idx="865">
                  <c:v>-0.48139999999999999</c:v>
                </c:pt>
                <c:pt idx="866">
                  <c:v>-0.46679999999999999</c:v>
                </c:pt>
                <c:pt idx="867">
                  <c:v>-0.48520000000000002</c:v>
                </c:pt>
                <c:pt idx="868">
                  <c:v>-0.4904</c:v>
                </c:pt>
                <c:pt idx="869">
                  <c:v>-0.4824</c:v>
                </c:pt>
                <c:pt idx="870">
                  <c:v>-0.46510000000000001</c:v>
                </c:pt>
                <c:pt idx="871">
                  <c:v>-0.41170000000000001</c:v>
                </c:pt>
                <c:pt idx="872">
                  <c:v>-0.46889999999999998</c:v>
                </c:pt>
                <c:pt idx="873">
                  <c:v>-0.32479999999999998</c:v>
                </c:pt>
                <c:pt idx="874">
                  <c:v>-0.27189999999999998</c:v>
                </c:pt>
                <c:pt idx="875">
                  <c:v>-0.1467</c:v>
                </c:pt>
                <c:pt idx="876">
                  <c:v>-0.13969999999999999</c:v>
                </c:pt>
                <c:pt idx="877">
                  <c:v>-8.1199999999999994E-2</c:v>
                </c:pt>
                <c:pt idx="878">
                  <c:v>-2.9399999999999999E-2</c:v>
                </c:pt>
                <c:pt idx="879">
                  <c:v>3.0000000000000001E-3</c:v>
                </c:pt>
                <c:pt idx="880">
                  <c:v>6.7599999999999993E-2</c:v>
                </c:pt>
                <c:pt idx="881">
                  <c:v>7.4099999999999999E-2</c:v>
                </c:pt>
                <c:pt idx="882">
                  <c:v>8.0500000000000002E-2</c:v>
                </c:pt>
                <c:pt idx="884">
                  <c:v>9.9599999999999994E-2</c:v>
                </c:pt>
                <c:pt idx="885">
                  <c:v>9.3600000000000003E-2</c:v>
                </c:pt>
                <c:pt idx="886">
                  <c:v>0.23169999999999999</c:v>
                </c:pt>
                <c:pt idx="887">
                  <c:v>0.31929999999999997</c:v>
                </c:pt>
                <c:pt idx="888">
                  <c:v>0.33139999999999997</c:v>
                </c:pt>
                <c:pt idx="889">
                  <c:v>0.25600000000000001</c:v>
                </c:pt>
                <c:pt idx="890">
                  <c:v>0.3296</c:v>
                </c:pt>
                <c:pt idx="891">
                  <c:v>0.41599999999999998</c:v>
                </c:pt>
                <c:pt idx="892">
                  <c:v>0.46489999999999998</c:v>
                </c:pt>
                <c:pt idx="893">
                  <c:v>0.33439999999999998</c:v>
                </c:pt>
                <c:pt idx="894">
                  <c:v>0.21709999999999999</c:v>
                </c:pt>
                <c:pt idx="895">
                  <c:v>0.26540000000000002</c:v>
                </c:pt>
                <c:pt idx="896">
                  <c:v>0.32569999999999999</c:v>
                </c:pt>
                <c:pt idx="897">
                  <c:v>0.3009</c:v>
                </c:pt>
                <c:pt idx="898">
                  <c:v>0.33689999999999998</c:v>
                </c:pt>
                <c:pt idx="899">
                  <c:v>0.30549999999999999</c:v>
                </c:pt>
                <c:pt idx="900">
                  <c:v>0.29870000000000002</c:v>
                </c:pt>
                <c:pt idx="901">
                  <c:v>0.27439999999999998</c:v>
                </c:pt>
                <c:pt idx="902">
                  <c:v>0.30990000000000001</c:v>
                </c:pt>
                <c:pt idx="903">
                  <c:v>0.34439999999999998</c:v>
                </c:pt>
                <c:pt idx="904">
                  <c:v>0.34399999999999997</c:v>
                </c:pt>
                <c:pt idx="905">
                  <c:v>0.17810000000000001</c:v>
                </c:pt>
                <c:pt idx="906">
                  <c:v>0.1368</c:v>
                </c:pt>
                <c:pt idx="907">
                  <c:v>4.87E-2</c:v>
                </c:pt>
                <c:pt idx="908">
                  <c:v>-6.1400000000000003E-2</c:v>
                </c:pt>
                <c:pt idx="909">
                  <c:v>-0.1132</c:v>
                </c:pt>
                <c:pt idx="910">
                  <c:v>-0.1416</c:v>
                </c:pt>
                <c:pt idx="911">
                  <c:v>-8.3299999999999999E-2</c:v>
                </c:pt>
                <c:pt idx="912">
                  <c:v>-0.12330000000000001</c:v>
                </c:pt>
                <c:pt idx="913">
                  <c:v>-0.24759999999999999</c:v>
                </c:pt>
                <c:pt idx="914">
                  <c:v>-0.24110000000000001</c:v>
                </c:pt>
                <c:pt idx="915">
                  <c:v>-0.2404</c:v>
                </c:pt>
                <c:pt idx="916">
                  <c:v>-0.33610000000000001</c:v>
                </c:pt>
                <c:pt idx="917">
                  <c:v>-0.42559999999999998</c:v>
                </c:pt>
                <c:pt idx="919">
                  <c:v>-0.48959999999999998</c:v>
                </c:pt>
                <c:pt idx="920">
                  <c:v>-0.52070000000000005</c:v>
                </c:pt>
                <c:pt idx="921">
                  <c:v>-0.58620000000000005</c:v>
                </c:pt>
                <c:pt idx="922">
                  <c:v>-0.62919999999999998</c:v>
                </c:pt>
                <c:pt idx="923">
                  <c:v>-0.62480000000000002</c:v>
                </c:pt>
                <c:pt idx="924">
                  <c:v>-0.56820000000000004</c:v>
                </c:pt>
                <c:pt idx="925">
                  <c:v>-0.62180000000000002</c:v>
                </c:pt>
                <c:pt idx="926">
                  <c:v>-0.63680000000000003</c:v>
                </c:pt>
                <c:pt idx="927">
                  <c:v>-0.66810000000000003</c:v>
                </c:pt>
                <c:pt idx="928">
                  <c:v>-0.61460000000000004</c:v>
                </c:pt>
                <c:pt idx="929">
                  <c:v>-0.68910000000000005</c:v>
                </c:pt>
                <c:pt idx="931">
                  <c:v>-0.69840000000000002</c:v>
                </c:pt>
                <c:pt idx="932">
                  <c:v>-0.72760000000000002</c:v>
                </c:pt>
                <c:pt idx="933">
                  <c:v>-0.64770000000000005</c:v>
                </c:pt>
                <c:pt idx="934">
                  <c:v>-0.67300000000000004</c:v>
                </c:pt>
                <c:pt idx="935">
                  <c:v>-0.63400000000000001</c:v>
                </c:pt>
                <c:pt idx="936">
                  <c:v>-0.66459999999999997</c:v>
                </c:pt>
                <c:pt idx="937">
                  <c:v>-0.68440000000000001</c:v>
                </c:pt>
                <c:pt idx="938">
                  <c:v>-0.67979999999999996</c:v>
                </c:pt>
                <c:pt idx="939">
                  <c:v>-0.66249999999999998</c:v>
                </c:pt>
                <c:pt idx="940">
                  <c:v>-0.67149999999999999</c:v>
                </c:pt>
                <c:pt idx="941">
                  <c:v>-0.6069</c:v>
                </c:pt>
                <c:pt idx="942">
                  <c:v>-0.64759999999999995</c:v>
                </c:pt>
                <c:pt idx="943">
                  <c:v>-0.63280000000000003</c:v>
                </c:pt>
                <c:pt idx="944">
                  <c:v>-0.65229999999999999</c:v>
                </c:pt>
                <c:pt idx="945">
                  <c:v>-0.64559999999999995</c:v>
                </c:pt>
                <c:pt idx="946">
                  <c:v>-0.63900000000000001</c:v>
                </c:pt>
                <c:pt idx="947">
                  <c:v>-0.63239999999999996</c:v>
                </c:pt>
                <c:pt idx="948">
                  <c:v>-0.60250000000000004</c:v>
                </c:pt>
                <c:pt idx="949">
                  <c:v>-0.57540000000000002</c:v>
                </c:pt>
                <c:pt idx="950">
                  <c:v>-0.68710000000000004</c:v>
                </c:pt>
                <c:pt idx="952">
                  <c:v>-0.747</c:v>
                </c:pt>
                <c:pt idx="953">
                  <c:v>-0.75600000000000001</c:v>
                </c:pt>
                <c:pt idx="954">
                  <c:v>-0.78480000000000005</c:v>
                </c:pt>
                <c:pt idx="955">
                  <c:v>-0.73260000000000003</c:v>
                </c:pt>
                <c:pt idx="956">
                  <c:v>-0.69569999999999999</c:v>
                </c:pt>
                <c:pt idx="957">
                  <c:v>-0.66900000000000004</c:v>
                </c:pt>
                <c:pt idx="958">
                  <c:v>-0.73</c:v>
                </c:pt>
                <c:pt idx="959">
                  <c:v>-0.76349999999999996</c:v>
                </c:pt>
                <c:pt idx="960">
                  <c:v>-0.69199999999999995</c:v>
                </c:pt>
                <c:pt idx="961">
                  <c:v>-0.73040000000000005</c:v>
                </c:pt>
                <c:pt idx="962">
                  <c:v>-0.71399999999999997</c:v>
                </c:pt>
                <c:pt idx="963">
                  <c:v>-0.77390000000000003</c:v>
                </c:pt>
                <c:pt idx="964">
                  <c:v>-0.71309999999999996</c:v>
                </c:pt>
                <c:pt idx="965">
                  <c:v>-0.71650000000000003</c:v>
                </c:pt>
                <c:pt idx="966">
                  <c:v>-0.65590000000000004</c:v>
                </c:pt>
                <c:pt idx="967">
                  <c:v>-0.69879999999999998</c:v>
                </c:pt>
                <c:pt idx="968">
                  <c:v>-0.6946</c:v>
                </c:pt>
                <c:pt idx="969">
                  <c:v>-0.68820000000000003</c:v>
                </c:pt>
                <c:pt idx="970">
                  <c:v>-0.86699999999999999</c:v>
                </c:pt>
                <c:pt idx="971">
                  <c:v>-0.84099999999999997</c:v>
                </c:pt>
                <c:pt idx="972">
                  <c:v>-0.82969999999999999</c:v>
                </c:pt>
                <c:pt idx="973">
                  <c:v>-0.8296</c:v>
                </c:pt>
                <c:pt idx="974">
                  <c:v>-0.79430000000000001</c:v>
                </c:pt>
                <c:pt idx="975">
                  <c:v>-0.84079999999999999</c:v>
                </c:pt>
                <c:pt idx="976">
                  <c:v>-0.89180000000000004</c:v>
                </c:pt>
                <c:pt idx="977">
                  <c:v>-0.93310000000000004</c:v>
                </c:pt>
                <c:pt idx="978">
                  <c:v>-0.92300000000000004</c:v>
                </c:pt>
                <c:pt idx="979">
                  <c:v>-0.95450000000000002</c:v>
                </c:pt>
                <c:pt idx="980">
                  <c:v>-0.92420000000000002</c:v>
                </c:pt>
                <c:pt idx="982">
                  <c:v>-0.97440000000000004</c:v>
                </c:pt>
                <c:pt idx="983">
                  <c:v>-0.9859</c:v>
                </c:pt>
                <c:pt idx="984">
                  <c:v>-0.99809999999999999</c:v>
                </c:pt>
                <c:pt idx="985">
                  <c:v>-0.98219999999999996</c:v>
                </c:pt>
                <c:pt idx="986">
                  <c:v>-0.98029999999999995</c:v>
                </c:pt>
                <c:pt idx="987">
                  <c:v>-0.96450000000000002</c:v>
                </c:pt>
                <c:pt idx="988">
                  <c:v>-0.99619999999999997</c:v>
                </c:pt>
                <c:pt idx="989">
                  <c:v>-0.96189999999999998</c:v>
                </c:pt>
                <c:pt idx="990">
                  <c:v>-1.0247999999999999</c:v>
                </c:pt>
                <c:pt idx="991">
                  <c:v>-1.0506</c:v>
                </c:pt>
                <c:pt idx="992">
                  <c:v>-1.0762</c:v>
                </c:pt>
                <c:pt idx="993">
                  <c:v>-1.1161000000000001</c:v>
                </c:pt>
                <c:pt idx="994">
                  <c:v>-1.1823999999999999</c:v>
                </c:pt>
                <c:pt idx="995">
                  <c:v>-1.1620999999999999</c:v>
                </c:pt>
                <c:pt idx="996">
                  <c:v>-1.1555</c:v>
                </c:pt>
                <c:pt idx="997">
                  <c:v>-1.1534</c:v>
                </c:pt>
                <c:pt idx="998">
                  <c:v>-1.1788000000000001</c:v>
                </c:pt>
                <c:pt idx="999">
                  <c:v>-1.1541999999999999</c:v>
                </c:pt>
                <c:pt idx="1000">
                  <c:v>-1.1431</c:v>
                </c:pt>
                <c:pt idx="1001">
                  <c:v>-1.1545000000000001</c:v>
                </c:pt>
                <c:pt idx="1002">
                  <c:v>-1.1839</c:v>
                </c:pt>
                <c:pt idx="1003">
                  <c:v>-1.1553</c:v>
                </c:pt>
                <c:pt idx="1004">
                  <c:v>-1.1533</c:v>
                </c:pt>
                <c:pt idx="1005">
                  <c:v>-1.1957</c:v>
                </c:pt>
                <c:pt idx="1006">
                  <c:v>-1.1714</c:v>
                </c:pt>
                <c:pt idx="1007">
                  <c:v>-1.1915</c:v>
                </c:pt>
                <c:pt idx="1008">
                  <c:v>-1.1632</c:v>
                </c:pt>
                <c:pt idx="1009">
                  <c:v>-1.1744000000000001</c:v>
                </c:pt>
                <c:pt idx="1010">
                  <c:v>-1.1811</c:v>
                </c:pt>
                <c:pt idx="1011">
                  <c:v>-1.2361</c:v>
                </c:pt>
                <c:pt idx="1012">
                  <c:v>-1.2252000000000001</c:v>
                </c:pt>
                <c:pt idx="1013">
                  <c:v>-1.2710999999999999</c:v>
                </c:pt>
                <c:pt idx="1014">
                  <c:v>-1.2081</c:v>
                </c:pt>
                <c:pt idx="1015">
                  <c:v>-1.2190000000000001</c:v>
                </c:pt>
                <c:pt idx="1016">
                  <c:v>-1.2645999999999999</c:v>
                </c:pt>
                <c:pt idx="1017">
                  <c:v>-1.3143</c:v>
                </c:pt>
                <c:pt idx="1018">
                  <c:v>-1.3333999999999999</c:v>
                </c:pt>
                <c:pt idx="1019">
                  <c:v>-1.3225</c:v>
                </c:pt>
                <c:pt idx="1020">
                  <c:v>-1.3289</c:v>
                </c:pt>
                <c:pt idx="1021">
                  <c:v>-1.3267</c:v>
                </c:pt>
                <c:pt idx="1023">
                  <c:v>-1.3287</c:v>
                </c:pt>
                <c:pt idx="1024">
                  <c:v>-1.3283</c:v>
                </c:pt>
                <c:pt idx="1025">
                  <c:v>-1.3472999999999999</c:v>
                </c:pt>
                <c:pt idx="1026">
                  <c:v>-1.3662000000000001</c:v>
                </c:pt>
                <c:pt idx="1027">
                  <c:v>-1.385</c:v>
                </c:pt>
                <c:pt idx="1028">
                  <c:v>-1.3823000000000001</c:v>
                </c:pt>
                <c:pt idx="1029">
                  <c:v>-1.3885000000000001</c:v>
                </c:pt>
                <c:pt idx="1030">
                  <c:v>-1.4279999999999999</c:v>
                </c:pt>
                <c:pt idx="1031">
                  <c:v>-1.409</c:v>
                </c:pt>
                <c:pt idx="1032">
                  <c:v>-1.4233</c:v>
                </c:pt>
                <c:pt idx="1033">
                  <c:v>-1.4080999999999999</c:v>
                </c:pt>
                <c:pt idx="1034">
                  <c:v>-1.3685</c:v>
                </c:pt>
                <c:pt idx="1035">
                  <c:v>-1.2917000000000001</c:v>
                </c:pt>
                <c:pt idx="1036">
                  <c:v>-1.2564</c:v>
                </c:pt>
                <c:pt idx="1037">
                  <c:v>-1.2708999999999999</c:v>
                </c:pt>
                <c:pt idx="1038">
                  <c:v>-1.3059000000000001</c:v>
                </c:pt>
                <c:pt idx="1039">
                  <c:v>-1.2708999999999999</c:v>
                </c:pt>
                <c:pt idx="1040">
                  <c:v>-1.2483</c:v>
                </c:pt>
                <c:pt idx="1041">
                  <c:v>-1.2544999999999999</c:v>
                </c:pt>
                <c:pt idx="1042">
                  <c:v>-1.2484</c:v>
                </c:pt>
                <c:pt idx="1043">
                  <c:v>-1.2586999999999999</c:v>
                </c:pt>
                <c:pt idx="1044">
                  <c:v>-1.2241</c:v>
                </c:pt>
                <c:pt idx="1045">
                  <c:v>-1.2099</c:v>
                </c:pt>
                <c:pt idx="1046">
                  <c:v>-1.2728999999999999</c:v>
                </c:pt>
                <c:pt idx="1047">
                  <c:v>-1.2951999999999999</c:v>
                </c:pt>
                <c:pt idx="1048">
                  <c:v>-1.3292999999999999</c:v>
                </c:pt>
                <c:pt idx="1049">
                  <c:v>-1.3351999999999999</c:v>
                </c:pt>
                <c:pt idx="1050">
                  <c:v>-1.3491</c:v>
                </c:pt>
                <c:pt idx="1052">
                  <c:v>-1.3791</c:v>
                </c:pt>
                <c:pt idx="1053">
                  <c:v>-1.3903000000000001</c:v>
                </c:pt>
                <c:pt idx="1054">
                  <c:v>-1.3762000000000001</c:v>
                </c:pt>
                <c:pt idx="1055">
                  <c:v>-1.3701000000000001</c:v>
                </c:pt>
                <c:pt idx="1056">
                  <c:v>-1.3363</c:v>
                </c:pt>
                <c:pt idx="1057">
                  <c:v>-1.35</c:v>
                </c:pt>
                <c:pt idx="1058">
                  <c:v>-1.3832</c:v>
                </c:pt>
                <c:pt idx="1059">
                  <c:v>-1.3416999999999999</c:v>
                </c:pt>
                <c:pt idx="1060">
                  <c:v>-1.2885</c:v>
                </c:pt>
                <c:pt idx="1061">
                  <c:v>-1.2588999999999999</c:v>
                </c:pt>
                <c:pt idx="1062">
                  <c:v>-1.2962</c:v>
                </c:pt>
                <c:pt idx="1063">
                  <c:v>-1.302</c:v>
                </c:pt>
                <c:pt idx="1064">
                  <c:v>-1.3039000000000001</c:v>
                </c:pt>
                <c:pt idx="1065">
                  <c:v>-1.2941</c:v>
                </c:pt>
                <c:pt idx="1066">
                  <c:v>-1.3270999999999999</c:v>
                </c:pt>
                <c:pt idx="1067">
                  <c:v>-1.3367</c:v>
                </c:pt>
                <c:pt idx="1068">
                  <c:v>-1.3575999999999999</c:v>
                </c:pt>
                <c:pt idx="1069">
                  <c:v>-1.371</c:v>
                </c:pt>
                <c:pt idx="1070">
                  <c:v>-1.3420000000000001</c:v>
                </c:pt>
                <c:pt idx="1071">
                  <c:v>-1.3361000000000001</c:v>
                </c:pt>
                <c:pt idx="1072">
                  <c:v>-1.3725000000000001</c:v>
                </c:pt>
                <c:pt idx="1073">
                  <c:v>-1.393</c:v>
                </c:pt>
                <c:pt idx="1074">
                  <c:v>-1.3833</c:v>
                </c:pt>
                <c:pt idx="1075">
                  <c:v>-1.3965000000000001</c:v>
                </c:pt>
                <c:pt idx="1076">
                  <c:v>-1.3982000000000001</c:v>
                </c:pt>
                <c:pt idx="1077">
                  <c:v>-1.5573999999999999</c:v>
                </c:pt>
                <c:pt idx="1078">
                  <c:v>-1.5311999999999999</c:v>
                </c:pt>
                <c:pt idx="1079">
                  <c:v>-1.5130999999999999</c:v>
                </c:pt>
                <c:pt idx="1080">
                  <c:v>-1.474</c:v>
                </c:pt>
                <c:pt idx="1081">
                  <c:v>-1.4897</c:v>
                </c:pt>
                <c:pt idx="1082">
                  <c:v>-1.4821</c:v>
                </c:pt>
                <c:pt idx="1083">
                  <c:v>-1.4893000000000001</c:v>
                </c:pt>
              </c:numCache>
            </c:numRef>
          </c:val>
          <c:smooth val="0"/>
          <c:extLst xmlns:c16r2="http://schemas.microsoft.com/office/drawing/2015/06/chart">
            <c:ext xmlns:c16="http://schemas.microsoft.com/office/drawing/2014/chart" uri="{C3380CC4-5D6E-409C-BE32-E72D297353CC}">
              <c16:uniqueId val="{00000001-4803-4ADC-A38F-E588DC0D5614}"/>
            </c:ext>
          </c:extLst>
        </c:ser>
        <c:ser>
          <c:idx val="2"/>
          <c:order val="2"/>
          <c:tx>
            <c:strRef>
              <c:f>'Real yields'!$D$1</c:f>
              <c:strCache>
                <c:ptCount val="1"/>
                <c:pt idx="0">
                  <c:v>EG615500 Corp (UKTI 1 ⅞ 11/22/22)</c:v>
                </c:pt>
              </c:strCache>
            </c:strRef>
          </c:tx>
          <c:spPr>
            <a:ln w="28575" cap="rnd">
              <a:solidFill>
                <a:schemeClr val="accent3"/>
              </a:solidFill>
              <a:round/>
            </a:ln>
            <a:effectLst/>
          </c:spPr>
          <c:marker>
            <c:symbol val="none"/>
          </c:marker>
          <c:cat>
            <c:numRef>
              <c:f>'Real yields'!$A$2:$A$1085</c:f>
              <c:numCache>
                <c:formatCode>m/d/yyyy</c:formatCode>
                <c:ptCount val="1084"/>
                <c:pt idx="0">
                  <c:v>43271</c:v>
                </c:pt>
                <c:pt idx="1">
                  <c:v>43270</c:v>
                </c:pt>
                <c:pt idx="2">
                  <c:v>43269</c:v>
                </c:pt>
                <c:pt idx="3">
                  <c:v>43266</c:v>
                </c:pt>
                <c:pt idx="4">
                  <c:v>43265</c:v>
                </c:pt>
                <c:pt idx="5">
                  <c:v>43264</c:v>
                </c:pt>
                <c:pt idx="6">
                  <c:v>43263</c:v>
                </c:pt>
                <c:pt idx="7">
                  <c:v>43262</c:v>
                </c:pt>
                <c:pt idx="8">
                  <c:v>43259</c:v>
                </c:pt>
                <c:pt idx="9">
                  <c:v>43258</c:v>
                </c:pt>
                <c:pt idx="10">
                  <c:v>43257</c:v>
                </c:pt>
                <c:pt idx="11">
                  <c:v>43256</c:v>
                </c:pt>
                <c:pt idx="12">
                  <c:v>43255</c:v>
                </c:pt>
                <c:pt idx="13">
                  <c:v>43252</c:v>
                </c:pt>
                <c:pt idx="14">
                  <c:v>43251</c:v>
                </c:pt>
                <c:pt idx="15">
                  <c:v>43250</c:v>
                </c:pt>
                <c:pt idx="16">
                  <c:v>43249</c:v>
                </c:pt>
                <c:pt idx="17">
                  <c:v>43248</c:v>
                </c:pt>
                <c:pt idx="18">
                  <c:v>43245</c:v>
                </c:pt>
                <c:pt idx="19">
                  <c:v>43244</c:v>
                </c:pt>
                <c:pt idx="20">
                  <c:v>43243</c:v>
                </c:pt>
                <c:pt idx="21">
                  <c:v>43242</c:v>
                </c:pt>
                <c:pt idx="22">
                  <c:v>43241</c:v>
                </c:pt>
                <c:pt idx="23">
                  <c:v>43238</c:v>
                </c:pt>
                <c:pt idx="24">
                  <c:v>43237</c:v>
                </c:pt>
                <c:pt idx="25">
                  <c:v>43236</c:v>
                </c:pt>
                <c:pt idx="26">
                  <c:v>43235</c:v>
                </c:pt>
                <c:pt idx="27">
                  <c:v>43234</c:v>
                </c:pt>
                <c:pt idx="28">
                  <c:v>43231</c:v>
                </c:pt>
                <c:pt idx="29">
                  <c:v>43230</c:v>
                </c:pt>
                <c:pt idx="30">
                  <c:v>43229</c:v>
                </c:pt>
                <c:pt idx="31">
                  <c:v>43228</c:v>
                </c:pt>
                <c:pt idx="32">
                  <c:v>43227</c:v>
                </c:pt>
                <c:pt idx="33">
                  <c:v>43224</c:v>
                </c:pt>
                <c:pt idx="34">
                  <c:v>43223</c:v>
                </c:pt>
                <c:pt idx="35">
                  <c:v>43222</c:v>
                </c:pt>
                <c:pt idx="36">
                  <c:v>43221</c:v>
                </c:pt>
                <c:pt idx="37">
                  <c:v>43220</c:v>
                </c:pt>
                <c:pt idx="38">
                  <c:v>43217</c:v>
                </c:pt>
                <c:pt idx="39">
                  <c:v>43216</c:v>
                </c:pt>
                <c:pt idx="40">
                  <c:v>43215</c:v>
                </c:pt>
                <c:pt idx="41">
                  <c:v>43214</c:v>
                </c:pt>
                <c:pt idx="42">
                  <c:v>43213</c:v>
                </c:pt>
                <c:pt idx="43">
                  <c:v>43210</c:v>
                </c:pt>
                <c:pt idx="44">
                  <c:v>43209</c:v>
                </c:pt>
                <c:pt idx="45">
                  <c:v>43208</c:v>
                </c:pt>
                <c:pt idx="46">
                  <c:v>43207</c:v>
                </c:pt>
                <c:pt idx="47">
                  <c:v>43206</c:v>
                </c:pt>
                <c:pt idx="48">
                  <c:v>43203</c:v>
                </c:pt>
                <c:pt idx="49">
                  <c:v>43202</c:v>
                </c:pt>
                <c:pt idx="50">
                  <c:v>43201</c:v>
                </c:pt>
                <c:pt idx="51">
                  <c:v>43200</c:v>
                </c:pt>
                <c:pt idx="52">
                  <c:v>43199</c:v>
                </c:pt>
                <c:pt idx="53">
                  <c:v>43196</c:v>
                </c:pt>
                <c:pt idx="54">
                  <c:v>43195</c:v>
                </c:pt>
                <c:pt idx="55">
                  <c:v>43194</c:v>
                </c:pt>
                <c:pt idx="56">
                  <c:v>43193</c:v>
                </c:pt>
                <c:pt idx="57">
                  <c:v>43192</c:v>
                </c:pt>
                <c:pt idx="58">
                  <c:v>43188</c:v>
                </c:pt>
                <c:pt idx="59">
                  <c:v>43187</c:v>
                </c:pt>
                <c:pt idx="60">
                  <c:v>43186</c:v>
                </c:pt>
                <c:pt idx="61">
                  <c:v>43185</c:v>
                </c:pt>
                <c:pt idx="62">
                  <c:v>43182</c:v>
                </c:pt>
                <c:pt idx="63">
                  <c:v>43181</c:v>
                </c:pt>
                <c:pt idx="64">
                  <c:v>43180</c:v>
                </c:pt>
                <c:pt idx="65">
                  <c:v>43179</c:v>
                </c:pt>
                <c:pt idx="66">
                  <c:v>43178</c:v>
                </c:pt>
                <c:pt idx="67">
                  <c:v>43175</c:v>
                </c:pt>
                <c:pt idx="68">
                  <c:v>43174</c:v>
                </c:pt>
                <c:pt idx="69">
                  <c:v>43173</c:v>
                </c:pt>
                <c:pt idx="70">
                  <c:v>43172</c:v>
                </c:pt>
                <c:pt idx="71">
                  <c:v>43171</c:v>
                </c:pt>
                <c:pt idx="72">
                  <c:v>43168</c:v>
                </c:pt>
                <c:pt idx="73">
                  <c:v>43167</c:v>
                </c:pt>
                <c:pt idx="74">
                  <c:v>43166</c:v>
                </c:pt>
                <c:pt idx="75">
                  <c:v>43165</c:v>
                </c:pt>
                <c:pt idx="76">
                  <c:v>43164</c:v>
                </c:pt>
                <c:pt idx="77">
                  <c:v>43161</c:v>
                </c:pt>
                <c:pt idx="78">
                  <c:v>43160</c:v>
                </c:pt>
                <c:pt idx="79">
                  <c:v>43159</c:v>
                </c:pt>
                <c:pt idx="80">
                  <c:v>43158</c:v>
                </c:pt>
                <c:pt idx="81">
                  <c:v>43157</c:v>
                </c:pt>
                <c:pt idx="82">
                  <c:v>43154</c:v>
                </c:pt>
                <c:pt idx="83">
                  <c:v>43153</c:v>
                </c:pt>
                <c:pt idx="84">
                  <c:v>43152</c:v>
                </c:pt>
                <c:pt idx="85">
                  <c:v>43151</c:v>
                </c:pt>
                <c:pt idx="86">
                  <c:v>43150</c:v>
                </c:pt>
                <c:pt idx="87">
                  <c:v>43147</c:v>
                </c:pt>
                <c:pt idx="88">
                  <c:v>43146</c:v>
                </c:pt>
                <c:pt idx="89">
                  <c:v>43145</c:v>
                </c:pt>
                <c:pt idx="90">
                  <c:v>43144</c:v>
                </c:pt>
                <c:pt idx="91">
                  <c:v>43143</c:v>
                </c:pt>
                <c:pt idx="92">
                  <c:v>43140</c:v>
                </c:pt>
                <c:pt idx="93">
                  <c:v>43139</c:v>
                </c:pt>
                <c:pt idx="94">
                  <c:v>43138</c:v>
                </c:pt>
                <c:pt idx="95">
                  <c:v>43137</c:v>
                </c:pt>
                <c:pt idx="96">
                  <c:v>43136</c:v>
                </c:pt>
                <c:pt idx="97">
                  <c:v>43133</c:v>
                </c:pt>
                <c:pt idx="98">
                  <c:v>43132</c:v>
                </c:pt>
                <c:pt idx="99">
                  <c:v>43131</c:v>
                </c:pt>
                <c:pt idx="100">
                  <c:v>43130</c:v>
                </c:pt>
                <c:pt idx="101">
                  <c:v>43129</c:v>
                </c:pt>
                <c:pt idx="102">
                  <c:v>43126</c:v>
                </c:pt>
                <c:pt idx="103">
                  <c:v>43125</c:v>
                </c:pt>
                <c:pt idx="104">
                  <c:v>43124</c:v>
                </c:pt>
                <c:pt idx="105">
                  <c:v>43123</c:v>
                </c:pt>
                <c:pt idx="106">
                  <c:v>43122</c:v>
                </c:pt>
                <c:pt idx="107">
                  <c:v>43119</c:v>
                </c:pt>
                <c:pt idx="108">
                  <c:v>43118</c:v>
                </c:pt>
                <c:pt idx="109">
                  <c:v>43117</c:v>
                </c:pt>
                <c:pt idx="110">
                  <c:v>43116</c:v>
                </c:pt>
                <c:pt idx="111">
                  <c:v>43115</c:v>
                </c:pt>
                <c:pt idx="112">
                  <c:v>43112</c:v>
                </c:pt>
                <c:pt idx="113">
                  <c:v>43111</c:v>
                </c:pt>
                <c:pt idx="114">
                  <c:v>43110</c:v>
                </c:pt>
                <c:pt idx="115">
                  <c:v>43109</c:v>
                </c:pt>
                <c:pt idx="116">
                  <c:v>43108</c:v>
                </c:pt>
                <c:pt idx="117">
                  <c:v>43105</c:v>
                </c:pt>
                <c:pt idx="118">
                  <c:v>43104</c:v>
                </c:pt>
                <c:pt idx="119">
                  <c:v>43103</c:v>
                </c:pt>
                <c:pt idx="120">
                  <c:v>43102</c:v>
                </c:pt>
                <c:pt idx="121">
                  <c:v>43098</c:v>
                </c:pt>
                <c:pt idx="122">
                  <c:v>43097</c:v>
                </c:pt>
                <c:pt idx="123">
                  <c:v>43096</c:v>
                </c:pt>
                <c:pt idx="124">
                  <c:v>43095</c:v>
                </c:pt>
                <c:pt idx="125">
                  <c:v>43091</c:v>
                </c:pt>
                <c:pt idx="126">
                  <c:v>43090</c:v>
                </c:pt>
                <c:pt idx="127">
                  <c:v>43089</c:v>
                </c:pt>
                <c:pt idx="128">
                  <c:v>43088</c:v>
                </c:pt>
                <c:pt idx="129">
                  <c:v>43087</c:v>
                </c:pt>
                <c:pt idx="130">
                  <c:v>43084</c:v>
                </c:pt>
                <c:pt idx="131">
                  <c:v>43083</c:v>
                </c:pt>
                <c:pt idx="132">
                  <c:v>43082</c:v>
                </c:pt>
                <c:pt idx="133">
                  <c:v>43081</c:v>
                </c:pt>
                <c:pt idx="134">
                  <c:v>43080</c:v>
                </c:pt>
                <c:pt idx="135">
                  <c:v>43077</c:v>
                </c:pt>
                <c:pt idx="136">
                  <c:v>43076</c:v>
                </c:pt>
                <c:pt idx="137">
                  <c:v>43075</c:v>
                </c:pt>
                <c:pt idx="138">
                  <c:v>43074</c:v>
                </c:pt>
                <c:pt idx="139">
                  <c:v>43073</c:v>
                </c:pt>
                <c:pt idx="140">
                  <c:v>43070</c:v>
                </c:pt>
                <c:pt idx="141">
                  <c:v>43069</c:v>
                </c:pt>
                <c:pt idx="142">
                  <c:v>43068</c:v>
                </c:pt>
                <c:pt idx="143">
                  <c:v>43067</c:v>
                </c:pt>
                <c:pt idx="144">
                  <c:v>43066</c:v>
                </c:pt>
                <c:pt idx="145">
                  <c:v>43063</c:v>
                </c:pt>
                <c:pt idx="146">
                  <c:v>43062</c:v>
                </c:pt>
                <c:pt idx="147">
                  <c:v>43061</c:v>
                </c:pt>
                <c:pt idx="148">
                  <c:v>43060</c:v>
                </c:pt>
                <c:pt idx="149">
                  <c:v>43059</c:v>
                </c:pt>
                <c:pt idx="150">
                  <c:v>43056</c:v>
                </c:pt>
                <c:pt idx="151">
                  <c:v>43055</c:v>
                </c:pt>
                <c:pt idx="152">
                  <c:v>43054</c:v>
                </c:pt>
                <c:pt idx="153">
                  <c:v>43053</c:v>
                </c:pt>
                <c:pt idx="154">
                  <c:v>43052</c:v>
                </c:pt>
                <c:pt idx="155">
                  <c:v>43049</c:v>
                </c:pt>
                <c:pt idx="156">
                  <c:v>43048</c:v>
                </c:pt>
                <c:pt idx="157">
                  <c:v>43047</c:v>
                </c:pt>
                <c:pt idx="158">
                  <c:v>43046</c:v>
                </c:pt>
                <c:pt idx="159">
                  <c:v>43045</c:v>
                </c:pt>
                <c:pt idx="160">
                  <c:v>43042</c:v>
                </c:pt>
                <c:pt idx="161">
                  <c:v>43041</c:v>
                </c:pt>
                <c:pt idx="162">
                  <c:v>43040</c:v>
                </c:pt>
                <c:pt idx="163">
                  <c:v>43039</c:v>
                </c:pt>
                <c:pt idx="164">
                  <c:v>43038</c:v>
                </c:pt>
                <c:pt idx="165">
                  <c:v>43035</c:v>
                </c:pt>
                <c:pt idx="166">
                  <c:v>43034</c:v>
                </c:pt>
                <c:pt idx="167">
                  <c:v>43033</c:v>
                </c:pt>
                <c:pt idx="168">
                  <c:v>43032</c:v>
                </c:pt>
                <c:pt idx="169">
                  <c:v>43031</c:v>
                </c:pt>
                <c:pt idx="170">
                  <c:v>43028</c:v>
                </c:pt>
                <c:pt idx="171">
                  <c:v>43027</c:v>
                </c:pt>
                <c:pt idx="172">
                  <c:v>43026</c:v>
                </c:pt>
                <c:pt idx="173">
                  <c:v>43025</c:v>
                </c:pt>
                <c:pt idx="174">
                  <c:v>43024</c:v>
                </c:pt>
                <c:pt idx="175">
                  <c:v>43021</c:v>
                </c:pt>
                <c:pt idx="176">
                  <c:v>43020</c:v>
                </c:pt>
                <c:pt idx="177">
                  <c:v>43019</c:v>
                </c:pt>
                <c:pt idx="178">
                  <c:v>43018</c:v>
                </c:pt>
                <c:pt idx="179">
                  <c:v>43017</c:v>
                </c:pt>
                <c:pt idx="180">
                  <c:v>43014</c:v>
                </c:pt>
                <c:pt idx="181">
                  <c:v>43013</c:v>
                </c:pt>
                <c:pt idx="182">
                  <c:v>43012</c:v>
                </c:pt>
                <c:pt idx="183">
                  <c:v>43011</c:v>
                </c:pt>
                <c:pt idx="184">
                  <c:v>43010</c:v>
                </c:pt>
                <c:pt idx="185">
                  <c:v>43007</c:v>
                </c:pt>
                <c:pt idx="186">
                  <c:v>43006</c:v>
                </c:pt>
                <c:pt idx="187">
                  <c:v>43005</c:v>
                </c:pt>
                <c:pt idx="188">
                  <c:v>43004</c:v>
                </c:pt>
                <c:pt idx="189">
                  <c:v>43003</c:v>
                </c:pt>
                <c:pt idx="190">
                  <c:v>43000</c:v>
                </c:pt>
                <c:pt idx="191">
                  <c:v>42999</c:v>
                </c:pt>
                <c:pt idx="192">
                  <c:v>42998</c:v>
                </c:pt>
                <c:pt idx="193">
                  <c:v>42997</c:v>
                </c:pt>
                <c:pt idx="194">
                  <c:v>42996</c:v>
                </c:pt>
                <c:pt idx="195">
                  <c:v>42993</c:v>
                </c:pt>
                <c:pt idx="196">
                  <c:v>42992</c:v>
                </c:pt>
                <c:pt idx="197">
                  <c:v>42991</c:v>
                </c:pt>
                <c:pt idx="198">
                  <c:v>42990</c:v>
                </c:pt>
                <c:pt idx="199">
                  <c:v>42989</c:v>
                </c:pt>
                <c:pt idx="200">
                  <c:v>42986</c:v>
                </c:pt>
                <c:pt idx="201">
                  <c:v>42985</c:v>
                </c:pt>
                <c:pt idx="202">
                  <c:v>42984</c:v>
                </c:pt>
                <c:pt idx="203">
                  <c:v>42983</c:v>
                </c:pt>
                <c:pt idx="204">
                  <c:v>42982</c:v>
                </c:pt>
                <c:pt idx="205">
                  <c:v>42979</c:v>
                </c:pt>
                <c:pt idx="206">
                  <c:v>42978</c:v>
                </c:pt>
                <c:pt idx="207">
                  <c:v>42977</c:v>
                </c:pt>
                <c:pt idx="208">
                  <c:v>42976</c:v>
                </c:pt>
                <c:pt idx="209">
                  <c:v>42975</c:v>
                </c:pt>
                <c:pt idx="210">
                  <c:v>42972</c:v>
                </c:pt>
                <c:pt idx="211">
                  <c:v>42971</c:v>
                </c:pt>
                <c:pt idx="212">
                  <c:v>42970</c:v>
                </c:pt>
                <c:pt idx="213">
                  <c:v>42969</c:v>
                </c:pt>
                <c:pt idx="214">
                  <c:v>42968</c:v>
                </c:pt>
                <c:pt idx="215">
                  <c:v>42965</c:v>
                </c:pt>
                <c:pt idx="216">
                  <c:v>42964</c:v>
                </c:pt>
                <c:pt idx="217">
                  <c:v>42963</c:v>
                </c:pt>
                <c:pt idx="218">
                  <c:v>42962</c:v>
                </c:pt>
                <c:pt idx="219">
                  <c:v>42961</c:v>
                </c:pt>
                <c:pt idx="220">
                  <c:v>42958</c:v>
                </c:pt>
                <c:pt idx="221">
                  <c:v>42957</c:v>
                </c:pt>
                <c:pt idx="222">
                  <c:v>42956</c:v>
                </c:pt>
                <c:pt idx="223">
                  <c:v>42955</c:v>
                </c:pt>
                <c:pt idx="224">
                  <c:v>42954</c:v>
                </c:pt>
                <c:pt idx="225">
                  <c:v>42951</c:v>
                </c:pt>
                <c:pt idx="226">
                  <c:v>42950</c:v>
                </c:pt>
                <c:pt idx="227">
                  <c:v>42949</c:v>
                </c:pt>
                <c:pt idx="228">
                  <c:v>42948</c:v>
                </c:pt>
                <c:pt idx="229">
                  <c:v>42947</c:v>
                </c:pt>
                <c:pt idx="230">
                  <c:v>42944</c:v>
                </c:pt>
                <c:pt idx="231">
                  <c:v>42943</c:v>
                </c:pt>
                <c:pt idx="232">
                  <c:v>42942</c:v>
                </c:pt>
                <c:pt idx="233">
                  <c:v>42941</c:v>
                </c:pt>
                <c:pt idx="234">
                  <c:v>42940</c:v>
                </c:pt>
                <c:pt idx="235">
                  <c:v>42937</c:v>
                </c:pt>
                <c:pt idx="236">
                  <c:v>42936</c:v>
                </c:pt>
                <c:pt idx="237">
                  <c:v>42935</c:v>
                </c:pt>
                <c:pt idx="238">
                  <c:v>42934</c:v>
                </c:pt>
                <c:pt idx="239">
                  <c:v>42933</c:v>
                </c:pt>
                <c:pt idx="240">
                  <c:v>42930</c:v>
                </c:pt>
                <c:pt idx="241">
                  <c:v>42929</c:v>
                </c:pt>
                <c:pt idx="242">
                  <c:v>42928</c:v>
                </c:pt>
                <c:pt idx="243">
                  <c:v>42927</c:v>
                </c:pt>
                <c:pt idx="244">
                  <c:v>42926</c:v>
                </c:pt>
                <c:pt idx="245">
                  <c:v>42923</c:v>
                </c:pt>
                <c:pt idx="246">
                  <c:v>42922</c:v>
                </c:pt>
                <c:pt idx="247">
                  <c:v>42921</c:v>
                </c:pt>
                <c:pt idx="248">
                  <c:v>42920</c:v>
                </c:pt>
                <c:pt idx="249">
                  <c:v>42919</c:v>
                </c:pt>
                <c:pt idx="250">
                  <c:v>42916</c:v>
                </c:pt>
                <c:pt idx="251">
                  <c:v>42915</c:v>
                </c:pt>
                <c:pt idx="252">
                  <c:v>42914</c:v>
                </c:pt>
                <c:pt idx="253">
                  <c:v>42913</c:v>
                </c:pt>
                <c:pt idx="254">
                  <c:v>42912</c:v>
                </c:pt>
                <c:pt idx="255">
                  <c:v>42909</c:v>
                </c:pt>
                <c:pt idx="256">
                  <c:v>42908</c:v>
                </c:pt>
                <c:pt idx="257">
                  <c:v>42907</c:v>
                </c:pt>
                <c:pt idx="258">
                  <c:v>42906</c:v>
                </c:pt>
                <c:pt idx="259">
                  <c:v>42905</c:v>
                </c:pt>
                <c:pt idx="260">
                  <c:v>42902</c:v>
                </c:pt>
                <c:pt idx="261">
                  <c:v>42901</c:v>
                </c:pt>
                <c:pt idx="262">
                  <c:v>42900</c:v>
                </c:pt>
                <c:pt idx="263">
                  <c:v>42899</c:v>
                </c:pt>
                <c:pt idx="264">
                  <c:v>42898</c:v>
                </c:pt>
                <c:pt idx="265">
                  <c:v>42895</c:v>
                </c:pt>
                <c:pt idx="266">
                  <c:v>42894</c:v>
                </c:pt>
                <c:pt idx="267">
                  <c:v>42893</c:v>
                </c:pt>
                <c:pt idx="268">
                  <c:v>42892</c:v>
                </c:pt>
                <c:pt idx="269">
                  <c:v>42891</c:v>
                </c:pt>
                <c:pt idx="270">
                  <c:v>42888</c:v>
                </c:pt>
                <c:pt idx="271">
                  <c:v>42887</c:v>
                </c:pt>
                <c:pt idx="272">
                  <c:v>42886</c:v>
                </c:pt>
                <c:pt idx="273">
                  <c:v>42885</c:v>
                </c:pt>
                <c:pt idx="274">
                  <c:v>42884</c:v>
                </c:pt>
                <c:pt idx="275">
                  <c:v>42881</c:v>
                </c:pt>
                <c:pt idx="276">
                  <c:v>42880</c:v>
                </c:pt>
                <c:pt idx="277">
                  <c:v>42879</c:v>
                </c:pt>
                <c:pt idx="278">
                  <c:v>42878</c:v>
                </c:pt>
                <c:pt idx="279">
                  <c:v>42877</c:v>
                </c:pt>
                <c:pt idx="280">
                  <c:v>42874</c:v>
                </c:pt>
                <c:pt idx="281">
                  <c:v>42873</c:v>
                </c:pt>
                <c:pt idx="282">
                  <c:v>42872</c:v>
                </c:pt>
                <c:pt idx="283">
                  <c:v>42871</c:v>
                </c:pt>
                <c:pt idx="284">
                  <c:v>42870</c:v>
                </c:pt>
                <c:pt idx="285">
                  <c:v>42867</c:v>
                </c:pt>
                <c:pt idx="286">
                  <c:v>42866</c:v>
                </c:pt>
                <c:pt idx="287">
                  <c:v>42865</c:v>
                </c:pt>
                <c:pt idx="288">
                  <c:v>42864</c:v>
                </c:pt>
                <c:pt idx="289">
                  <c:v>42863</c:v>
                </c:pt>
                <c:pt idx="290">
                  <c:v>42860</c:v>
                </c:pt>
                <c:pt idx="291">
                  <c:v>42859</c:v>
                </c:pt>
                <c:pt idx="292">
                  <c:v>42858</c:v>
                </c:pt>
                <c:pt idx="293">
                  <c:v>42857</c:v>
                </c:pt>
                <c:pt idx="294">
                  <c:v>42856</c:v>
                </c:pt>
                <c:pt idx="295">
                  <c:v>42853</c:v>
                </c:pt>
                <c:pt idx="296">
                  <c:v>42852</c:v>
                </c:pt>
                <c:pt idx="297">
                  <c:v>42851</c:v>
                </c:pt>
                <c:pt idx="298">
                  <c:v>42850</c:v>
                </c:pt>
                <c:pt idx="299">
                  <c:v>42849</c:v>
                </c:pt>
                <c:pt idx="300">
                  <c:v>42846</c:v>
                </c:pt>
                <c:pt idx="301">
                  <c:v>42845</c:v>
                </c:pt>
                <c:pt idx="302">
                  <c:v>42844</c:v>
                </c:pt>
                <c:pt idx="303">
                  <c:v>42843</c:v>
                </c:pt>
                <c:pt idx="304">
                  <c:v>42842</c:v>
                </c:pt>
                <c:pt idx="305">
                  <c:v>42838</c:v>
                </c:pt>
                <c:pt idx="306">
                  <c:v>42837</c:v>
                </c:pt>
                <c:pt idx="307">
                  <c:v>42836</c:v>
                </c:pt>
                <c:pt idx="308">
                  <c:v>42835</c:v>
                </c:pt>
                <c:pt idx="309">
                  <c:v>42832</c:v>
                </c:pt>
                <c:pt idx="310">
                  <c:v>42831</c:v>
                </c:pt>
                <c:pt idx="311">
                  <c:v>42830</c:v>
                </c:pt>
                <c:pt idx="312">
                  <c:v>42829</c:v>
                </c:pt>
                <c:pt idx="313">
                  <c:v>42828</c:v>
                </c:pt>
                <c:pt idx="314">
                  <c:v>42825</c:v>
                </c:pt>
                <c:pt idx="315">
                  <c:v>42824</c:v>
                </c:pt>
                <c:pt idx="316">
                  <c:v>42823</c:v>
                </c:pt>
                <c:pt idx="317">
                  <c:v>42822</c:v>
                </c:pt>
                <c:pt idx="318">
                  <c:v>42821</c:v>
                </c:pt>
                <c:pt idx="319">
                  <c:v>42818</c:v>
                </c:pt>
                <c:pt idx="320">
                  <c:v>42817</c:v>
                </c:pt>
                <c:pt idx="321">
                  <c:v>42816</c:v>
                </c:pt>
                <c:pt idx="322">
                  <c:v>42815</c:v>
                </c:pt>
                <c:pt idx="323">
                  <c:v>42814</c:v>
                </c:pt>
                <c:pt idx="324">
                  <c:v>42811</c:v>
                </c:pt>
                <c:pt idx="325">
                  <c:v>42810</c:v>
                </c:pt>
                <c:pt idx="326">
                  <c:v>42809</c:v>
                </c:pt>
                <c:pt idx="327">
                  <c:v>42808</c:v>
                </c:pt>
                <c:pt idx="328">
                  <c:v>42807</c:v>
                </c:pt>
                <c:pt idx="329">
                  <c:v>42804</c:v>
                </c:pt>
                <c:pt idx="330">
                  <c:v>42803</c:v>
                </c:pt>
                <c:pt idx="331">
                  <c:v>42802</c:v>
                </c:pt>
                <c:pt idx="332">
                  <c:v>42801</c:v>
                </c:pt>
                <c:pt idx="333">
                  <c:v>42800</c:v>
                </c:pt>
                <c:pt idx="334">
                  <c:v>42797</c:v>
                </c:pt>
                <c:pt idx="335">
                  <c:v>42796</c:v>
                </c:pt>
                <c:pt idx="336">
                  <c:v>42795</c:v>
                </c:pt>
                <c:pt idx="337">
                  <c:v>42794</c:v>
                </c:pt>
                <c:pt idx="338">
                  <c:v>42793</c:v>
                </c:pt>
                <c:pt idx="339">
                  <c:v>42790</c:v>
                </c:pt>
                <c:pt idx="340">
                  <c:v>42789</c:v>
                </c:pt>
                <c:pt idx="341">
                  <c:v>42788</c:v>
                </c:pt>
                <c:pt idx="342">
                  <c:v>42787</c:v>
                </c:pt>
                <c:pt idx="343">
                  <c:v>42786</c:v>
                </c:pt>
                <c:pt idx="344">
                  <c:v>42783</c:v>
                </c:pt>
                <c:pt idx="345">
                  <c:v>42782</c:v>
                </c:pt>
                <c:pt idx="346">
                  <c:v>42781</c:v>
                </c:pt>
                <c:pt idx="347">
                  <c:v>42780</c:v>
                </c:pt>
                <c:pt idx="348">
                  <c:v>42779</c:v>
                </c:pt>
                <c:pt idx="349">
                  <c:v>42776</c:v>
                </c:pt>
                <c:pt idx="350">
                  <c:v>42775</c:v>
                </c:pt>
                <c:pt idx="351">
                  <c:v>42774</c:v>
                </c:pt>
                <c:pt idx="352">
                  <c:v>42773</c:v>
                </c:pt>
                <c:pt idx="353">
                  <c:v>42772</c:v>
                </c:pt>
                <c:pt idx="354">
                  <c:v>42769</c:v>
                </c:pt>
                <c:pt idx="355">
                  <c:v>42768</c:v>
                </c:pt>
                <c:pt idx="356">
                  <c:v>42767</c:v>
                </c:pt>
                <c:pt idx="357">
                  <c:v>42766</c:v>
                </c:pt>
                <c:pt idx="358">
                  <c:v>42765</c:v>
                </c:pt>
                <c:pt idx="359">
                  <c:v>42762</c:v>
                </c:pt>
                <c:pt idx="360">
                  <c:v>42761</c:v>
                </c:pt>
                <c:pt idx="361">
                  <c:v>42760</c:v>
                </c:pt>
                <c:pt idx="362">
                  <c:v>42759</c:v>
                </c:pt>
                <c:pt idx="363">
                  <c:v>42758</c:v>
                </c:pt>
                <c:pt idx="364">
                  <c:v>42755</c:v>
                </c:pt>
                <c:pt idx="365">
                  <c:v>42754</c:v>
                </c:pt>
                <c:pt idx="366">
                  <c:v>42753</c:v>
                </c:pt>
                <c:pt idx="367">
                  <c:v>42752</c:v>
                </c:pt>
                <c:pt idx="368">
                  <c:v>42751</c:v>
                </c:pt>
                <c:pt idx="369">
                  <c:v>42748</c:v>
                </c:pt>
                <c:pt idx="370">
                  <c:v>42747</c:v>
                </c:pt>
                <c:pt idx="371">
                  <c:v>42746</c:v>
                </c:pt>
                <c:pt idx="372">
                  <c:v>42745</c:v>
                </c:pt>
                <c:pt idx="373">
                  <c:v>42744</c:v>
                </c:pt>
                <c:pt idx="374">
                  <c:v>42741</c:v>
                </c:pt>
                <c:pt idx="375">
                  <c:v>42740</c:v>
                </c:pt>
                <c:pt idx="376">
                  <c:v>42739</c:v>
                </c:pt>
                <c:pt idx="377">
                  <c:v>42738</c:v>
                </c:pt>
                <c:pt idx="378">
                  <c:v>42737</c:v>
                </c:pt>
                <c:pt idx="379">
                  <c:v>42734</c:v>
                </c:pt>
                <c:pt idx="380">
                  <c:v>42733</c:v>
                </c:pt>
                <c:pt idx="381">
                  <c:v>42732</c:v>
                </c:pt>
                <c:pt idx="382">
                  <c:v>42731</c:v>
                </c:pt>
                <c:pt idx="383">
                  <c:v>42727</c:v>
                </c:pt>
                <c:pt idx="384">
                  <c:v>42726</c:v>
                </c:pt>
                <c:pt idx="385">
                  <c:v>42725</c:v>
                </c:pt>
                <c:pt idx="386">
                  <c:v>42724</c:v>
                </c:pt>
                <c:pt idx="387">
                  <c:v>42723</c:v>
                </c:pt>
                <c:pt idx="388">
                  <c:v>42720</c:v>
                </c:pt>
                <c:pt idx="389">
                  <c:v>42719</c:v>
                </c:pt>
                <c:pt idx="390">
                  <c:v>42718</c:v>
                </c:pt>
                <c:pt idx="391">
                  <c:v>42717</c:v>
                </c:pt>
                <c:pt idx="392">
                  <c:v>42716</c:v>
                </c:pt>
                <c:pt idx="393">
                  <c:v>42713</c:v>
                </c:pt>
                <c:pt idx="394">
                  <c:v>42712</c:v>
                </c:pt>
                <c:pt idx="395">
                  <c:v>42711</c:v>
                </c:pt>
                <c:pt idx="396">
                  <c:v>42710</c:v>
                </c:pt>
                <c:pt idx="397">
                  <c:v>42709</c:v>
                </c:pt>
                <c:pt idx="398">
                  <c:v>42706</c:v>
                </c:pt>
                <c:pt idx="399">
                  <c:v>42705</c:v>
                </c:pt>
                <c:pt idx="400">
                  <c:v>42704</c:v>
                </c:pt>
                <c:pt idx="401">
                  <c:v>42703</c:v>
                </c:pt>
                <c:pt idx="402">
                  <c:v>42702</c:v>
                </c:pt>
                <c:pt idx="403">
                  <c:v>42699</c:v>
                </c:pt>
                <c:pt idx="404">
                  <c:v>42698</c:v>
                </c:pt>
                <c:pt idx="405">
                  <c:v>42697</c:v>
                </c:pt>
                <c:pt idx="406">
                  <c:v>42696</c:v>
                </c:pt>
                <c:pt idx="407">
                  <c:v>42695</c:v>
                </c:pt>
                <c:pt idx="408">
                  <c:v>42692</c:v>
                </c:pt>
                <c:pt idx="409">
                  <c:v>42691</c:v>
                </c:pt>
                <c:pt idx="410">
                  <c:v>42690</c:v>
                </c:pt>
                <c:pt idx="411">
                  <c:v>42689</c:v>
                </c:pt>
                <c:pt idx="412">
                  <c:v>42688</c:v>
                </c:pt>
                <c:pt idx="413">
                  <c:v>42685</c:v>
                </c:pt>
                <c:pt idx="414">
                  <c:v>42684</c:v>
                </c:pt>
                <c:pt idx="415">
                  <c:v>42683</c:v>
                </c:pt>
                <c:pt idx="416">
                  <c:v>42682</c:v>
                </c:pt>
                <c:pt idx="417">
                  <c:v>42681</c:v>
                </c:pt>
                <c:pt idx="418">
                  <c:v>42678</c:v>
                </c:pt>
                <c:pt idx="419">
                  <c:v>42677</c:v>
                </c:pt>
                <c:pt idx="420">
                  <c:v>42676</c:v>
                </c:pt>
                <c:pt idx="421">
                  <c:v>42675</c:v>
                </c:pt>
                <c:pt idx="422">
                  <c:v>42674</c:v>
                </c:pt>
                <c:pt idx="423">
                  <c:v>42671</c:v>
                </c:pt>
                <c:pt idx="424">
                  <c:v>42670</c:v>
                </c:pt>
                <c:pt idx="425">
                  <c:v>42669</c:v>
                </c:pt>
                <c:pt idx="426">
                  <c:v>42668</c:v>
                </c:pt>
                <c:pt idx="427">
                  <c:v>42667</c:v>
                </c:pt>
                <c:pt idx="428">
                  <c:v>42664</c:v>
                </c:pt>
                <c:pt idx="429">
                  <c:v>42663</c:v>
                </c:pt>
                <c:pt idx="430">
                  <c:v>42662</c:v>
                </c:pt>
                <c:pt idx="431">
                  <c:v>42661</c:v>
                </c:pt>
                <c:pt idx="432">
                  <c:v>42660</c:v>
                </c:pt>
                <c:pt idx="433">
                  <c:v>42657</c:v>
                </c:pt>
                <c:pt idx="434">
                  <c:v>42656</c:v>
                </c:pt>
                <c:pt idx="435">
                  <c:v>42655</c:v>
                </c:pt>
                <c:pt idx="436">
                  <c:v>42654</c:v>
                </c:pt>
                <c:pt idx="437">
                  <c:v>42653</c:v>
                </c:pt>
                <c:pt idx="438">
                  <c:v>42650</c:v>
                </c:pt>
                <c:pt idx="439">
                  <c:v>42649</c:v>
                </c:pt>
                <c:pt idx="440">
                  <c:v>42648</c:v>
                </c:pt>
                <c:pt idx="441">
                  <c:v>42647</c:v>
                </c:pt>
                <c:pt idx="442">
                  <c:v>42646</c:v>
                </c:pt>
                <c:pt idx="443">
                  <c:v>42643</c:v>
                </c:pt>
                <c:pt idx="444">
                  <c:v>42642</c:v>
                </c:pt>
                <c:pt idx="445">
                  <c:v>42641</c:v>
                </c:pt>
                <c:pt idx="446">
                  <c:v>42640</c:v>
                </c:pt>
                <c:pt idx="447">
                  <c:v>42639</c:v>
                </c:pt>
                <c:pt idx="448">
                  <c:v>42636</c:v>
                </c:pt>
                <c:pt idx="449">
                  <c:v>42635</c:v>
                </c:pt>
                <c:pt idx="450">
                  <c:v>42634</c:v>
                </c:pt>
                <c:pt idx="451">
                  <c:v>42633</c:v>
                </c:pt>
                <c:pt idx="452">
                  <c:v>42632</c:v>
                </c:pt>
                <c:pt idx="453">
                  <c:v>42629</c:v>
                </c:pt>
                <c:pt idx="454">
                  <c:v>42628</c:v>
                </c:pt>
                <c:pt idx="455">
                  <c:v>42627</c:v>
                </c:pt>
                <c:pt idx="456">
                  <c:v>42626</c:v>
                </c:pt>
                <c:pt idx="457">
                  <c:v>42625</c:v>
                </c:pt>
                <c:pt idx="458">
                  <c:v>42622</c:v>
                </c:pt>
                <c:pt idx="459">
                  <c:v>42621</c:v>
                </c:pt>
                <c:pt idx="460">
                  <c:v>42620</c:v>
                </c:pt>
                <c:pt idx="461">
                  <c:v>42619</c:v>
                </c:pt>
                <c:pt idx="462">
                  <c:v>42618</c:v>
                </c:pt>
                <c:pt idx="463">
                  <c:v>42615</c:v>
                </c:pt>
                <c:pt idx="464">
                  <c:v>42614</c:v>
                </c:pt>
                <c:pt idx="465">
                  <c:v>42613</c:v>
                </c:pt>
                <c:pt idx="466">
                  <c:v>42612</c:v>
                </c:pt>
                <c:pt idx="467">
                  <c:v>42611</c:v>
                </c:pt>
                <c:pt idx="468">
                  <c:v>42608</c:v>
                </c:pt>
                <c:pt idx="469">
                  <c:v>42607</c:v>
                </c:pt>
                <c:pt idx="470">
                  <c:v>42606</c:v>
                </c:pt>
                <c:pt idx="471">
                  <c:v>42605</c:v>
                </c:pt>
                <c:pt idx="472">
                  <c:v>42604</c:v>
                </c:pt>
                <c:pt idx="473">
                  <c:v>42601</c:v>
                </c:pt>
                <c:pt idx="474">
                  <c:v>42600</c:v>
                </c:pt>
                <c:pt idx="475">
                  <c:v>42599</c:v>
                </c:pt>
                <c:pt idx="476">
                  <c:v>42598</c:v>
                </c:pt>
                <c:pt idx="477">
                  <c:v>42597</c:v>
                </c:pt>
                <c:pt idx="478">
                  <c:v>42594</c:v>
                </c:pt>
                <c:pt idx="479">
                  <c:v>42593</c:v>
                </c:pt>
                <c:pt idx="480">
                  <c:v>42592</c:v>
                </c:pt>
                <c:pt idx="481">
                  <c:v>42591</c:v>
                </c:pt>
                <c:pt idx="482">
                  <c:v>42590</c:v>
                </c:pt>
                <c:pt idx="483">
                  <c:v>42587</c:v>
                </c:pt>
                <c:pt idx="484">
                  <c:v>42586</c:v>
                </c:pt>
                <c:pt idx="485">
                  <c:v>42585</c:v>
                </c:pt>
                <c:pt idx="486">
                  <c:v>42584</c:v>
                </c:pt>
                <c:pt idx="487">
                  <c:v>42583</c:v>
                </c:pt>
                <c:pt idx="488">
                  <c:v>42580</c:v>
                </c:pt>
                <c:pt idx="489">
                  <c:v>42579</c:v>
                </c:pt>
                <c:pt idx="490">
                  <c:v>42578</c:v>
                </c:pt>
                <c:pt idx="491">
                  <c:v>42577</c:v>
                </c:pt>
                <c:pt idx="492">
                  <c:v>42576</c:v>
                </c:pt>
                <c:pt idx="493">
                  <c:v>42573</c:v>
                </c:pt>
                <c:pt idx="494">
                  <c:v>42572</c:v>
                </c:pt>
                <c:pt idx="495">
                  <c:v>42571</c:v>
                </c:pt>
                <c:pt idx="496">
                  <c:v>42570</c:v>
                </c:pt>
                <c:pt idx="497">
                  <c:v>42569</c:v>
                </c:pt>
                <c:pt idx="498">
                  <c:v>42566</c:v>
                </c:pt>
                <c:pt idx="499">
                  <c:v>42565</c:v>
                </c:pt>
                <c:pt idx="500">
                  <c:v>42564</c:v>
                </c:pt>
                <c:pt idx="501">
                  <c:v>42563</c:v>
                </c:pt>
                <c:pt idx="502">
                  <c:v>42562</c:v>
                </c:pt>
                <c:pt idx="503">
                  <c:v>42559</c:v>
                </c:pt>
                <c:pt idx="504">
                  <c:v>42558</c:v>
                </c:pt>
                <c:pt idx="505">
                  <c:v>42557</c:v>
                </c:pt>
                <c:pt idx="506">
                  <c:v>42556</c:v>
                </c:pt>
                <c:pt idx="507">
                  <c:v>42555</c:v>
                </c:pt>
                <c:pt idx="508">
                  <c:v>42552</c:v>
                </c:pt>
                <c:pt idx="509">
                  <c:v>42551</c:v>
                </c:pt>
                <c:pt idx="510">
                  <c:v>42550</c:v>
                </c:pt>
                <c:pt idx="511">
                  <c:v>42549</c:v>
                </c:pt>
                <c:pt idx="512">
                  <c:v>42548</c:v>
                </c:pt>
                <c:pt idx="513">
                  <c:v>42545</c:v>
                </c:pt>
                <c:pt idx="514">
                  <c:v>42544</c:v>
                </c:pt>
                <c:pt idx="515">
                  <c:v>42543</c:v>
                </c:pt>
                <c:pt idx="516">
                  <c:v>42542</c:v>
                </c:pt>
                <c:pt idx="517">
                  <c:v>42541</c:v>
                </c:pt>
                <c:pt idx="518">
                  <c:v>42538</c:v>
                </c:pt>
                <c:pt idx="519">
                  <c:v>42537</c:v>
                </c:pt>
                <c:pt idx="520">
                  <c:v>42536</c:v>
                </c:pt>
                <c:pt idx="521">
                  <c:v>42535</c:v>
                </c:pt>
                <c:pt idx="522">
                  <c:v>42534</c:v>
                </c:pt>
                <c:pt idx="523">
                  <c:v>42531</c:v>
                </c:pt>
                <c:pt idx="524">
                  <c:v>42530</c:v>
                </c:pt>
                <c:pt idx="525">
                  <c:v>42529</c:v>
                </c:pt>
                <c:pt idx="526">
                  <c:v>42528</c:v>
                </c:pt>
                <c:pt idx="527">
                  <c:v>42527</c:v>
                </c:pt>
                <c:pt idx="528">
                  <c:v>42524</c:v>
                </c:pt>
                <c:pt idx="529">
                  <c:v>42523</c:v>
                </c:pt>
                <c:pt idx="530">
                  <c:v>42522</c:v>
                </c:pt>
                <c:pt idx="531">
                  <c:v>42521</c:v>
                </c:pt>
                <c:pt idx="532">
                  <c:v>42520</c:v>
                </c:pt>
                <c:pt idx="533">
                  <c:v>42517</c:v>
                </c:pt>
                <c:pt idx="534">
                  <c:v>42516</c:v>
                </c:pt>
                <c:pt idx="535">
                  <c:v>42515</c:v>
                </c:pt>
                <c:pt idx="536">
                  <c:v>42514</c:v>
                </c:pt>
                <c:pt idx="537">
                  <c:v>42513</c:v>
                </c:pt>
                <c:pt idx="538">
                  <c:v>42510</c:v>
                </c:pt>
                <c:pt idx="539">
                  <c:v>42509</c:v>
                </c:pt>
                <c:pt idx="540">
                  <c:v>42508</c:v>
                </c:pt>
                <c:pt idx="541">
                  <c:v>42507</c:v>
                </c:pt>
                <c:pt idx="542">
                  <c:v>42506</c:v>
                </c:pt>
                <c:pt idx="543">
                  <c:v>42503</c:v>
                </c:pt>
                <c:pt idx="544">
                  <c:v>42502</c:v>
                </c:pt>
                <c:pt idx="545">
                  <c:v>42501</c:v>
                </c:pt>
                <c:pt idx="546">
                  <c:v>42500</c:v>
                </c:pt>
                <c:pt idx="547">
                  <c:v>42499</c:v>
                </c:pt>
                <c:pt idx="548">
                  <c:v>42496</c:v>
                </c:pt>
                <c:pt idx="549">
                  <c:v>42495</c:v>
                </c:pt>
                <c:pt idx="550">
                  <c:v>42494</c:v>
                </c:pt>
                <c:pt idx="551">
                  <c:v>42493</c:v>
                </c:pt>
                <c:pt idx="552">
                  <c:v>42492</c:v>
                </c:pt>
                <c:pt idx="553">
                  <c:v>42489</c:v>
                </c:pt>
                <c:pt idx="554">
                  <c:v>42488</c:v>
                </c:pt>
                <c:pt idx="555">
                  <c:v>42487</c:v>
                </c:pt>
                <c:pt idx="556">
                  <c:v>42486</c:v>
                </c:pt>
                <c:pt idx="557">
                  <c:v>42485</c:v>
                </c:pt>
                <c:pt idx="558">
                  <c:v>42482</c:v>
                </c:pt>
                <c:pt idx="559">
                  <c:v>42481</c:v>
                </c:pt>
                <c:pt idx="560">
                  <c:v>42480</c:v>
                </c:pt>
                <c:pt idx="561">
                  <c:v>42479</c:v>
                </c:pt>
                <c:pt idx="562">
                  <c:v>42478</c:v>
                </c:pt>
                <c:pt idx="563">
                  <c:v>42475</c:v>
                </c:pt>
                <c:pt idx="564">
                  <c:v>42474</c:v>
                </c:pt>
                <c:pt idx="565">
                  <c:v>42473</c:v>
                </c:pt>
                <c:pt idx="566">
                  <c:v>42472</c:v>
                </c:pt>
                <c:pt idx="567">
                  <c:v>42471</c:v>
                </c:pt>
                <c:pt idx="568">
                  <c:v>42468</c:v>
                </c:pt>
                <c:pt idx="569">
                  <c:v>42467</c:v>
                </c:pt>
                <c:pt idx="570">
                  <c:v>42466</c:v>
                </c:pt>
                <c:pt idx="571">
                  <c:v>42465</c:v>
                </c:pt>
                <c:pt idx="572">
                  <c:v>42464</c:v>
                </c:pt>
                <c:pt idx="573">
                  <c:v>42461</c:v>
                </c:pt>
                <c:pt idx="574">
                  <c:v>42460</c:v>
                </c:pt>
                <c:pt idx="575">
                  <c:v>42459</c:v>
                </c:pt>
                <c:pt idx="576">
                  <c:v>42458</c:v>
                </c:pt>
                <c:pt idx="577">
                  <c:v>42457</c:v>
                </c:pt>
                <c:pt idx="578">
                  <c:v>42453</c:v>
                </c:pt>
                <c:pt idx="579">
                  <c:v>42452</c:v>
                </c:pt>
                <c:pt idx="580">
                  <c:v>42451</c:v>
                </c:pt>
                <c:pt idx="581">
                  <c:v>42450</c:v>
                </c:pt>
                <c:pt idx="582">
                  <c:v>42447</c:v>
                </c:pt>
                <c:pt idx="583">
                  <c:v>42446</c:v>
                </c:pt>
                <c:pt idx="584">
                  <c:v>42445</c:v>
                </c:pt>
                <c:pt idx="585">
                  <c:v>42444</c:v>
                </c:pt>
                <c:pt idx="586">
                  <c:v>42443</c:v>
                </c:pt>
                <c:pt idx="587">
                  <c:v>42440</c:v>
                </c:pt>
                <c:pt idx="588">
                  <c:v>42439</c:v>
                </c:pt>
                <c:pt idx="589">
                  <c:v>42438</c:v>
                </c:pt>
                <c:pt idx="590">
                  <c:v>42437</c:v>
                </c:pt>
                <c:pt idx="591">
                  <c:v>42436</c:v>
                </c:pt>
                <c:pt idx="592">
                  <c:v>42433</c:v>
                </c:pt>
                <c:pt idx="593">
                  <c:v>42432</c:v>
                </c:pt>
                <c:pt idx="594">
                  <c:v>42431</c:v>
                </c:pt>
                <c:pt idx="595">
                  <c:v>42430</c:v>
                </c:pt>
                <c:pt idx="596">
                  <c:v>42429</c:v>
                </c:pt>
                <c:pt idx="597">
                  <c:v>42426</c:v>
                </c:pt>
                <c:pt idx="598">
                  <c:v>42425</c:v>
                </c:pt>
                <c:pt idx="599">
                  <c:v>42424</c:v>
                </c:pt>
                <c:pt idx="600">
                  <c:v>42423</c:v>
                </c:pt>
                <c:pt idx="601">
                  <c:v>42422</c:v>
                </c:pt>
                <c:pt idx="602">
                  <c:v>42419</c:v>
                </c:pt>
                <c:pt idx="603">
                  <c:v>42418</c:v>
                </c:pt>
                <c:pt idx="604">
                  <c:v>42417</c:v>
                </c:pt>
                <c:pt idx="605">
                  <c:v>42416</c:v>
                </c:pt>
                <c:pt idx="606">
                  <c:v>42415</c:v>
                </c:pt>
                <c:pt idx="607">
                  <c:v>42412</c:v>
                </c:pt>
                <c:pt idx="608">
                  <c:v>42411</c:v>
                </c:pt>
                <c:pt idx="609">
                  <c:v>42410</c:v>
                </c:pt>
                <c:pt idx="610">
                  <c:v>42409</c:v>
                </c:pt>
                <c:pt idx="611">
                  <c:v>42408</c:v>
                </c:pt>
                <c:pt idx="612">
                  <c:v>42405</c:v>
                </c:pt>
                <c:pt idx="613">
                  <c:v>42404</c:v>
                </c:pt>
                <c:pt idx="614">
                  <c:v>42403</c:v>
                </c:pt>
                <c:pt idx="615">
                  <c:v>42402</c:v>
                </c:pt>
                <c:pt idx="616">
                  <c:v>42401</c:v>
                </c:pt>
                <c:pt idx="617">
                  <c:v>42398</c:v>
                </c:pt>
                <c:pt idx="618">
                  <c:v>42397</c:v>
                </c:pt>
                <c:pt idx="619">
                  <c:v>42396</c:v>
                </c:pt>
                <c:pt idx="620">
                  <c:v>42395</c:v>
                </c:pt>
                <c:pt idx="621">
                  <c:v>42394</c:v>
                </c:pt>
                <c:pt idx="622">
                  <c:v>42391</c:v>
                </c:pt>
                <c:pt idx="623">
                  <c:v>42390</c:v>
                </c:pt>
                <c:pt idx="624">
                  <c:v>42389</c:v>
                </c:pt>
                <c:pt idx="625">
                  <c:v>42388</c:v>
                </c:pt>
                <c:pt idx="626">
                  <c:v>42387</c:v>
                </c:pt>
                <c:pt idx="627">
                  <c:v>42384</c:v>
                </c:pt>
                <c:pt idx="628">
                  <c:v>42383</c:v>
                </c:pt>
                <c:pt idx="629">
                  <c:v>42382</c:v>
                </c:pt>
                <c:pt idx="630">
                  <c:v>42381</c:v>
                </c:pt>
                <c:pt idx="631">
                  <c:v>42380</c:v>
                </c:pt>
                <c:pt idx="632">
                  <c:v>42377</c:v>
                </c:pt>
                <c:pt idx="633">
                  <c:v>42376</c:v>
                </c:pt>
                <c:pt idx="634">
                  <c:v>42375</c:v>
                </c:pt>
                <c:pt idx="635">
                  <c:v>42374</c:v>
                </c:pt>
                <c:pt idx="636">
                  <c:v>42373</c:v>
                </c:pt>
                <c:pt idx="637">
                  <c:v>42369</c:v>
                </c:pt>
                <c:pt idx="638">
                  <c:v>42368</c:v>
                </c:pt>
                <c:pt idx="639">
                  <c:v>42367</c:v>
                </c:pt>
                <c:pt idx="640">
                  <c:v>42366</c:v>
                </c:pt>
                <c:pt idx="641">
                  <c:v>42362</c:v>
                </c:pt>
                <c:pt idx="642">
                  <c:v>42361</c:v>
                </c:pt>
                <c:pt idx="643">
                  <c:v>42360</c:v>
                </c:pt>
                <c:pt idx="644">
                  <c:v>42359</c:v>
                </c:pt>
                <c:pt idx="645">
                  <c:v>42356</c:v>
                </c:pt>
                <c:pt idx="646">
                  <c:v>42355</c:v>
                </c:pt>
                <c:pt idx="647">
                  <c:v>42354</c:v>
                </c:pt>
                <c:pt idx="648">
                  <c:v>42353</c:v>
                </c:pt>
                <c:pt idx="649">
                  <c:v>42352</c:v>
                </c:pt>
                <c:pt idx="650">
                  <c:v>42349</c:v>
                </c:pt>
                <c:pt idx="651">
                  <c:v>42348</c:v>
                </c:pt>
                <c:pt idx="652">
                  <c:v>42347</c:v>
                </c:pt>
                <c:pt idx="653">
                  <c:v>42346</c:v>
                </c:pt>
                <c:pt idx="654">
                  <c:v>42345</c:v>
                </c:pt>
                <c:pt idx="655">
                  <c:v>42342</c:v>
                </c:pt>
                <c:pt idx="656">
                  <c:v>42341</c:v>
                </c:pt>
                <c:pt idx="657">
                  <c:v>42340</c:v>
                </c:pt>
                <c:pt idx="658">
                  <c:v>42339</c:v>
                </c:pt>
                <c:pt idx="659">
                  <c:v>42338</c:v>
                </c:pt>
                <c:pt idx="660">
                  <c:v>42335</c:v>
                </c:pt>
                <c:pt idx="661">
                  <c:v>42334</c:v>
                </c:pt>
                <c:pt idx="662">
                  <c:v>42333</c:v>
                </c:pt>
                <c:pt idx="663">
                  <c:v>42332</c:v>
                </c:pt>
                <c:pt idx="664">
                  <c:v>42331</c:v>
                </c:pt>
                <c:pt idx="665">
                  <c:v>42328</c:v>
                </c:pt>
                <c:pt idx="666">
                  <c:v>42327</c:v>
                </c:pt>
                <c:pt idx="667">
                  <c:v>42326</c:v>
                </c:pt>
                <c:pt idx="668">
                  <c:v>42325</c:v>
                </c:pt>
                <c:pt idx="669">
                  <c:v>42324</c:v>
                </c:pt>
                <c:pt idx="670">
                  <c:v>42321</c:v>
                </c:pt>
                <c:pt idx="671">
                  <c:v>42320</c:v>
                </c:pt>
                <c:pt idx="672">
                  <c:v>42319</c:v>
                </c:pt>
                <c:pt idx="673">
                  <c:v>42318</c:v>
                </c:pt>
                <c:pt idx="674">
                  <c:v>42317</c:v>
                </c:pt>
                <c:pt idx="675">
                  <c:v>42314</c:v>
                </c:pt>
                <c:pt idx="676">
                  <c:v>42313</c:v>
                </c:pt>
                <c:pt idx="677">
                  <c:v>42312</c:v>
                </c:pt>
                <c:pt idx="678">
                  <c:v>42311</c:v>
                </c:pt>
                <c:pt idx="679">
                  <c:v>42310</c:v>
                </c:pt>
                <c:pt idx="680">
                  <c:v>42307</c:v>
                </c:pt>
                <c:pt idx="681">
                  <c:v>42306</c:v>
                </c:pt>
                <c:pt idx="682">
                  <c:v>42305</c:v>
                </c:pt>
                <c:pt idx="683">
                  <c:v>42304</c:v>
                </c:pt>
                <c:pt idx="684">
                  <c:v>42303</c:v>
                </c:pt>
                <c:pt idx="685">
                  <c:v>42300</c:v>
                </c:pt>
                <c:pt idx="686">
                  <c:v>42299</c:v>
                </c:pt>
                <c:pt idx="687">
                  <c:v>42298</c:v>
                </c:pt>
                <c:pt idx="688">
                  <c:v>42297</c:v>
                </c:pt>
                <c:pt idx="689">
                  <c:v>42296</c:v>
                </c:pt>
                <c:pt idx="690">
                  <c:v>42293</c:v>
                </c:pt>
                <c:pt idx="691">
                  <c:v>42292</c:v>
                </c:pt>
                <c:pt idx="692">
                  <c:v>42291</c:v>
                </c:pt>
                <c:pt idx="693">
                  <c:v>42290</c:v>
                </c:pt>
                <c:pt idx="694">
                  <c:v>42289</c:v>
                </c:pt>
                <c:pt idx="695">
                  <c:v>42286</c:v>
                </c:pt>
                <c:pt idx="696">
                  <c:v>42285</c:v>
                </c:pt>
                <c:pt idx="697">
                  <c:v>42284</c:v>
                </c:pt>
                <c:pt idx="698">
                  <c:v>42283</c:v>
                </c:pt>
                <c:pt idx="699">
                  <c:v>42282</c:v>
                </c:pt>
                <c:pt idx="700">
                  <c:v>42279</c:v>
                </c:pt>
                <c:pt idx="701">
                  <c:v>42278</c:v>
                </c:pt>
                <c:pt idx="702">
                  <c:v>42277</c:v>
                </c:pt>
                <c:pt idx="703">
                  <c:v>42276</c:v>
                </c:pt>
                <c:pt idx="704">
                  <c:v>42275</c:v>
                </c:pt>
                <c:pt idx="705">
                  <c:v>42272</c:v>
                </c:pt>
                <c:pt idx="706">
                  <c:v>42271</c:v>
                </c:pt>
                <c:pt idx="707">
                  <c:v>42270</c:v>
                </c:pt>
                <c:pt idx="708">
                  <c:v>42269</c:v>
                </c:pt>
                <c:pt idx="709">
                  <c:v>42268</c:v>
                </c:pt>
                <c:pt idx="710">
                  <c:v>42265</c:v>
                </c:pt>
                <c:pt idx="711">
                  <c:v>42264</c:v>
                </c:pt>
                <c:pt idx="712">
                  <c:v>42263</c:v>
                </c:pt>
                <c:pt idx="713">
                  <c:v>42262</c:v>
                </c:pt>
                <c:pt idx="714">
                  <c:v>42261</c:v>
                </c:pt>
                <c:pt idx="715">
                  <c:v>42258</c:v>
                </c:pt>
                <c:pt idx="716">
                  <c:v>42257</c:v>
                </c:pt>
                <c:pt idx="717">
                  <c:v>42256</c:v>
                </c:pt>
                <c:pt idx="718">
                  <c:v>42255</c:v>
                </c:pt>
                <c:pt idx="719">
                  <c:v>42254</c:v>
                </c:pt>
                <c:pt idx="720">
                  <c:v>42251</c:v>
                </c:pt>
                <c:pt idx="721">
                  <c:v>42250</c:v>
                </c:pt>
                <c:pt idx="722">
                  <c:v>42249</c:v>
                </c:pt>
                <c:pt idx="723">
                  <c:v>42248</c:v>
                </c:pt>
                <c:pt idx="724">
                  <c:v>42247</c:v>
                </c:pt>
                <c:pt idx="725">
                  <c:v>42244</c:v>
                </c:pt>
                <c:pt idx="726">
                  <c:v>42243</c:v>
                </c:pt>
                <c:pt idx="727">
                  <c:v>42242</c:v>
                </c:pt>
                <c:pt idx="728">
                  <c:v>42241</c:v>
                </c:pt>
                <c:pt idx="729">
                  <c:v>42240</c:v>
                </c:pt>
                <c:pt idx="730">
                  <c:v>42237</c:v>
                </c:pt>
                <c:pt idx="731">
                  <c:v>42236</c:v>
                </c:pt>
                <c:pt idx="732">
                  <c:v>42235</c:v>
                </c:pt>
                <c:pt idx="733">
                  <c:v>42234</c:v>
                </c:pt>
                <c:pt idx="734">
                  <c:v>42233</c:v>
                </c:pt>
                <c:pt idx="735">
                  <c:v>42230</c:v>
                </c:pt>
                <c:pt idx="736">
                  <c:v>42229</c:v>
                </c:pt>
                <c:pt idx="737">
                  <c:v>42228</c:v>
                </c:pt>
                <c:pt idx="738">
                  <c:v>42227</c:v>
                </c:pt>
                <c:pt idx="739">
                  <c:v>42226</c:v>
                </c:pt>
                <c:pt idx="740">
                  <c:v>42223</c:v>
                </c:pt>
                <c:pt idx="741">
                  <c:v>42222</c:v>
                </c:pt>
                <c:pt idx="742">
                  <c:v>42221</c:v>
                </c:pt>
                <c:pt idx="743">
                  <c:v>42220</c:v>
                </c:pt>
                <c:pt idx="744">
                  <c:v>42219</c:v>
                </c:pt>
                <c:pt idx="745">
                  <c:v>42216</c:v>
                </c:pt>
                <c:pt idx="746">
                  <c:v>42215</c:v>
                </c:pt>
                <c:pt idx="747">
                  <c:v>42214</c:v>
                </c:pt>
                <c:pt idx="748">
                  <c:v>42213</c:v>
                </c:pt>
                <c:pt idx="749">
                  <c:v>42212</c:v>
                </c:pt>
                <c:pt idx="750">
                  <c:v>42209</c:v>
                </c:pt>
                <c:pt idx="751">
                  <c:v>42208</c:v>
                </c:pt>
                <c:pt idx="752">
                  <c:v>42207</c:v>
                </c:pt>
                <c:pt idx="753">
                  <c:v>42206</c:v>
                </c:pt>
                <c:pt idx="754">
                  <c:v>42205</c:v>
                </c:pt>
                <c:pt idx="755">
                  <c:v>42202</c:v>
                </c:pt>
                <c:pt idx="756">
                  <c:v>42201</c:v>
                </c:pt>
                <c:pt idx="757">
                  <c:v>42200</c:v>
                </c:pt>
                <c:pt idx="758">
                  <c:v>42199</c:v>
                </c:pt>
                <c:pt idx="759">
                  <c:v>42198</c:v>
                </c:pt>
                <c:pt idx="760">
                  <c:v>42195</c:v>
                </c:pt>
                <c:pt idx="761">
                  <c:v>42194</c:v>
                </c:pt>
                <c:pt idx="762">
                  <c:v>42193</c:v>
                </c:pt>
                <c:pt idx="763">
                  <c:v>42192</c:v>
                </c:pt>
                <c:pt idx="764">
                  <c:v>42191</c:v>
                </c:pt>
                <c:pt idx="765">
                  <c:v>42188</c:v>
                </c:pt>
                <c:pt idx="766">
                  <c:v>42187</c:v>
                </c:pt>
                <c:pt idx="767">
                  <c:v>42186</c:v>
                </c:pt>
                <c:pt idx="768">
                  <c:v>42185</c:v>
                </c:pt>
                <c:pt idx="769">
                  <c:v>42184</c:v>
                </c:pt>
                <c:pt idx="770">
                  <c:v>42181</c:v>
                </c:pt>
                <c:pt idx="771">
                  <c:v>42180</c:v>
                </c:pt>
                <c:pt idx="772">
                  <c:v>42179</c:v>
                </c:pt>
                <c:pt idx="773">
                  <c:v>42178</c:v>
                </c:pt>
                <c:pt idx="774">
                  <c:v>42177</c:v>
                </c:pt>
                <c:pt idx="775">
                  <c:v>42174</c:v>
                </c:pt>
                <c:pt idx="776">
                  <c:v>42173</c:v>
                </c:pt>
                <c:pt idx="777">
                  <c:v>42172</c:v>
                </c:pt>
                <c:pt idx="778">
                  <c:v>42171</c:v>
                </c:pt>
                <c:pt idx="779">
                  <c:v>42170</c:v>
                </c:pt>
                <c:pt idx="780">
                  <c:v>42167</c:v>
                </c:pt>
                <c:pt idx="781">
                  <c:v>42166</c:v>
                </c:pt>
                <c:pt idx="782">
                  <c:v>42165</c:v>
                </c:pt>
                <c:pt idx="783">
                  <c:v>42164</c:v>
                </c:pt>
                <c:pt idx="784">
                  <c:v>42163</c:v>
                </c:pt>
                <c:pt idx="785">
                  <c:v>42160</c:v>
                </c:pt>
                <c:pt idx="786">
                  <c:v>42159</c:v>
                </c:pt>
                <c:pt idx="787">
                  <c:v>42158</c:v>
                </c:pt>
                <c:pt idx="788">
                  <c:v>42157</c:v>
                </c:pt>
                <c:pt idx="789">
                  <c:v>42156</c:v>
                </c:pt>
                <c:pt idx="790">
                  <c:v>42153</c:v>
                </c:pt>
                <c:pt idx="791">
                  <c:v>42152</c:v>
                </c:pt>
                <c:pt idx="792">
                  <c:v>42151</c:v>
                </c:pt>
                <c:pt idx="793">
                  <c:v>42150</c:v>
                </c:pt>
                <c:pt idx="794">
                  <c:v>42149</c:v>
                </c:pt>
                <c:pt idx="795">
                  <c:v>42146</c:v>
                </c:pt>
                <c:pt idx="796">
                  <c:v>42145</c:v>
                </c:pt>
                <c:pt idx="797">
                  <c:v>42144</c:v>
                </c:pt>
                <c:pt idx="798">
                  <c:v>42143</c:v>
                </c:pt>
                <c:pt idx="799">
                  <c:v>42142</c:v>
                </c:pt>
                <c:pt idx="800">
                  <c:v>42139</c:v>
                </c:pt>
                <c:pt idx="801">
                  <c:v>42138</c:v>
                </c:pt>
                <c:pt idx="802">
                  <c:v>42137</c:v>
                </c:pt>
                <c:pt idx="803">
                  <c:v>42136</c:v>
                </c:pt>
                <c:pt idx="804">
                  <c:v>42135</c:v>
                </c:pt>
                <c:pt idx="805">
                  <c:v>42132</c:v>
                </c:pt>
                <c:pt idx="806">
                  <c:v>42131</c:v>
                </c:pt>
                <c:pt idx="807">
                  <c:v>42130</c:v>
                </c:pt>
                <c:pt idx="808">
                  <c:v>42129</c:v>
                </c:pt>
                <c:pt idx="809">
                  <c:v>42128</c:v>
                </c:pt>
                <c:pt idx="810">
                  <c:v>42125</c:v>
                </c:pt>
                <c:pt idx="811">
                  <c:v>42124</c:v>
                </c:pt>
                <c:pt idx="812">
                  <c:v>42123</c:v>
                </c:pt>
                <c:pt idx="813">
                  <c:v>42122</c:v>
                </c:pt>
                <c:pt idx="814">
                  <c:v>42121</c:v>
                </c:pt>
                <c:pt idx="815">
                  <c:v>42118</c:v>
                </c:pt>
                <c:pt idx="816">
                  <c:v>42117</c:v>
                </c:pt>
                <c:pt idx="817">
                  <c:v>42116</c:v>
                </c:pt>
                <c:pt idx="818">
                  <c:v>42115</c:v>
                </c:pt>
                <c:pt idx="819">
                  <c:v>42114</c:v>
                </c:pt>
                <c:pt idx="820">
                  <c:v>42111</c:v>
                </c:pt>
                <c:pt idx="821">
                  <c:v>42110</c:v>
                </c:pt>
                <c:pt idx="822">
                  <c:v>42109</c:v>
                </c:pt>
                <c:pt idx="823">
                  <c:v>42108</c:v>
                </c:pt>
                <c:pt idx="824">
                  <c:v>42107</c:v>
                </c:pt>
                <c:pt idx="825">
                  <c:v>42104</c:v>
                </c:pt>
                <c:pt idx="826">
                  <c:v>42103</c:v>
                </c:pt>
                <c:pt idx="827">
                  <c:v>42102</c:v>
                </c:pt>
                <c:pt idx="828">
                  <c:v>42101</c:v>
                </c:pt>
                <c:pt idx="829">
                  <c:v>42100</c:v>
                </c:pt>
                <c:pt idx="830">
                  <c:v>42096</c:v>
                </c:pt>
                <c:pt idx="831">
                  <c:v>42095</c:v>
                </c:pt>
                <c:pt idx="832">
                  <c:v>42094</c:v>
                </c:pt>
                <c:pt idx="833">
                  <c:v>42093</c:v>
                </c:pt>
                <c:pt idx="834">
                  <c:v>42090</c:v>
                </c:pt>
                <c:pt idx="835">
                  <c:v>42089</c:v>
                </c:pt>
                <c:pt idx="836">
                  <c:v>42088</c:v>
                </c:pt>
                <c:pt idx="837">
                  <c:v>42087</c:v>
                </c:pt>
                <c:pt idx="838">
                  <c:v>42086</c:v>
                </c:pt>
                <c:pt idx="839">
                  <c:v>42083</c:v>
                </c:pt>
                <c:pt idx="840">
                  <c:v>42082</c:v>
                </c:pt>
                <c:pt idx="841">
                  <c:v>42081</c:v>
                </c:pt>
                <c:pt idx="842">
                  <c:v>42080</c:v>
                </c:pt>
                <c:pt idx="843">
                  <c:v>42079</c:v>
                </c:pt>
                <c:pt idx="844">
                  <c:v>42076</c:v>
                </c:pt>
                <c:pt idx="845">
                  <c:v>42075</c:v>
                </c:pt>
                <c:pt idx="846">
                  <c:v>42074</c:v>
                </c:pt>
                <c:pt idx="847">
                  <c:v>42073</c:v>
                </c:pt>
                <c:pt idx="848">
                  <c:v>42072</c:v>
                </c:pt>
                <c:pt idx="849">
                  <c:v>42069</c:v>
                </c:pt>
                <c:pt idx="850">
                  <c:v>42068</c:v>
                </c:pt>
                <c:pt idx="851">
                  <c:v>42067</c:v>
                </c:pt>
                <c:pt idx="852">
                  <c:v>42066</c:v>
                </c:pt>
                <c:pt idx="853">
                  <c:v>42065</c:v>
                </c:pt>
                <c:pt idx="854">
                  <c:v>42062</c:v>
                </c:pt>
                <c:pt idx="855">
                  <c:v>42061</c:v>
                </c:pt>
                <c:pt idx="856">
                  <c:v>42060</c:v>
                </c:pt>
                <c:pt idx="857">
                  <c:v>42059</c:v>
                </c:pt>
                <c:pt idx="858">
                  <c:v>42058</c:v>
                </c:pt>
                <c:pt idx="859">
                  <c:v>42055</c:v>
                </c:pt>
                <c:pt idx="860">
                  <c:v>42054</c:v>
                </c:pt>
                <c:pt idx="861">
                  <c:v>42053</c:v>
                </c:pt>
                <c:pt idx="862">
                  <c:v>42052</c:v>
                </c:pt>
                <c:pt idx="863">
                  <c:v>42051</c:v>
                </c:pt>
                <c:pt idx="864">
                  <c:v>42048</c:v>
                </c:pt>
                <c:pt idx="865">
                  <c:v>42047</c:v>
                </c:pt>
                <c:pt idx="866">
                  <c:v>42046</c:v>
                </c:pt>
                <c:pt idx="867">
                  <c:v>42045</c:v>
                </c:pt>
                <c:pt idx="868">
                  <c:v>42044</c:v>
                </c:pt>
                <c:pt idx="869">
                  <c:v>42041</c:v>
                </c:pt>
                <c:pt idx="870">
                  <c:v>42040</c:v>
                </c:pt>
                <c:pt idx="871">
                  <c:v>42039</c:v>
                </c:pt>
                <c:pt idx="872">
                  <c:v>42038</c:v>
                </c:pt>
                <c:pt idx="873">
                  <c:v>42037</c:v>
                </c:pt>
                <c:pt idx="874">
                  <c:v>42034</c:v>
                </c:pt>
                <c:pt idx="875">
                  <c:v>42033</c:v>
                </c:pt>
                <c:pt idx="876">
                  <c:v>42032</c:v>
                </c:pt>
                <c:pt idx="877">
                  <c:v>42031</c:v>
                </c:pt>
                <c:pt idx="878">
                  <c:v>42030</c:v>
                </c:pt>
                <c:pt idx="879">
                  <c:v>42027</c:v>
                </c:pt>
                <c:pt idx="880">
                  <c:v>42026</c:v>
                </c:pt>
                <c:pt idx="881">
                  <c:v>42025</c:v>
                </c:pt>
                <c:pt idx="882">
                  <c:v>42024</c:v>
                </c:pt>
                <c:pt idx="883">
                  <c:v>42023</c:v>
                </c:pt>
                <c:pt idx="884">
                  <c:v>42020</c:v>
                </c:pt>
                <c:pt idx="885">
                  <c:v>42019</c:v>
                </c:pt>
                <c:pt idx="886">
                  <c:v>42018</c:v>
                </c:pt>
                <c:pt idx="887">
                  <c:v>42017</c:v>
                </c:pt>
                <c:pt idx="888">
                  <c:v>42016</c:v>
                </c:pt>
                <c:pt idx="889">
                  <c:v>42013</c:v>
                </c:pt>
                <c:pt idx="890">
                  <c:v>42012</c:v>
                </c:pt>
                <c:pt idx="891">
                  <c:v>42011</c:v>
                </c:pt>
                <c:pt idx="892">
                  <c:v>42010</c:v>
                </c:pt>
                <c:pt idx="893">
                  <c:v>42009</c:v>
                </c:pt>
                <c:pt idx="894">
                  <c:v>42006</c:v>
                </c:pt>
                <c:pt idx="895">
                  <c:v>42004</c:v>
                </c:pt>
                <c:pt idx="896">
                  <c:v>42003</c:v>
                </c:pt>
                <c:pt idx="897">
                  <c:v>42002</c:v>
                </c:pt>
                <c:pt idx="898">
                  <c:v>41999</c:v>
                </c:pt>
                <c:pt idx="899">
                  <c:v>41997</c:v>
                </c:pt>
                <c:pt idx="900">
                  <c:v>41996</c:v>
                </c:pt>
                <c:pt idx="901">
                  <c:v>41995</c:v>
                </c:pt>
                <c:pt idx="902">
                  <c:v>41992</c:v>
                </c:pt>
                <c:pt idx="903">
                  <c:v>41991</c:v>
                </c:pt>
                <c:pt idx="904">
                  <c:v>41990</c:v>
                </c:pt>
                <c:pt idx="905">
                  <c:v>41989</c:v>
                </c:pt>
                <c:pt idx="906">
                  <c:v>41988</c:v>
                </c:pt>
                <c:pt idx="907">
                  <c:v>41985</c:v>
                </c:pt>
                <c:pt idx="908">
                  <c:v>41984</c:v>
                </c:pt>
                <c:pt idx="909">
                  <c:v>41983</c:v>
                </c:pt>
                <c:pt idx="910">
                  <c:v>41982</c:v>
                </c:pt>
                <c:pt idx="911">
                  <c:v>41981</c:v>
                </c:pt>
                <c:pt idx="912">
                  <c:v>41978</c:v>
                </c:pt>
                <c:pt idx="913">
                  <c:v>41977</c:v>
                </c:pt>
                <c:pt idx="914">
                  <c:v>41976</c:v>
                </c:pt>
                <c:pt idx="915">
                  <c:v>41975</c:v>
                </c:pt>
                <c:pt idx="916">
                  <c:v>41974</c:v>
                </c:pt>
                <c:pt idx="917">
                  <c:v>41971</c:v>
                </c:pt>
                <c:pt idx="918">
                  <c:v>41970</c:v>
                </c:pt>
                <c:pt idx="919">
                  <c:v>41969</c:v>
                </c:pt>
                <c:pt idx="920">
                  <c:v>41968</c:v>
                </c:pt>
                <c:pt idx="921">
                  <c:v>41967</c:v>
                </c:pt>
                <c:pt idx="922">
                  <c:v>41964</c:v>
                </c:pt>
                <c:pt idx="923">
                  <c:v>41963</c:v>
                </c:pt>
                <c:pt idx="924">
                  <c:v>41962</c:v>
                </c:pt>
                <c:pt idx="925">
                  <c:v>41961</c:v>
                </c:pt>
                <c:pt idx="926">
                  <c:v>41960</c:v>
                </c:pt>
                <c:pt idx="927">
                  <c:v>41957</c:v>
                </c:pt>
                <c:pt idx="928">
                  <c:v>41956</c:v>
                </c:pt>
                <c:pt idx="929">
                  <c:v>41955</c:v>
                </c:pt>
                <c:pt idx="930">
                  <c:v>41954</c:v>
                </c:pt>
                <c:pt idx="931">
                  <c:v>41953</c:v>
                </c:pt>
                <c:pt idx="932">
                  <c:v>41950</c:v>
                </c:pt>
                <c:pt idx="933">
                  <c:v>41949</c:v>
                </c:pt>
                <c:pt idx="934">
                  <c:v>41948</c:v>
                </c:pt>
                <c:pt idx="935">
                  <c:v>41947</c:v>
                </c:pt>
                <c:pt idx="936">
                  <c:v>41946</c:v>
                </c:pt>
                <c:pt idx="937">
                  <c:v>41943</c:v>
                </c:pt>
                <c:pt idx="938">
                  <c:v>41942</c:v>
                </c:pt>
                <c:pt idx="939">
                  <c:v>41941</c:v>
                </c:pt>
                <c:pt idx="940">
                  <c:v>41940</c:v>
                </c:pt>
                <c:pt idx="941">
                  <c:v>41939</c:v>
                </c:pt>
                <c:pt idx="942">
                  <c:v>41936</c:v>
                </c:pt>
                <c:pt idx="943">
                  <c:v>41935</c:v>
                </c:pt>
                <c:pt idx="944">
                  <c:v>41934</c:v>
                </c:pt>
                <c:pt idx="945">
                  <c:v>41933</c:v>
                </c:pt>
                <c:pt idx="946">
                  <c:v>41932</c:v>
                </c:pt>
                <c:pt idx="947">
                  <c:v>41929</c:v>
                </c:pt>
                <c:pt idx="948">
                  <c:v>41928</c:v>
                </c:pt>
                <c:pt idx="949">
                  <c:v>41927</c:v>
                </c:pt>
                <c:pt idx="950">
                  <c:v>41926</c:v>
                </c:pt>
                <c:pt idx="951">
                  <c:v>41925</c:v>
                </c:pt>
                <c:pt idx="952">
                  <c:v>41922</c:v>
                </c:pt>
                <c:pt idx="953">
                  <c:v>41921</c:v>
                </c:pt>
                <c:pt idx="954">
                  <c:v>41920</c:v>
                </c:pt>
                <c:pt idx="955">
                  <c:v>41919</c:v>
                </c:pt>
                <c:pt idx="956">
                  <c:v>41918</c:v>
                </c:pt>
                <c:pt idx="957">
                  <c:v>41915</c:v>
                </c:pt>
                <c:pt idx="958">
                  <c:v>41914</c:v>
                </c:pt>
                <c:pt idx="959">
                  <c:v>41913</c:v>
                </c:pt>
                <c:pt idx="960">
                  <c:v>41912</c:v>
                </c:pt>
                <c:pt idx="961">
                  <c:v>41911</c:v>
                </c:pt>
                <c:pt idx="962">
                  <c:v>41908</c:v>
                </c:pt>
                <c:pt idx="963">
                  <c:v>41907</c:v>
                </c:pt>
                <c:pt idx="964">
                  <c:v>41906</c:v>
                </c:pt>
                <c:pt idx="965">
                  <c:v>41905</c:v>
                </c:pt>
                <c:pt idx="966">
                  <c:v>41904</c:v>
                </c:pt>
                <c:pt idx="967">
                  <c:v>41901</c:v>
                </c:pt>
                <c:pt idx="968">
                  <c:v>41900</c:v>
                </c:pt>
                <c:pt idx="969">
                  <c:v>41899</c:v>
                </c:pt>
                <c:pt idx="970">
                  <c:v>41898</c:v>
                </c:pt>
                <c:pt idx="971">
                  <c:v>41897</c:v>
                </c:pt>
                <c:pt idx="972">
                  <c:v>41894</c:v>
                </c:pt>
                <c:pt idx="973">
                  <c:v>41893</c:v>
                </c:pt>
                <c:pt idx="974">
                  <c:v>41892</c:v>
                </c:pt>
                <c:pt idx="975">
                  <c:v>41891</c:v>
                </c:pt>
                <c:pt idx="976">
                  <c:v>41890</c:v>
                </c:pt>
                <c:pt idx="977">
                  <c:v>41887</c:v>
                </c:pt>
                <c:pt idx="978">
                  <c:v>41886</c:v>
                </c:pt>
                <c:pt idx="979">
                  <c:v>41885</c:v>
                </c:pt>
                <c:pt idx="980">
                  <c:v>41884</c:v>
                </c:pt>
                <c:pt idx="981">
                  <c:v>41883</c:v>
                </c:pt>
                <c:pt idx="982">
                  <c:v>41880</c:v>
                </c:pt>
                <c:pt idx="983">
                  <c:v>41879</c:v>
                </c:pt>
                <c:pt idx="984">
                  <c:v>41878</c:v>
                </c:pt>
                <c:pt idx="985">
                  <c:v>41877</c:v>
                </c:pt>
                <c:pt idx="986">
                  <c:v>41876</c:v>
                </c:pt>
                <c:pt idx="987">
                  <c:v>41873</c:v>
                </c:pt>
                <c:pt idx="988">
                  <c:v>41872</c:v>
                </c:pt>
                <c:pt idx="989">
                  <c:v>41871</c:v>
                </c:pt>
                <c:pt idx="990">
                  <c:v>41870</c:v>
                </c:pt>
                <c:pt idx="991">
                  <c:v>41869</c:v>
                </c:pt>
                <c:pt idx="992">
                  <c:v>41866</c:v>
                </c:pt>
                <c:pt idx="993">
                  <c:v>41865</c:v>
                </c:pt>
                <c:pt idx="994">
                  <c:v>41864</c:v>
                </c:pt>
                <c:pt idx="995">
                  <c:v>41863</c:v>
                </c:pt>
                <c:pt idx="996">
                  <c:v>41862</c:v>
                </c:pt>
                <c:pt idx="997">
                  <c:v>41859</c:v>
                </c:pt>
                <c:pt idx="998">
                  <c:v>41858</c:v>
                </c:pt>
                <c:pt idx="999">
                  <c:v>41857</c:v>
                </c:pt>
                <c:pt idx="1000">
                  <c:v>41856</c:v>
                </c:pt>
                <c:pt idx="1001">
                  <c:v>41855</c:v>
                </c:pt>
                <c:pt idx="1002">
                  <c:v>41852</c:v>
                </c:pt>
                <c:pt idx="1003">
                  <c:v>41851</c:v>
                </c:pt>
                <c:pt idx="1004">
                  <c:v>41850</c:v>
                </c:pt>
                <c:pt idx="1005">
                  <c:v>41849</c:v>
                </c:pt>
                <c:pt idx="1006">
                  <c:v>41848</c:v>
                </c:pt>
                <c:pt idx="1007">
                  <c:v>41845</c:v>
                </c:pt>
                <c:pt idx="1008">
                  <c:v>41844</c:v>
                </c:pt>
                <c:pt idx="1009">
                  <c:v>41843</c:v>
                </c:pt>
                <c:pt idx="1010">
                  <c:v>41842</c:v>
                </c:pt>
                <c:pt idx="1011">
                  <c:v>41841</c:v>
                </c:pt>
                <c:pt idx="1012">
                  <c:v>41838</c:v>
                </c:pt>
                <c:pt idx="1013">
                  <c:v>41837</c:v>
                </c:pt>
                <c:pt idx="1014">
                  <c:v>41836</c:v>
                </c:pt>
                <c:pt idx="1015">
                  <c:v>41835</c:v>
                </c:pt>
                <c:pt idx="1016">
                  <c:v>41834</c:v>
                </c:pt>
                <c:pt idx="1017">
                  <c:v>41831</c:v>
                </c:pt>
                <c:pt idx="1018">
                  <c:v>41830</c:v>
                </c:pt>
                <c:pt idx="1019">
                  <c:v>41829</c:v>
                </c:pt>
                <c:pt idx="1020">
                  <c:v>41828</c:v>
                </c:pt>
                <c:pt idx="1021">
                  <c:v>41827</c:v>
                </c:pt>
                <c:pt idx="1022">
                  <c:v>41824</c:v>
                </c:pt>
                <c:pt idx="1023">
                  <c:v>41823</c:v>
                </c:pt>
                <c:pt idx="1024">
                  <c:v>41822</c:v>
                </c:pt>
                <c:pt idx="1025">
                  <c:v>41821</c:v>
                </c:pt>
                <c:pt idx="1026">
                  <c:v>41820</c:v>
                </c:pt>
                <c:pt idx="1027">
                  <c:v>41817</c:v>
                </c:pt>
                <c:pt idx="1028">
                  <c:v>41816</c:v>
                </c:pt>
                <c:pt idx="1029">
                  <c:v>41815</c:v>
                </c:pt>
                <c:pt idx="1030">
                  <c:v>41814</c:v>
                </c:pt>
                <c:pt idx="1031">
                  <c:v>41813</c:v>
                </c:pt>
                <c:pt idx="1032">
                  <c:v>41810</c:v>
                </c:pt>
                <c:pt idx="1033">
                  <c:v>41809</c:v>
                </c:pt>
                <c:pt idx="1034">
                  <c:v>41808</c:v>
                </c:pt>
                <c:pt idx="1035">
                  <c:v>41807</c:v>
                </c:pt>
                <c:pt idx="1036">
                  <c:v>41806</c:v>
                </c:pt>
                <c:pt idx="1037">
                  <c:v>41803</c:v>
                </c:pt>
                <c:pt idx="1038">
                  <c:v>41802</c:v>
                </c:pt>
                <c:pt idx="1039">
                  <c:v>41801</c:v>
                </c:pt>
                <c:pt idx="1040">
                  <c:v>41800</c:v>
                </c:pt>
                <c:pt idx="1041">
                  <c:v>41799</c:v>
                </c:pt>
                <c:pt idx="1042">
                  <c:v>41796</c:v>
                </c:pt>
                <c:pt idx="1043">
                  <c:v>41795</c:v>
                </c:pt>
                <c:pt idx="1044">
                  <c:v>41794</c:v>
                </c:pt>
                <c:pt idx="1045">
                  <c:v>41793</c:v>
                </c:pt>
                <c:pt idx="1046">
                  <c:v>41792</c:v>
                </c:pt>
                <c:pt idx="1047">
                  <c:v>41789</c:v>
                </c:pt>
                <c:pt idx="1048">
                  <c:v>41788</c:v>
                </c:pt>
                <c:pt idx="1049">
                  <c:v>41787</c:v>
                </c:pt>
                <c:pt idx="1050">
                  <c:v>41786</c:v>
                </c:pt>
                <c:pt idx="1051">
                  <c:v>41785</c:v>
                </c:pt>
                <c:pt idx="1052">
                  <c:v>41782</c:v>
                </c:pt>
                <c:pt idx="1053">
                  <c:v>41781</c:v>
                </c:pt>
                <c:pt idx="1054">
                  <c:v>41780</c:v>
                </c:pt>
                <c:pt idx="1055">
                  <c:v>41779</c:v>
                </c:pt>
                <c:pt idx="1056">
                  <c:v>41778</c:v>
                </c:pt>
                <c:pt idx="1057">
                  <c:v>41775</c:v>
                </c:pt>
                <c:pt idx="1058">
                  <c:v>41774</c:v>
                </c:pt>
                <c:pt idx="1059">
                  <c:v>41773</c:v>
                </c:pt>
                <c:pt idx="1060">
                  <c:v>41772</c:v>
                </c:pt>
                <c:pt idx="1061">
                  <c:v>41771</c:v>
                </c:pt>
                <c:pt idx="1062">
                  <c:v>41768</c:v>
                </c:pt>
                <c:pt idx="1063">
                  <c:v>41767</c:v>
                </c:pt>
                <c:pt idx="1064">
                  <c:v>41766</c:v>
                </c:pt>
                <c:pt idx="1065">
                  <c:v>41765</c:v>
                </c:pt>
                <c:pt idx="1066">
                  <c:v>41764</c:v>
                </c:pt>
                <c:pt idx="1067">
                  <c:v>41761</c:v>
                </c:pt>
                <c:pt idx="1068">
                  <c:v>41760</c:v>
                </c:pt>
                <c:pt idx="1069">
                  <c:v>41759</c:v>
                </c:pt>
                <c:pt idx="1070">
                  <c:v>41758</c:v>
                </c:pt>
                <c:pt idx="1071">
                  <c:v>41757</c:v>
                </c:pt>
                <c:pt idx="1072">
                  <c:v>41754</c:v>
                </c:pt>
                <c:pt idx="1073">
                  <c:v>41753</c:v>
                </c:pt>
                <c:pt idx="1074">
                  <c:v>41752</c:v>
                </c:pt>
                <c:pt idx="1075">
                  <c:v>41751</c:v>
                </c:pt>
                <c:pt idx="1076">
                  <c:v>41750</c:v>
                </c:pt>
                <c:pt idx="1077">
                  <c:v>41746</c:v>
                </c:pt>
                <c:pt idx="1078">
                  <c:v>41745</c:v>
                </c:pt>
                <c:pt idx="1079">
                  <c:v>41744</c:v>
                </c:pt>
                <c:pt idx="1080">
                  <c:v>41743</c:v>
                </c:pt>
                <c:pt idx="1081">
                  <c:v>41740</c:v>
                </c:pt>
                <c:pt idx="1082">
                  <c:v>41739</c:v>
                </c:pt>
                <c:pt idx="1083">
                  <c:v>41738</c:v>
                </c:pt>
              </c:numCache>
            </c:numRef>
          </c:cat>
          <c:val>
            <c:numRef>
              <c:f>'Real yields'!$D$2:$D$1085</c:f>
              <c:numCache>
                <c:formatCode>General</c:formatCode>
                <c:ptCount val="1084"/>
                <c:pt idx="0">
                  <c:v>-2.0445000000000002</c:v>
                </c:pt>
                <c:pt idx="1">
                  <c:v>-2.0619999999999998</c:v>
                </c:pt>
                <c:pt idx="2">
                  <c:v>-2.0497000000000001</c:v>
                </c:pt>
                <c:pt idx="3">
                  <c:v>-2.0585</c:v>
                </c:pt>
                <c:pt idx="4">
                  <c:v>-2.0688</c:v>
                </c:pt>
                <c:pt idx="5">
                  <c:v>-2.0571000000000002</c:v>
                </c:pt>
                <c:pt idx="6">
                  <c:v>-2.0465</c:v>
                </c:pt>
                <c:pt idx="7">
                  <c:v>-2.0331999999999999</c:v>
                </c:pt>
                <c:pt idx="8">
                  <c:v>-2.0299999999999998</c:v>
                </c:pt>
                <c:pt idx="9">
                  <c:v>-2.0232000000000001</c:v>
                </c:pt>
                <c:pt idx="10">
                  <c:v>-2.0617999999999999</c:v>
                </c:pt>
                <c:pt idx="11">
                  <c:v>-2.13</c:v>
                </c:pt>
                <c:pt idx="12">
                  <c:v>-2.1398000000000001</c:v>
                </c:pt>
                <c:pt idx="13">
                  <c:v>-2.1516999999999999</c:v>
                </c:pt>
                <c:pt idx="14">
                  <c:v>-2.1743000000000001</c:v>
                </c:pt>
                <c:pt idx="15">
                  <c:v>-2.1234999999999999</c:v>
                </c:pt>
                <c:pt idx="16">
                  <c:v>-2.1593</c:v>
                </c:pt>
                <c:pt idx="18">
                  <c:v>-2.0619000000000001</c:v>
                </c:pt>
                <c:pt idx="19">
                  <c:v>-1.9974000000000001</c:v>
                </c:pt>
                <c:pt idx="20">
                  <c:v>-1.9935</c:v>
                </c:pt>
                <c:pt idx="21">
                  <c:v>-1.9468000000000001</c:v>
                </c:pt>
                <c:pt idx="22">
                  <c:v>-1.9722</c:v>
                </c:pt>
                <c:pt idx="23">
                  <c:v>-1.948</c:v>
                </c:pt>
                <c:pt idx="24">
                  <c:v>-1.8946000000000001</c:v>
                </c:pt>
                <c:pt idx="25">
                  <c:v>-1.9386000000000001</c:v>
                </c:pt>
                <c:pt idx="26">
                  <c:v>-1.9231</c:v>
                </c:pt>
                <c:pt idx="27">
                  <c:v>-1.9632000000000001</c:v>
                </c:pt>
                <c:pt idx="28">
                  <c:v>-1.9809000000000001</c:v>
                </c:pt>
                <c:pt idx="29">
                  <c:v>-1.9867999999999999</c:v>
                </c:pt>
                <c:pt idx="30">
                  <c:v>-1.9351</c:v>
                </c:pt>
                <c:pt idx="31">
                  <c:v>-1.9455</c:v>
                </c:pt>
                <c:pt idx="33">
                  <c:v>-1.9809000000000001</c:v>
                </c:pt>
                <c:pt idx="34">
                  <c:v>-1.9911000000000001</c:v>
                </c:pt>
                <c:pt idx="35">
                  <c:v>-1.9301999999999999</c:v>
                </c:pt>
                <c:pt idx="36">
                  <c:v>-1.9669000000000001</c:v>
                </c:pt>
                <c:pt idx="37">
                  <c:v>-1.9563999999999999</c:v>
                </c:pt>
                <c:pt idx="38">
                  <c:v>-1.917</c:v>
                </c:pt>
                <c:pt idx="39">
                  <c:v>-1.8449</c:v>
                </c:pt>
                <c:pt idx="40">
                  <c:v>-1.8432999999999999</c:v>
                </c:pt>
                <c:pt idx="41">
                  <c:v>-1.8423</c:v>
                </c:pt>
                <c:pt idx="42">
                  <c:v>-1.8501000000000001</c:v>
                </c:pt>
                <c:pt idx="43">
                  <c:v>-1.8922000000000001</c:v>
                </c:pt>
                <c:pt idx="44">
                  <c:v>-1.8287</c:v>
                </c:pt>
                <c:pt idx="45">
                  <c:v>-1.8966000000000001</c:v>
                </c:pt>
                <c:pt idx="46">
                  <c:v>-1.8909</c:v>
                </c:pt>
                <c:pt idx="47">
                  <c:v>-1.8708</c:v>
                </c:pt>
                <c:pt idx="48">
                  <c:v>-1.8980999999999999</c:v>
                </c:pt>
                <c:pt idx="49">
                  <c:v>-1.9117</c:v>
                </c:pt>
                <c:pt idx="50">
                  <c:v>-1.96</c:v>
                </c:pt>
                <c:pt idx="51">
                  <c:v>-1.9579</c:v>
                </c:pt>
                <c:pt idx="52">
                  <c:v>-1.9609000000000001</c:v>
                </c:pt>
                <c:pt idx="53">
                  <c:v>-1.9762</c:v>
                </c:pt>
                <c:pt idx="54">
                  <c:v>-1.9698</c:v>
                </c:pt>
                <c:pt idx="55">
                  <c:v>-2.0005000000000002</c:v>
                </c:pt>
                <c:pt idx="56">
                  <c:v>-2.0081000000000002</c:v>
                </c:pt>
                <c:pt idx="58">
                  <c:v>-2.0232999999999999</c:v>
                </c:pt>
                <c:pt idx="59">
                  <c:v>-1.9629000000000001</c:v>
                </c:pt>
                <c:pt idx="60">
                  <c:v>-1.9003000000000001</c:v>
                </c:pt>
                <c:pt idx="61">
                  <c:v>-1.8836999999999999</c:v>
                </c:pt>
                <c:pt idx="62">
                  <c:v>-1.8837999999999999</c:v>
                </c:pt>
                <c:pt idx="63">
                  <c:v>-1.861</c:v>
                </c:pt>
                <c:pt idx="64">
                  <c:v>-1.8041</c:v>
                </c:pt>
                <c:pt idx="65">
                  <c:v>-1.8232999999999999</c:v>
                </c:pt>
                <c:pt idx="66">
                  <c:v>-1.8603000000000001</c:v>
                </c:pt>
                <c:pt idx="67">
                  <c:v>-1.907</c:v>
                </c:pt>
                <c:pt idx="68">
                  <c:v>-1.9004000000000001</c:v>
                </c:pt>
                <c:pt idx="69">
                  <c:v>-1.9</c:v>
                </c:pt>
                <c:pt idx="70">
                  <c:v>-1.8595999999999999</c:v>
                </c:pt>
                <c:pt idx="71">
                  <c:v>-1.8696999999999999</c:v>
                </c:pt>
                <c:pt idx="72">
                  <c:v>-1.8708</c:v>
                </c:pt>
                <c:pt idx="73">
                  <c:v>-1.8647</c:v>
                </c:pt>
                <c:pt idx="74">
                  <c:v>-1.8599000000000001</c:v>
                </c:pt>
                <c:pt idx="75">
                  <c:v>-1.8469</c:v>
                </c:pt>
                <c:pt idx="76">
                  <c:v>-1.8596999999999999</c:v>
                </c:pt>
                <c:pt idx="77">
                  <c:v>-1.8681000000000001</c:v>
                </c:pt>
                <c:pt idx="78">
                  <c:v>-1.8587</c:v>
                </c:pt>
                <c:pt idx="79">
                  <c:v>-1.8535999999999999</c:v>
                </c:pt>
                <c:pt idx="80">
                  <c:v>-1.8031999999999999</c:v>
                </c:pt>
                <c:pt idx="81">
                  <c:v>-1.851</c:v>
                </c:pt>
                <c:pt idx="82">
                  <c:v>-1.863</c:v>
                </c:pt>
                <c:pt idx="83">
                  <c:v>-1.8669</c:v>
                </c:pt>
                <c:pt idx="84">
                  <c:v>-1.8727</c:v>
                </c:pt>
                <c:pt idx="85">
                  <c:v>-1.8712</c:v>
                </c:pt>
                <c:pt idx="86">
                  <c:v>-1.8545</c:v>
                </c:pt>
                <c:pt idx="87">
                  <c:v>-1.8663000000000001</c:v>
                </c:pt>
                <c:pt idx="88">
                  <c:v>-1.7996000000000001</c:v>
                </c:pt>
                <c:pt idx="89">
                  <c:v>-1.7762</c:v>
                </c:pt>
                <c:pt idx="90">
                  <c:v>-1.7905</c:v>
                </c:pt>
                <c:pt idx="91">
                  <c:v>-1.8492999999999999</c:v>
                </c:pt>
                <c:pt idx="92">
                  <c:v>-1.8774999999999999</c:v>
                </c:pt>
                <c:pt idx="93">
                  <c:v>-1.8749</c:v>
                </c:pt>
                <c:pt idx="94">
                  <c:v>-1.9846999999999999</c:v>
                </c:pt>
                <c:pt idx="95">
                  <c:v>-1.9887999999999999</c:v>
                </c:pt>
                <c:pt idx="96">
                  <c:v>-1.9237</c:v>
                </c:pt>
                <c:pt idx="97">
                  <c:v>-1.8835</c:v>
                </c:pt>
                <c:pt idx="98">
                  <c:v>-1.8971</c:v>
                </c:pt>
                <c:pt idx="99">
                  <c:v>-1.9137999999999999</c:v>
                </c:pt>
                <c:pt idx="100">
                  <c:v>-1.9510000000000001</c:v>
                </c:pt>
                <c:pt idx="101">
                  <c:v>-1.9595</c:v>
                </c:pt>
                <c:pt idx="102">
                  <c:v>-1.9592000000000001</c:v>
                </c:pt>
                <c:pt idx="103">
                  <c:v>-1.9799</c:v>
                </c:pt>
                <c:pt idx="104">
                  <c:v>-2.0163000000000002</c:v>
                </c:pt>
                <c:pt idx="105">
                  <c:v>-2.0876999999999999</c:v>
                </c:pt>
                <c:pt idx="106">
                  <c:v>-2.0969000000000002</c:v>
                </c:pt>
                <c:pt idx="107">
                  <c:v>-2.1189</c:v>
                </c:pt>
                <c:pt idx="108">
                  <c:v>-2.1080999999999999</c:v>
                </c:pt>
                <c:pt idx="109">
                  <c:v>-2.1473</c:v>
                </c:pt>
                <c:pt idx="110">
                  <c:v>-2.1553</c:v>
                </c:pt>
                <c:pt idx="111">
                  <c:v>-2.1082000000000001</c:v>
                </c:pt>
                <c:pt idx="112">
                  <c:v>-2.1171000000000002</c:v>
                </c:pt>
                <c:pt idx="113">
                  <c:v>-2.1635</c:v>
                </c:pt>
                <c:pt idx="114">
                  <c:v>-2.1829000000000001</c:v>
                </c:pt>
                <c:pt idx="115">
                  <c:v>-2.1831</c:v>
                </c:pt>
                <c:pt idx="116">
                  <c:v>-2.2096</c:v>
                </c:pt>
                <c:pt idx="117">
                  <c:v>-2.2143999999999999</c:v>
                </c:pt>
                <c:pt idx="118">
                  <c:v>-2.1966999999999999</c:v>
                </c:pt>
                <c:pt idx="119">
                  <c:v>-2.1720000000000002</c:v>
                </c:pt>
                <c:pt idx="120">
                  <c:v>-2.1029</c:v>
                </c:pt>
                <c:pt idx="121">
                  <c:v>-2.1507999999999998</c:v>
                </c:pt>
                <c:pt idx="122">
                  <c:v>-2.1543000000000001</c:v>
                </c:pt>
                <c:pt idx="123">
                  <c:v>-2.1802000000000001</c:v>
                </c:pt>
                <c:pt idx="125">
                  <c:v>-2.1415999999999999</c:v>
                </c:pt>
                <c:pt idx="126">
                  <c:v>-2.1147999999999998</c:v>
                </c:pt>
                <c:pt idx="127">
                  <c:v>-2.1063999999999998</c:v>
                </c:pt>
                <c:pt idx="128">
                  <c:v>-2.1107</c:v>
                </c:pt>
                <c:pt idx="129">
                  <c:v>-2.1446000000000001</c:v>
                </c:pt>
                <c:pt idx="130">
                  <c:v>-2.1543999999999999</c:v>
                </c:pt>
                <c:pt idx="131">
                  <c:v>-2.1295000000000002</c:v>
                </c:pt>
                <c:pt idx="132">
                  <c:v>-2.1189</c:v>
                </c:pt>
                <c:pt idx="133">
                  <c:v>-2.1573000000000002</c:v>
                </c:pt>
                <c:pt idx="134">
                  <c:v>-2.1821999999999999</c:v>
                </c:pt>
                <c:pt idx="135">
                  <c:v>-2.1371000000000002</c:v>
                </c:pt>
                <c:pt idx="136">
                  <c:v>-2.1749000000000001</c:v>
                </c:pt>
                <c:pt idx="137">
                  <c:v>-2.1787000000000001</c:v>
                </c:pt>
                <c:pt idx="138">
                  <c:v>-2.1536</c:v>
                </c:pt>
                <c:pt idx="139">
                  <c:v>-2.1036999999999999</c:v>
                </c:pt>
                <c:pt idx="140">
                  <c:v>-2.1663999999999999</c:v>
                </c:pt>
                <c:pt idx="141">
                  <c:v>-2.1025999999999998</c:v>
                </c:pt>
                <c:pt idx="142">
                  <c:v>-2.1486000000000001</c:v>
                </c:pt>
                <c:pt idx="143">
                  <c:v>-2.2557</c:v>
                </c:pt>
                <c:pt idx="144">
                  <c:v>-2.2610999999999999</c:v>
                </c:pt>
                <c:pt idx="145">
                  <c:v>-2.2568999999999999</c:v>
                </c:pt>
                <c:pt idx="146">
                  <c:v>-2.2549999999999999</c:v>
                </c:pt>
                <c:pt idx="147">
                  <c:v>-2.2301000000000002</c:v>
                </c:pt>
                <c:pt idx="148">
                  <c:v>-2.2343000000000002</c:v>
                </c:pt>
                <c:pt idx="149">
                  <c:v>-2.2381000000000002</c:v>
                </c:pt>
                <c:pt idx="150">
                  <c:v>-2.2385000000000002</c:v>
                </c:pt>
                <c:pt idx="151">
                  <c:v>-2.2271000000000001</c:v>
                </c:pt>
                <c:pt idx="152">
                  <c:v>-2.2565</c:v>
                </c:pt>
                <c:pt idx="153">
                  <c:v>-2.2467999999999999</c:v>
                </c:pt>
                <c:pt idx="154">
                  <c:v>-2.2669000000000001</c:v>
                </c:pt>
                <c:pt idx="155">
                  <c:v>-2.2321</c:v>
                </c:pt>
                <c:pt idx="156">
                  <c:v>-2.2879</c:v>
                </c:pt>
                <c:pt idx="157">
                  <c:v>-2.3132000000000001</c:v>
                </c:pt>
                <c:pt idx="158">
                  <c:v>-2.3144</c:v>
                </c:pt>
                <c:pt idx="159">
                  <c:v>-2.2686000000000002</c:v>
                </c:pt>
                <c:pt idx="160">
                  <c:v>-2.2757000000000001</c:v>
                </c:pt>
                <c:pt idx="161">
                  <c:v>-2.2871999999999999</c:v>
                </c:pt>
                <c:pt idx="162">
                  <c:v>-2.1768999999999998</c:v>
                </c:pt>
                <c:pt idx="163">
                  <c:v>-2.1840000000000002</c:v>
                </c:pt>
                <c:pt idx="164">
                  <c:v>-2.1619999999999999</c:v>
                </c:pt>
                <c:pt idx="165">
                  <c:v>-2.1469999999999998</c:v>
                </c:pt>
                <c:pt idx="166">
                  <c:v>-2.1255000000000002</c:v>
                </c:pt>
                <c:pt idx="167">
                  <c:v>-2.1238999999999999</c:v>
                </c:pt>
                <c:pt idx="168">
                  <c:v>-2.1634000000000002</c:v>
                </c:pt>
                <c:pt idx="169">
                  <c:v>-2.2023999999999999</c:v>
                </c:pt>
                <c:pt idx="170">
                  <c:v>-2.1941000000000002</c:v>
                </c:pt>
                <c:pt idx="171">
                  <c:v>-2.2338</c:v>
                </c:pt>
                <c:pt idx="172">
                  <c:v>-2.2210000000000001</c:v>
                </c:pt>
                <c:pt idx="173">
                  <c:v>-2.2831000000000001</c:v>
                </c:pt>
                <c:pt idx="174">
                  <c:v>-2.2303999999999999</c:v>
                </c:pt>
                <c:pt idx="175">
                  <c:v>-2.2122999999999999</c:v>
                </c:pt>
                <c:pt idx="176">
                  <c:v>-2.2168000000000001</c:v>
                </c:pt>
                <c:pt idx="177">
                  <c:v>-2.2557999999999998</c:v>
                </c:pt>
                <c:pt idx="178">
                  <c:v>-2.2684000000000002</c:v>
                </c:pt>
                <c:pt idx="179">
                  <c:v>-2.2711999999999999</c:v>
                </c:pt>
                <c:pt idx="180">
                  <c:v>-2.2928000000000002</c:v>
                </c:pt>
                <c:pt idx="181">
                  <c:v>-2.2465999999999999</c:v>
                </c:pt>
                <c:pt idx="182">
                  <c:v>-2.2305999999999999</c:v>
                </c:pt>
                <c:pt idx="183">
                  <c:v>-2.2212000000000001</c:v>
                </c:pt>
                <c:pt idx="184">
                  <c:v>-2.2400000000000002</c:v>
                </c:pt>
                <c:pt idx="185">
                  <c:v>-2.2126000000000001</c:v>
                </c:pt>
                <c:pt idx="186">
                  <c:v>-2.2057000000000002</c:v>
                </c:pt>
                <c:pt idx="187">
                  <c:v>-2.1996000000000002</c:v>
                </c:pt>
                <c:pt idx="188">
                  <c:v>-2.2471999999999999</c:v>
                </c:pt>
                <c:pt idx="189">
                  <c:v>-2.2669999999999999</c:v>
                </c:pt>
                <c:pt idx="190">
                  <c:v>-2.2467000000000001</c:v>
                </c:pt>
                <c:pt idx="191">
                  <c:v>-2.2385000000000002</c:v>
                </c:pt>
                <c:pt idx="192">
                  <c:v>-2.2517999999999998</c:v>
                </c:pt>
                <c:pt idx="193">
                  <c:v>-2.2530000000000001</c:v>
                </c:pt>
                <c:pt idx="194">
                  <c:v>-2.2465000000000002</c:v>
                </c:pt>
                <c:pt idx="195">
                  <c:v>-2.2646999999999999</c:v>
                </c:pt>
                <c:pt idx="196">
                  <c:v>-2.4138000000000002</c:v>
                </c:pt>
                <c:pt idx="197">
                  <c:v>-2.5076000000000001</c:v>
                </c:pt>
                <c:pt idx="198">
                  <c:v>-2.4860000000000002</c:v>
                </c:pt>
                <c:pt idx="199">
                  <c:v>-2.5575999999999999</c:v>
                </c:pt>
                <c:pt idx="200">
                  <c:v>-2.6110000000000002</c:v>
                </c:pt>
                <c:pt idx="201">
                  <c:v>-2.6248</c:v>
                </c:pt>
                <c:pt idx="202">
                  <c:v>-2.5628000000000002</c:v>
                </c:pt>
                <c:pt idx="203">
                  <c:v>-2.5369000000000002</c:v>
                </c:pt>
                <c:pt idx="204">
                  <c:v>-2.5047999999999999</c:v>
                </c:pt>
                <c:pt idx="205">
                  <c:v>-2.5045999999999999</c:v>
                </c:pt>
                <c:pt idx="206">
                  <c:v>-2.5165999999999999</c:v>
                </c:pt>
                <c:pt idx="207">
                  <c:v>-2.5179999999999998</c:v>
                </c:pt>
                <c:pt idx="208">
                  <c:v>-2.5350999999999999</c:v>
                </c:pt>
                <c:pt idx="210">
                  <c:v>-2.4878</c:v>
                </c:pt>
                <c:pt idx="211">
                  <c:v>-2.4729000000000001</c:v>
                </c:pt>
                <c:pt idx="212">
                  <c:v>-2.4594</c:v>
                </c:pt>
                <c:pt idx="213">
                  <c:v>-2.4321000000000002</c:v>
                </c:pt>
                <c:pt idx="214">
                  <c:v>-2.4401999999999999</c:v>
                </c:pt>
                <c:pt idx="215">
                  <c:v>-2.4255</c:v>
                </c:pt>
                <c:pt idx="216">
                  <c:v>-2.4357000000000002</c:v>
                </c:pt>
                <c:pt idx="217">
                  <c:v>-2.4215</c:v>
                </c:pt>
                <c:pt idx="218">
                  <c:v>-2.4279999999999999</c:v>
                </c:pt>
                <c:pt idx="219">
                  <c:v>-2.4102000000000001</c:v>
                </c:pt>
                <c:pt idx="220">
                  <c:v>-2.423</c:v>
                </c:pt>
                <c:pt idx="221">
                  <c:v>-2.4093</c:v>
                </c:pt>
                <c:pt idx="222">
                  <c:v>-2.3740000000000001</c:v>
                </c:pt>
                <c:pt idx="223">
                  <c:v>-2.3382000000000001</c:v>
                </c:pt>
                <c:pt idx="224">
                  <c:v>-2.3397000000000001</c:v>
                </c:pt>
                <c:pt idx="225">
                  <c:v>-2.3129</c:v>
                </c:pt>
                <c:pt idx="226">
                  <c:v>-2.3327</c:v>
                </c:pt>
                <c:pt idx="227">
                  <c:v>-2.2730999999999999</c:v>
                </c:pt>
                <c:pt idx="228">
                  <c:v>-2.2926000000000002</c:v>
                </c:pt>
                <c:pt idx="229">
                  <c:v>-2.2898000000000001</c:v>
                </c:pt>
                <c:pt idx="230">
                  <c:v>-2.3069999999999999</c:v>
                </c:pt>
                <c:pt idx="231">
                  <c:v>-2.3262999999999998</c:v>
                </c:pt>
                <c:pt idx="232">
                  <c:v>-2.3300999999999998</c:v>
                </c:pt>
                <c:pt idx="233">
                  <c:v>-2.3003999999999998</c:v>
                </c:pt>
                <c:pt idx="234">
                  <c:v>-2.3148</c:v>
                </c:pt>
                <c:pt idx="235">
                  <c:v>-2.3014999999999999</c:v>
                </c:pt>
                <c:pt idx="236">
                  <c:v>-2.2934999999999999</c:v>
                </c:pt>
                <c:pt idx="237">
                  <c:v>-2.2829000000000002</c:v>
                </c:pt>
                <c:pt idx="238">
                  <c:v>-2.2700999999999998</c:v>
                </c:pt>
                <c:pt idx="239">
                  <c:v>-2.2221000000000002</c:v>
                </c:pt>
                <c:pt idx="240">
                  <c:v>-2.2202000000000002</c:v>
                </c:pt>
                <c:pt idx="241">
                  <c:v>-2.2488999999999999</c:v>
                </c:pt>
                <c:pt idx="242">
                  <c:v>-2.2965</c:v>
                </c:pt>
                <c:pt idx="243">
                  <c:v>-2.2601</c:v>
                </c:pt>
                <c:pt idx="244">
                  <c:v>-2.2835999999999999</c:v>
                </c:pt>
                <c:pt idx="245">
                  <c:v>-2.2782</c:v>
                </c:pt>
                <c:pt idx="246">
                  <c:v>-2.2827000000000002</c:v>
                </c:pt>
                <c:pt idx="247">
                  <c:v>-2.3256999999999999</c:v>
                </c:pt>
                <c:pt idx="248">
                  <c:v>-2.3368000000000002</c:v>
                </c:pt>
                <c:pt idx="249">
                  <c:v>-2.3279000000000001</c:v>
                </c:pt>
                <c:pt idx="250">
                  <c:v>-2.3048000000000002</c:v>
                </c:pt>
                <c:pt idx="251">
                  <c:v>-2.2846000000000002</c:v>
                </c:pt>
                <c:pt idx="252">
                  <c:v>-2.3523999999999998</c:v>
                </c:pt>
                <c:pt idx="253">
                  <c:v>-2.4011999999999998</c:v>
                </c:pt>
                <c:pt idx="254">
                  <c:v>-2.444</c:v>
                </c:pt>
                <c:pt idx="255">
                  <c:v>-2.4215</c:v>
                </c:pt>
                <c:pt idx="256">
                  <c:v>-2.4691999999999998</c:v>
                </c:pt>
                <c:pt idx="257">
                  <c:v>-2.4456000000000002</c:v>
                </c:pt>
                <c:pt idx="258">
                  <c:v>-2.5148999999999999</c:v>
                </c:pt>
                <c:pt idx="259">
                  <c:v>-2.4792999999999998</c:v>
                </c:pt>
                <c:pt idx="260">
                  <c:v>-2.4746000000000001</c:v>
                </c:pt>
                <c:pt idx="261">
                  <c:v>-2.4741</c:v>
                </c:pt>
                <c:pt idx="262">
                  <c:v>-2.6101000000000001</c:v>
                </c:pt>
                <c:pt idx="263">
                  <c:v>-2.5729000000000002</c:v>
                </c:pt>
                <c:pt idx="264">
                  <c:v>-2.6149</c:v>
                </c:pt>
                <c:pt idx="265">
                  <c:v>-2.5646</c:v>
                </c:pt>
                <c:pt idx="266">
                  <c:v>-2.5017999999999998</c:v>
                </c:pt>
                <c:pt idx="267">
                  <c:v>-2.5689000000000002</c:v>
                </c:pt>
                <c:pt idx="268">
                  <c:v>-2.6160000000000001</c:v>
                </c:pt>
                <c:pt idx="269">
                  <c:v>-2.5640000000000001</c:v>
                </c:pt>
                <c:pt idx="270">
                  <c:v>-2.5701000000000001</c:v>
                </c:pt>
                <c:pt idx="271">
                  <c:v>-2.5501</c:v>
                </c:pt>
                <c:pt idx="272">
                  <c:v>-2.5629</c:v>
                </c:pt>
                <c:pt idx="273">
                  <c:v>-2.6446000000000001</c:v>
                </c:pt>
                <c:pt idx="275">
                  <c:v>-2.6251000000000002</c:v>
                </c:pt>
                <c:pt idx="276">
                  <c:v>-2.5750000000000002</c:v>
                </c:pt>
                <c:pt idx="277">
                  <c:v>-2.5825</c:v>
                </c:pt>
                <c:pt idx="278">
                  <c:v>-2.5634000000000001</c:v>
                </c:pt>
                <c:pt idx="279">
                  <c:v>-2.5514000000000001</c:v>
                </c:pt>
                <c:pt idx="280">
                  <c:v>-2.5400999999999998</c:v>
                </c:pt>
                <c:pt idx="281">
                  <c:v>-2.5486</c:v>
                </c:pt>
                <c:pt idx="282">
                  <c:v>-2.5565000000000002</c:v>
                </c:pt>
                <c:pt idx="283">
                  <c:v>-2.5352000000000001</c:v>
                </c:pt>
                <c:pt idx="284">
                  <c:v>-2.5684999999999998</c:v>
                </c:pt>
                <c:pt idx="285">
                  <c:v>-2.5575999999999999</c:v>
                </c:pt>
                <c:pt idx="286">
                  <c:v>-2.5344000000000002</c:v>
                </c:pt>
                <c:pt idx="287">
                  <c:v>-2.4630000000000001</c:v>
                </c:pt>
                <c:pt idx="288">
                  <c:v>-2.4055</c:v>
                </c:pt>
                <c:pt idx="289">
                  <c:v>-2.4112</c:v>
                </c:pt>
                <c:pt idx="290">
                  <c:v>-2.4535</c:v>
                </c:pt>
                <c:pt idx="291">
                  <c:v>-2.4977999999999998</c:v>
                </c:pt>
                <c:pt idx="292">
                  <c:v>-2.5663999999999998</c:v>
                </c:pt>
                <c:pt idx="293">
                  <c:v>-2.5876999999999999</c:v>
                </c:pt>
                <c:pt idx="295">
                  <c:v>-2.5998000000000001</c:v>
                </c:pt>
                <c:pt idx="296">
                  <c:v>-2.5623</c:v>
                </c:pt>
                <c:pt idx="297">
                  <c:v>-2.5926</c:v>
                </c:pt>
                <c:pt idx="298">
                  <c:v>-2.6025</c:v>
                </c:pt>
                <c:pt idx="299">
                  <c:v>-2.6493000000000002</c:v>
                </c:pt>
                <c:pt idx="300">
                  <c:v>-2.6573000000000002</c:v>
                </c:pt>
                <c:pt idx="301">
                  <c:v>-2.6315</c:v>
                </c:pt>
                <c:pt idx="302">
                  <c:v>-2.6680000000000001</c:v>
                </c:pt>
                <c:pt idx="303">
                  <c:v>-2.7509000000000001</c:v>
                </c:pt>
                <c:pt idx="305">
                  <c:v>-2.8245</c:v>
                </c:pt>
                <c:pt idx="306">
                  <c:v>-2.87</c:v>
                </c:pt>
                <c:pt idx="307">
                  <c:v>-2.8469000000000002</c:v>
                </c:pt>
                <c:pt idx="308">
                  <c:v>-2.8149000000000002</c:v>
                </c:pt>
                <c:pt idx="309">
                  <c:v>-2.7776000000000001</c:v>
                </c:pt>
                <c:pt idx="310">
                  <c:v>-2.7743000000000002</c:v>
                </c:pt>
                <c:pt idx="311">
                  <c:v>-2.758</c:v>
                </c:pt>
                <c:pt idx="312">
                  <c:v>-2.7437</c:v>
                </c:pt>
                <c:pt idx="313">
                  <c:v>-2.7132000000000001</c:v>
                </c:pt>
                <c:pt idx="314">
                  <c:v>-2.6326000000000001</c:v>
                </c:pt>
                <c:pt idx="315">
                  <c:v>-2.6110000000000002</c:v>
                </c:pt>
                <c:pt idx="316">
                  <c:v>-2.5829</c:v>
                </c:pt>
                <c:pt idx="317">
                  <c:v>-2.5657999999999999</c:v>
                </c:pt>
                <c:pt idx="318">
                  <c:v>-2.5952000000000002</c:v>
                </c:pt>
                <c:pt idx="319">
                  <c:v>-2.5956000000000001</c:v>
                </c:pt>
                <c:pt idx="320">
                  <c:v>-2.5788000000000002</c:v>
                </c:pt>
                <c:pt idx="321">
                  <c:v>-2.5796000000000001</c:v>
                </c:pt>
                <c:pt idx="322">
                  <c:v>-2.5036999999999998</c:v>
                </c:pt>
                <c:pt idx="323">
                  <c:v>-2.4619</c:v>
                </c:pt>
                <c:pt idx="324">
                  <c:v>-2.4340999999999999</c:v>
                </c:pt>
                <c:pt idx="325">
                  <c:v>-2.4851000000000001</c:v>
                </c:pt>
                <c:pt idx="326">
                  <c:v>-2.5308000000000002</c:v>
                </c:pt>
                <c:pt idx="327">
                  <c:v>-2.5171000000000001</c:v>
                </c:pt>
                <c:pt idx="328">
                  <c:v>-2.4944000000000002</c:v>
                </c:pt>
                <c:pt idx="329">
                  <c:v>-2.4767000000000001</c:v>
                </c:pt>
                <c:pt idx="330">
                  <c:v>-2.4754</c:v>
                </c:pt>
                <c:pt idx="331">
                  <c:v>-2.5198999999999998</c:v>
                </c:pt>
                <c:pt idx="332">
                  <c:v>-2.4721000000000002</c:v>
                </c:pt>
                <c:pt idx="333">
                  <c:v>-2.4228000000000001</c:v>
                </c:pt>
                <c:pt idx="334">
                  <c:v>-2.4611000000000001</c:v>
                </c:pt>
                <c:pt idx="335">
                  <c:v>-2.4516</c:v>
                </c:pt>
                <c:pt idx="336">
                  <c:v>-2.4443000000000001</c:v>
                </c:pt>
                <c:pt idx="337">
                  <c:v>-2.4710999999999999</c:v>
                </c:pt>
                <c:pt idx="338">
                  <c:v>-2.4762</c:v>
                </c:pt>
                <c:pt idx="339">
                  <c:v>-2.4529999999999998</c:v>
                </c:pt>
                <c:pt idx="340">
                  <c:v>-2.3894000000000002</c:v>
                </c:pt>
                <c:pt idx="341">
                  <c:v>-2.3551000000000002</c:v>
                </c:pt>
                <c:pt idx="342">
                  <c:v>-2.3855</c:v>
                </c:pt>
                <c:pt idx="343">
                  <c:v>-2.4171999999999998</c:v>
                </c:pt>
                <c:pt idx="344">
                  <c:v>-2.4329000000000001</c:v>
                </c:pt>
                <c:pt idx="345">
                  <c:v>-2.4211</c:v>
                </c:pt>
                <c:pt idx="346">
                  <c:v>-2.4177</c:v>
                </c:pt>
                <c:pt idx="347">
                  <c:v>-2.4289000000000001</c:v>
                </c:pt>
                <c:pt idx="348">
                  <c:v>-2.5045000000000002</c:v>
                </c:pt>
                <c:pt idx="349">
                  <c:v>-2.5392999999999999</c:v>
                </c:pt>
                <c:pt idx="350">
                  <c:v>-2.5339999999999998</c:v>
                </c:pt>
                <c:pt idx="351">
                  <c:v>-2.5560999999999998</c:v>
                </c:pt>
                <c:pt idx="352">
                  <c:v>-2.5196000000000001</c:v>
                </c:pt>
                <c:pt idx="353">
                  <c:v>-2.4971000000000001</c:v>
                </c:pt>
                <c:pt idx="354">
                  <c:v>-2.4699</c:v>
                </c:pt>
                <c:pt idx="355">
                  <c:v>-2.4767000000000001</c:v>
                </c:pt>
                <c:pt idx="356">
                  <c:v>-2.4618000000000002</c:v>
                </c:pt>
                <c:pt idx="357">
                  <c:v>-2.4550000000000001</c:v>
                </c:pt>
                <c:pt idx="358">
                  <c:v>-2.4142999999999999</c:v>
                </c:pt>
                <c:pt idx="359">
                  <c:v>-2.3910999999999998</c:v>
                </c:pt>
                <c:pt idx="360">
                  <c:v>-2.3469000000000002</c:v>
                </c:pt>
                <c:pt idx="361">
                  <c:v>-2.3548</c:v>
                </c:pt>
                <c:pt idx="362">
                  <c:v>-2.4049</c:v>
                </c:pt>
                <c:pt idx="363">
                  <c:v>-2.4075000000000002</c:v>
                </c:pt>
                <c:pt idx="364">
                  <c:v>-2.3687</c:v>
                </c:pt>
                <c:pt idx="365">
                  <c:v>-2.4047999999999998</c:v>
                </c:pt>
                <c:pt idx="366">
                  <c:v>-2.4847000000000001</c:v>
                </c:pt>
                <c:pt idx="367">
                  <c:v>-2.4862000000000002</c:v>
                </c:pt>
                <c:pt idx="368">
                  <c:v>-2.5575999999999999</c:v>
                </c:pt>
                <c:pt idx="369">
                  <c:v>-2.5318999999999998</c:v>
                </c:pt>
                <c:pt idx="370">
                  <c:v>-2.5710000000000002</c:v>
                </c:pt>
                <c:pt idx="371">
                  <c:v>-2.5749</c:v>
                </c:pt>
                <c:pt idx="372">
                  <c:v>-2.5091000000000001</c:v>
                </c:pt>
                <c:pt idx="373">
                  <c:v>-2.4931000000000001</c:v>
                </c:pt>
                <c:pt idx="374">
                  <c:v>-2.4468000000000001</c:v>
                </c:pt>
                <c:pt idx="375">
                  <c:v>-2.4899</c:v>
                </c:pt>
                <c:pt idx="376">
                  <c:v>-2.4388000000000001</c:v>
                </c:pt>
                <c:pt idx="377">
                  <c:v>-2.4335</c:v>
                </c:pt>
                <c:pt idx="379">
                  <c:v>-2.4491000000000001</c:v>
                </c:pt>
                <c:pt idx="380">
                  <c:v>-2.3855</c:v>
                </c:pt>
                <c:pt idx="381">
                  <c:v>-2.3578000000000001</c:v>
                </c:pt>
                <c:pt idx="383">
                  <c:v>-2.3214999999999999</c:v>
                </c:pt>
                <c:pt idx="384">
                  <c:v>-2.3048000000000002</c:v>
                </c:pt>
                <c:pt idx="385">
                  <c:v>-2.2885</c:v>
                </c:pt>
                <c:pt idx="386">
                  <c:v>-2.2738999999999998</c:v>
                </c:pt>
                <c:pt idx="387">
                  <c:v>-2.2362000000000002</c:v>
                </c:pt>
                <c:pt idx="388">
                  <c:v>-2.2115999999999998</c:v>
                </c:pt>
                <c:pt idx="389">
                  <c:v>-2.2238000000000002</c:v>
                </c:pt>
                <c:pt idx="390">
                  <c:v>-2.3107000000000002</c:v>
                </c:pt>
                <c:pt idx="391">
                  <c:v>-2.2961999999999998</c:v>
                </c:pt>
                <c:pt idx="392">
                  <c:v>-2.2663000000000002</c:v>
                </c:pt>
                <c:pt idx="393">
                  <c:v>-2.2414999999999998</c:v>
                </c:pt>
                <c:pt idx="394">
                  <c:v>-2.2892000000000001</c:v>
                </c:pt>
                <c:pt idx="395">
                  <c:v>-2.2997000000000001</c:v>
                </c:pt>
                <c:pt idx="396">
                  <c:v>-2.2694999999999999</c:v>
                </c:pt>
                <c:pt idx="397">
                  <c:v>-2.3189000000000002</c:v>
                </c:pt>
                <c:pt idx="398">
                  <c:v>-2.3153999999999999</c:v>
                </c:pt>
                <c:pt idx="399">
                  <c:v>-2.2113</c:v>
                </c:pt>
                <c:pt idx="400">
                  <c:v>-2.2259000000000002</c:v>
                </c:pt>
                <c:pt idx="401">
                  <c:v>-2.2511000000000001</c:v>
                </c:pt>
                <c:pt idx="402">
                  <c:v>-2.2490000000000001</c:v>
                </c:pt>
                <c:pt idx="403">
                  <c:v>-2.2322000000000002</c:v>
                </c:pt>
                <c:pt idx="404">
                  <c:v>-2.2562000000000002</c:v>
                </c:pt>
                <c:pt idx="405">
                  <c:v>-2.2393999999999998</c:v>
                </c:pt>
                <c:pt idx="406">
                  <c:v>-2.2719999999999998</c:v>
                </c:pt>
                <c:pt idx="407">
                  <c:v>-2.2233000000000001</c:v>
                </c:pt>
                <c:pt idx="408">
                  <c:v>-2.2222</c:v>
                </c:pt>
                <c:pt idx="409">
                  <c:v>-2.2496</c:v>
                </c:pt>
                <c:pt idx="410">
                  <c:v>-2.2938999999999998</c:v>
                </c:pt>
                <c:pt idx="411">
                  <c:v>-2.2974999999999999</c:v>
                </c:pt>
                <c:pt idx="412">
                  <c:v>-2.2863000000000002</c:v>
                </c:pt>
                <c:pt idx="413">
                  <c:v>-2.3077999999999999</c:v>
                </c:pt>
                <c:pt idx="414">
                  <c:v>-2.3485</c:v>
                </c:pt>
                <c:pt idx="415">
                  <c:v>-2.3734999999999999</c:v>
                </c:pt>
                <c:pt idx="416">
                  <c:v>-2.3414999999999999</c:v>
                </c:pt>
                <c:pt idx="417">
                  <c:v>-2.3448000000000002</c:v>
                </c:pt>
                <c:pt idx="418">
                  <c:v>-2.3942000000000001</c:v>
                </c:pt>
                <c:pt idx="419">
                  <c:v>-2.3620999999999999</c:v>
                </c:pt>
                <c:pt idx="420">
                  <c:v>-2.4618000000000002</c:v>
                </c:pt>
                <c:pt idx="421">
                  <c:v>-2.3855</c:v>
                </c:pt>
                <c:pt idx="422">
                  <c:v>-2.399</c:v>
                </c:pt>
                <c:pt idx="423">
                  <c:v>-2.3689</c:v>
                </c:pt>
                <c:pt idx="424">
                  <c:v>-2.3702000000000001</c:v>
                </c:pt>
                <c:pt idx="425">
                  <c:v>-2.3913000000000002</c:v>
                </c:pt>
                <c:pt idx="426">
                  <c:v>-2.4382999999999999</c:v>
                </c:pt>
                <c:pt idx="427">
                  <c:v>-2.4371</c:v>
                </c:pt>
                <c:pt idx="428">
                  <c:v>-2.4144999999999999</c:v>
                </c:pt>
                <c:pt idx="429">
                  <c:v>-2.4500000000000002</c:v>
                </c:pt>
                <c:pt idx="430">
                  <c:v>-2.4119000000000002</c:v>
                </c:pt>
                <c:pt idx="431">
                  <c:v>-2.4154</c:v>
                </c:pt>
                <c:pt idx="432">
                  <c:v>-2.3679999999999999</c:v>
                </c:pt>
                <c:pt idx="433">
                  <c:v>-2.3864000000000001</c:v>
                </c:pt>
                <c:pt idx="434">
                  <c:v>-2.4741</c:v>
                </c:pt>
                <c:pt idx="435">
                  <c:v>-2.5308000000000002</c:v>
                </c:pt>
                <c:pt idx="436">
                  <c:v>-2.5857000000000001</c:v>
                </c:pt>
                <c:pt idx="437">
                  <c:v>-2.4866999999999999</c:v>
                </c:pt>
                <c:pt idx="438">
                  <c:v>-2.5190999999999999</c:v>
                </c:pt>
                <c:pt idx="439">
                  <c:v>-2.5068000000000001</c:v>
                </c:pt>
                <c:pt idx="440">
                  <c:v>-2.4582999999999999</c:v>
                </c:pt>
                <c:pt idx="441">
                  <c:v>-2.4519000000000002</c:v>
                </c:pt>
                <c:pt idx="442">
                  <c:v>-2.4331</c:v>
                </c:pt>
                <c:pt idx="443">
                  <c:v>-2.3494000000000002</c:v>
                </c:pt>
                <c:pt idx="444">
                  <c:v>-2.4047000000000001</c:v>
                </c:pt>
                <c:pt idx="445">
                  <c:v>-2.3706</c:v>
                </c:pt>
                <c:pt idx="446">
                  <c:v>-2.36</c:v>
                </c:pt>
                <c:pt idx="447">
                  <c:v>-2.3376000000000001</c:v>
                </c:pt>
                <c:pt idx="448">
                  <c:v>-2.2799999999999998</c:v>
                </c:pt>
                <c:pt idx="449">
                  <c:v>-2.2911999999999999</c:v>
                </c:pt>
                <c:pt idx="450">
                  <c:v>-2.2210999999999999</c:v>
                </c:pt>
                <c:pt idx="451">
                  <c:v>-2.1983000000000001</c:v>
                </c:pt>
                <c:pt idx="452">
                  <c:v>-2.1840999999999999</c:v>
                </c:pt>
                <c:pt idx="453">
                  <c:v>-2.1976</c:v>
                </c:pt>
                <c:pt idx="454">
                  <c:v>-2.2027999999999999</c:v>
                </c:pt>
                <c:pt idx="455">
                  <c:v>-2.2195</c:v>
                </c:pt>
                <c:pt idx="456">
                  <c:v>-2.2037</c:v>
                </c:pt>
                <c:pt idx="457">
                  <c:v>-2.2488999999999999</c:v>
                </c:pt>
                <c:pt idx="458">
                  <c:v>-2.2583000000000002</c:v>
                </c:pt>
                <c:pt idx="459">
                  <c:v>-2.3258999999999999</c:v>
                </c:pt>
                <c:pt idx="460">
                  <c:v>-2.3534000000000002</c:v>
                </c:pt>
                <c:pt idx="461">
                  <c:v>-2.3639000000000001</c:v>
                </c:pt>
                <c:pt idx="462">
                  <c:v>-2.3119000000000001</c:v>
                </c:pt>
                <c:pt idx="463">
                  <c:v>-2.3216000000000001</c:v>
                </c:pt>
                <c:pt idx="464">
                  <c:v>-2.4195000000000002</c:v>
                </c:pt>
                <c:pt idx="465">
                  <c:v>-2.4238</c:v>
                </c:pt>
                <c:pt idx="466">
                  <c:v>-2.4068999999999998</c:v>
                </c:pt>
                <c:pt idx="468">
                  <c:v>-2.3698000000000001</c:v>
                </c:pt>
                <c:pt idx="469">
                  <c:v>-2.3664000000000001</c:v>
                </c:pt>
                <c:pt idx="470">
                  <c:v>-2.3752</c:v>
                </c:pt>
                <c:pt idx="471">
                  <c:v>-2.3795999999999999</c:v>
                </c:pt>
                <c:pt idx="472">
                  <c:v>-2.3605</c:v>
                </c:pt>
                <c:pt idx="473">
                  <c:v>-2.3389000000000002</c:v>
                </c:pt>
                <c:pt idx="474">
                  <c:v>-2.3782999999999999</c:v>
                </c:pt>
                <c:pt idx="475">
                  <c:v>-2.3803999999999998</c:v>
                </c:pt>
                <c:pt idx="476">
                  <c:v>-2.3502000000000001</c:v>
                </c:pt>
                <c:pt idx="477">
                  <c:v>-2.3134999999999999</c:v>
                </c:pt>
                <c:pt idx="478">
                  <c:v>-2.2982999999999998</c:v>
                </c:pt>
                <c:pt idx="479">
                  <c:v>-2.2995999999999999</c:v>
                </c:pt>
                <c:pt idx="480">
                  <c:v>-2.3578000000000001</c:v>
                </c:pt>
                <c:pt idx="481">
                  <c:v>-2.3062</c:v>
                </c:pt>
                <c:pt idx="482">
                  <c:v>-2.2683</c:v>
                </c:pt>
                <c:pt idx="483">
                  <c:v>-2.2039</c:v>
                </c:pt>
                <c:pt idx="484">
                  <c:v>-2.1751</c:v>
                </c:pt>
                <c:pt idx="485">
                  <c:v>-2.0074000000000001</c:v>
                </c:pt>
                <c:pt idx="486">
                  <c:v>-1.9986999999999999</c:v>
                </c:pt>
                <c:pt idx="487">
                  <c:v>-2.0215999999999998</c:v>
                </c:pt>
                <c:pt idx="488">
                  <c:v>-2.0434000000000001</c:v>
                </c:pt>
                <c:pt idx="489">
                  <c:v>-2.0305</c:v>
                </c:pt>
                <c:pt idx="490">
                  <c:v>-2.0264000000000002</c:v>
                </c:pt>
                <c:pt idx="491">
                  <c:v>-1.9777</c:v>
                </c:pt>
                <c:pt idx="492">
                  <c:v>-1.9419999999999999</c:v>
                </c:pt>
                <c:pt idx="493">
                  <c:v>-1.9368000000000001</c:v>
                </c:pt>
                <c:pt idx="494">
                  <c:v>-1.9139999999999999</c:v>
                </c:pt>
                <c:pt idx="495">
                  <c:v>-1.9063000000000001</c:v>
                </c:pt>
                <c:pt idx="496">
                  <c:v>-1.9561999999999999</c:v>
                </c:pt>
                <c:pt idx="497">
                  <c:v>-1.9181999999999999</c:v>
                </c:pt>
                <c:pt idx="498">
                  <c:v>-1.9336</c:v>
                </c:pt>
                <c:pt idx="499">
                  <c:v>-1.9646999999999999</c:v>
                </c:pt>
                <c:pt idx="500">
                  <c:v>-1.9866999999999999</c:v>
                </c:pt>
                <c:pt idx="501">
                  <c:v>-1.9334</c:v>
                </c:pt>
                <c:pt idx="502">
                  <c:v>-2.0232999999999999</c:v>
                </c:pt>
                <c:pt idx="503">
                  <c:v>-2.0592999999999999</c:v>
                </c:pt>
                <c:pt idx="504">
                  <c:v>-2.0729000000000002</c:v>
                </c:pt>
                <c:pt idx="505">
                  <c:v>-2.0215999999999998</c:v>
                </c:pt>
                <c:pt idx="506">
                  <c:v>-1.9563999999999999</c:v>
                </c:pt>
                <c:pt idx="507">
                  <c:v>-1.9032</c:v>
                </c:pt>
                <c:pt idx="508">
                  <c:v>-1.9161999999999999</c:v>
                </c:pt>
                <c:pt idx="509">
                  <c:v>-1.9124000000000001</c:v>
                </c:pt>
                <c:pt idx="510">
                  <c:v>-1.8878999999999999</c:v>
                </c:pt>
                <c:pt idx="511">
                  <c:v>-1.8835</c:v>
                </c:pt>
                <c:pt idx="512">
                  <c:v>-1.8633</c:v>
                </c:pt>
                <c:pt idx="513">
                  <c:v>-1.6041000000000001</c:v>
                </c:pt>
                <c:pt idx="514">
                  <c:v>-1.2762</c:v>
                </c:pt>
                <c:pt idx="515">
                  <c:v>-1.3138000000000001</c:v>
                </c:pt>
                <c:pt idx="516">
                  <c:v>-1.341</c:v>
                </c:pt>
                <c:pt idx="517">
                  <c:v>-1.3863000000000001</c:v>
                </c:pt>
                <c:pt idx="518">
                  <c:v>-1.4451000000000001</c:v>
                </c:pt>
                <c:pt idx="519">
                  <c:v>-1.4444999999999999</c:v>
                </c:pt>
                <c:pt idx="520">
                  <c:v>-1.3971</c:v>
                </c:pt>
                <c:pt idx="521">
                  <c:v>-1.355</c:v>
                </c:pt>
                <c:pt idx="522">
                  <c:v>-1.3025</c:v>
                </c:pt>
                <c:pt idx="523">
                  <c:v>-1.3318000000000001</c:v>
                </c:pt>
                <c:pt idx="524">
                  <c:v>-1.3694999999999999</c:v>
                </c:pt>
                <c:pt idx="525">
                  <c:v>-1.3920999999999999</c:v>
                </c:pt>
                <c:pt idx="526">
                  <c:v>-1.3920999999999999</c:v>
                </c:pt>
                <c:pt idx="527">
                  <c:v>-1.4153</c:v>
                </c:pt>
                <c:pt idx="528">
                  <c:v>-1.3724000000000001</c:v>
                </c:pt>
                <c:pt idx="529">
                  <c:v>-1.2927</c:v>
                </c:pt>
                <c:pt idx="530">
                  <c:v>-1.2622</c:v>
                </c:pt>
                <c:pt idx="531">
                  <c:v>-1.2497</c:v>
                </c:pt>
                <c:pt idx="533">
                  <c:v>-1.2484999999999999</c:v>
                </c:pt>
                <c:pt idx="534">
                  <c:v>-1.2694000000000001</c:v>
                </c:pt>
                <c:pt idx="535">
                  <c:v>-1.2377</c:v>
                </c:pt>
                <c:pt idx="536">
                  <c:v>-1.2009000000000001</c:v>
                </c:pt>
                <c:pt idx="537">
                  <c:v>-1.216</c:v>
                </c:pt>
                <c:pt idx="538">
                  <c:v>-1.2323999999999999</c:v>
                </c:pt>
                <c:pt idx="539">
                  <c:v>-1.2423</c:v>
                </c:pt>
                <c:pt idx="540">
                  <c:v>-1.2786999999999999</c:v>
                </c:pt>
                <c:pt idx="541">
                  <c:v>-1.2996000000000001</c:v>
                </c:pt>
                <c:pt idx="542">
                  <c:v>-1.2927</c:v>
                </c:pt>
                <c:pt idx="543">
                  <c:v>-1.298</c:v>
                </c:pt>
                <c:pt idx="544">
                  <c:v>-1.2726</c:v>
                </c:pt>
                <c:pt idx="545">
                  <c:v>-1.2522</c:v>
                </c:pt>
                <c:pt idx="546">
                  <c:v>-1.252</c:v>
                </c:pt>
                <c:pt idx="547">
                  <c:v>-1.2557</c:v>
                </c:pt>
                <c:pt idx="548">
                  <c:v>-1.2617</c:v>
                </c:pt>
                <c:pt idx="549">
                  <c:v>-1.2415</c:v>
                </c:pt>
                <c:pt idx="550">
                  <c:v>-1.2107000000000001</c:v>
                </c:pt>
                <c:pt idx="551">
                  <c:v>-1.2332000000000001</c:v>
                </c:pt>
                <c:pt idx="553">
                  <c:v>-1.2132000000000001</c:v>
                </c:pt>
                <c:pt idx="554">
                  <c:v>-1.1929000000000001</c:v>
                </c:pt>
                <c:pt idx="555">
                  <c:v>-1.1986000000000001</c:v>
                </c:pt>
                <c:pt idx="556">
                  <c:v>-1.2013</c:v>
                </c:pt>
                <c:pt idx="557">
                  <c:v>-1.2645999999999999</c:v>
                </c:pt>
                <c:pt idx="558">
                  <c:v>-1.296</c:v>
                </c:pt>
                <c:pt idx="559">
                  <c:v>-1.2668999999999999</c:v>
                </c:pt>
                <c:pt idx="560">
                  <c:v>-1.3164</c:v>
                </c:pt>
                <c:pt idx="561">
                  <c:v>-1.3170999999999999</c:v>
                </c:pt>
                <c:pt idx="562">
                  <c:v>-1.3151999999999999</c:v>
                </c:pt>
                <c:pt idx="563">
                  <c:v>-1.3796999999999999</c:v>
                </c:pt>
                <c:pt idx="564">
                  <c:v>-1.3807</c:v>
                </c:pt>
                <c:pt idx="565">
                  <c:v>-1.4293</c:v>
                </c:pt>
                <c:pt idx="566">
                  <c:v>-1.4225000000000001</c:v>
                </c:pt>
                <c:pt idx="567">
                  <c:v>-1.4309000000000001</c:v>
                </c:pt>
                <c:pt idx="568">
                  <c:v>-1.4259999999999999</c:v>
                </c:pt>
                <c:pt idx="569">
                  <c:v>-1.4123000000000001</c:v>
                </c:pt>
                <c:pt idx="570">
                  <c:v>-1.3307</c:v>
                </c:pt>
                <c:pt idx="571">
                  <c:v>-1.3059000000000001</c:v>
                </c:pt>
                <c:pt idx="572">
                  <c:v>-1.2849999999999999</c:v>
                </c:pt>
                <c:pt idx="573">
                  <c:v>-1.2949999999999999</c:v>
                </c:pt>
                <c:pt idx="574">
                  <c:v>-1.2833000000000001</c:v>
                </c:pt>
                <c:pt idx="575">
                  <c:v>-1.2668999999999999</c:v>
                </c:pt>
                <c:pt idx="576">
                  <c:v>-1.266</c:v>
                </c:pt>
                <c:pt idx="578">
                  <c:v>-1.2544999999999999</c:v>
                </c:pt>
                <c:pt idx="579">
                  <c:v>-1.2713000000000001</c:v>
                </c:pt>
                <c:pt idx="580">
                  <c:v>-1.2681</c:v>
                </c:pt>
                <c:pt idx="581">
                  <c:v>-1.2370000000000001</c:v>
                </c:pt>
                <c:pt idx="582">
                  <c:v>-1.2890999999999999</c:v>
                </c:pt>
                <c:pt idx="583">
                  <c:v>-1.2790999999999999</c:v>
                </c:pt>
                <c:pt idx="584">
                  <c:v>-1.2008000000000001</c:v>
                </c:pt>
                <c:pt idx="585">
                  <c:v>-1.1851</c:v>
                </c:pt>
                <c:pt idx="586">
                  <c:v>-1.1988000000000001</c:v>
                </c:pt>
                <c:pt idx="587">
                  <c:v>-1.1701999999999999</c:v>
                </c:pt>
                <c:pt idx="588">
                  <c:v>-1.1767000000000001</c:v>
                </c:pt>
                <c:pt idx="589">
                  <c:v>-1.1813</c:v>
                </c:pt>
                <c:pt idx="590">
                  <c:v>-1.2148000000000001</c:v>
                </c:pt>
                <c:pt idx="591">
                  <c:v>-1.1834</c:v>
                </c:pt>
                <c:pt idx="592">
                  <c:v>-1.1700999999999999</c:v>
                </c:pt>
                <c:pt idx="593">
                  <c:v>-1.1563000000000001</c:v>
                </c:pt>
                <c:pt idx="594">
                  <c:v>-1.1069</c:v>
                </c:pt>
                <c:pt idx="595">
                  <c:v>-1.1193</c:v>
                </c:pt>
                <c:pt idx="596">
                  <c:v>-1.1601999999999999</c:v>
                </c:pt>
                <c:pt idx="597">
                  <c:v>-1.4391</c:v>
                </c:pt>
                <c:pt idx="598">
                  <c:v>-1.4055</c:v>
                </c:pt>
                <c:pt idx="599">
                  <c:v>-1.3862000000000001</c:v>
                </c:pt>
                <c:pt idx="600">
                  <c:v>-1.3895</c:v>
                </c:pt>
                <c:pt idx="601">
                  <c:v>-1.3915</c:v>
                </c:pt>
                <c:pt idx="602">
                  <c:v>-1.3741000000000001</c:v>
                </c:pt>
                <c:pt idx="603">
                  <c:v>-1.3983000000000001</c:v>
                </c:pt>
                <c:pt idx="604">
                  <c:v>-1.4047000000000001</c:v>
                </c:pt>
                <c:pt idx="605">
                  <c:v>-1.4067000000000001</c:v>
                </c:pt>
                <c:pt idx="606">
                  <c:v>-1.4287000000000001</c:v>
                </c:pt>
                <c:pt idx="607">
                  <c:v>-1.4226000000000001</c:v>
                </c:pt>
                <c:pt idx="608">
                  <c:v>-1.4986999999999999</c:v>
                </c:pt>
                <c:pt idx="609">
                  <c:v>-1.482</c:v>
                </c:pt>
                <c:pt idx="610">
                  <c:v>-1.5192000000000001</c:v>
                </c:pt>
                <c:pt idx="611">
                  <c:v>-1.5680000000000001</c:v>
                </c:pt>
                <c:pt idx="612">
                  <c:v>-1.5224</c:v>
                </c:pt>
                <c:pt idx="613">
                  <c:v>-1.5053000000000001</c:v>
                </c:pt>
                <c:pt idx="614">
                  <c:v>-1.4659</c:v>
                </c:pt>
                <c:pt idx="615">
                  <c:v>-1.4480999999999999</c:v>
                </c:pt>
                <c:pt idx="616">
                  <c:v>-1.4278999999999999</c:v>
                </c:pt>
                <c:pt idx="617">
                  <c:v>-1.4963</c:v>
                </c:pt>
                <c:pt idx="618">
                  <c:v>-1.3988</c:v>
                </c:pt>
                <c:pt idx="619">
                  <c:v>-1.3664000000000001</c:v>
                </c:pt>
                <c:pt idx="620">
                  <c:v>-1.3813</c:v>
                </c:pt>
                <c:pt idx="621">
                  <c:v>-1.3715999999999999</c:v>
                </c:pt>
                <c:pt idx="622">
                  <c:v>-1.3434999999999999</c:v>
                </c:pt>
                <c:pt idx="623">
                  <c:v>-1.3016000000000001</c:v>
                </c:pt>
                <c:pt idx="624">
                  <c:v>-1.3055000000000001</c:v>
                </c:pt>
                <c:pt idx="625">
                  <c:v>-1.3050999999999999</c:v>
                </c:pt>
                <c:pt idx="626">
                  <c:v>-1.2906</c:v>
                </c:pt>
                <c:pt idx="627">
                  <c:v>-1.3098000000000001</c:v>
                </c:pt>
                <c:pt idx="628">
                  <c:v>-1.2669999999999999</c:v>
                </c:pt>
                <c:pt idx="629">
                  <c:v>-1.2844</c:v>
                </c:pt>
                <c:pt idx="630">
                  <c:v>-1.2663</c:v>
                </c:pt>
                <c:pt idx="631">
                  <c:v>-1.2518</c:v>
                </c:pt>
                <c:pt idx="632">
                  <c:v>-1.2423</c:v>
                </c:pt>
                <c:pt idx="633">
                  <c:v>-1.2156</c:v>
                </c:pt>
                <c:pt idx="634">
                  <c:v>-1.2103999999999999</c:v>
                </c:pt>
                <c:pt idx="635">
                  <c:v>-1.1814</c:v>
                </c:pt>
                <c:pt idx="636">
                  <c:v>-1.1548</c:v>
                </c:pt>
                <c:pt idx="637">
                  <c:v>-1.1032</c:v>
                </c:pt>
                <c:pt idx="638">
                  <c:v>-1.0680000000000001</c:v>
                </c:pt>
                <c:pt idx="639">
                  <c:v>-1.1220000000000001</c:v>
                </c:pt>
                <c:pt idx="641">
                  <c:v>-1.1364000000000001</c:v>
                </c:pt>
                <c:pt idx="642">
                  <c:v>-1.1247</c:v>
                </c:pt>
                <c:pt idx="643">
                  <c:v>-1.1583000000000001</c:v>
                </c:pt>
                <c:pt idx="644">
                  <c:v>-1.2020999999999999</c:v>
                </c:pt>
                <c:pt idx="645">
                  <c:v>-1.1963999999999999</c:v>
                </c:pt>
                <c:pt idx="646">
                  <c:v>-1.1852</c:v>
                </c:pt>
                <c:pt idx="647">
                  <c:v>-1.1740999999999999</c:v>
                </c:pt>
                <c:pt idx="648">
                  <c:v>-1.1708000000000001</c:v>
                </c:pt>
                <c:pt idx="649">
                  <c:v>-1.1499999999999999</c:v>
                </c:pt>
                <c:pt idx="650">
                  <c:v>-1.1846000000000001</c:v>
                </c:pt>
                <c:pt idx="651">
                  <c:v>-1.1813</c:v>
                </c:pt>
                <c:pt idx="652">
                  <c:v>-1.1971000000000001</c:v>
                </c:pt>
                <c:pt idx="653">
                  <c:v>-1.1968000000000001</c:v>
                </c:pt>
                <c:pt idx="654">
                  <c:v>-1.2269000000000001</c:v>
                </c:pt>
                <c:pt idx="655">
                  <c:v>-1.1968000000000001</c:v>
                </c:pt>
                <c:pt idx="656">
                  <c:v>-1.2190000000000001</c:v>
                </c:pt>
                <c:pt idx="657">
                  <c:v>-1.3089</c:v>
                </c:pt>
                <c:pt idx="658">
                  <c:v>-1.3250999999999999</c:v>
                </c:pt>
                <c:pt idx="659">
                  <c:v>-1.2991999999999999</c:v>
                </c:pt>
                <c:pt idx="660">
                  <c:v>-1.3083</c:v>
                </c:pt>
                <c:pt idx="661">
                  <c:v>-1.2824</c:v>
                </c:pt>
                <c:pt idx="662">
                  <c:v>-1.2305999999999999</c:v>
                </c:pt>
                <c:pt idx="663">
                  <c:v>-1.2338</c:v>
                </c:pt>
                <c:pt idx="664">
                  <c:v>-1.2252000000000001</c:v>
                </c:pt>
                <c:pt idx="665">
                  <c:v>-1.2041999999999999</c:v>
                </c:pt>
                <c:pt idx="666">
                  <c:v>-1.1767000000000001</c:v>
                </c:pt>
                <c:pt idx="667">
                  <c:v>-1.1564000000000001</c:v>
                </c:pt>
                <c:pt idx="668">
                  <c:v>-1.1549</c:v>
                </c:pt>
                <c:pt idx="669">
                  <c:v>-1.1994</c:v>
                </c:pt>
                <c:pt idx="670">
                  <c:v>-1.1791</c:v>
                </c:pt>
                <c:pt idx="671">
                  <c:v>-1.1712</c:v>
                </c:pt>
                <c:pt idx="672">
                  <c:v>-1.1468</c:v>
                </c:pt>
                <c:pt idx="673">
                  <c:v>-1.1536</c:v>
                </c:pt>
                <c:pt idx="674">
                  <c:v>-1.1122000000000001</c:v>
                </c:pt>
                <c:pt idx="675">
                  <c:v>-1.0803</c:v>
                </c:pt>
                <c:pt idx="676">
                  <c:v>-1.1539999999999999</c:v>
                </c:pt>
                <c:pt idx="677">
                  <c:v>-1.1269</c:v>
                </c:pt>
                <c:pt idx="678">
                  <c:v>-1.1324000000000001</c:v>
                </c:pt>
                <c:pt idx="679">
                  <c:v>-1.1952</c:v>
                </c:pt>
                <c:pt idx="680">
                  <c:v>-1.2188000000000001</c:v>
                </c:pt>
                <c:pt idx="681">
                  <c:v>-1.2305999999999999</c:v>
                </c:pt>
                <c:pt idx="682">
                  <c:v>-1.3199000000000001</c:v>
                </c:pt>
                <c:pt idx="683">
                  <c:v>-1.3351</c:v>
                </c:pt>
                <c:pt idx="684">
                  <c:v>-1.3163</c:v>
                </c:pt>
                <c:pt idx="685">
                  <c:v>-1.3152999999999999</c:v>
                </c:pt>
                <c:pt idx="686">
                  <c:v>-1.3434999999999999</c:v>
                </c:pt>
                <c:pt idx="687">
                  <c:v>-1.3305</c:v>
                </c:pt>
                <c:pt idx="688">
                  <c:v>-1.3083</c:v>
                </c:pt>
                <c:pt idx="689">
                  <c:v>-1.3303</c:v>
                </c:pt>
                <c:pt idx="690">
                  <c:v>-1.3345</c:v>
                </c:pt>
                <c:pt idx="691">
                  <c:v>-1.3653</c:v>
                </c:pt>
                <c:pt idx="692">
                  <c:v>-1.3676999999999999</c:v>
                </c:pt>
                <c:pt idx="693">
                  <c:v>-1.3411</c:v>
                </c:pt>
                <c:pt idx="694">
                  <c:v>-1.3856999999999999</c:v>
                </c:pt>
                <c:pt idx="695">
                  <c:v>-1.3568</c:v>
                </c:pt>
                <c:pt idx="696">
                  <c:v>-1.3697999999999999</c:v>
                </c:pt>
                <c:pt idx="697">
                  <c:v>-1.3875999999999999</c:v>
                </c:pt>
                <c:pt idx="698">
                  <c:v>-1.3724000000000001</c:v>
                </c:pt>
                <c:pt idx="699">
                  <c:v>-1.3663000000000001</c:v>
                </c:pt>
                <c:pt idx="700">
                  <c:v>-1.3879999999999999</c:v>
                </c:pt>
                <c:pt idx="701">
                  <c:v>-1.3528</c:v>
                </c:pt>
                <c:pt idx="702">
                  <c:v>-1.3110999999999999</c:v>
                </c:pt>
                <c:pt idx="703">
                  <c:v>-1.3022</c:v>
                </c:pt>
                <c:pt idx="704">
                  <c:v>-1.3217000000000001</c:v>
                </c:pt>
                <c:pt idx="705">
                  <c:v>-1.2919</c:v>
                </c:pt>
                <c:pt idx="706">
                  <c:v>-1.3224</c:v>
                </c:pt>
                <c:pt idx="707">
                  <c:v>-1.3023</c:v>
                </c:pt>
                <c:pt idx="708">
                  <c:v>-1.2726</c:v>
                </c:pt>
                <c:pt idx="709">
                  <c:v>-1.2531000000000001</c:v>
                </c:pt>
                <c:pt idx="710">
                  <c:v>-1.3102</c:v>
                </c:pt>
                <c:pt idx="711">
                  <c:v>-1.2264999999999999</c:v>
                </c:pt>
                <c:pt idx="712">
                  <c:v>-1.2273000000000001</c:v>
                </c:pt>
                <c:pt idx="713">
                  <c:v>-1.2236</c:v>
                </c:pt>
                <c:pt idx="714">
                  <c:v>-1.2047000000000001</c:v>
                </c:pt>
                <c:pt idx="715">
                  <c:v>-1.2252000000000001</c:v>
                </c:pt>
                <c:pt idx="716">
                  <c:v>-1.1968000000000001</c:v>
                </c:pt>
                <c:pt idx="717">
                  <c:v>-1.1898</c:v>
                </c:pt>
                <c:pt idx="718">
                  <c:v>-1.222</c:v>
                </c:pt>
                <c:pt idx="719">
                  <c:v>-1.2452000000000001</c:v>
                </c:pt>
                <c:pt idx="720">
                  <c:v>-1.2410000000000001</c:v>
                </c:pt>
                <c:pt idx="721">
                  <c:v>-1.1970000000000001</c:v>
                </c:pt>
                <c:pt idx="722">
                  <c:v>-1.147</c:v>
                </c:pt>
                <c:pt idx="723">
                  <c:v>-1.1399999999999999</c:v>
                </c:pt>
                <c:pt idx="725">
                  <c:v>-1.0853999999999999</c:v>
                </c:pt>
                <c:pt idx="726">
                  <c:v>-1.0022</c:v>
                </c:pt>
                <c:pt idx="727">
                  <c:v>-0.98909999999999998</c:v>
                </c:pt>
                <c:pt idx="728">
                  <c:v>-1.0461</c:v>
                </c:pt>
                <c:pt idx="729">
                  <c:v>-1.0839000000000001</c:v>
                </c:pt>
                <c:pt idx="730">
                  <c:v>-1.1433</c:v>
                </c:pt>
                <c:pt idx="731">
                  <c:v>-1.1281000000000001</c:v>
                </c:pt>
                <c:pt idx="732">
                  <c:v>-1.1356999999999999</c:v>
                </c:pt>
                <c:pt idx="733">
                  <c:v>-1.1093</c:v>
                </c:pt>
                <c:pt idx="734">
                  <c:v>-1.1539999999999999</c:v>
                </c:pt>
                <c:pt idx="735">
                  <c:v>-1.1366000000000001</c:v>
                </c:pt>
                <c:pt idx="736">
                  <c:v>-1.1767000000000001</c:v>
                </c:pt>
                <c:pt idx="737">
                  <c:v>-1.1935</c:v>
                </c:pt>
                <c:pt idx="738">
                  <c:v>-1.1718</c:v>
                </c:pt>
                <c:pt idx="739">
                  <c:v>-1.1113999999999999</c:v>
                </c:pt>
                <c:pt idx="740">
                  <c:v>-1.1575</c:v>
                </c:pt>
                <c:pt idx="741">
                  <c:v>-1.1478999999999999</c:v>
                </c:pt>
                <c:pt idx="742">
                  <c:v>-1.1515</c:v>
                </c:pt>
                <c:pt idx="743">
                  <c:v>-1.2017</c:v>
                </c:pt>
                <c:pt idx="744">
                  <c:v>-1.2211000000000001</c:v>
                </c:pt>
                <c:pt idx="745">
                  <c:v>-1.2213000000000001</c:v>
                </c:pt>
                <c:pt idx="746">
                  <c:v>-1.1626000000000001</c:v>
                </c:pt>
                <c:pt idx="747">
                  <c:v>-1.1514</c:v>
                </c:pt>
                <c:pt idx="748">
                  <c:v>-1.1866000000000001</c:v>
                </c:pt>
                <c:pt idx="749">
                  <c:v>-1.1836</c:v>
                </c:pt>
                <c:pt idx="750">
                  <c:v>-1.1877</c:v>
                </c:pt>
                <c:pt idx="751">
                  <c:v>-1.1759999999999999</c:v>
                </c:pt>
                <c:pt idx="752">
                  <c:v>-1.1697</c:v>
                </c:pt>
                <c:pt idx="753">
                  <c:v>-1.1624000000000001</c:v>
                </c:pt>
                <c:pt idx="754">
                  <c:v>-1.1806000000000001</c:v>
                </c:pt>
                <c:pt idx="755">
                  <c:v>-1.1646000000000001</c:v>
                </c:pt>
                <c:pt idx="756">
                  <c:v>-1.1725000000000001</c:v>
                </c:pt>
                <c:pt idx="757">
                  <c:v>-1.1537999999999999</c:v>
                </c:pt>
                <c:pt idx="758">
                  <c:v>-1.1833</c:v>
                </c:pt>
                <c:pt idx="759">
                  <c:v>-1.1862999999999999</c:v>
                </c:pt>
                <c:pt idx="760">
                  <c:v>-1.2544</c:v>
                </c:pt>
                <c:pt idx="761">
                  <c:v>-1.3134999999999999</c:v>
                </c:pt>
                <c:pt idx="762">
                  <c:v>-1.3516999999999999</c:v>
                </c:pt>
                <c:pt idx="763">
                  <c:v>-1.3517999999999999</c:v>
                </c:pt>
                <c:pt idx="764">
                  <c:v>-1.3066</c:v>
                </c:pt>
                <c:pt idx="765">
                  <c:v>-1.3447</c:v>
                </c:pt>
                <c:pt idx="766">
                  <c:v>-1.2945</c:v>
                </c:pt>
                <c:pt idx="767">
                  <c:v>-1.2846</c:v>
                </c:pt>
                <c:pt idx="768">
                  <c:v>-1.3395999999999999</c:v>
                </c:pt>
                <c:pt idx="769">
                  <c:v>-1.2845</c:v>
                </c:pt>
                <c:pt idx="770">
                  <c:v>-1.2372000000000001</c:v>
                </c:pt>
                <c:pt idx="771">
                  <c:v>-1.2746</c:v>
                </c:pt>
                <c:pt idx="772">
                  <c:v>-1.3035000000000001</c:v>
                </c:pt>
                <c:pt idx="773">
                  <c:v>-1.3159000000000001</c:v>
                </c:pt>
                <c:pt idx="774">
                  <c:v>-1.3212999999999999</c:v>
                </c:pt>
                <c:pt idx="775">
                  <c:v>-1.3949</c:v>
                </c:pt>
                <c:pt idx="776">
                  <c:v>-1.4063000000000001</c:v>
                </c:pt>
                <c:pt idx="777">
                  <c:v>-1.3754</c:v>
                </c:pt>
                <c:pt idx="778">
                  <c:v>-1.3824000000000001</c:v>
                </c:pt>
                <c:pt idx="779">
                  <c:v>-1.3677999999999999</c:v>
                </c:pt>
                <c:pt idx="780">
                  <c:v>-1.3706</c:v>
                </c:pt>
                <c:pt idx="781">
                  <c:v>-1.3614999999999999</c:v>
                </c:pt>
                <c:pt idx="782">
                  <c:v>-1.3118000000000001</c:v>
                </c:pt>
                <c:pt idx="783">
                  <c:v>-1.2972999999999999</c:v>
                </c:pt>
                <c:pt idx="784">
                  <c:v>-1.3022</c:v>
                </c:pt>
                <c:pt idx="785">
                  <c:v>-1.2819</c:v>
                </c:pt>
                <c:pt idx="786">
                  <c:v>-1.2941</c:v>
                </c:pt>
                <c:pt idx="787">
                  <c:v>-1.2974000000000001</c:v>
                </c:pt>
                <c:pt idx="788">
                  <c:v>-1.3326</c:v>
                </c:pt>
                <c:pt idx="789">
                  <c:v>-1.3858999999999999</c:v>
                </c:pt>
                <c:pt idx="790">
                  <c:v>-1.3704000000000001</c:v>
                </c:pt>
                <c:pt idx="791">
                  <c:v>-1.3577999999999999</c:v>
                </c:pt>
                <c:pt idx="792">
                  <c:v>-1.3346</c:v>
                </c:pt>
                <c:pt idx="793">
                  <c:v>-1.3540000000000001</c:v>
                </c:pt>
                <c:pt idx="795">
                  <c:v>-1.3597999999999999</c:v>
                </c:pt>
                <c:pt idx="796">
                  <c:v>-1.3945000000000001</c:v>
                </c:pt>
                <c:pt idx="797">
                  <c:v>-1.4301999999999999</c:v>
                </c:pt>
                <c:pt idx="798">
                  <c:v>-1.4596</c:v>
                </c:pt>
                <c:pt idx="799">
                  <c:v>-1.4847999999999999</c:v>
                </c:pt>
                <c:pt idx="800">
                  <c:v>-1.5018</c:v>
                </c:pt>
                <c:pt idx="801">
                  <c:v>-1.4153</c:v>
                </c:pt>
                <c:pt idx="802">
                  <c:v>-1.3954</c:v>
                </c:pt>
                <c:pt idx="803">
                  <c:v>-1.417</c:v>
                </c:pt>
                <c:pt idx="804">
                  <c:v>-1.4007000000000001</c:v>
                </c:pt>
                <c:pt idx="805">
                  <c:v>-1.4279999999999999</c:v>
                </c:pt>
                <c:pt idx="806">
                  <c:v>-1.3996</c:v>
                </c:pt>
                <c:pt idx="807">
                  <c:v>-1.3628</c:v>
                </c:pt>
                <c:pt idx="808">
                  <c:v>-1.343</c:v>
                </c:pt>
                <c:pt idx="810">
                  <c:v>-1.3922000000000001</c:v>
                </c:pt>
                <c:pt idx="811">
                  <c:v>-1.4221999999999999</c:v>
                </c:pt>
                <c:pt idx="812">
                  <c:v>-1.3724000000000001</c:v>
                </c:pt>
                <c:pt idx="813">
                  <c:v>-1.4437</c:v>
                </c:pt>
                <c:pt idx="814">
                  <c:v>-1.4676</c:v>
                </c:pt>
                <c:pt idx="815">
                  <c:v>-1.5130999999999999</c:v>
                </c:pt>
                <c:pt idx="816">
                  <c:v>-1.4698</c:v>
                </c:pt>
                <c:pt idx="817">
                  <c:v>-1.4087000000000001</c:v>
                </c:pt>
                <c:pt idx="818">
                  <c:v>-1.5006999999999999</c:v>
                </c:pt>
                <c:pt idx="819">
                  <c:v>-1.5066999999999999</c:v>
                </c:pt>
                <c:pt idx="820">
                  <c:v>-1.4942</c:v>
                </c:pt>
                <c:pt idx="821">
                  <c:v>-1.4737</c:v>
                </c:pt>
                <c:pt idx="822">
                  <c:v>-1.4938</c:v>
                </c:pt>
                <c:pt idx="823">
                  <c:v>-1.5068999999999999</c:v>
                </c:pt>
                <c:pt idx="824">
                  <c:v>-1.5008999999999999</c:v>
                </c:pt>
                <c:pt idx="825">
                  <c:v>-1.4888999999999999</c:v>
                </c:pt>
                <c:pt idx="826">
                  <c:v>-1.4550000000000001</c:v>
                </c:pt>
                <c:pt idx="827">
                  <c:v>-1.4431</c:v>
                </c:pt>
                <c:pt idx="828">
                  <c:v>-1.4552</c:v>
                </c:pt>
                <c:pt idx="830">
                  <c:v>-1.4252</c:v>
                </c:pt>
                <c:pt idx="831">
                  <c:v>-1.4436</c:v>
                </c:pt>
                <c:pt idx="832">
                  <c:v>-1.4247000000000001</c:v>
                </c:pt>
                <c:pt idx="833">
                  <c:v>-1.4547000000000001</c:v>
                </c:pt>
                <c:pt idx="834">
                  <c:v>-1.4765999999999999</c:v>
                </c:pt>
                <c:pt idx="835">
                  <c:v>-1.4072</c:v>
                </c:pt>
                <c:pt idx="836">
                  <c:v>-1.4232</c:v>
                </c:pt>
                <c:pt idx="837">
                  <c:v>-1.3998999999999999</c:v>
                </c:pt>
                <c:pt idx="838">
                  <c:v>-1.3492</c:v>
                </c:pt>
                <c:pt idx="839">
                  <c:v>-1.3409</c:v>
                </c:pt>
                <c:pt idx="840">
                  <c:v>-1.2445999999999999</c:v>
                </c:pt>
                <c:pt idx="841">
                  <c:v>-1.1807000000000001</c:v>
                </c:pt>
                <c:pt idx="842">
                  <c:v>-1.08</c:v>
                </c:pt>
                <c:pt idx="843">
                  <c:v>-1.0889</c:v>
                </c:pt>
                <c:pt idx="844">
                  <c:v>-1.0841000000000001</c:v>
                </c:pt>
                <c:pt idx="845">
                  <c:v>-1.1051</c:v>
                </c:pt>
                <c:pt idx="846">
                  <c:v>-1.0688</c:v>
                </c:pt>
                <c:pt idx="847">
                  <c:v>-1.0921000000000001</c:v>
                </c:pt>
                <c:pt idx="848">
                  <c:v>-1.0282</c:v>
                </c:pt>
                <c:pt idx="849">
                  <c:v>-1.0276000000000001</c:v>
                </c:pt>
                <c:pt idx="850">
                  <c:v>-1.0470999999999999</c:v>
                </c:pt>
                <c:pt idx="851">
                  <c:v>-1.0444</c:v>
                </c:pt>
                <c:pt idx="852">
                  <c:v>-1.0807</c:v>
                </c:pt>
                <c:pt idx="853">
                  <c:v>-1.1297999999999999</c:v>
                </c:pt>
                <c:pt idx="854">
                  <c:v>-1.1321000000000001</c:v>
                </c:pt>
                <c:pt idx="855">
                  <c:v>-1.1487000000000001</c:v>
                </c:pt>
                <c:pt idx="856">
                  <c:v>-1.1529</c:v>
                </c:pt>
                <c:pt idx="857">
                  <c:v>-1.1443000000000001</c:v>
                </c:pt>
                <c:pt idx="858">
                  <c:v>-1.1495</c:v>
                </c:pt>
                <c:pt idx="859">
                  <c:v>-1.1620999999999999</c:v>
                </c:pt>
                <c:pt idx="860">
                  <c:v>-1.1273</c:v>
                </c:pt>
                <c:pt idx="861">
                  <c:v>-1.1251</c:v>
                </c:pt>
                <c:pt idx="862">
                  <c:v>-1.1776</c:v>
                </c:pt>
                <c:pt idx="863">
                  <c:v>-1.2524</c:v>
                </c:pt>
                <c:pt idx="864">
                  <c:v>-1.2458</c:v>
                </c:pt>
                <c:pt idx="865">
                  <c:v>-1.2306999999999999</c:v>
                </c:pt>
                <c:pt idx="866">
                  <c:v>-1.1921999999999999</c:v>
                </c:pt>
                <c:pt idx="867">
                  <c:v>-1.2081</c:v>
                </c:pt>
                <c:pt idx="868">
                  <c:v>-1.2601</c:v>
                </c:pt>
                <c:pt idx="869">
                  <c:v>-1.2261</c:v>
                </c:pt>
                <c:pt idx="870">
                  <c:v>-1.2924</c:v>
                </c:pt>
                <c:pt idx="871">
                  <c:v>-1.3042</c:v>
                </c:pt>
                <c:pt idx="872">
                  <c:v>-1.3097000000000001</c:v>
                </c:pt>
                <c:pt idx="873">
                  <c:v>-1.3307</c:v>
                </c:pt>
                <c:pt idx="874">
                  <c:v>-1.3331999999999999</c:v>
                </c:pt>
                <c:pt idx="875">
                  <c:v>-1.3104</c:v>
                </c:pt>
                <c:pt idx="876">
                  <c:v>-1.3134999999999999</c:v>
                </c:pt>
                <c:pt idx="877">
                  <c:v>-1.2990999999999999</c:v>
                </c:pt>
                <c:pt idx="878">
                  <c:v>-1.3321000000000001</c:v>
                </c:pt>
                <c:pt idx="879">
                  <c:v>-1.4119999999999999</c:v>
                </c:pt>
                <c:pt idx="880">
                  <c:v>-1.4232</c:v>
                </c:pt>
                <c:pt idx="881">
                  <c:v>-1.4257</c:v>
                </c:pt>
                <c:pt idx="882">
                  <c:v>-1.4076</c:v>
                </c:pt>
                <c:pt idx="883">
                  <c:v>-1.4297</c:v>
                </c:pt>
                <c:pt idx="884">
                  <c:v>-1.4316</c:v>
                </c:pt>
                <c:pt idx="885">
                  <c:v>-1.4428000000000001</c:v>
                </c:pt>
                <c:pt idx="886">
                  <c:v>-1.3956999999999999</c:v>
                </c:pt>
                <c:pt idx="887">
                  <c:v>-1.3281000000000001</c:v>
                </c:pt>
                <c:pt idx="888">
                  <c:v>-1.3401000000000001</c:v>
                </c:pt>
                <c:pt idx="889">
                  <c:v>-1.3627</c:v>
                </c:pt>
                <c:pt idx="890">
                  <c:v>-1.3097000000000001</c:v>
                </c:pt>
                <c:pt idx="891">
                  <c:v>-1.3108</c:v>
                </c:pt>
                <c:pt idx="892">
                  <c:v>-1.4154</c:v>
                </c:pt>
                <c:pt idx="893">
                  <c:v>-1.3852</c:v>
                </c:pt>
                <c:pt idx="894">
                  <c:v>-1.3507</c:v>
                </c:pt>
                <c:pt idx="895">
                  <c:v>-1.3572</c:v>
                </c:pt>
                <c:pt idx="896">
                  <c:v>-1.3460000000000001</c:v>
                </c:pt>
                <c:pt idx="897">
                  <c:v>-1.3580000000000001</c:v>
                </c:pt>
                <c:pt idx="899">
                  <c:v>-1.2999000000000001</c:v>
                </c:pt>
                <c:pt idx="900">
                  <c:v>-1.3224</c:v>
                </c:pt>
                <c:pt idx="901">
                  <c:v>-1.3182</c:v>
                </c:pt>
                <c:pt idx="902">
                  <c:v>-1.2791999999999999</c:v>
                </c:pt>
                <c:pt idx="903">
                  <c:v>-1.2476</c:v>
                </c:pt>
                <c:pt idx="904">
                  <c:v>-1.2864</c:v>
                </c:pt>
                <c:pt idx="905">
                  <c:v>-1.2531000000000001</c:v>
                </c:pt>
                <c:pt idx="906">
                  <c:v>-1.2932999999999999</c:v>
                </c:pt>
                <c:pt idx="907">
                  <c:v>-1.2624</c:v>
                </c:pt>
                <c:pt idx="908">
                  <c:v>-1.2116</c:v>
                </c:pt>
                <c:pt idx="909">
                  <c:v>-1.2495000000000001</c:v>
                </c:pt>
                <c:pt idx="910">
                  <c:v>-1.2768999999999999</c:v>
                </c:pt>
                <c:pt idx="911">
                  <c:v>-1.2751999999999999</c:v>
                </c:pt>
                <c:pt idx="912">
                  <c:v>-1.2771999999999999</c:v>
                </c:pt>
                <c:pt idx="913">
                  <c:v>-1.3173999999999999</c:v>
                </c:pt>
                <c:pt idx="914">
                  <c:v>-1.2829999999999999</c:v>
                </c:pt>
                <c:pt idx="915">
                  <c:v>-1.2958000000000001</c:v>
                </c:pt>
                <c:pt idx="916">
                  <c:v>-1.2843</c:v>
                </c:pt>
                <c:pt idx="917">
                  <c:v>-1.2908999999999999</c:v>
                </c:pt>
                <c:pt idx="918">
                  <c:v>-1.3165</c:v>
                </c:pt>
                <c:pt idx="919">
                  <c:v>-1.3102</c:v>
                </c:pt>
                <c:pt idx="920">
                  <c:v>-1.2809999999999999</c:v>
                </c:pt>
                <c:pt idx="921">
                  <c:v>-1.2568999999999999</c:v>
                </c:pt>
                <c:pt idx="922">
                  <c:v>-1.2492000000000001</c:v>
                </c:pt>
                <c:pt idx="923">
                  <c:v>-1.1984999999999999</c:v>
                </c:pt>
                <c:pt idx="924">
                  <c:v>-1.1568000000000001</c:v>
                </c:pt>
                <c:pt idx="925">
                  <c:v>-1.1700999999999999</c:v>
                </c:pt>
                <c:pt idx="926">
                  <c:v>-1.1694</c:v>
                </c:pt>
                <c:pt idx="927">
                  <c:v>-1.1836</c:v>
                </c:pt>
                <c:pt idx="928">
                  <c:v>-1.1331</c:v>
                </c:pt>
                <c:pt idx="929">
                  <c:v>-1.1007</c:v>
                </c:pt>
                <c:pt idx="930">
                  <c:v>-1.0375000000000001</c:v>
                </c:pt>
                <c:pt idx="931">
                  <c:v>-1.0406</c:v>
                </c:pt>
                <c:pt idx="932">
                  <c:v>-1.0484</c:v>
                </c:pt>
                <c:pt idx="933">
                  <c:v>-0.99319999999999997</c:v>
                </c:pt>
                <c:pt idx="934">
                  <c:v>-0.99919999999999998</c:v>
                </c:pt>
                <c:pt idx="935">
                  <c:v>-1.0359</c:v>
                </c:pt>
                <c:pt idx="936">
                  <c:v>-1.0357000000000001</c:v>
                </c:pt>
                <c:pt idx="937">
                  <c:v>-1.0644</c:v>
                </c:pt>
                <c:pt idx="938">
                  <c:v>-1.0783</c:v>
                </c:pt>
                <c:pt idx="939">
                  <c:v>-1.0804</c:v>
                </c:pt>
                <c:pt idx="940">
                  <c:v>-1.0533999999999999</c:v>
                </c:pt>
                <c:pt idx="941">
                  <c:v>-1.0308999999999999</c:v>
                </c:pt>
                <c:pt idx="942">
                  <c:v>-1.0507</c:v>
                </c:pt>
                <c:pt idx="943">
                  <c:v>-1.1037999999999999</c:v>
                </c:pt>
                <c:pt idx="944">
                  <c:v>-1.1593</c:v>
                </c:pt>
                <c:pt idx="945">
                  <c:v>-1.1573</c:v>
                </c:pt>
                <c:pt idx="946">
                  <c:v>-1.1534</c:v>
                </c:pt>
                <c:pt idx="947">
                  <c:v>-1.0891999999999999</c:v>
                </c:pt>
                <c:pt idx="948">
                  <c:v>-1.113</c:v>
                </c:pt>
                <c:pt idx="949">
                  <c:v>-1.1998</c:v>
                </c:pt>
                <c:pt idx="950">
                  <c:v>-1.0603</c:v>
                </c:pt>
                <c:pt idx="951">
                  <c:v>-1.0638000000000001</c:v>
                </c:pt>
                <c:pt idx="952">
                  <c:v>-1.0337000000000001</c:v>
                </c:pt>
                <c:pt idx="953">
                  <c:v>-1.0172000000000001</c:v>
                </c:pt>
                <c:pt idx="954">
                  <c:v>-1.0056</c:v>
                </c:pt>
                <c:pt idx="955">
                  <c:v>-1.022</c:v>
                </c:pt>
                <c:pt idx="956">
                  <c:v>-0.99790000000000001</c:v>
                </c:pt>
                <c:pt idx="957">
                  <c:v>-0.97619999999999996</c:v>
                </c:pt>
                <c:pt idx="958">
                  <c:v>-1.0084</c:v>
                </c:pt>
                <c:pt idx="959">
                  <c:v>-1.0269999999999999</c:v>
                </c:pt>
                <c:pt idx="960">
                  <c:v>-1.0072000000000001</c:v>
                </c:pt>
                <c:pt idx="961">
                  <c:v>-1.0222</c:v>
                </c:pt>
                <c:pt idx="962">
                  <c:v>-0.99960000000000004</c:v>
                </c:pt>
                <c:pt idx="963">
                  <c:v>-1.0270999999999999</c:v>
                </c:pt>
                <c:pt idx="964">
                  <c:v>-0.99639999999999995</c:v>
                </c:pt>
                <c:pt idx="965">
                  <c:v>-1.0158</c:v>
                </c:pt>
                <c:pt idx="966">
                  <c:v>-1.0198</c:v>
                </c:pt>
                <c:pt idx="967">
                  <c:v>-0.9919</c:v>
                </c:pt>
                <c:pt idx="968">
                  <c:v>-0.98370000000000002</c:v>
                </c:pt>
                <c:pt idx="969">
                  <c:v>-1.0059</c:v>
                </c:pt>
                <c:pt idx="970">
                  <c:v>-1.028</c:v>
                </c:pt>
                <c:pt idx="971">
                  <c:v>-1.012</c:v>
                </c:pt>
                <c:pt idx="972">
                  <c:v>-1.0318000000000001</c:v>
                </c:pt>
                <c:pt idx="973">
                  <c:v>-1.0603</c:v>
                </c:pt>
                <c:pt idx="974">
                  <c:v>-1.0672999999999999</c:v>
                </c:pt>
                <c:pt idx="975">
                  <c:v>-1.0810999999999999</c:v>
                </c:pt>
                <c:pt idx="976">
                  <c:v>-1.1142000000000001</c:v>
                </c:pt>
                <c:pt idx="977">
                  <c:v>-1.0973999999999999</c:v>
                </c:pt>
                <c:pt idx="978">
                  <c:v>-1.06</c:v>
                </c:pt>
                <c:pt idx="979">
                  <c:v>-1.0831999999999999</c:v>
                </c:pt>
                <c:pt idx="980">
                  <c:v>-1.0907</c:v>
                </c:pt>
                <c:pt idx="981">
                  <c:v>-1.0945</c:v>
                </c:pt>
                <c:pt idx="982">
                  <c:v>-1.0911999999999999</c:v>
                </c:pt>
                <c:pt idx="983">
                  <c:v>-1.0598000000000001</c:v>
                </c:pt>
                <c:pt idx="984">
                  <c:v>-1.0466</c:v>
                </c:pt>
                <c:pt idx="985">
                  <c:v>-1.0236000000000001</c:v>
                </c:pt>
                <c:pt idx="987">
                  <c:v>-0.98709999999999998</c:v>
                </c:pt>
                <c:pt idx="988">
                  <c:v>-0.99960000000000004</c:v>
                </c:pt>
                <c:pt idx="989">
                  <c:v>-0.96719999999999995</c:v>
                </c:pt>
                <c:pt idx="990">
                  <c:v>-0.96709999999999996</c:v>
                </c:pt>
                <c:pt idx="991">
                  <c:v>-0.94989999999999997</c:v>
                </c:pt>
                <c:pt idx="992">
                  <c:v>-1.0326</c:v>
                </c:pt>
                <c:pt idx="993">
                  <c:v>-0.95309999999999995</c:v>
                </c:pt>
                <c:pt idx="994">
                  <c:v>-0.95030000000000003</c:v>
                </c:pt>
                <c:pt idx="995">
                  <c:v>-0.8821</c:v>
                </c:pt>
                <c:pt idx="996">
                  <c:v>-0.85919999999999996</c:v>
                </c:pt>
                <c:pt idx="997">
                  <c:v>-0.86809999999999998</c:v>
                </c:pt>
                <c:pt idx="998">
                  <c:v>-0.86519999999999997</c:v>
                </c:pt>
                <c:pt idx="999">
                  <c:v>-0.85129999999999995</c:v>
                </c:pt>
                <c:pt idx="1000">
                  <c:v>-0.84899999999999998</c:v>
                </c:pt>
                <c:pt idx="1001">
                  <c:v>-0.88700000000000001</c:v>
                </c:pt>
                <c:pt idx="1002">
                  <c:v>-0.89359999999999995</c:v>
                </c:pt>
                <c:pt idx="1003">
                  <c:v>-0.85809999999999997</c:v>
                </c:pt>
                <c:pt idx="1004">
                  <c:v>-0.86609999999999998</c:v>
                </c:pt>
                <c:pt idx="1005">
                  <c:v>-0.89280000000000004</c:v>
                </c:pt>
                <c:pt idx="1006">
                  <c:v>-0.87539999999999996</c:v>
                </c:pt>
                <c:pt idx="1007">
                  <c:v>-0.89039999999999997</c:v>
                </c:pt>
                <c:pt idx="1008">
                  <c:v>-0.86799999999999999</c:v>
                </c:pt>
                <c:pt idx="1009">
                  <c:v>-0.89149999999999996</c:v>
                </c:pt>
                <c:pt idx="1010">
                  <c:v>-0.87190000000000001</c:v>
                </c:pt>
                <c:pt idx="1011">
                  <c:v>-0.88419999999999999</c:v>
                </c:pt>
                <c:pt idx="1012">
                  <c:v>-0.87880000000000003</c:v>
                </c:pt>
                <c:pt idx="1013">
                  <c:v>-0.87549999999999994</c:v>
                </c:pt>
                <c:pt idx="1014">
                  <c:v>-0.82189999999999996</c:v>
                </c:pt>
                <c:pt idx="1015">
                  <c:v>-0.83779999999999999</c:v>
                </c:pt>
                <c:pt idx="1016">
                  <c:v>-0.84440000000000004</c:v>
                </c:pt>
                <c:pt idx="1017">
                  <c:v>-0.83860000000000001</c:v>
                </c:pt>
                <c:pt idx="1018">
                  <c:v>-0.81010000000000004</c:v>
                </c:pt>
                <c:pt idx="1019">
                  <c:v>-0.79239999999999999</c:v>
                </c:pt>
                <c:pt idx="1020">
                  <c:v>-0.81799999999999995</c:v>
                </c:pt>
                <c:pt idx="1021">
                  <c:v>-0.76270000000000004</c:v>
                </c:pt>
                <c:pt idx="1022">
                  <c:v>-0.75690000000000002</c:v>
                </c:pt>
                <c:pt idx="1023">
                  <c:v>-0.77149999999999996</c:v>
                </c:pt>
                <c:pt idx="1024">
                  <c:v>-0.76090000000000002</c:v>
                </c:pt>
                <c:pt idx="1025">
                  <c:v>-0.79930000000000001</c:v>
                </c:pt>
                <c:pt idx="1026">
                  <c:v>-0.8367</c:v>
                </c:pt>
                <c:pt idx="1027">
                  <c:v>-0.85470000000000002</c:v>
                </c:pt>
                <c:pt idx="1028">
                  <c:v>-0.87160000000000004</c:v>
                </c:pt>
                <c:pt idx="1029">
                  <c:v>-0.87419999999999998</c:v>
                </c:pt>
                <c:pt idx="1030">
                  <c:v>-0.82150000000000001</c:v>
                </c:pt>
                <c:pt idx="1031">
                  <c:v>-0.82110000000000005</c:v>
                </c:pt>
                <c:pt idx="1032">
                  <c:v>-0.80610000000000004</c:v>
                </c:pt>
                <c:pt idx="1033">
                  <c:v>-0.84319999999999995</c:v>
                </c:pt>
                <c:pt idx="1034">
                  <c:v>-0.86629999999999996</c:v>
                </c:pt>
                <c:pt idx="1035">
                  <c:v>-0.8427</c:v>
                </c:pt>
                <c:pt idx="1036">
                  <c:v>-0.85360000000000003</c:v>
                </c:pt>
                <c:pt idx="1037">
                  <c:v>-0.85570000000000002</c:v>
                </c:pt>
                <c:pt idx="1038">
                  <c:v>-0.9042</c:v>
                </c:pt>
                <c:pt idx="1039">
                  <c:v>-0.90720000000000001</c:v>
                </c:pt>
                <c:pt idx="1040">
                  <c:v>-0.91620000000000001</c:v>
                </c:pt>
                <c:pt idx="1041">
                  <c:v>-0.9274</c:v>
                </c:pt>
                <c:pt idx="1042">
                  <c:v>-0.95320000000000005</c:v>
                </c:pt>
                <c:pt idx="1043">
                  <c:v>-0.9456</c:v>
                </c:pt>
                <c:pt idx="1044">
                  <c:v>-0.91010000000000002</c:v>
                </c:pt>
                <c:pt idx="1045">
                  <c:v>-0.99180000000000001</c:v>
                </c:pt>
                <c:pt idx="1046">
                  <c:v>-1.0126999999999999</c:v>
                </c:pt>
                <c:pt idx="1047">
                  <c:v>-1.0443</c:v>
                </c:pt>
                <c:pt idx="1048">
                  <c:v>-1.0302</c:v>
                </c:pt>
                <c:pt idx="1049">
                  <c:v>-1.0501</c:v>
                </c:pt>
                <c:pt idx="1050">
                  <c:v>-0.98929999999999996</c:v>
                </c:pt>
                <c:pt idx="1052">
                  <c:v>-1.0284</c:v>
                </c:pt>
                <c:pt idx="1053">
                  <c:v>-1.0164</c:v>
                </c:pt>
                <c:pt idx="1054">
                  <c:v>-1.0247999999999999</c:v>
                </c:pt>
                <c:pt idx="1055">
                  <c:v>-1.0569</c:v>
                </c:pt>
                <c:pt idx="1056">
                  <c:v>-1.0775999999999999</c:v>
                </c:pt>
                <c:pt idx="1057">
                  <c:v>-1.0926</c:v>
                </c:pt>
                <c:pt idx="1058">
                  <c:v>-1.1279999999999999</c:v>
                </c:pt>
                <c:pt idx="1059">
                  <c:v>-1.0817000000000001</c:v>
                </c:pt>
                <c:pt idx="1060">
                  <c:v>-1.0104</c:v>
                </c:pt>
                <c:pt idx="1061">
                  <c:v>-0.97040000000000004</c:v>
                </c:pt>
                <c:pt idx="1062">
                  <c:v>-0.99909999999999999</c:v>
                </c:pt>
                <c:pt idx="1063">
                  <c:v>-1.0258</c:v>
                </c:pt>
                <c:pt idx="1064">
                  <c:v>-1.0071000000000001</c:v>
                </c:pt>
                <c:pt idx="1065">
                  <c:v>-1.0001</c:v>
                </c:pt>
                <c:pt idx="1067">
                  <c:v>-1.0486</c:v>
                </c:pt>
                <c:pt idx="1068">
                  <c:v>-1.0656000000000001</c:v>
                </c:pt>
                <c:pt idx="1069">
                  <c:v>-1.0658000000000001</c:v>
                </c:pt>
                <c:pt idx="1070">
                  <c:v>-1.0543</c:v>
                </c:pt>
                <c:pt idx="1071">
                  <c:v>-1.0626</c:v>
                </c:pt>
                <c:pt idx="1072">
                  <c:v>-1.0767</c:v>
                </c:pt>
                <c:pt idx="1073">
                  <c:v>-1.0556000000000001</c:v>
                </c:pt>
                <c:pt idx="1074">
                  <c:v>-1.0764</c:v>
                </c:pt>
                <c:pt idx="1075">
                  <c:v>-1.0599000000000001</c:v>
                </c:pt>
                <c:pt idx="1077">
                  <c:v>-1.0872999999999999</c:v>
                </c:pt>
                <c:pt idx="1078">
                  <c:v>-1.1193</c:v>
                </c:pt>
                <c:pt idx="1079">
                  <c:v>-1.1208</c:v>
                </c:pt>
                <c:pt idx="1080">
                  <c:v>-1.0927</c:v>
                </c:pt>
                <c:pt idx="1081">
                  <c:v>-1.1074999999999999</c:v>
                </c:pt>
                <c:pt idx="1082">
                  <c:v>-1.0962000000000001</c:v>
                </c:pt>
                <c:pt idx="1083">
                  <c:v>-1.0361</c:v>
                </c:pt>
              </c:numCache>
            </c:numRef>
          </c:val>
          <c:smooth val="0"/>
          <c:extLst xmlns:c16r2="http://schemas.microsoft.com/office/drawing/2015/06/chart">
            <c:ext xmlns:c16="http://schemas.microsoft.com/office/drawing/2014/chart" uri="{C3380CC4-5D6E-409C-BE32-E72D297353CC}">
              <c16:uniqueId val="{00000002-4803-4ADC-A38F-E588DC0D5614}"/>
            </c:ext>
          </c:extLst>
        </c:ser>
        <c:dLbls>
          <c:showLegendKey val="0"/>
          <c:showVal val="0"/>
          <c:showCatName val="0"/>
          <c:showSerName val="0"/>
          <c:showPercent val="0"/>
          <c:showBubbleSize val="0"/>
        </c:dLbls>
        <c:marker val="1"/>
        <c:smooth val="0"/>
        <c:axId val="370069504"/>
        <c:axId val="370071040"/>
      </c:lineChart>
      <c:dateAx>
        <c:axId val="370069504"/>
        <c:scaling>
          <c:orientation val="minMax"/>
        </c:scaling>
        <c:delete val="0"/>
        <c:axPos val="b"/>
        <c:numFmt formatCode="mmm\-yy" sourceLinked="0"/>
        <c:majorTickMark val="out"/>
        <c:minorTickMark val="none"/>
        <c:tickLblPos val="low"/>
        <c:spPr>
          <a:noFill/>
          <a:ln w="9525" cap="flat" cmpd="sng" algn="ctr">
            <a:solidFill>
              <a:srgbClr val="C1C1C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0071040"/>
        <c:crosses val="autoZero"/>
        <c:auto val="1"/>
        <c:lblOffset val="100"/>
        <c:baseTimeUnit val="days"/>
      </c:dateAx>
      <c:valAx>
        <c:axId val="370071040"/>
        <c:scaling>
          <c:orientation val="minMax"/>
          <c:min val="-3"/>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0069504"/>
        <c:crosses val="autoZero"/>
        <c:crossBetween val="between"/>
      </c:valAx>
      <c:spPr>
        <a:noFill/>
        <a:ln>
          <a:noFill/>
        </a:ln>
        <a:effectLst/>
      </c:spPr>
    </c:plotArea>
    <c:legend>
      <c:legendPos val="b"/>
      <c:layout>
        <c:manualLayout>
          <c:xMode val="edge"/>
          <c:yMode val="edge"/>
          <c:x val="8.1351866438889447E-2"/>
          <c:y val="1.0696135868049033E-2"/>
          <c:w val="0.88139607486872296"/>
          <c:h val="0.107163589366947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3750447211565"/>
          <c:y val="7.9857376863424104E-2"/>
          <c:w val="0.81410246741418779"/>
          <c:h val="0.80468949578024063"/>
        </c:manualLayout>
      </c:layout>
      <c:scatterChart>
        <c:scatterStyle val="smoothMarker"/>
        <c:varyColors val="0"/>
        <c:ser>
          <c:idx val="0"/>
          <c:order val="0"/>
          <c:tx>
            <c:strRef>
              <c:f>'XY SCATTER'!$C$2</c:f>
              <c:strCache>
                <c:ptCount val="1"/>
                <c:pt idx="0">
                  <c:v>.G3BS U Index  (LHS)</c:v>
                </c:pt>
              </c:strCache>
            </c:strRef>
          </c:tx>
          <c:spPr>
            <a:ln w="19050" cap="rnd">
              <a:solidFill>
                <a:schemeClr val="accent1"/>
              </a:solidFill>
              <a:round/>
            </a:ln>
            <a:effectLst/>
          </c:spPr>
          <c:marker>
            <c:symbol val="none"/>
          </c:marker>
          <c:xVal>
            <c:numRef>
              <c:f>'XY SCATTER'!$B$4:$B$1893</c:f>
              <c:numCache>
                <c:formatCode>m/d/yyyy</c:formatCode>
                <c:ptCount val="1890"/>
                <c:pt idx="0">
                  <c:v>43353</c:v>
                </c:pt>
                <c:pt idx="1">
                  <c:v>43350</c:v>
                </c:pt>
                <c:pt idx="2">
                  <c:v>43349</c:v>
                </c:pt>
                <c:pt idx="3">
                  <c:v>43348</c:v>
                </c:pt>
                <c:pt idx="4">
                  <c:v>43347</c:v>
                </c:pt>
                <c:pt idx="5">
                  <c:v>43346</c:v>
                </c:pt>
                <c:pt idx="6">
                  <c:v>43343</c:v>
                </c:pt>
                <c:pt idx="7">
                  <c:v>43342</c:v>
                </c:pt>
                <c:pt idx="8">
                  <c:v>43341</c:v>
                </c:pt>
                <c:pt idx="9">
                  <c:v>43340</c:v>
                </c:pt>
                <c:pt idx="10">
                  <c:v>43339</c:v>
                </c:pt>
                <c:pt idx="11">
                  <c:v>43336</c:v>
                </c:pt>
                <c:pt idx="12">
                  <c:v>43335</c:v>
                </c:pt>
                <c:pt idx="13">
                  <c:v>43334</c:v>
                </c:pt>
                <c:pt idx="14">
                  <c:v>43333</c:v>
                </c:pt>
                <c:pt idx="15">
                  <c:v>43332</c:v>
                </c:pt>
                <c:pt idx="16">
                  <c:v>43329</c:v>
                </c:pt>
                <c:pt idx="17">
                  <c:v>43328</c:v>
                </c:pt>
                <c:pt idx="18">
                  <c:v>43327</c:v>
                </c:pt>
                <c:pt idx="19">
                  <c:v>43326</c:v>
                </c:pt>
                <c:pt idx="20">
                  <c:v>43325</c:v>
                </c:pt>
                <c:pt idx="21">
                  <c:v>43322</c:v>
                </c:pt>
                <c:pt idx="22">
                  <c:v>43321</c:v>
                </c:pt>
                <c:pt idx="23">
                  <c:v>43320</c:v>
                </c:pt>
                <c:pt idx="24">
                  <c:v>43319</c:v>
                </c:pt>
                <c:pt idx="25">
                  <c:v>43318</c:v>
                </c:pt>
                <c:pt idx="26">
                  <c:v>43315</c:v>
                </c:pt>
                <c:pt idx="27">
                  <c:v>43314</c:v>
                </c:pt>
                <c:pt idx="28">
                  <c:v>43313</c:v>
                </c:pt>
                <c:pt idx="29">
                  <c:v>43312</c:v>
                </c:pt>
                <c:pt idx="30">
                  <c:v>43311</c:v>
                </c:pt>
                <c:pt idx="31">
                  <c:v>43308</c:v>
                </c:pt>
                <c:pt idx="32">
                  <c:v>43307</c:v>
                </c:pt>
                <c:pt idx="33">
                  <c:v>43306</c:v>
                </c:pt>
                <c:pt idx="34">
                  <c:v>43305</c:v>
                </c:pt>
                <c:pt idx="35">
                  <c:v>43304</c:v>
                </c:pt>
                <c:pt idx="36">
                  <c:v>43301</c:v>
                </c:pt>
                <c:pt idx="37">
                  <c:v>43300</c:v>
                </c:pt>
                <c:pt idx="38">
                  <c:v>43299</c:v>
                </c:pt>
                <c:pt idx="39">
                  <c:v>43298</c:v>
                </c:pt>
                <c:pt idx="40">
                  <c:v>43297</c:v>
                </c:pt>
                <c:pt idx="41">
                  <c:v>43294</c:v>
                </c:pt>
                <c:pt idx="42">
                  <c:v>43293</c:v>
                </c:pt>
                <c:pt idx="43">
                  <c:v>43292</c:v>
                </c:pt>
                <c:pt idx="44">
                  <c:v>43291</c:v>
                </c:pt>
                <c:pt idx="45">
                  <c:v>43290</c:v>
                </c:pt>
                <c:pt idx="46">
                  <c:v>43287</c:v>
                </c:pt>
                <c:pt idx="47">
                  <c:v>43286</c:v>
                </c:pt>
                <c:pt idx="48">
                  <c:v>43285</c:v>
                </c:pt>
                <c:pt idx="49">
                  <c:v>43284</c:v>
                </c:pt>
                <c:pt idx="50">
                  <c:v>43283</c:v>
                </c:pt>
                <c:pt idx="51">
                  <c:v>43281</c:v>
                </c:pt>
                <c:pt idx="52">
                  <c:v>43280</c:v>
                </c:pt>
                <c:pt idx="53">
                  <c:v>43279</c:v>
                </c:pt>
                <c:pt idx="54">
                  <c:v>43278</c:v>
                </c:pt>
                <c:pt idx="55">
                  <c:v>43277</c:v>
                </c:pt>
                <c:pt idx="56">
                  <c:v>43276</c:v>
                </c:pt>
                <c:pt idx="57">
                  <c:v>43273</c:v>
                </c:pt>
                <c:pt idx="58">
                  <c:v>43272</c:v>
                </c:pt>
                <c:pt idx="59">
                  <c:v>43271</c:v>
                </c:pt>
                <c:pt idx="60">
                  <c:v>43270</c:v>
                </c:pt>
                <c:pt idx="61">
                  <c:v>43269</c:v>
                </c:pt>
                <c:pt idx="62">
                  <c:v>43266</c:v>
                </c:pt>
                <c:pt idx="63">
                  <c:v>43265</c:v>
                </c:pt>
                <c:pt idx="64">
                  <c:v>43264</c:v>
                </c:pt>
                <c:pt idx="65">
                  <c:v>43263</c:v>
                </c:pt>
                <c:pt idx="66">
                  <c:v>43262</c:v>
                </c:pt>
                <c:pt idx="67">
                  <c:v>43261</c:v>
                </c:pt>
                <c:pt idx="68">
                  <c:v>43259</c:v>
                </c:pt>
                <c:pt idx="69">
                  <c:v>43258</c:v>
                </c:pt>
                <c:pt idx="70">
                  <c:v>43257</c:v>
                </c:pt>
                <c:pt idx="71">
                  <c:v>43256</c:v>
                </c:pt>
                <c:pt idx="72">
                  <c:v>43255</c:v>
                </c:pt>
                <c:pt idx="73">
                  <c:v>43252</c:v>
                </c:pt>
                <c:pt idx="74">
                  <c:v>43251</c:v>
                </c:pt>
                <c:pt idx="75">
                  <c:v>43250</c:v>
                </c:pt>
                <c:pt idx="76">
                  <c:v>43249</c:v>
                </c:pt>
                <c:pt idx="77">
                  <c:v>43248</c:v>
                </c:pt>
                <c:pt idx="78">
                  <c:v>43245</c:v>
                </c:pt>
                <c:pt idx="79">
                  <c:v>43244</c:v>
                </c:pt>
                <c:pt idx="80">
                  <c:v>43243</c:v>
                </c:pt>
                <c:pt idx="81">
                  <c:v>43242</c:v>
                </c:pt>
                <c:pt idx="82">
                  <c:v>43241</c:v>
                </c:pt>
                <c:pt idx="83">
                  <c:v>43240</c:v>
                </c:pt>
                <c:pt idx="84">
                  <c:v>43238</c:v>
                </c:pt>
                <c:pt idx="85">
                  <c:v>43237</c:v>
                </c:pt>
                <c:pt idx="86">
                  <c:v>43236</c:v>
                </c:pt>
                <c:pt idx="87">
                  <c:v>43235</c:v>
                </c:pt>
                <c:pt idx="88">
                  <c:v>43234</c:v>
                </c:pt>
                <c:pt idx="89">
                  <c:v>43231</c:v>
                </c:pt>
                <c:pt idx="90">
                  <c:v>43230</c:v>
                </c:pt>
                <c:pt idx="91">
                  <c:v>43229</c:v>
                </c:pt>
                <c:pt idx="92">
                  <c:v>43228</c:v>
                </c:pt>
                <c:pt idx="93">
                  <c:v>43227</c:v>
                </c:pt>
                <c:pt idx="94">
                  <c:v>43224</c:v>
                </c:pt>
                <c:pt idx="95">
                  <c:v>43223</c:v>
                </c:pt>
                <c:pt idx="96">
                  <c:v>43222</c:v>
                </c:pt>
                <c:pt idx="97">
                  <c:v>43221</c:v>
                </c:pt>
                <c:pt idx="98">
                  <c:v>43220</c:v>
                </c:pt>
                <c:pt idx="99">
                  <c:v>43217</c:v>
                </c:pt>
                <c:pt idx="100">
                  <c:v>43216</c:v>
                </c:pt>
                <c:pt idx="101">
                  <c:v>43215</c:v>
                </c:pt>
                <c:pt idx="102">
                  <c:v>43214</c:v>
                </c:pt>
                <c:pt idx="103">
                  <c:v>43213</c:v>
                </c:pt>
                <c:pt idx="104">
                  <c:v>43210</c:v>
                </c:pt>
                <c:pt idx="105">
                  <c:v>43209</c:v>
                </c:pt>
                <c:pt idx="106">
                  <c:v>43208</c:v>
                </c:pt>
                <c:pt idx="107">
                  <c:v>43207</c:v>
                </c:pt>
                <c:pt idx="108">
                  <c:v>43206</c:v>
                </c:pt>
                <c:pt idx="109">
                  <c:v>43203</c:v>
                </c:pt>
                <c:pt idx="110">
                  <c:v>43202</c:v>
                </c:pt>
                <c:pt idx="111">
                  <c:v>43201</c:v>
                </c:pt>
                <c:pt idx="112">
                  <c:v>43200</c:v>
                </c:pt>
                <c:pt idx="113">
                  <c:v>43199</c:v>
                </c:pt>
                <c:pt idx="114">
                  <c:v>43196</c:v>
                </c:pt>
                <c:pt idx="115">
                  <c:v>43195</c:v>
                </c:pt>
                <c:pt idx="116">
                  <c:v>43194</c:v>
                </c:pt>
                <c:pt idx="117">
                  <c:v>43193</c:v>
                </c:pt>
                <c:pt idx="118">
                  <c:v>43192</c:v>
                </c:pt>
                <c:pt idx="119">
                  <c:v>43190</c:v>
                </c:pt>
                <c:pt idx="120">
                  <c:v>43189</c:v>
                </c:pt>
                <c:pt idx="121">
                  <c:v>43188</c:v>
                </c:pt>
                <c:pt idx="122">
                  <c:v>43187</c:v>
                </c:pt>
                <c:pt idx="123">
                  <c:v>43186</c:v>
                </c:pt>
                <c:pt idx="124">
                  <c:v>43185</c:v>
                </c:pt>
                <c:pt idx="125">
                  <c:v>43182</c:v>
                </c:pt>
                <c:pt idx="126">
                  <c:v>43181</c:v>
                </c:pt>
                <c:pt idx="127">
                  <c:v>43180</c:v>
                </c:pt>
                <c:pt idx="128">
                  <c:v>43179</c:v>
                </c:pt>
                <c:pt idx="129">
                  <c:v>43178</c:v>
                </c:pt>
                <c:pt idx="130">
                  <c:v>43175</c:v>
                </c:pt>
                <c:pt idx="131">
                  <c:v>43174</c:v>
                </c:pt>
                <c:pt idx="132">
                  <c:v>43173</c:v>
                </c:pt>
                <c:pt idx="133">
                  <c:v>43172</c:v>
                </c:pt>
                <c:pt idx="134">
                  <c:v>43171</c:v>
                </c:pt>
                <c:pt idx="135">
                  <c:v>43169</c:v>
                </c:pt>
                <c:pt idx="136">
                  <c:v>43168</c:v>
                </c:pt>
                <c:pt idx="137">
                  <c:v>43167</c:v>
                </c:pt>
                <c:pt idx="138">
                  <c:v>43166</c:v>
                </c:pt>
                <c:pt idx="139">
                  <c:v>43165</c:v>
                </c:pt>
                <c:pt idx="140">
                  <c:v>43164</c:v>
                </c:pt>
                <c:pt idx="141">
                  <c:v>43161</c:v>
                </c:pt>
                <c:pt idx="142">
                  <c:v>43160</c:v>
                </c:pt>
                <c:pt idx="143">
                  <c:v>43159</c:v>
                </c:pt>
                <c:pt idx="144">
                  <c:v>43158</c:v>
                </c:pt>
                <c:pt idx="145">
                  <c:v>43157</c:v>
                </c:pt>
                <c:pt idx="146">
                  <c:v>43154</c:v>
                </c:pt>
                <c:pt idx="147">
                  <c:v>43153</c:v>
                </c:pt>
                <c:pt idx="148">
                  <c:v>43152</c:v>
                </c:pt>
                <c:pt idx="149">
                  <c:v>43151</c:v>
                </c:pt>
                <c:pt idx="150">
                  <c:v>43150</c:v>
                </c:pt>
                <c:pt idx="151">
                  <c:v>43147</c:v>
                </c:pt>
                <c:pt idx="152">
                  <c:v>43146</c:v>
                </c:pt>
                <c:pt idx="153">
                  <c:v>43145</c:v>
                </c:pt>
                <c:pt idx="154">
                  <c:v>43144</c:v>
                </c:pt>
                <c:pt idx="155">
                  <c:v>43143</c:v>
                </c:pt>
                <c:pt idx="156">
                  <c:v>43141</c:v>
                </c:pt>
                <c:pt idx="157">
                  <c:v>43140</c:v>
                </c:pt>
                <c:pt idx="158">
                  <c:v>43139</c:v>
                </c:pt>
                <c:pt idx="159">
                  <c:v>43138</c:v>
                </c:pt>
                <c:pt idx="160">
                  <c:v>43137</c:v>
                </c:pt>
                <c:pt idx="161">
                  <c:v>43136</c:v>
                </c:pt>
                <c:pt idx="162">
                  <c:v>43133</c:v>
                </c:pt>
                <c:pt idx="163">
                  <c:v>43132</c:v>
                </c:pt>
                <c:pt idx="164">
                  <c:v>43131</c:v>
                </c:pt>
                <c:pt idx="165">
                  <c:v>43130</c:v>
                </c:pt>
                <c:pt idx="166">
                  <c:v>43129</c:v>
                </c:pt>
                <c:pt idx="167">
                  <c:v>43126</c:v>
                </c:pt>
                <c:pt idx="168">
                  <c:v>43125</c:v>
                </c:pt>
                <c:pt idx="169">
                  <c:v>43124</c:v>
                </c:pt>
                <c:pt idx="170">
                  <c:v>43123</c:v>
                </c:pt>
                <c:pt idx="171">
                  <c:v>43122</c:v>
                </c:pt>
                <c:pt idx="172">
                  <c:v>43120</c:v>
                </c:pt>
                <c:pt idx="173">
                  <c:v>43119</c:v>
                </c:pt>
                <c:pt idx="174">
                  <c:v>43118</c:v>
                </c:pt>
                <c:pt idx="175">
                  <c:v>43117</c:v>
                </c:pt>
                <c:pt idx="176">
                  <c:v>43116</c:v>
                </c:pt>
                <c:pt idx="177">
                  <c:v>43115</c:v>
                </c:pt>
                <c:pt idx="178">
                  <c:v>43112</c:v>
                </c:pt>
                <c:pt idx="179">
                  <c:v>43111</c:v>
                </c:pt>
                <c:pt idx="180">
                  <c:v>43110</c:v>
                </c:pt>
                <c:pt idx="181">
                  <c:v>43109</c:v>
                </c:pt>
                <c:pt idx="182">
                  <c:v>43108</c:v>
                </c:pt>
                <c:pt idx="183">
                  <c:v>43105</c:v>
                </c:pt>
                <c:pt idx="184">
                  <c:v>43104</c:v>
                </c:pt>
                <c:pt idx="185">
                  <c:v>43103</c:v>
                </c:pt>
                <c:pt idx="186">
                  <c:v>43102</c:v>
                </c:pt>
                <c:pt idx="187">
                  <c:v>43101</c:v>
                </c:pt>
                <c:pt idx="188">
                  <c:v>43100</c:v>
                </c:pt>
                <c:pt idx="189">
                  <c:v>43098</c:v>
                </c:pt>
                <c:pt idx="190">
                  <c:v>43097</c:v>
                </c:pt>
                <c:pt idx="191">
                  <c:v>43096</c:v>
                </c:pt>
                <c:pt idx="192">
                  <c:v>43095</c:v>
                </c:pt>
                <c:pt idx="193">
                  <c:v>43094</c:v>
                </c:pt>
                <c:pt idx="194">
                  <c:v>43091</c:v>
                </c:pt>
                <c:pt idx="195">
                  <c:v>43090</c:v>
                </c:pt>
                <c:pt idx="196">
                  <c:v>43089</c:v>
                </c:pt>
                <c:pt idx="197">
                  <c:v>43088</c:v>
                </c:pt>
                <c:pt idx="198">
                  <c:v>43087</c:v>
                </c:pt>
                <c:pt idx="199">
                  <c:v>43084</c:v>
                </c:pt>
                <c:pt idx="200">
                  <c:v>43083</c:v>
                </c:pt>
                <c:pt idx="201">
                  <c:v>43082</c:v>
                </c:pt>
                <c:pt idx="202">
                  <c:v>43081</c:v>
                </c:pt>
                <c:pt idx="203">
                  <c:v>43080</c:v>
                </c:pt>
                <c:pt idx="204">
                  <c:v>43079</c:v>
                </c:pt>
                <c:pt idx="205">
                  <c:v>43077</c:v>
                </c:pt>
                <c:pt idx="206">
                  <c:v>43076</c:v>
                </c:pt>
                <c:pt idx="207">
                  <c:v>43075</c:v>
                </c:pt>
                <c:pt idx="208">
                  <c:v>43074</c:v>
                </c:pt>
                <c:pt idx="209">
                  <c:v>43073</c:v>
                </c:pt>
                <c:pt idx="210">
                  <c:v>43070</c:v>
                </c:pt>
                <c:pt idx="211">
                  <c:v>43069</c:v>
                </c:pt>
                <c:pt idx="212">
                  <c:v>43068</c:v>
                </c:pt>
                <c:pt idx="213">
                  <c:v>43067</c:v>
                </c:pt>
                <c:pt idx="214">
                  <c:v>43066</c:v>
                </c:pt>
                <c:pt idx="215">
                  <c:v>43063</c:v>
                </c:pt>
                <c:pt idx="216">
                  <c:v>43062</c:v>
                </c:pt>
                <c:pt idx="217">
                  <c:v>43061</c:v>
                </c:pt>
                <c:pt idx="218">
                  <c:v>43060</c:v>
                </c:pt>
                <c:pt idx="219">
                  <c:v>43059</c:v>
                </c:pt>
                <c:pt idx="220">
                  <c:v>43056</c:v>
                </c:pt>
                <c:pt idx="221">
                  <c:v>43055</c:v>
                </c:pt>
                <c:pt idx="222">
                  <c:v>43054</c:v>
                </c:pt>
                <c:pt idx="223">
                  <c:v>43053</c:v>
                </c:pt>
                <c:pt idx="224">
                  <c:v>43052</c:v>
                </c:pt>
                <c:pt idx="225">
                  <c:v>43049</c:v>
                </c:pt>
                <c:pt idx="226">
                  <c:v>43048</c:v>
                </c:pt>
                <c:pt idx="227">
                  <c:v>43047</c:v>
                </c:pt>
                <c:pt idx="228">
                  <c:v>43046</c:v>
                </c:pt>
                <c:pt idx="229">
                  <c:v>43045</c:v>
                </c:pt>
                <c:pt idx="230">
                  <c:v>43042</c:v>
                </c:pt>
                <c:pt idx="231">
                  <c:v>43041</c:v>
                </c:pt>
                <c:pt idx="232">
                  <c:v>43040</c:v>
                </c:pt>
                <c:pt idx="233">
                  <c:v>43039</c:v>
                </c:pt>
                <c:pt idx="234">
                  <c:v>43038</c:v>
                </c:pt>
                <c:pt idx="235">
                  <c:v>43035</c:v>
                </c:pt>
                <c:pt idx="236">
                  <c:v>43034</c:v>
                </c:pt>
                <c:pt idx="237">
                  <c:v>43033</c:v>
                </c:pt>
                <c:pt idx="238">
                  <c:v>43032</c:v>
                </c:pt>
                <c:pt idx="239">
                  <c:v>43031</c:v>
                </c:pt>
                <c:pt idx="240">
                  <c:v>43028</c:v>
                </c:pt>
                <c:pt idx="241">
                  <c:v>43027</c:v>
                </c:pt>
                <c:pt idx="242">
                  <c:v>43026</c:v>
                </c:pt>
                <c:pt idx="243">
                  <c:v>43025</c:v>
                </c:pt>
                <c:pt idx="244">
                  <c:v>43024</c:v>
                </c:pt>
                <c:pt idx="245">
                  <c:v>43021</c:v>
                </c:pt>
                <c:pt idx="246">
                  <c:v>43020</c:v>
                </c:pt>
                <c:pt idx="247">
                  <c:v>43019</c:v>
                </c:pt>
                <c:pt idx="248">
                  <c:v>43018</c:v>
                </c:pt>
                <c:pt idx="249">
                  <c:v>43017</c:v>
                </c:pt>
                <c:pt idx="250">
                  <c:v>43014</c:v>
                </c:pt>
                <c:pt idx="251">
                  <c:v>43013</c:v>
                </c:pt>
                <c:pt idx="252">
                  <c:v>43012</c:v>
                </c:pt>
                <c:pt idx="253">
                  <c:v>43011</c:v>
                </c:pt>
                <c:pt idx="254">
                  <c:v>43010</c:v>
                </c:pt>
                <c:pt idx="255">
                  <c:v>43008</c:v>
                </c:pt>
                <c:pt idx="256">
                  <c:v>43007</c:v>
                </c:pt>
                <c:pt idx="257">
                  <c:v>43006</c:v>
                </c:pt>
                <c:pt idx="258">
                  <c:v>43005</c:v>
                </c:pt>
                <c:pt idx="259">
                  <c:v>43004</c:v>
                </c:pt>
                <c:pt idx="260">
                  <c:v>43003</c:v>
                </c:pt>
                <c:pt idx="261">
                  <c:v>43000</c:v>
                </c:pt>
                <c:pt idx="262">
                  <c:v>42999</c:v>
                </c:pt>
                <c:pt idx="263">
                  <c:v>42998</c:v>
                </c:pt>
                <c:pt idx="264">
                  <c:v>42997</c:v>
                </c:pt>
                <c:pt idx="265">
                  <c:v>42996</c:v>
                </c:pt>
                <c:pt idx="266">
                  <c:v>42993</c:v>
                </c:pt>
                <c:pt idx="267">
                  <c:v>42992</c:v>
                </c:pt>
                <c:pt idx="268">
                  <c:v>42991</c:v>
                </c:pt>
                <c:pt idx="269">
                  <c:v>42990</c:v>
                </c:pt>
                <c:pt idx="270">
                  <c:v>42989</c:v>
                </c:pt>
                <c:pt idx="271">
                  <c:v>42988</c:v>
                </c:pt>
                <c:pt idx="272">
                  <c:v>42986</c:v>
                </c:pt>
                <c:pt idx="273">
                  <c:v>42985</c:v>
                </c:pt>
                <c:pt idx="274">
                  <c:v>42984</c:v>
                </c:pt>
                <c:pt idx="275">
                  <c:v>42983</c:v>
                </c:pt>
                <c:pt idx="276">
                  <c:v>42982</c:v>
                </c:pt>
                <c:pt idx="277">
                  <c:v>42979</c:v>
                </c:pt>
                <c:pt idx="278">
                  <c:v>42978</c:v>
                </c:pt>
                <c:pt idx="279">
                  <c:v>42977</c:v>
                </c:pt>
                <c:pt idx="280">
                  <c:v>42976</c:v>
                </c:pt>
                <c:pt idx="281">
                  <c:v>42975</c:v>
                </c:pt>
                <c:pt idx="282">
                  <c:v>42972</c:v>
                </c:pt>
                <c:pt idx="283">
                  <c:v>42971</c:v>
                </c:pt>
                <c:pt idx="284">
                  <c:v>42970</c:v>
                </c:pt>
                <c:pt idx="285">
                  <c:v>42969</c:v>
                </c:pt>
                <c:pt idx="286">
                  <c:v>42968</c:v>
                </c:pt>
                <c:pt idx="287">
                  <c:v>42967</c:v>
                </c:pt>
                <c:pt idx="288">
                  <c:v>42965</c:v>
                </c:pt>
                <c:pt idx="289">
                  <c:v>42964</c:v>
                </c:pt>
                <c:pt idx="290">
                  <c:v>42963</c:v>
                </c:pt>
                <c:pt idx="291">
                  <c:v>42962</c:v>
                </c:pt>
                <c:pt idx="292">
                  <c:v>42961</c:v>
                </c:pt>
                <c:pt idx="293">
                  <c:v>42958</c:v>
                </c:pt>
                <c:pt idx="294">
                  <c:v>42957</c:v>
                </c:pt>
                <c:pt idx="295">
                  <c:v>42956</c:v>
                </c:pt>
                <c:pt idx="296">
                  <c:v>42955</c:v>
                </c:pt>
                <c:pt idx="297">
                  <c:v>42954</c:v>
                </c:pt>
                <c:pt idx="298">
                  <c:v>42951</c:v>
                </c:pt>
                <c:pt idx="299">
                  <c:v>42950</c:v>
                </c:pt>
                <c:pt idx="300">
                  <c:v>42949</c:v>
                </c:pt>
                <c:pt idx="301">
                  <c:v>42948</c:v>
                </c:pt>
                <c:pt idx="302">
                  <c:v>42947</c:v>
                </c:pt>
                <c:pt idx="303">
                  <c:v>42944</c:v>
                </c:pt>
                <c:pt idx="304">
                  <c:v>42943</c:v>
                </c:pt>
                <c:pt idx="305">
                  <c:v>42942</c:v>
                </c:pt>
                <c:pt idx="306">
                  <c:v>42941</c:v>
                </c:pt>
                <c:pt idx="307">
                  <c:v>42940</c:v>
                </c:pt>
                <c:pt idx="308">
                  <c:v>42937</c:v>
                </c:pt>
                <c:pt idx="309">
                  <c:v>42936</c:v>
                </c:pt>
                <c:pt idx="310">
                  <c:v>42935</c:v>
                </c:pt>
                <c:pt idx="311">
                  <c:v>42934</c:v>
                </c:pt>
                <c:pt idx="312">
                  <c:v>42933</c:v>
                </c:pt>
                <c:pt idx="313">
                  <c:v>42930</c:v>
                </c:pt>
                <c:pt idx="314">
                  <c:v>42929</c:v>
                </c:pt>
                <c:pt idx="315">
                  <c:v>42928</c:v>
                </c:pt>
                <c:pt idx="316">
                  <c:v>42927</c:v>
                </c:pt>
                <c:pt idx="317">
                  <c:v>42926</c:v>
                </c:pt>
                <c:pt idx="318">
                  <c:v>42923</c:v>
                </c:pt>
                <c:pt idx="319">
                  <c:v>42922</c:v>
                </c:pt>
                <c:pt idx="320">
                  <c:v>42921</c:v>
                </c:pt>
                <c:pt idx="321">
                  <c:v>42920</c:v>
                </c:pt>
                <c:pt idx="322">
                  <c:v>42919</c:v>
                </c:pt>
                <c:pt idx="323">
                  <c:v>42916</c:v>
                </c:pt>
                <c:pt idx="324">
                  <c:v>42915</c:v>
                </c:pt>
                <c:pt idx="325">
                  <c:v>42914</c:v>
                </c:pt>
                <c:pt idx="326">
                  <c:v>42913</c:v>
                </c:pt>
                <c:pt idx="327">
                  <c:v>42912</c:v>
                </c:pt>
                <c:pt idx="328">
                  <c:v>42909</c:v>
                </c:pt>
                <c:pt idx="329">
                  <c:v>42908</c:v>
                </c:pt>
                <c:pt idx="330">
                  <c:v>42907</c:v>
                </c:pt>
                <c:pt idx="331">
                  <c:v>42906</c:v>
                </c:pt>
                <c:pt idx="332">
                  <c:v>42905</c:v>
                </c:pt>
                <c:pt idx="333">
                  <c:v>42902</c:v>
                </c:pt>
                <c:pt idx="334">
                  <c:v>42901</c:v>
                </c:pt>
                <c:pt idx="335">
                  <c:v>42900</c:v>
                </c:pt>
                <c:pt idx="336">
                  <c:v>42899</c:v>
                </c:pt>
                <c:pt idx="337">
                  <c:v>42898</c:v>
                </c:pt>
                <c:pt idx="338">
                  <c:v>42896</c:v>
                </c:pt>
                <c:pt idx="339">
                  <c:v>42895</c:v>
                </c:pt>
                <c:pt idx="340">
                  <c:v>42894</c:v>
                </c:pt>
                <c:pt idx="341">
                  <c:v>42893</c:v>
                </c:pt>
                <c:pt idx="342">
                  <c:v>42892</c:v>
                </c:pt>
                <c:pt idx="343">
                  <c:v>42891</c:v>
                </c:pt>
                <c:pt idx="344">
                  <c:v>42888</c:v>
                </c:pt>
                <c:pt idx="345">
                  <c:v>42887</c:v>
                </c:pt>
                <c:pt idx="346">
                  <c:v>42886</c:v>
                </c:pt>
                <c:pt idx="347">
                  <c:v>42885</c:v>
                </c:pt>
                <c:pt idx="348">
                  <c:v>42884</c:v>
                </c:pt>
                <c:pt idx="349">
                  <c:v>42881</c:v>
                </c:pt>
                <c:pt idx="350">
                  <c:v>42880</c:v>
                </c:pt>
                <c:pt idx="351">
                  <c:v>42879</c:v>
                </c:pt>
                <c:pt idx="352">
                  <c:v>42878</c:v>
                </c:pt>
                <c:pt idx="353">
                  <c:v>42877</c:v>
                </c:pt>
                <c:pt idx="354">
                  <c:v>42875</c:v>
                </c:pt>
                <c:pt idx="355">
                  <c:v>42874</c:v>
                </c:pt>
                <c:pt idx="356">
                  <c:v>42873</c:v>
                </c:pt>
                <c:pt idx="357">
                  <c:v>42872</c:v>
                </c:pt>
                <c:pt idx="358">
                  <c:v>42871</c:v>
                </c:pt>
                <c:pt idx="359">
                  <c:v>42870</c:v>
                </c:pt>
                <c:pt idx="360">
                  <c:v>42867</c:v>
                </c:pt>
                <c:pt idx="361">
                  <c:v>42866</c:v>
                </c:pt>
                <c:pt idx="362">
                  <c:v>42865</c:v>
                </c:pt>
                <c:pt idx="363">
                  <c:v>42864</c:v>
                </c:pt>
                <c:pt idx="364">
                  <c:v>42863</c:v>
                </c:pt>
                <c:pt idx="365">
                  <c:v>42860</c:v>
                </c:pt>
                <c:pt idx="366">
                  <c:v>42859</c:v>
                </c:pt>
                <c:pt idx="367">
                  <c:v>42858</c:v>
                </c:pt>
                <c:pt idx="368">
                  <c:v>42857</c:v>
                </c:pt>
                <c:pt idx="369">
                  <c:v>42856</c:v>
                </c:pt>
                <c:pt idx="370">
                  <c:v>42855</c:v>
                </c:pt>
                <c:pt idx="371">
                  <c:v>42853</c:v>
                </c:pt>
                <c:pt idx="372">
                  <c:v>42852</c:v>
                </c:pt>
                <c:pt idx="373">
                  <c:v>42851</c:v>
                </c:pt>
                <c:pt idx="374">
                  <c:v>42850</c:v>
                </c:pt>
                <c:pt idx="375">
                  <c:v>42849</c:v>
                </c:pt>
                <c:pt idx="376">
                  <c:v>42846</c:v>
                </c:pt>
                <c:pt idx="377">
                  <c:v>42845</c:v>
                </c:pt>
                <c:pt idx="378">
                  <c:v>42844</c:v>
                </c:pt>
                <c:pt idx="379">
                  <c:v>42843</c:v>
                </c:pt>
                <c:pt idx="380">
                  <c:v>42842</c:v>
                </c:pt>
                <c:pt idx="381">
                  <c:v>42839</c:v>
                </c:pt>
                <c:pt idx="382">
                  <c:v>42838</c:v>
                </c:pt>
                <c:pt idx="383">
                  <c:v>42837</c:v>
                </c:pt>
                <c:pt idx="384">
                  <c:v>42836</c:v>
                </c:pt>
                <c:pt idx="385">
                  <c:v>42835</c:v>
                </c:pt>
                <c:pt idx="386">
                  <c:v>42832</c:v>
                </c:pt>
                <c:pt idx="387">
                  <c:v>42831</c:v>
                </c:pt>
                <c:pt idx="388">
                  <c:v>42830</c:v>
                </c:pt>
                <c:pt idx="389">
                  <c:v>42829</c:v>
                </c:pt>
                <c:pt idx="390">
                  <c:v>42828</c:v>
                </c:pt>
                <c:pt idx="391">
                  <c:v>42825</c:v>
                </c:pt>
                <c:pt idx="392">
                  <c:v>42824</c:v>
                </c:pt>
                <c:pt idx="393">
                  <c:v>42823</c:v>
                </c:pt>
                <c:pt idx="394">
                  <c:v>42822</c:v>
                </c:pt>
                <c:pt idx="395">
                  <c:v>42821</c:v>
                </c:pt>
                <c:pt idx="396">
                  <c:v>42818</c:v>
                </c:pt>
                <c:pt idx="397">
                  <c:v>42817</c:v>
                </c:pt>
                <c:pt idx="398">
                  <c:v>42816</c:v>
                </c:pt>
                <c:pt idx="399">
                  <c:v>42815</c:v>
                </c:pt>
                <c:pt idx="400">
                  <c:v>42814</c:v>
                </c:pt>
                <c:pt idx="401">
                  <c:v>42811</c:v>
                </c:pt>
                <c:pt idx="402">
                  <c:v>42810</c:v>
                </c:pt>
                <c:pt idx="403">
                  <c:v>42809</c:v>
                </c:pt>
                <c:pt idx="404">
                  <c:v>42808</c:v>
                </c:pt>
                <c:pt idx="405">
                  <c:v>42807</c:v>
                </c:pt>
                <c:pt idx="406">
                  <c:v>42804</c:v>
                </c:pt>
                <c:pt idx="407">
                  <c:v>42803</c:v>
                </c:pt>
                <c:pt idx="408">
                  <c:v>42802</c:v>
                </c:pt>
                <c:pt idx="409">
                  <c:v>42801</c:v>
                </c:pt>
                <c:pt idx="410">
                  <c:v>42800</c:v>
                </c:pt>
                <c:pt idx="411">
                  <c:v>42797</c:v>
                </c:pt>
                <c:pt idx="412">
                  <c:v>42796</c:v>
                </c:pt>
                <c:pt idx="413">
                  <c:v>42795</c:v>
                </c:pt>
                <c:pt idx="414">
                  <c:v>42794</c:v>
                </c:pt>
                <c:pt idx="415">
                  <c:v>42793</c:v>
                </c:pt>
                <c:pt idx="416">
                  <c:v>42790</c:v>
                </c:pt>
                <c:pt idx="417">
                  <c:v>42789</c:v>
                </c:pt>
                <c:pt idx="418">
                  <c:v>42788</c:v>
                </c:pt>
                <c:pt idx="419">
                  <c:v>42787</c:v>
                </c:pt>
                <c:pt idx="420">
                  <c:v>42786</c:v>
                </c:pt>
                <c:pt idx="421">
                  <c:v>42783</c:v>
                </c:pt>
                <c:pt idx="422">
                  <c:v>42782</c:v>
                </c:pt>
                <c:pt idx="423">
                  <c:v>42781</c:v>
                </c:pt>
                <c:pt idx="424">
                  <c:v>42780</c:v>
                </c:pt>
                <c:pt idx="425">
                  <c:v>42779</c:v>
                </c:pt>
                <c:pt idx="426">
                  <c:v>42776</c:v>
                </c:pt>
                <c:pt idx="427">
                  <c:v>42775</c:v>
                </c:pt>
                <c:pt idx="428">
                  <c:v>42774</c:v>
                </c:pt>
                <c:pt idx="429">
                  <c:v>42773</c:v>
                </c:pt>
                <c:pt idx="430">
                  <c:v>42772</c:v>
                </c:pt>
                <c:pt idx="431">
                  <c:v>42769</c:v>
                </c:pt>
                <c:pt idx="432">
                  <c:v>42768</c:v>
                </c:pt>
                <c:pt idx="433">
                  <c:v>42767</c:v>
                </c:pt>
                <c:pt idx="434">
                  <c:v>42766</c:v>
                </c:pt>
                <c:pt idx="435">
                  <c:v>42765</c:v>
                </c:pt>
                <c:pt idx="436">
                  <c:v>42762</c:v>
                </c:pt>
                <c:pt idx="437">
                  <c:v>42761</c:v>
                </c:pt>
                <c:pt idx="438">
                  <c:v>42760</c:v>
                </c:pt>
                <c:pt idx="439">
                  <c:v>42759</c:v>
                </c:pt>
                <c:pt idx="440">
                  <c:v>42758</c:v>
                </c:pt>
                <c:pt idx="441">
                  <c:v>42755</c:v>
                </c:pt>
                <c:pt idx="442">
                  <c:v>42754</c:v>
                </c:pt>
                <c:pt idx="443">
                  <c:v>42753</c:v>
                </c:pt>
                <c:pt idx="444">
                  <c:v>42752</c:v>
                </c:pt>
                <c:pt idx="445">
                  <c:v>42751</c:v>
                </c:pt>
                <c:pt idx="446">
                  <c:v>42748</c:v>
                </c:pt>
                <c:pt idx="447">
                  <c:v>42747</c:v>
                </c:pt>
                <c:pt idx="448">
                  <c:v>42746</c:v>
                </c:pt>
                <c:pt idx="449">
                  <c:v>42745</c:v>
                </c:pt>
                <c:pt idx="450">
                  <c:v>42744</c:v>
                </c:pt>
                <c:pt idx="451">
                  <c:v>42741</c:v>
                </c:pt>
                <c:pt idx="452">
                  <c:v>42740</c:v>
                </c:pt>
                <c:pt idx="453">
                  <c:v>42739</c:v>
                </c:pt>
                <c:pt idx="454">
                  <c:v>42738</c:v>
                </c:pt>
                <c:pt idx="455">
                  <c:v>42737</c:v>
                </c:pt>
                <c:pt idx="456">
                  <c:v>42735</c:v>
                </c:pt>
                <c:pt idx="457">
                  <c:v>42734</c:v>
                </c:pt>
                <c:pt idx="458">
                  <c:v>42733</c:v>
                </c:pt>
                <c:pt idx="459">
                  <c:v>42732</c:v>
                </c:pt>
                <c:pt idx="460">
                  <c:v>42731</c:v>
                </c:pt>
                <c:pt idx="461">
                  <c:v>42730</c:v>
                </c:pt>
                <c:pt idx="462">
                  <c:v>42727</c:v>
                </c:pt>
                <c:pt idx="463">
                  <c:v>42726</c:v>
                </c:pt>
                <c:pt idx="464">
                  <c:v>42725</c:v>
                </c:pt>
                <c:pt idx="465">
                  <c:v>42724</c:v>
                </c:pt>
                <c:pt idx="466">
                  <c:v>42723</c:v>
                </c:pt>
                <c:pt idx="467">
                  <c:v>42720</c:v>
                </c:pt>
                <c:pt idx="468">
                  <c:v>42719</c:v>
                </c:pt>
                <c:pt idx="469">
                  <c:v>42718</c:v>
                </c:pt>
                <c:pt idx="470">
                  <c:v>42717</c:v>
                </c:pt>
                <c:pt idx="471">
                  <c:v>42716</c:v>
                </c:pt>
                <c:pt idx="472">
                  <c:v>42714</c:v>
                </c:pt>
                <c:pt idx="473">
                  <c:v>42713</c:v>
                </c:pt>
                <c:pt idx="474">
                  <c:v>42712</c:v>
                </c:pt>
                <c:pt idx="475">
                  <c:v>42711</c:v>
                </c:pt>
                <c:pt idx="476">
                  <c:v>42710</c:v>
                </c:pt>
                <c:pt idx="477">
                  <c:v>42709</c:v>
                </c:pt>
                <c:pt idx="478">
                  <c:v>42706</c:v>
                </c:pt>
                <c:pt idx="479">
                  <c:v>42705</c:v>
                </c:pt>
                <c:pt idx="480">
                  <c:v>42704</c:v>
                </c:pt>
                <c:pt idx="481">
                  <c:v>42703</c:v>
                </c:pt>
                <c:pt idx="482">
                  <c:v>42702</c:v>
                </c:pt>
                <c:pt idx="483">
                  <c:v>42699</c:v>
                </c:pt>
                <c:pt idx="484">
                  <c:v>42698</c:v>
                </c:pt>
                <c:pt idx="485">
                  <c:v>42697</c:v>
                </c:pt>
                <c:pt idx="486">
                  <c:v>42696</c:v>
                </c:pt>
                <c:pt idx="487">
                  <c:v>42695</c:v>
                </c:pt>
                <c:pt idx="488">
                  <c:v>42694</c:v>
                </c:pt>
                <c:pt idx="489">
                  <c:v>42692</c:v>
                </c:pt>
                <c:pt idx="490">
                  <c:v>42691</c:v>
                </c:pt>
                <c:pt idx="491">
                  <c:v>42690</c:v>
                </c:pt>
                <c:pt idx="492">
                  <c:v>42689</c:v>
                </c:pt>
                <c:pt idx="493">
                  <c:v>42688</c:v>
                </c:pt>
                <c:pt idx="494">
                  <c:v>42685</c:v>
                </c:pt>
                <c:pt idx="495">
                  <c:v>42684</c:v>
                </c:pt>
                <c:pt idx="496">
                  <c:v>42683</c:v>
                </c:pt>
                <c:pt idx="497">
                  <c:v>42682</c:v>
                </c:pt>
                <c:pt idx="498">
                  <c:v>42681</c:v>
                </c:pt>
                <c:pt idx="499">
                  <c:v>42678</c:v>
                </c:pt>
                <c:pt idx="500">
                  <c:v>42677</c:v>
                </c:pt>
                <c:pt idx="501">
                  <c:v>42676</c:v>
                </c:pt>
                <c:pt idx="502">
                  <c:v>42675</c:v>
                </c:pt>
                <c:pt idx="503">
                  <c:v>42674</c:v>
                </c:pt>
                <c:pt idx="504">
                  <c:v>42671</c:v>
                </c:pt>
                <c:pt idx="505">
                  <c:v>42670</c:v>
                </c:pt>
                <c:pt idx="506">
                  <c:v>42669</c:v>
                </c:pt>
                <c:pt idx="507">
                  <c:v>42668</c:v>
                </c:pt>
                <c:pt idx="508">
                  <c:v>42667</c:v>
                </c:pt>
                <c:pt idx="509">
                  <c:v>42664</c:v>
                </c:pt>
                <c:pt idx="510">
                  <c:v>42663</c:v>
                </c:pt>
                <c:pt idx="511">
                  <c:v>42662</c:v>
                </c:pt>
                <c:pt idx="512">
                  <c:v>42661</c:v>
                </c:pt>
                <c:pt idx="513">
                  <c:v>42660</c:v>
                </c:pt>
                <c:pt idx="514">
                  <c:v>42657</c:v>
                </c:pt>
                <c:pt idx="515">
                  <c:v>42656</c:v>
                </c:pt>
                <c:pt idx="516">
                  <c:v>42655</c:v>
                </c:pt>
                <c:pt idx="517">
                  <c:v>42654</c:v>
                </c:pt>
                <c:pt idx="518">
                  <c:v>42653</c:v>
                </c:pt>
                <c:pt idx="519">
                  <c:v>42650</c:v>
                </c:pt>
                <c:pt idx="520">
                  <c:v>42649</c:v>
                </c:pt>
                <c:pt idx="521">
                  <c:v>42648</c:v>
                </c:pt>
                <c:pt idx="522">
                  <c:v>42647</c:v>
                </c:pt>
                <c:pt idx="523">
                  <c:v>42646</c:v>
                </c:pt>
                <c:pt idx="524">
                  <c:v>42643</c:v>
                </c:pt>
                <c:pt idx="525">
                  <c:v>42642</c:v>
                </c:pt>
                <c:pt idx="526">
                  <c:v>42641</c:v>
                </c:pt>
                <c:pt idx="527">
                  <c:v>42640</c:v>
                </c:pt>
                <c:pt idx="528">
                  <c:v>42639</c:v>
                </c:pt>
                <c:pt idx="529">
                  <c:v>42636</c:v>
                </c:pt>
                <c:pt idx="530">
                  <c:v>42635</c:v>
                </c:pt>
                <c:pt idx="531">
                  <c:v>42634</c:v>
                </c:pt>
                <c:pt idx="532">
                  <c:v>42633</c:v>
                </c:pt>
                <c:pt idx="533">
                  <c:v>42632</c:v>
                </c:pt>
                <c:pt idx="534">
                  <c:v>42629</c:v>
                </c:pt>
                <c:pt idx="535">
                  <c:v>42628</c:v>
                </c:pt>
                <c:pt idx="536">
                  <c:v>42627</c:v>
                </c:pt>
                <c:pt idx="537">
                  <c:v>42626</c:v>
                </c:pt>
                <c:pt idx="538">
                  <c:v>42625</c:v>
                </c:pt>
                <c:pt idx="539">
                  <c:v>42623</c:v>
                </c:pt>
                <c:pt idx="540">
                  <c:v>42622</c:v>
                </c:pt>
                <c:pt idx="541">
                  <c:v>42621</c:v>
                </c:pt>
                <c:pt idx="542">
                  <c:v>42620</c:v>
                </c:pt>
                <c:pt idx="543">
                  <c:v>42619</c:v>
                </c:pt>
                <c:pt idx="544">
                  <c:v>42618</c:v>
                </c:pt>
                <c:pt idx="545">
                  <c:v>42615</c:v>
                </c:pt>
                <c:pt idx="546">
                  <c:v>42614</c:v>
                </c:pt>
                <c:pt idx="547">
                  <c:v>42613</c:v>
                </c:pt>
                <c:pt idx="548">
                  <c:v>42612</c:v>
                </c:pt>
                <c:pt idx="549">
                  <c:v>42611</c:v>
                </c:pt>
                <c:pt idx="550">
                  <c:v>42608</c:v>
                </c:pt>
                <c:pt idx="551">
                  <c:v>42607</c:v>
                </c:pt>
                <c:pt idx="552">
                  <c:v>42606</c:v>
                </c:pt>
                <c:pt idx="553">
                  <c:v>42605</c:v>
                </c:pt>
                <c:pt idx="554">
                  <c:v>42604</c:v>
                </c:pt>
                <c:pt idx="555">
                  <c:v>42602</c:v>
                </c:pt>
                <c:pt idx="556">
                  <c:v>42601</c:v>
                </c:pt>
                <c:pt idx="557">
                  <c:v>42600</c:v>
                </c:pt>
                <c:pt idx="558">
                  <c:v>42599</c:v>
                </c:pt>
                <c:pt idx="559">
                  <c:v>42598</c:v>
                </c:pt>
                <c:pt idx="560">
                  <c:v>42597</c:v>
                </c:pt>
                <c:pt idx="561">
                  <c:v>42594</c:v>
                </c:pt>
                <c:pt idx="562">
                  <c:v>42593</c:v>
                </c:pt>
                <c:pt idx="563">
                  <c:v>42592</c:v>
                </c:pt>
                <c:pt idx="564">
                  <c:v>42591</c:v>
                </c:pt>
                <c:pt idx="565">
                  <c:v>42590</c:v>
                </c:pt>
                <c:pt idx="566">
                  <c:v>42587</c:v>
                </c:pt>
                <c:pt idx="567">
                  <c:v>42586</c:v>
                </c:pt>
                <c:pt idx="568">
                  <c:v>42585</c:v>
                </c:pt>
                <c:pt idx="569">
                  <c:v>42584</c:v>
                </c:pt>
                <c:pt idx="570">
                  <c:v>42583</c:v>
                </c:pt>
                <c:pt idx="571">
                  <c:v>42582</c:v>
                </c:pt>
                <c:pt idx="572">
                  <c:v>42580</c:v>
                </c:pt>
                <c:pt idx="573">
                  <c:v>42579</c:v>
                </c:pt>
                <c:pt idx="574">
                  <c:v>42578</c:v>
                </c:pt>
                <c:pt idx="575">
                  <c:v>42577</c:v>
                </c:pt>
                <c:pt idx="576">
                  <c:v>42576</c:v>
                </c:pt>
                <c:pt idx="577">
                  <c:v>42573</c:v>
                </c:pt>
                <c:pt idx="578">
                  <c:v>42572</c:v>
                </c:pt>
                <c:pt idx="579">
                  <c:v>42571</c:v>
                </c:pt>
                <c:pt idx="580">
                  <c:v>42570</c:v>
                </c:pt>
                <c:pt idx="581">
                  <c:v>42569</c:v>
                </c:pt>
                <c:pt idx="582">
                  <c:v>42566</c:v>
                </c:pt>
                <c:pt idx="583">
                  <c:v>42565</c:v>
                </c:pt>
                <c:pt idx="584">
                  <c:v>42564</c:v>
                </c:pt>
                <c:pt idx="585">
                  <c:v>42563</c:v>
                </c:pt>
                <c:pt idx="586">
                  <c:v>42562</c:v>
                </c:pt>
                <c:pt idx="587">
                  <c:v>42561</c:v>
                </c:pt>
                <c:pt idx="588">
                  <c:v>42559</c:v>
                </c:pt>
                <c:pt idx="589">
                  <c:v>42558</c:v>
                </c:pt>
                <c:pt idx="590">
                  <c:v>42557</c:v>
                </c:pt>
                <c:pt idx="591">
                  <c:v>42556</c:v>
                </c:pt>
                <c:pt idx="592">
                  <c:v>42555</c:v>
                </c:pt>
                <c:pt idx="593">
                  <c:v>42552</c:v>
                </c:pt>
                <c:pt idx="594">
                  <c:v>42551</c:v>
                </c:pt>
                <c:pt idx="595">
                  <c:v>42550</c:v>
                </c:pt>
                <c:pt idx="596">
                  <c:v>42549</c:v>
                </c:pt>
                <c:pt idx="597">
                  <c:v>42548</c:v>
                </c:pt>
                <c:pt idx="598">
                  <c:v>42545</c:v>
                </c:pt>
                <c:pt idx="599">
                  <c:v>42544</c:v>
                </c:pt>
                <c:pt idx="600">
                  <c:v>42543</c:v>
                </c:pt>
                <c:pt idx="601">
                  <c:v>42542</c:v>
                </c:pt>
                <c:pt idx="602">
                  <c:v>42541</c:v>
                </c:pt>
                <c:pt idx="603">
                  <c:v>42538</c:v>
                </c:pt>
                <c:pt idx="604">
                  <c:v>42537</c:v>
                </c:pt>
                <c:pt idx="605">
                  <c:v>42536</c:v>
                </c:pt>
                <c:pt idx="606">
                  <c:v>42535</c:v>
                </c:pt>
                <c:pt idx="607">
                  <c:v>42534</c:v>
                </c:pt>
                <c:pt idx="608">
                  <c:v>42531</c:v>
                </c:pt>
                <c:pt idx="609">
                  <c:v>42530</c:v>
                </c:pt>
                <c:pt idx="610">
                  <c:v>42529</c:v>
                </c:pt>
                <c:pt idx="611">
                  <c:v>42528</c:v>
                </c:pt>
                <c:pt idx="612">
                  <c:v>42527</c:v>
                </c:pt>
                <c:pt idx="613">
                  <c:v>42524</c:v>
                </c:pt>
                <c:pt idx="614">
                  <c:v>42523</c:v>
                </c:pt>
                <c:pt idx="615">
                  <c:v>42522</c:v>
                </c:pt>
                <c:pt idx="616">
                  <c:v>42521</c:v>
                </c:pt>
                <c:pt idx="617">
                  <c:v>42520</c:v>
                </c:pt>
                <c:pt idx="618">
                  <c:v>42517</c:v>
                </c:pt>
                <c:pt idx="619">
                  <c:v>42516</c:v>
                </c:pt>
                <c:pt idx="620">
                  <c:v>42515</c:v>
                </c:pt>
                <c:pt idx="621">
                  <c:v>42514</c:v>
                </c:pt>
                <c:pt idx="622">
                  <c:v>42513</c:v>
                </c:pt>
                <c:pt idx="623">
                  <c:v>42510</c:v>
                </c:pt>
                <c:pt idx="624">
                  <c:v>42509</c:v>
                </c:pt>
                <c:pt idx="625">
                  <c:v>42508</c:v>
                </c:pt>
                <c:pt idx="626">
                  <c:v>42507</c:v>
                </c:pt>
                <c:pt idx="627">
                  <c:v>42506</c:v>
                </c:pt>
                <c:pt idx="628">
                  <c:v>42503</c:v>
                </c:pt>
                <c:pt idx="629">
                  <c:v>42502</c:v>
                </c:pt>
                <c:pt idx="630">
                  <c:v>42501</c:v>
                </c:pt>
                <c:pt idx="631">
                  <c:v>42500</c:v>
                </c:pt>
                <c:pt idx="632">
                  <c:v>42499</c:v>
                </c:pt>
                <c:pt idx="633">
                  <c:v>42496</c:v>
                </c:pt>
                <c:pt idx="634">
                  <c:v>42495</c:v>
                </c:pt>
                <c:pt idx="635">
                  <c:v>42494</c:v>
                </c:pt>
                <c:pt idx="636">
                  <c:v>42493</c:v>
                </c:pt>
                <c:pt idx="637">
                  <c:v>42492</c:v>
                </c:pt>
                <c:pt idx="638">
                  <c:v>42490</c:v>
                </c:pt>
                <c:pt idx="639">
                  <c:v>42489</c:v>
                </c:pt>
                <c:pt idx="640">
                  <c:v>42488</c:v>
                </c:pt>
                <c:pt idx="641">
                  <c:v>42487</c:v>
                </c:pt>
                <c:pt idx="642">
                  <c:v>42486</c:v>
                </c:pt>
                <c:pt idx="643">
                  <c:v>42485</c:v>
                </c:pt>
                <c:pt idx="644">
                  <c:v>42482</c:v>
                </c:pt>
                <c:pt idx="645">
                  <c:v>42481</c:v>
                </c:pt>
                <c:pt idx="646">
                  <c:v>42480</c:v>
                </c:pt>
                <c:pt idx="647">
                  <c:v>42479</c:v>
                </c:pt>
                <c:pt idx="648">
                  <c:v>42478</c:v>
                </c:pt>
                <c:pt idx="649">
                  <c:v>42475</c:v>
                </c:pt>
                <c:pt idx="650">
                  <c:v>42474</c:v>
                </c:pt>
                <c:pt idx="651">
                  <c:v>42473</c:v>
                </c:pt>
                <c:pt idx="652">
                  <c:v>42472</c:v>
                </c:pt>
                <c:pt idx="653">
                  <c:v>42471</c:v>
                </c:pt>
                <c:pt idx="654">
                  <c:v>42470</c:v>
                </c:pt>
                <c:pt idx="655">
                  <c:v>42468</c:v>
                </c:pt>
                <c:pt idx="656">
                  <c:v>42467</c:v>
                </c:pt>
                <c:pt idx="657">
                  <c:v>42466</c:v>
                </c:pt>
                <c:pt idx="658">
                  <c:v>42465</c:v>
                </c:pt>
                <c:pt idx="659">
                  <c:v>42464</c:v>
                </c:pt>
                <c:pt idx="660">
                  <c:v>42461</c:v>
                </c:pt>
                <c:pt idx="661">
                  <c:v>42460</c:v>
                </c:pt>
                <c:pt idx="662">
                  <c:v>42459</c:v>
                </c:pt>
                <c:pt idx="663">
                  <c:v>42458</c:v>
                </c:pt>
                <c:pt idx="664">
                  <c:v>42457</c:v>
                </c:pt>
                <c:pt idx="665">
                  <c:v>42454</c:v>
                </c:pt>
                <c:pt idx="666">
                  <c:v>42453</c:v>
                </c:pt>
                <c:pt idx="667">
                  <c:v>42452</c:v>
                </c:pt>
                <c:pt idx="668">
                  <c:v>42451</c:v>
                </c:pt>
                <c:pt idx="669">
                  <c:v>42450</c:v>
                </c:pt>
                <c:pt idx="670">
                  <c:v>42449</c:v>
                </c:pt>
                <c:pt idx="671">
                  <c:v>42447</c:v>
                </c:pt>
                <c:pt idx="672">
                  <c:v>42446</c:v>
                </c:pt>
                <c:pt idx="673">
                  <c:v>42445</c:v>
                </c:pt>
                <c:pt idx="674">
                  <c:v>42444</c:v>
                </c:pt>
                <c:pt idx="675">
                  <c:v>42443</c:v>
                </c:pt>
                <c:pt idx="676">
                  <c:v>42440</c:v>
                </c:pt>
                <c:pt idx="677">
                  <c:v>42439</c:v>
                </c:pt>
                <c:pt idx="678">
                  <c:v>42438</c:v>
                </c:pt>
                <c:pt idx="679">
                  <c:v>42437</c:v>
                </c:pt>
                <c:pt idx="680">
                  <c:v>42436</c:v>
                </c:pt>
                <c:pt idx="681">
                  <c:v>42433</c:v>
                </c:pt>
                <c:pt idx="682">
                  <c:v>42432</c:v>
                </c:pt>
                <c:pt idx="683">
                  <c:v>42431</c:v>
                </c:pt>
                <c:pt idx="684">
                  <c:v>42430</c:v>
                </c:pt>
                <c:pt idx="685">
                  <c:v>42429</c:v>
                </c:pt>
                <c:pt idx="686">
                  <c:v>42426</c:v>
                </c:pt>
                <c:pt idx="687">
                  <c:v>42425</c:v>
                </c:pt>
                <c:pt idx="688">
                  <c:v>42424</c:v>
                </c:pt>
                <c:pt idx="689">
                  <c:v>42423</c:v>
                </c:pt>
                <c:pt idx="690">
                  <c:v>42422</c:v>
                </c:pt>
                <c:pt idx="691">
                  <c:v>42420</c:v>
                </c:pt>
                <c:pt idx="692">
                  <c:v>42419</c:v>
                </c:pt>
                <c:pt idx="693">
                  <c:v>42418</c:v>
                </c:pt>
                <c:pt idx="694">
                  <c:v>42417</c:v>
                </c:pt>
                <c:pt idx="695">
                  <c:v>42416</c:v>
                </c:pt>
                <c:pt idx="696">
                  <c:v>42415</c:v>
                </c:pt>
                <c:pt idx="697">
                  <c:v>42412</c:v>
                </c:pt>
                <c:pt idx="698">
                  <c:v>42411</c:v>
                </c:pt>
                <c:pt idx="699">
                  <c:v>42410</c:v>
                </c:pt>
                <c:pt idx="700">
                  <c:v>42409</c:v>
                </c:pt>
                <c:pt idx="701">
                  <c:v>42408</c:v>
                </c:pt>
                <c:pt idx="702">
                  <c:v>42405</c:v>
                </c:pt>
                <c:pt idx="703">
                  <c:v>42404</c:v>
                </c:pt>
                <c:pt idx="704">
                  <c:v>42403</c:v>
                </c:pt>
                <c:pt idx="705">
                  <c:v>42402</c:v>
                </c:pt>
                <c:pt idx="706">
                  <c:v>42401</c:v>
                </c:pt>
                <c:pt idx="707">
                  <c:v>42400</c:v>
                </c:pt>
                <c:pt idx="708">
                  <c:v>42398</c:v>
                </c:pt>
                <c:pt idx="709">
                  <c:v>42397</c:v>
                </c:pt>
                <c:pt idx="710">
                  <c:v>42396</c:v>
                </c:pt>
                <c:pt idx="711">
                  <c:v>42395</c:v>
                </c:pt>
                <c:pt idx="712">
                  <c:v>42394</c:v>
                </c:pt>
                <c:pt idx="713">
                  <c:v>42391</c:v>
                </c:pt>
                <c:pt idx="714">
                  <c:v>42390</c:v>
                </c:pt>
                <c:pt idx="715">
                  <c:v>42389</c:v>
                </c:pt>
                <c:pt idx="716">
                  <c:v>42388</c:v>
                </c:pt>
                <c:pt idx="717">
                  <c:v>42387</c:v>
                </c:pt>
                <c:pt idx="718">
                  <c:v>42384</c:v>
                </c:pt>
                <c:pt idx="719">
                  <c:v>42383</c:v>
                </c:pt>
                <c:pt idx="720">
                  <c:v>42382</c:v>
                </c:pt>
                <c:pt idx="721">
                  <c:v>42381</c:v>
                </c:pt>
                <c:pt idx="722">
                  <c:v>42380</c:v>
                </c:pt>
                <c:pt idx="723">
                  <c:v>42379</c:v>
                </c:pt>
                <c:pt idx="724">
                  <c:v>42377</c:v>
                </c:pt>
                <c:pt idx="725">
                  <c:v>42376</c:v>
                </c:pt>
                <c:pt idx="726">
                  <c:v>42375</c:v>
                </c:pt>
                <c:pt idx="727">
                  <c:v>42374</c:v>
                </c:pt>
                <c:pt idx="728">
                  <c:v>42373</c:v>
                </c:pt>
                <c:pt idx="729">
                  <c:v>42370</c:v>
                </c:pt>
                <c:pt idx="730">
                  <c:v>42369</c:v>
                </c:pt>
                <c:pt idx="731">
                  <c:v>42368</c:v>
                </c:pt>
                <c:pt idx="732">
                  <c:v>42367</c:v>
                </c:pt>
                <c:pt idx="733">
                  <c:v>42366</c:v>
                </c:pt>
                <c:pt idx="734">
                  <c:v>42363</c:v>
                </c:pt>
                <c:pt idx="735">
                  <c:v>42362</c:v>
                </c:pt>
                <c:pt idx="736">
                  <c:v>42361</c:v>
                </c:pt>
                <c:pt idx="737">
                  <c:v>42360</c:v>
                </c:pt>
                <c:pt idx="738">
                  <c:v>42359</c:v>
                </c:pt>
                <c:pt idx="739">
                  <c:v>42358</c:v>
                </c:pt>
                <c:pt idx="740">
                  <c:v>42356</c:v>
                </c:pt>
                <c:pt idx="741">
                  <c:v>42355</c:v>
                </c:pt>
                <c:pt idx="742">
                  <c:v>42354</c:v>
                </c:pt>
                <c:pt idx="743">
                  <c:v>42353</c:v>
                </c:pt>
                <c:pt idx="744">
                  <c:v>42352</c:v>
                </c:pt>
                <c:pt idx="745">
                  <c:v>42349</c:v>
                </c:pt>
                <c:pt idx="746">
                  <c:v>42348</c:v>
                </c:pt>
                <c:pt idx="747">
                  <c:v>42347</c:v>
                </c:pt>
                <c:pt idx="748">
                  <c:v>42346</c:v>
                </c:pt>
                <c:pt idx="749">
                  <c:v>42345</c:v>
                </c:pt>
                <c:pt idx="750">
                  <c:v>42342</c:v>
                </c:pt>
                <c:pt idx="751">
                  <c:v>42341</c:v>
                </c:pt>
                <c:pt idx="752">
                  <c:v>42340</c:v>
                </c:pt>
                <c:pt idx="753">
                  <c:v>42339</c:v>
                </c:pt>
                <c:pt idx="754">
                  <c:v>42338</c:v>
                </c:pt>
                <c:pt idx="755">
                  <c:v>42335</c:v>
                </c:pt>
                <c:pt idx="756">
                  <c:v>42334</c:v>
                </c:pt>
                <c:pt idx="757">
                  <c:v>42333</c:v>
                </c:pt>
                <c:pt idx="758">
                  <c:v>42332</c:v>
                </c:pt>
                <c:pt idx="759">
                  <c:v>42331</c:v>
                </c:pt>
                <c:pt idx="760">
                  <c:v>42328</c:v>
                </c:pt>
                <c:pt idx="761">
                  <c:v>42327</c:v>
                </c:pt>
                <c:pt idx="762">
                  <c:v>42326</c:v>
                </c:pt>
                <c:pt idx="763">
                  <c:v>42325</c:v>
                </c:pt>
                <c:pt idx="764">
                  <c:v>42324</c:v>
                </c:pt>
                <c:pt idx="765">
                  <c:v>42321</c:v>
                </c:pt>
                <c:pt idx="766">
                  <c:v>42320</c:v>
                </c:pt>
                <c:pt idx="767">
                  <c:v>42319</c:v>
                </c:pt>
                <c:pt idx="768">
                  <c:v>42318</c:v>
                </c:pt>
                <c:pt idx="769">
                  <c:v>42317</c:v>
                </c:pt>
                <c:pt idx="770">
                  <c:v>42314</c:v>
                </c:pt>
                <c:pt idx="771">
                  <c:v>42313</c:v>
                </c:pt>
                <c:pt idx="772">
                  <c:v>42312</c:v>
                </c:pt>
                <c:pt idx="773">
                  <c:v>42311</c:v>
                </c:pt>
                <c:pt idx="774">
                  <c:v>42310</c:v>
                </c:pt>
                <c:pt idx="775">
                  <c:v>42308</c:v>
                </c:pt>
                <c:pt idx="776">
                  <c:v>42307</c:v>
                </c:pt>
                <c:pt idx="777">
                  <c:v>42306</c:v>
                </c:pt>
                <c:pt idx="778">
                  <c:v>42305</c:v>
                </c:pt>
                <c:pt idx="779">
                  <c:v>42304</c:v>
                </c:pt>
                <c:pt idx="780">
                  <c:v>42303</c:v>
                </c:pt>
                <c:pt idx="781">
                  <c:v>42300</c:v>
                </c:pt>
                <c:pt idx="782">
                  <c:v>42299</c:v>
                </c:pt>
                <c:pt idx="783">
                  <c:v>42298</c:v>
                </c:pt>
                <c:pt idx="784">
                  <c:v>42297</c:v>
                </c:pt>
                <c:pt idx="785">
                  <c:v>42296</c:v>
                </c:pt>
                <c:pt idx="786">
                  <c:v>42293</c:v>
                </c:pt>
                <c:pt idx="787">
                  <c:v>42292</c:v>
                </c:pt>
                <c:pt idx="788">
                  <c:v>42291</c:v>
                </c:pt>
                <c:pt idx="789">
                  <c:v>42290</c:v>
                </c:pt>
                <c:pt idx="790">
                  <c:v>42289</c:v>
                </c:pt>
                <c:pt idx="791">
                  <c:v>42287</c:v>
                </c:pt>
                <c:pt idx="792">
                  <c:v>42286</c:v>
                </c:pt>
                <c:pt idx="793">
                  <c:v>42285</c:v>
                </c:pt>
                <c:pt idx="794">
                  <c:v>42284</c:v>
                </c:pt>
                <c:pt idx="795">
                  <c:v>42283</c:v>
                </c:pt>
                <c:pt idx="796">
                  <c:v>42282</c:v>
                </c:pt>
                <c:pt idx="797">
                  <c:v>42279</c:v>
                </c:pt>
                <c:pt idx="798">
                  <c:v>42278</c:v>
                </c:pt>
                <c:pt idx="799">
                  <c:v>42277</c:v>
                </c:pt>
                <c:pt idx="800">
                  <c:v>42276</c:v>
                </c:pt>
                <c:pt idx="801">
                  <c:v>42275</c:v>
                </c:pt>
                <c:pt idx="802">
                  <c:v>42272</c:v>
                </c:pt>
                <c:pt idx="803">
                  <c:v>42271</c:v>
                </c:pt>
                <c:pt idx="804">
                  <c:v>42270</c:v>
                </c:pt>
                <c:pt idx="805">
                  <c:v>42269</c:v>
                </c:pt>
                <c:pt idx="806">
                  <c:v>42268</c:v>
                </c:pt>
                <c:pt idx="807">
                  <c:v>42267</c:v>
                </c:pt>
                <c:pt idx="808">
                  <c:v>42265</c:v>
                </c:pt>
                <c:pt idx="809">
                  <c:v>42264</c:v>
                </c:pt>
                <c:pt idx="810">
                  <c:v>42263</c:v>
                </c:pt>
                <c:pt idx="811">
                  <c:v>42262</c:v>
                </c:pt>
                <c:pt idx="812">
                  <c:v>42261</c:v>
                </c:pt>
                <c:pt idx="813">
                  <c:v>42258</c:v>
                </c:pt>
                <c:pt idx="814">
                  <c:v>42257</c:v>
                </c:pt>
                <c:pt idx="815">
                  <c:v>42256</c:v>
                </c:pt>
                <c:pt idx="816">
                  <c:v>42255</c:v>
                </c:pt>
                <c:pt idx="817">
                  <c:v>42254</c:v>
                </c:pt>
                <c:pt idx="818">
                  <c:v>42251</c:v>
                </c:pt>
                <c:pt idx="819">
                  <c:v>42250</c:v>
                </c:pt>
                <c:pt idx="820">
                  <c:v>42249</c:v>
                </c:pt>
                <c:pt idx="821">
                  <c:v>42248</c:v>
                </c:pt>
                <c:pt idx="822">
                  <c:v>42247</c:v>
                </c:pt>
                <c:pt idx="823">
                  <c:v>42244</c:v>
                </c:pt>
                <c:pt idx="824">
                  <c:v>42243</c:v>
                </c:pt>
                <c:pt idx="825">
                  <c:v>42242</c:v>
                </c:pt>
                <c:pt idx="826">
                  <c:v>42241</c:v>
                </c:pt>
                <c:pt idx="827">
                  <c:v>42240</c:v>
                </c:pt>
                <c:pt idx="828">
                  <c:v>42237</c:v>
                </c:pt>
                <c:pt idx="829">
                  <c:v>42236</c:v>
                </c:pt>
                <c:pt idx="830">
                  <c:v>42235</c:v>
                </c:pt>
                <c:pt idx="831">
                  <c:v>42234</c:v>
                </c:pt>
                <c:pt idx="832">
                  <c:v>42233</c:v>
                </c:pt>
                <c:pt idx="833">
                  <c:v>42230</c:v>
                </c:pt>
                <c:pt idx="834">
                  <c:v>42229</c:v>
                </c:pt>
                <c:pt idx="835">
                  <c:v>42228</c:v>
                </c:pt>
                <c:pt idx="836">
                  <c:v>42227</c:v>
                </c:pt>
                <c:pt idx="837">
                  <c:v>42226</c:v>
                </c:pt>
                <c:pt idx="838">
                  <c:v>42223</c:v>
                </c:pt>
                <c:pt idx="839">
                  <c:v>42222</c:v>
                </c:pt>
                <c:pt idx="840">
                  <c:v>42221</c:v>
                </c:pt>
                <c:pt idx="841">
                  <c:v>42220</c:v>
                </c:pt>
                <c:pt idx="842">
                  <c:v>42219</c:v>
                </c:pt>
                <c:pt idx="843">
                  <c:v>42216</c:v>
                </c:pt>
                <c:pt idx="844">
                  <c:v>42215</c:v>
                </c:pt>
                <c:pt idx="845">
                  <c:v>42214</c:v>
                </c:pt>
                <c:pt idx="846">
                  <c:v>42213</c:v>
                </c:pt>
                <c:pt idx="847">
                  <c:v>42212</c:v>
                </c:pt>
                <c:pt idx="848">
                  <c:v>42209</c:v>
                </c:pt>
                <c:pt idx="849">
                  <c:v>42208</c:v>
                </c:pt>
                <c:pt idx="850">
                  <c:v>42207</c:v>
                </c:pt>
                <c:pt idx="851">
                  <c:v>42206</c:v>
                </c:pt>
                <c:pt idx="852">
                  <c:v>42205</c:v>
                </c:pt>
                <c:pt idx="853">
                  <c:v>42202</c:v>
                </c:pt>
                <c:pt idx="854">
                  <c:v>42201</c:v>
                </c:pt>
                <c:pt idx="855">
                  <c:v>42200</c:v>
                </c:pt>
                <c:pt idx="856">
                  <c:v>42199</c:v>
                </c:pt>
                <c:pt idx="857">
                  <c:v>42198</c:v>
                </c:pt>
                <c:pt idx="858">
                  <c:v>42195</c:v>
                </c:pt>
                <c:pt idx="859">
                  <c:v>42194</c:v>
                </c:pt>
                <c:pt idx="860">
                  <c:v>42193</c:v>
                </c:pt>
                <c:pt idx="861">
                  <c:v>42192</c:v>
                </c:pt>
                <c:pt idx="862">
                  <c:v>42191</c:v>
                </c:pt>
                <c:pt idx="863">
                  <c:v>42188</c:v>
                </c:pt>
                <c:pt idx="864">
                  <c:v>42187</c:v>
                </c:pt>
                <c:pt idx="865">
                  <c:v>42186</c:v>
                </c:pt>
                <c:pt idx="866">
                  <c:v>42185</c:v>
                </c:pt>
                <c:pt idx="867">
                  <c:v>42184</c:v>
                </c:pt>
                <c:pt idx="868">
                  <c:v>42181</c:v>
                </c:pt>
                <c:pt idx="869">
                  <c:v>42180</c:v>
                </c:pt>
                <c:pt idx="870">
                  <c:v>42179</c:v>
                </c:pt>
                <c:pt idx="871">
                  <c:v>42178</c:v>
                </c:pt>
                <c:pt idx="872">
                  <c:v>42177</c:v>
                </c:pt>
                <c:pt idx="873">
                  <c:v>42175</c:v>
                </c:pt>
                <c:pt idx="874">
                  <c:v>42174</c:v>
                </c:pt>
                <c:pt idx="875">
                  <c:v>42173</c:v>
                </c:pt>
                <c:pt idx="876">
                  <c:v>42172</c:v>
                </c:pt>
                <c:pt idx="877">
                  <c:v>42171</c:v>
                </c:pt>
                <c:pt idx="878">
                  <c:v>42170</c:v>
                </c:pt>
                <c:pt idx="879">
                  <c:v>42167</c:v>
                </c:pt>
                <c:pt idx="880">
                  <c:v>42166</c:v>
                </c:pt>
                <c:pt idx="881">
                  <c:v>42165</c:v>
                </c:pt>
                <c:pt idx="882">
                  <c:v>42164</c:v>
                </c:pt>
                <c:pt idx="883">
                  <c:v>42163</c:v>
                </c:pt>
                <c:pt idx="884">
                  <c:v>42160</c:v>
                </c:pt>
                <c:pt idx="885">
                  <c:v>42159</c:v>
                </c:pt>
                <c:pt idx="886">
                  <c:v>42158</c:v>
                </c:pt>
                <c:pt idx="887">
                  <c:v>42157</c:v>
                </c:pt>
                <c:pt idx="888">
                  <c:v>42156</c:v>
                </c:pt>
                <c:pt idx="889">
                  <c:v>42155</c:v>
                </c:pt>
                <c:pt idx="890">
                  <c:v>42153</c:v>
                </c:pt>
                <c:pt idx="891">
                  <c:v>42152</c:v>
                </c:pt>
                <c:pt idx="892">
                  <c:v>42151</c:v>
                </c:pt>
                <c:pt idx="893">
                  <c:v>42150</c:v>
                </c:pt>
                <c:pt idx="894">
                  <c:v>42149</c:v>
                </c:pt>
                <c:pt idx="895">
                  <c:v>42146</c:v>
                </c:pt>
                <c:pt idx="896">
                  <c:v>42145</c:v>
                </c:pt>
                <c:pt idx="897">
                  <c:v>42144</c:v>
                </c:pt>
                <c:pt idx="898">
                  <c:v>42143</c:v>
                </c:pt>
                <c:pt idx="899">
                  <c:v>42142</c:v>
                </c:pt>
                <c:pt idx="900">
                  <c:v>42139</c:v>
                </c:pt>
                <c:pt idx="901">
                  <c:v>42138</c:v>
                </c:pt>
                <c:pt idx="902">
                  <c:v>42137</c:v>
                </c:pt>
                <c:pt idx="903">
                  <c:v>42136</c:v>
                </c:pt>
                <c:pt idx="904">
                  <c:v>42135</c:v>
                </c:pt>
                <c:pt idx="905">
                  <c:v>42134</c:v>
                </c:pt>
                <c:pt idx="906">
                  <c:v>42132</c:v>
                </c:pt>
                <c:pt idx="907">
                  <c:v>42131</c:v>
                </c:pt>
                <c:pt idx="908">
                  <c:v>42130</c:v>
                </c:pt>
                <c:pt idx="909">
                  <c:v>42129</c:v>
                </c:pt>
                <c:pt idx="910">
                  <c:v>42128</c:v>
                </c:pt>
                <c:pt idx="911">
                  <c:v>42125</c:v>
                </c:pt>
                <c:pt idx="912">
                  <c:v>42124</c:v>
                </c:pt>
                <c:pt idx="913">
                  <c:v>42123</c:v>
                </c:pt>
                <c:pt idx="914">
                  <c:v>42122</c:v>
                </c:pt>
                <c:pt idx="915">
                  <c:v>42121</c:v>
                </c:pt>
                <c:pt idx="916">
                  <c:v>42118</c:v>
                </c:pt>
                <c:pt idx="917">
                  <c:v>42117</c:v>
                </c:pt>
                <c:pt idx="918">
                  <c:v>42116</c:v>
                </c:pt>
                <c:pt idx="919">
                  <c:v>42115</c:v>
                </c:pt>
                <c:pt idx="920">
                  <c:v>42114</c:v>
                </c:pt>
                <c:pt idx="921">
                  <c:v>42111</c:v>
                </c:pt>
                <c:pt idx="922">
                  <c:v>42110</c:v>
                </c:pt>
                <c:pt idx="923">
                  <c:v>42109</c:v>
                </c:pt>
                <c:pt idx="924">
                  <c:v>42108</c:v>
                </c:pt>
                <c:pt idx="925">
                  <c:v>42107</c:v>
                </c:pt>
                <c:pt idx="926">
                  <c:v>42104</c:v>
                </c:pt>
                <c:pt idx="927">
                  <c:v>42103</c:v>
                </c:pt>
                <c:pt idx="928">
                  <c:v>42102</c:v>
                </c:pt>
                <c:pt idx="929">
                  <c:v>42101</c:v>
                </c:pt>
                <c:pt idx="930">
                  <c:v>42100</c:v>
                </c:pt>
                <c:pt idx="931">
                  <c:v>42097</c:v>
                </c:pt>
                <c:pt idx="932">
                  <c:v>42096</c:v>
                </c:pt>
                <c:pt idx="933">
                  <c:v>42095</c:v>
                </c:pt>
                <c:pt idx="934">
                  <c:v>42094</c:v>
                </c:pt>
                <c:pt idx="935">
                  <c:v>42093</c:v>
                </c:pt>
                <c:pt idx="936">
                  <c:v>42090</c:v>
                </c:pt>
                <c:pt idx="937">
                  <c:v>42089</c:v>
                </c:pt>
                <c:pt idx="938">
                  <c:v>42088</c:v>
                </c:pt>
                <c:pt idx="939">
                  <c:v>42087</c:v>
                </c:pt>
                <c:pt idx="940">
                  <c:v>42086</c:v>
                </c:pt>
                <c:pt idx="941">
                  <c:v>42083</c:v>
                </c:pt>
                <c:pt idx="942">
                  <c:v>42082</c:v>
                </c:pt>
                <c:pt idx="943">
                  <c:v>42081</c:v>
                </c:pt>
                <c:pt idx="944">
                  <c:v>42080</c:v>
                </c:pt>
                <c:pt idx="945">
                  <c:v>42079</c:v>
                </c:pt>
                <c:pt idx="946">
                  <c:v>42076</c:v>
                </c:pt>
                <c:pt idx="947">
                  <c:v>42075</c:v>
                </c:pt>
                <c:pt idx="948">
                  <c:v>42074</c:v>
                </c:pt>
                <c:pt idx="949">
                  <c:v>42073</c:v>
                </c:pt>
                <c:pt idx="950">
                  <c:v>42072</c:v>
                </c:pt>
                <c:pt idx="951">
                  <c:v>42069</c:v>
                </c:pt>
                <c:pt idx="952">
                  <c:v>42068</c:v>
                </c:pt>
                <c:pt idx="953">
                  <c:v>42067</c:v>
                </c:pt>
                <c:pt idx="954">
                  <c:v>42066</c:v>
                </c:pt>
                <c:pt idx="955">
                  <c:v>42065</c:v>
                </c:pt>
                <c:pt idx="956">
                  <c:v>42063</c:v>
                </c:pt>
                <c:pt idx="957">
                  <c:v>42062</c:v>
                </c:pt>
                <c:pt idx="958">
                  <c:v>42061</c:v>
                </c:pt>
                <c:pt idx="959">
                  <c:v>42060</c:v>
                </c:pt>
                <c:pt idx="960">
                  <c:v>42059</c:v>
                </c:pt>
                <c:pt idx="961">
                  <c:v>42058</c:v>
                </c:pt>
                <c:pt idx="962">
                  <c:v>42055</c:v>
                </c:pt>
                <c:pt idx="963">
                  <c:v>42054</c:v>
                </c:pt>
                <c:pt idx="964">
                  <c:v>42053</c:v>
                </c:pt>
                <c:pt idx="965">
                  <c:v>42052</c:v>
                </c:pt>
                <c:pt idx="966">
                  <c:v>42051</c:v>
                </c:pt>
                <c:pt idx="967">
                  <c:v>42048</c:v>
                </c:pt>
                <c:pt idx="968">
                  <c:v>42047</c:v>
                </c:pt>
                <c:pt idx="969">
                  <c:v>42046</c:v>
                </c:pt>
                <c:pt idx="970">
                  <c:v>42045</c:v>
                </c:pt>
                <c:pt idx="971">
                  <c:v>42044</c:v>
                </c:pt>
                <c:pt idx="972">
                  <c:v>42041</c:v>
                </c:pt>
                <c:pt idx="973">
                  <c:v>42040</c:v>
                </c:pt>
                <c:pt idx="974">
                  <c:v>42039</c:v>
                </c:pt>
                <c:pt idx="975">
                  <c:v>42038</c:v>
                </c:pt>
                <c:pt idx="976">
                  <c:v>42037</c:v>
                </c:pt>
                <c:pt idx="977">
                  <c:v>42035</c:v>
                </c:pt>
                <c:pt idx="978">
                  <c:v>42034</c:v>
                </c:pt>
                <c:pt idx="979">
                  <c:v>42033</c:v>
                </c:pt>
                <c:pt idx="980">
                  <c:v>42032</c:v>
                </c:pt>
                <c:pt idx="981">
                  <c:v>42031</c:v>
                </c:pt>
                <c:pt idx="982">
                  <c:v>42030</c:v>
                </c:pt>
                <c:pt idx="983">
                  <c:v>42027</c:v>
                </c:pt>
                <c:pt idx="984">
                  <c:v>42026</c:v>
                </c:pt>
                <c:pt idx="985">
                  <c:v>42025</c:v>
                </c:pt>
                <c:pt idx="986">
                  <c:v>42024</c:v>
                </c:pt>
                <c:pt idx="987">
                  <c:v>42023</c:v>
                </c:pt>
                <c:pt idx="988">
                  <c:v>42020</c:v>
                </c:pt>
                <c:pt idx="989">
                  <c:v>42019</c:v>
                </c:pt>
                <c:pt idx="990">
                  <c:v>42018</c:v>
                </c:pt>
                <c:pt idx="991">
                  <c:v>42017</c:v>
                </c:pt>
                <c:pt idx="992">
                  <c:v>42016</c:v>
                </c:pt>
                <c:pt idx="993">
                  <c:v>42014</c:v>
                </c:pt>
                <c:pt idx="994">
                  <c:v>42013</c:v>
                </c:pt>
                <c:pt idx="995">
                  <c:v>42012</c:v>
                </c:pt>
                <c:pt idx="996">
                  <c:v>42011</c:v>
                </c:pt>
                <c:pt idx="997">
                  <c:v>42010</c:v>
                </c:pt>
                <c:pt idx="998">
                  <c:v>42009</c:v>
                </c:pt>
                <c:pt idx="999">
                  <c:v>42006</c:v>
                </c:pt>
                <c:pt idx="1000">
                  <c:v>42005</c:v>
                </c:pt>
                <c:pt idx="1001">
                  <c:v>42004</c:v>
                </c:pt>
                <c:pt idx="1002">
                  <c:v>42003</c:v>
                </c:pt>
                <c:pt idx="1003">
                  <c:v>42002</c:v>
                </c:pt>
                <c:pt idx="1004">
                  <c:v>41999</c:v>
                </c:pt>
                <c:pt idx="1005">
                  <c:v>41998</c:v>
                </c:pt>
                <c:pt idx="1006">
                  <c:v>41997</c:v>
                </c:pt>
                <c:pt idx="1007">
                  <c:v>41996</c:v>
                </c:pt>
                <c:pt idx="1008">
                  <c:v>41995</c:v>
                </c:pt>
                <c:pt idx="1009">
                  <c:v>41993</c:v>
                </c:pt>
                <c:pt idx="1010">
                  <c:v>41992</c:v>
                </c:pt>
                <c:pt idx="1011">
                  <c:v>41991</c:v>
                </c:pt>
                <c:pt idx="1012">
                  <c:v>41990</c:v>
                </c:pt>
                <c:pt idx="1013">
                  <c:v>41989</c:v>
                </c:pt>
                <c:pt idx="1014">
                  <c:v>41988</c:v>
                </c:pt>
                <c:pt idx="1015">
                  <c:v>41985</c:v>
                </c:pt>
                <c:pt idx="1016">
                  <c:v>41984</c:v>
                </c:pt>
                <c:pt idx="1017">
                  <c:v>41983</c:v>
                </c:pt>
                <c:pt idx="1018">
                  <c:v>41982</c:v>
                </c:pt>
                <c:pt idx="1019">
                  <c:v>41981</c:v>
                </c:pt>
                <c:pt idx="1020">
                  <c:v>41978</c:v>
                </c:pt>
                <c:pt idx="1021">
                  <c:v>41977</c:v>
                </c:pt>
                <c:pt idx="1022">
                  <c:v>41976</c:v>
                </c:pt>
                <c:pt idx="1023">
                  <c:v>41975</c:v>
                </c:pt>
                <c:pt idx="1024">
                  <c:v>41974</c:v>
                </c:pt>
                <c:pt idx="1025">
                  <c:v>41973</c:v>
                </c:pt>
                <c:pt idx="1026">
                  <c:v>41971</c:v>
                </c:pt>
                <c:pt idx="1027">
                  <c:v>41970</c:v>
                </c:pt>
                <c:pt idx="1028">
                  <c:v>41969</c:v>
                </c:pt>
                <c:pt idx="1029">
                  <c:v>41968</c:v>
                </c:pt>
                <c:pt idx="1030">
                  <c:v>41967</c:v>
                </c:pt>
                <c:pt idx="1031">
                  <c:v>41964</c:v>
                </c:pt>
                <c:pt idx="1032">
                  <c:v>41963</c:v>
                </c:pt>
                <c:pt idx="1033">
                  <c:v>41962</c:v>
                </c:pt>
                <c:pt idx="1034">
                  <c:v>41961</c:v>
                </c:pt>
                <c:pt idx="1035">
                  <c:v>41960</c:v>
                </c:pt>
                <c:pt idx="1036">
                  <c:v>41957</c:v>
                </c:pt>
                <c:pt idx="1037">
                  <c:v>41956</c:v>
                </c:pt>
                <c:pt idx="1038">
                  <c:v>41955</c:v>
                </c:pt>
                <c:pt idx="1039">
                  <c:v>41954</c:v>
                </c:pt>
                <c:pt idx="1040">
                  <c:v>41953</c:v>
                </c:pt>
                <c:pt idx="1041">
                  <c:v>41950</c:v>
                </c:pt>
                <c:pt idx="1042">
                  <c:v>41949</c:v>
                </c:pt>
                <c:pt idx="1043">
                  <c:v>41948</c:v>
                </c:pt>
                <c:pt idx="1044">
                  <c:v>41947</c:v>
                </c:pt>
                <c:pt idx="1045">
                  <c:v>41946</c:v>
                </c:pt>
                <c:pt idx="1046">
                  <c:v>41943</c:v>
                </c:pt>
                <c:pt idx="1047">
                  <c:v>41942</c:v>
                </c:pt>
                <c:pt idx="1048">
                  <c:v>41941</c:v>
                </c:pt>
                <c:pt idx="1049">
                  <c:v>41940</c:v>
                </c:pt>
                <c:pt idx="1050">
                  <c:v>41939</c:v>
                </c:pt>
                <c:pt idx="1051">
                  <c:v>41936</c:v>
                </c:pt>
                <c:pt idx="1052">
                  <c:v>41935</c:v>
                </c:pt>
                <c:pt idx="1053">
                  <c:v>41934</c:v>
                </c:pt>
                <c:pt idx="1054">
                  <c:v>41933</c:v>
                </c:pt>
                <c:pt idx="1055">
                  <c:v>41932</c:v>
                </c:pt>
                <c:pt idx="1056">
                  <c:v>41929</c:v>
                </c:pt>
                <c:pt idx="1057">
                  <c:v>41928</c:v>
                </c:pt>
                <c:pt idx="1058">
                  <c:v>41927</c:v>
                </c:pt>
                <c:pt idx="1059">
                  <c:v>41926</c:v>
                </c:pt>
                <c:pt idx="1060">
                  <c:v>41925</c:v>
                </c:pt>
                <c:pt idx="1061">
                  <c:v>41922</c:v>
                </c:pt>
                <c:pt idx="1062">
                  <c:v>41921</c:v>
                </c:pt>
                <c:pt idx="1063">
                  <c:v>41920</c:v>
                </c:pt>
                <c:pt idx="1064">
                  <c:v>41919</c:v>
                </c:pt>
                <c:pt idx="1065">
                  <c:v>41918</c:v>
                </c:pt>
                <c:pt idx="1066">
                  <c:v>41915</c:v>
                </c:pt>
                <c:pt idx="1067">
                  <c:v>41914</c:v>
                </c:pt>
                <c:pt idx="1068">
                  <c:v>41913</c:v>
                </c:pt>
                <c:pt idx="1069">
                  <c:v>41912</c:v>
                </c:pt>
                <c:pt idx="1070">
                  <c:v>41911</c:v>
                </c:pt>
                <c:pt idx="1071">
                  <c:v>41908</c:v>
                </c:pt>
                <c:pt idx="1072">
                  <c:v>41907</c:v>
                </c:pt>
                <c:pt idx="1073">
                  <c:v>41906</c:v>
                </c:pt>
                <c:pt idx="1074">
                  <c:v>41905</c:v>
                </c:pt>
                <c:pt idx="1075">
                  <c:v>41904</c:v>
                </c:pt>
                <c:pt idx="1076">
                  <c:v>41902</c:v>
                </c:pt>
                <c:pt idx="1077">
                  <c:v>41901</c:v>
                </c:pt>
                <c:pt idx="1078">
                  <c:v>41900</c:v>
                </c:pt>
                <c:pt idx="1079">
                  <c:v>41899</c:v>
                </c:pt>
                <c:pt idx="1080">
                  <c:v>41898</c:v>
                </c:pt>
                <c:pt idx="1081">
                  <c:v>41897</c:v>
                </c:pt>
                <c:pt idx="1082">
                  <c:v>41894</c:v>
                </c:pt>
                <c:pt idx="1083">
                  <c:v>41893</c:v>
                </c:pt>
                <c:pt idx="1084">
                  <c:v>41892</c:v>
                </c:pt>
                <c:pt idx="1085">
                  <c:v>41891</c:v>
                </c:pt>
                <c:pt idx="1086">
                  <c:v>41890</c:v>
                </c:pt>
                <c:pt idx="1087">
                  <c:v>41887</c:v>
                </c:pt>
                <c:pt idx="1088">
                  <c:v>41886</c:v>
                </c:pt>
                <c:pt idx="1089">
                  <c:v>41885</c:v>
                </c:pt>
                <c:pt idx="1090">
                  <c:v>41884</c:v>
                </c:pt>
                <c:pt idx="1091">
                  <c:v>41883</c:v>
                </c:pt>
                <c:pt idx="1092">
                  <c:v>41882</c:v>
                </c:pt>
                <c:pt idx="1093">
                  <c:v>41880</c:v>
                </c:pt>
                <c:pt idx="1094">
                  <c:v>41879</c:v>
                </c:pt>
                <c:pt idx="1095">
                  <c:v>41878</c:v>
                </c:pt>
                <c:pt idx="1096">
                  <c:v>41877</c:v>
                </c:pt>
                <c:pt idx="1097">
                  <c:v>41876</c:v>
                </c:pt>
                <c:pt idx="1098">
                  <c:v>41873</c:v>
                </c:pt>
                <c:pt idx="1099">
                  <c:v>41872</c:v>
                </c:pt>
                <c:pt idx="1100">
                  <c:v>41871</c:v>
                </c:pt>
                <c:pt idx="1101">
                  <c:v>41870</c:v>
                </c:pt>
                <c:pt idx="1102">
                  <c:v>41869</c:v>
                </c:pt>
                <c:pt idx="1103">
                  <c:v>41866</c:v>
                </c:pt>
                <c:pt idx="1104">
                  <c:v>41865</c:v>
                </c:pt>
                <c:pt idx="1105">
                  <c:v>41864</c:v>
                </c:pt>
                <c:pt idx="1106">
                  <c:v>41863</c:v>
                </c:pt>
                <c:pt idx="1107">
                  <c:v>41862</c:v>
                </c:pt>
                <c:pt idx="1108">
                  <c:v>41861</c:v>
                </c:pt>
                <c:pt idx="1109">
                  <c:v>41859</c:v>
                </c:pt>
                <c:pt idx="1110">
                  <c:v>41858</c:v>
                </c:pt>
                <c:pt idx="1111">
                  <c:v>41857</c:v>
                </c:pt>
                <c:pt idx="1112">
                  <c:v>41856</c:v>
                </c:pt>
                <c:pt idx="1113">
                  <c:v>41855</c:v>
                </c:pt>
                <c:pt idx="1114">
                  <c:v>41852</c:v>
                </c:pt>
                <c:pt idx="1115">
                  <c:v>41851</c:v>
                </c:pt>
                <c:pt idx="1116">
                  <c:v>41850</c:v>
                </c:pt>
                <c:pt idx="1117">
                  <c:v>41849</c:v>
                </c:pt>
                <c:pt idx="1118">
                  <c:v>41848</c:v>
                </c:pt>
                <c:pt idx="1119">
                  <c:v>41845</c:v>
                </c:pt>
                <c:pt idx="1120">
                  <c:v>41844</c:v>
                </c:pt>
                <c:pt idx="1121">
                  <c:v>41843</c:v>
                </c:pt>
                <c:pt idx="1122">
                  <c:v>41842</c:v>
                </c:pt>
                <c:pt idx="1123">
                  <c:v>41841</c:v>
                </c:pt>
                <c:pt idx="1124">
                  <c:v>41840</c:v>
                </c:pt>
                <c:pt idx="1125">
                  <c:v>41838</c:v>
                </c:pt>
                <c:pt idx="1126">
                  <c:v>41837</c:v>
                </c:pt>
                <c:pt idx="1127">
                  <c:v>41836</c:v>
                </c:pt>
                <c:pt idx="1128">
                  <c:v>41835</c:v>
                </c:pt>
                <c:pt idx="1129">
                  <c:v>41834</c:v>
                </c:pt>
                <c:pt idx="1130">
                  <c:v>41831</c:v>
                </c:pt>
                <c:pt idx="1131">
                  <c:v>41830</c:v>
                </c:pt>
                <c:pt idx="1132">
                  <c:v>41829</c:v>
                </c:pt>
                <c:pt idx="1133">
                  <c:v>41828</c:v>
                </c:pt>
                <c:pt idx="1134">
                  <c:v>41827</c:v>
                </c:pt>
                <c:pt idx="1135">
                  <c:v>41824</c:v>
                </c:pt>
                <c:pt idx="1136">
                  <c:v>41823</c:v>
                </c:pt>
                <c:pt idx="1137">
                  <c:v>41822</c:v>
                </c:pt>
                <c:pt idx="1138">
                  <c:v>41821</c:v>
                </c:pt>
                <c:pt idx="1139">
                  <c:v>41820</c:v>
                </c:pt>
                <c:pt idx="1140">
                  <c:v>41817</c:v>
                </c:pt>
                <c:pt idx="1141">
                  <c:v>41816</c:v>
                </c:pt>
                <c:pt idx="1142">
                  <c:v>41815</c:v>
                </c:pt>
                <c:pt idx="1143">
                  <c:v>41814</c:v>
                </c:pt>
                <c:pt idx="1144">
                  <c:v>41813</c:v>
                </c:pt>
                <c:pt idx="1145">
                  <c:v>41810</c:v>
                </c:pt>
                <c:pt idx="1146">
                  <c:v>41809</c:v>
                </c:pt>
                <c:pt idx="1147">
                  <c:v>41808</c:v>
                </c:pt>
                <c:pt idx="1148">
                  <c:v>41807</c:v>
                </c:pt>
                <c:pt idx="1149">
                  <c:v>41806</c:v>
                </c:pt>
                <c:pt idx="1150">
                  <c:v>41803</c:v>
                </c:pt>
                <c:pt idx="1151">
                  <c:v>41802</c:v>
                </c:pt>
                <c:pt idx="1152">
                  <c:v>41801</c:v>
                </c:pt>
                <c:pt idx="1153">
                  <c:v>41800</c:v>
                </c:pt>
                <c:pt idx="1154">
                  <c:v>41799</c:v>
                </c:pt>
                <c:pt idx="1155">
                  <c:v>41796</c:v>
                </c:pt>
                <c:pt idx="1156">
                  <c:v>41795</c:v>
                </c:pt>
                <c:pt idx="1157">
                  <c:v>41794</c:v>
                </c:pt>
                <c:pt idx="1158">
                  <c:v>41793</c:v>
                </c:pt>
                <c:pt idx="1159">
                  <c:v>41792</c:v>
                </c:pt>
                <c:pt idx="1160">
                  <c:v>41790</c:v>
                </c:pt>
                <c:pt idx="1161">
                  <c:v>41789</c:v>
                </c:pt>
                <c:pt idx="1162">
                  <c:v>41788</c:v>
                </c:pt>
                <c:pt idx="1163">
                  <c:v>41787</c:v>
                </c:pt>
                <c:pt idx="1164">
                  <c:v>41786</c:v>
                </c:pt>
                <c:pt idx="1165">
                  <c:v>41785</c:v>
                </c:pt>
                <c:pt idx="1166">
                  <c:v>41782</c:v>
                </c:pt>
                <c:pt idx="1167">
                  <c:v>41781</c:v>
                </c:pt>
                <c:pt idx="1168">
                  <c:v>41780</c:v>
                </c:pt>
                <c:pt idx="1169">
                  <c:v>41779</c:v>
                </c:pt>
                <c:pt idx="1170">
                  <c:v>41778</c:v>
                </c:pt>
                <c:pt idx="1171">
                  <c:v>41775</c:v>
                </c:pt>
                <c:pt idx="1172">
                  <c:v>41774</c:v>
                </c:pt>
                <c:pt idx="1173">
                  <c:v>41773</c:v>
                </c:pt>
                <c:pt idx="1174">
                  <c:v>41772</c:v>
                </c:pt>
                <c:pt idx="1175">
                  <c:v>41771</c:v>
                </c:pt>
                <c:pt idx="1176">
                  <c:v>41769</c:v>
                </c:pt>
                <c:pt idx="1177">
                  <c:v>41768</c:v>
                </c:pt>
                <c:pt idx="1178">
                  <c:v>41767</c:v>
                </c:pt>
                <c:pt idx="1179">
                  <c:v>41766</c:v>
                </c:pt>
                <c:pt idx="1180">
                  <c:v>41765</c:v>
                </c:pt>
                <c:pt idx="1181">
                  <c:v>41764</c:v>
                </c:pt>
                <c:pt idx="1182">
                  <c:v>41761</c:v>
                </c:pt>
                <c:pt idx="1183">
                  <c:v>41760</c:v>
                </c:pt>
                <c:pt idx="1184">
                  <c:v>41759</c:v>
                </c:pt>
                <c:pt idx="1185">
                  <c:v>41758</c:v>
                </c:pt>
                <c:pt idx="1186">
                  <c:v>41757</c:v>
                </c:pt>
                <c:pt idx="1187">
                  <c:v>41754</c:v>
                </c:pt>
                <c:pt idx="1188">
                  <c:v>41753</c:v>
                </c:pt>
                <c:pt idx="1189">
                  <c:v>41752</c:v>
                </c:pt>
                <c:pt idx="1190">
                  <c:v>41751</c:v>
                </c:pt>
                <c:pt idx="1191">
                  <c:v>41750</c:v>
                </c:pt>
                <c:pt idx="1192">
                  <c:v>41749</c:v>
                </c:pt>
                <c:pt idx="1193">
                  <c:v>41747</c:v>
                </c:pt>
                <c:pt idx="1194">
                  <c:v>41746</c:v>
                </c:pt>
                <c:pt idx="1195">
                  <c:v>41745</c:v>
                </c:pt>
                <c:pt idx="1196">
                  <c:v>41744</c:v>
                </c:pt>
                <c:pt idx="1197">
                  <c:v>41743</c:v>
                </c:pt>
                <c:pt idx="1198">
                  <c:v>41740</c:v>
                </c:pt>
                <c:pt idx="1199">
                  <c:v>41739</c:v>
                </c:pt>
                <c:pt idx="1200">
                  <c:v>41738</c:v>
                </c:pt>
                <c:pt idx="1201">
                  <c:v>41737</c:v>
                </c:pt>
                <c:pt idx="1202">
                  <c:v>41736</c:v>
                </c:pt>
                <c:pt idx="1203">
                  <c:v>41733</c:v>
                </c:pt>
                <c:pt idx="1204">
                  <c:v>41732</c:v>
                </c:pt>
                <c:pt idx="1205">
                  <c:v>41731</c:v>
                </c:pt>
                <c:pt idx="1206">
                  <c:v>41730</c:v>
                </c:pt>
                <c:pt idx="1207">
                  <c:v>41729</c:v>
                </c:pt>
                <c:pt idx="1208">
                  <c:v>41726</c:v>
                </c:pt>
                <c:pt idx="1209">
                  <c:v>41725</c:v>
                </c:pt>
                <c:pt idx="1210">
                  <c:v>41724</c:v>
                </c:pt>
                <c:pt idx="1211">
                  <c:v>41723</c:v>
                </c:pt>
                <c:pt idx="1212">
                  <c:v>41722</c:v>
                </c:pt>
                <c:pt idx="1213">
                  <c:v>41719</c:v>
                </c:pt>
                <c:pt idx="1214">
                  <c:v>41718</c:v>
                </c:pt>
                <c:pt idx="1215">
                  <c:v>41717</c:v>
                </c:pt>
                <c:pt idx="1216">
                  <c:v>41716</c:v>
                </c:pt>
                <c:pt idx="1217">
                  <c:v>41715</c:v>
                </c:pt>
                <c:pt idx="1218">
                  <c:v>41712</c:v>
                </c:pt>
                <c:pt idx="1219">
                  <c:v>41711</c:v>
                </c:pt>
                <c:pt idx="1220">
                  <c:v>41710</c:v>
                </c:pt>
                <c:pt idx="1221">
                  <c:v>41709</c:v>
                </c:pt>
                <c:pt idx="1222">
                  <c:v>41708</c:v>
                </c:pt>
                <c:pt idx="1223">
                  <c:v>41705</c:v>
                </c:pt>
                <c:pt idx="1224">
                  <c:v>41704</c:v>
                </c:pt>
                <c:pt idx="1225">
                  <c:v>41703</c:v>
                </c:pt>
                <c:pt idx="1226">
                  <c:v>41702</c:v>
                </c:pt>
                <c:pt idx="1227">
                  <c:v>41701</c:v>
                </c:pt>
                <c:pt idx="1228">
                  <c:v>41698</c:v>
                </c:pt>
                <c:pt idx="1229">
                  <c:v>41697</c:v>
                </c:pt>
                <c:pt idx="1230">
                  <c:v>41696</c:v>
                </c:pt>
                <c:pt idx="1231">
                  <c:v>41695</c:v>
                </c:pt>
                <c:pt idx="1232">
                  <c:v>41694</c:v>
                </c:pt>
                <c:pt idx="1233">
                  <c:v>41691</c:v>
                </c:pt>
                <c:pt idx="1234">
                  <c:v>41690</c:v>
                </c:pt>
                <c:pt idx="1235">
                  <c:v>41689</c:v>
                </c:pt>
                <c:pt idx="1236">
                  <c:v>41688</c:v>
                </c:pt>
                <c:pt idx="1237">
                  <c:v>41687</c:v>
                </c:pt>
                <c:pt idx="1238">
                  <c:v>41684</c:v>
                </c:pt>
                <c:pt idx="1239">
                  <c:v>41683</c:v>
                </c:pt>
                <c:pt idx="1240">
                  <c:v>41682</c:v>
                </c:pt>
                <c:pt idx="1241">
                  <c:v>41681</c:v>
                </c:pt>
                <c:pt idx="1242">
                  <c:v>41680</c:v>
                </c:pt>
                <c:pt idx="1243">
                  <c:v>41677</c:v>
                </c:pt>
                <c:pt idx="1244">
                  <c:v>41676</c:v>
                </c:pt>
                <c:pt idx="1245">
                  <c:v>41675</c:v>
                </c:pt>
                <c:pt idx="1246">
                  <c:v>41674</c:v>
                </c:pt>
                <c:pt idx="1247">
                  <c:v>41673</c:v>
                </c:pt>
                <c:pt idx="1248">
                  <c:v>41670</c:v>
                </c:pt>
                <c:pt idx="1249">
                  <c:v>41669</c:v>
                </c:pt>
                <c:pt idx="1250">
                  <c:v>41668</c:v>
                </c:pt>
                <c:pt idx="1251">
                  <c:v>41667</c:v>
                </c:pt>
                <c:pt idx="1252">
                  <c:v>41666</c:v>
                </c:pt>
                <c:pt idx="1253">
                  <c:v>41663</c:v>
                </c:pt>
                <c:pt idx="1254">
                  <c:v>41662</c:v>
                </c:pt>
                <c:pt idx="1255">
                  <c:v>41661</c:v>
                </c:pt>
                <c:pt idx="1256">
                  <c:v>41660</c:v>
                </c:pt>
                <c:pt idx="1257">
                  <c:v>41659</c:v>
                </c:pt>
                <c:pt idx="1258">
                  <c:v>41656</c:v>
                </c:pt>
                <c:pt idx="1259">
                  <c:v>41655</c:v>
                </c:pt>
                <c:pt idx="1260">
                  <c:v>41654</c:v>
                </c:pt>
                <c:pt idx="1261">
                  <c:v>41653</c:v>
                </c:pt>
                <c:pt idx="1262">
                  <c:v>41652</c:v>
                </c:pt>
                <c:pt idx="1263">
                  <c:v>41649</c:v>
                </c:pt>
                <c:pt idx="1264">
                  <c:v>41648</c:v>
                </c:pt>
                <c:pt idx="1265">
                  <c:v>41647</c:v>
                </c:pt>
                <c:pt idx="1266">
                  <c:v>41646</c:v>
                </c:pt>
                <c:pt idx="1267">
                  <c:v>41645</c:v>
                </c:pt>
                <c:pt idx="1268">
                  <c:v>41642</c:v>
                </c:pt>
                <c:pt idx="1269">
                  <c:v>41641</c:v>
                </c:pt>
                <c:pt idx="1270">
                  <c:v>41640</c:v>
                </c:pt>
                <c:pt idx="1271">
                  <c:v>41639</c:v>
                </c:pt>
                <c:pt idx="1272">
                  <c:v>41638</c:v>
                </c:pt>
                <c:pt idx="1273">
                  <c:v>41635</c:v>
                </c:pt>
                <c:pt idx="1274">
                  <c:v>41634</c:v>
                </c:pt>
                <c:pt idx="1275">
                  <c:v>41633</c:v>
                </c:pt>
                <c:pt idx="1276">
                  <c:v>41632</c:v>
                </c:pt>
                <c:pt idx="1277">
                  <c:v>41631</c:v>
                </c:pt>
                <c:pt idx="1278">
                  <c:v>41628</c:v>
                </c:pt>
                <c:pt idx="1279">
                  <c:v>41627</c:v>
                </c:pt>
                <c:pt idx="1280">
                  <c:v>41626</c:v>
                </c:pt>
                <c:pt idx="1281">
                  <c:v>41625</c:v>
                </c:pt>
                <c:pt idx="1282">
                  <c:v>41624</c:v>
                </c:pt>
                <c:pt idx="1283">
                  <c:v>41621</c:v>
                </c:pt>
                <c:pt idx="1284">
                  <c:v>41620</c:v>
                </c:pt>
                <c:pt idx="1285">
                  <c:v>41619</c:v>
                </c:pt>
                <c:pt idx="1286">
                  <c:v>41618</c:v>
                </c:pt>
                <c:pt idx="1287">
                  <c:v>41617</c:v>
                </c:pt>
                <c:pt idx="1288">
                  <c:v>41614</c:v>
                </c:pt>
                <c:pt idx="1289">
                  <c:v>41613</c:v>
                </c:pt>
                <c:pt idx="1290">
                  <c:v>41612</c:v>
                </c:pt>
                <c:pt idx="1291">
                  <c:v>41611</c:v>
                </c:pt>
                <c:pt idx="1292">
                  <c:v>41610</c:v>
                </c:pt>
                <c:pt idx="1293">
                  <c:v>41608</c:v>
                </c:pt>
                <c:pt idx="1294">
                  <c:v>41607</c:v>
                </c:pt>
                <c:pt idx="1295">
                  <c:v>41606</c:v>
                </c:pt>
                <c:pt idx="1296">
                  <c:v>41605</c:v>
                </c:pt>
                <c:pt idx="1297">
                  <c:v>41604</c:v>
                </c:pt>
                <c:pt idx="1298">
                  <c:v>41603</c:v>
                </c:pt>
                <c:pt idx="1299">
                  <c:v>41600</c:v>
                </c:pt>
                <c:pt idx="1300">
                  <c:v>41599</c:v>
                </c:pt>
                <c:pt idx="1301">
                  <c:v>41598</c:v>
                </c:pt>
                <c:pt idx="1302">
                  <c:v>41597</c:v>
                </c:pt>
                <c:pt idx="1303">
                  <c:v>41596</c:v>
                </c:pt>
                <c:pt idx="1304">
                  <c:v>41593</c:v>
                </c:pt>
                <c:pt idx="1305">
                  <c:v>41592</c:v>
                </c:pt>
                <c:pt idx="1306">
                  <c:v>41591</c:v>
                </c:pt>
                <c:pt idx="1307">
                  <c:v>41590</c:v>
                </c:pt>
                <c:pt idx="1308">
                  <c:v>41589</c:v>
                </c:pt>
                <c:pt idx="1309">
                  <c:v>41588</c:v>
                </c:pt>
                <c:pt idx="1310">
                  <c:v>41586</c:v>
                </c:pt>
                <c:pt idx="1311">
                  <c:v>41585</c:v>
                </c:pt>
                <c:pt idx="1312">
                  <c:v>41584</c:v>
                </c:pt>
                <c:pt idx="1313">
                  <c:v>41583</c:v>
                </c:pt>
                <c:pt idx="1314">
                  <c:v>41582</c:v>
                </c:pt>
                <c:pt idx="1315">
                  <c:v>41579</c:v>
                </c:pt>
                <c:pt idx="1316">
                  <c:v>41578</c:v>
                </c:pt>
                <c:pt idx="1317">
                  <c:v>41577</c:v>
                </c:pt>
                <c:pt idx="1318">
                  <c:v>41576</c:v>
                </c:pt>
                <c:pt idx="1319">
                  <c:v>41575</c:v>
                </c:pt>
                <c:pt idx="1320">
                  <c:v>41572</c:v>
                </c:pt>
                <c:pt idx="1321">
                  <c:v>41571</c:v>
                </c:pt>
                <c:pt idx="1322">
                  <c:v>41570</c:v>
                </c:pt>
                <c:pt idx="1323">
                  <c:v>41569</c:v>
                </c:pt>
                <c:pt idx="1324">
                  <c:v>41568</c:v>
                </c:pt>
                <c:pt idx="1325">
                  <c:v>41567</c:v>
                </c:pt>
                <c:pt idx="1326">
                  <c:v>41565</c:v>
                </c:pt>
                <c:pt idx="1327">
                  <c:v>41564</c:v>
                </c:pt>
                <c:pt idx="1328">
                  <c:v>41563</c:v>
                </c:pt>
                <c:pt idx="1329">
                  <c:v>41562</c:v>
                </c:pt>
                <c:pt idx="1330">
                  <c:v>41561</c:v>
                </c:pt>
                <c:pt idx="1331">
                  <c:v>41558</c:v>
                </c:pt>
                <c:pt idx="1332">
                  <c:v>41557</c:v>
                </c:pt>
                <c:pt idx="1333">
                  <c:v>41556</c:v>
                </c:pt>
                <c:pt idx="1334">
                  <c:v>41555</c:v>
                </c:pt>
                <c:pt idx="1335">
                  <c:v>41554</c:v>
                </c:pt>
                <c:pt idx="1336">
                  <c:v>41551</c:v>
                </c:pt>
                <c:pt idx="1337">
                  <c:v>41550</c:v>
                </c:pt>
                <c:pt idx="1338">
                  <c:v>41549</c:v>
                </c:pt>
                <c:pt idx="1339">
                  <c:v>41548</c:v>
                </c:pt>
                <c:pt idx="1340">
                  <c:v>41547</c:v>
                </c:pt>
                <c:pt idx="1341">
                  <c:v>41544</c:v>
                </c:pt>
                <c:pt idx="1342">
                  <c:v>41543</c:v>
                </c:pt>
                <c:pt idx="1343">
                  <c:v>41542</c:v>
                </c:pt>
                <c:pt idx="1344">
                  <c:v>41541</c:v>
                </c:pt>
                <c:pt idx="1345">
                  <c:v>41540</c:v>
                </c:pt>
                <c:pt idx="1346">
                  <c:v>41537</c:v>
                </c:pt>
                <c:pt idx="1347">
                  <c:v>41536</c:v>
                </c:pt>
                <c:pt idx="1348">
                  <c:v>41535</c:v>
                </c:pt>
                <c:pt idx="1349">
                  <c:v>41534</c:v>
                </c:pt>
                <c:pt idx="1350">
                  <c:v>41533</c:v>
                </c:pt>
                <c:pt idx="1351">
                  <c:v>41530</c:v>
                </c:pt>
                <c:pt idx="1352">
                  <c:v>41529</c:v>
                </c:pt>
                <c:pt idx="1353">
                  <c:v>41528</c:v>
                </c:pt>
                <c:pt idx="1354">
                  <c:v>41527</c:v>
                </c:pt>
                <c:pt idx="1355">
                  <c:v>41526</c:v>
                </c:pt>
                <c:pt idx="1356">
                  <c:v>41523</c:v>
                </c:pt>
                <c:pt idx="1357">
                  <c:v>41522</c:v>
                </c:pt>
                <c:pt idx="1358">
                  <c:v>41521</c:v>
                </c:pt>
                <c:pt idx="1359">
                  <c:v>41520</c:v>
                </c:pt>
                <c:pt idx="1360">
                  <c:v>41519</c:v>
                </c:pt>
                <c:pt idx="1361">
                  <c:v>41517</c:v>
                </c:pt>
                <c:pt idx="1362">
                  <c:v>41516</c:v>
                </c:pt>
                <c:pt idx="1363">
                  <c:v>41515</c:v>
                </c:pt>
                <c:pt idx="1364">
                  <c:v>41514</c:v>
                </c:pt>
                <c:pt idx="1365">
                  <c:v>41513</c:v>
                </c:pt>
                <c:pt idx="1366">
                  <c:v>41512</c:v>
                </c:pt>
                <c:pt idx="1367">
                  <c:v>41509</c:v>
                </c:pt>
                <c:pt idx="1368">
                  <c:v>41508</c:v>
                </c:pt>
                <c:pt idx="1369">
                  <c:v>41507</c:v>
                </c:pt>
                <c:pt idx="1370">
                  <c:v>41506</c:v>
                </c:pt>
                <c:pt idx="1371">
                  <c:v>41505</c:v>
                </c:pt>
                <c:pt idx="1372">
                  <c:v>41502</c:v>
                </c:pt>
                <c:pt idx="1373">
                  <c:v>41501</c:v>
                </c:pt>
                <c:pt idx="1374">
                  <c:v>41500</c:v>
                </c:pt>
                <c:pt idx="1375">
                  <c:v>41499</c:v>
                </c:pt>
                <c:pt idx="1376">
                  <c:v>41498</c:v>
                </c:pt>
                <c:pt idx="1377">
                  <c:v>41496</c:v>
                </c:pt>
                <c:pt idx="1378">
                  <c:v>41495</c:v>
                </c:pt>
                <c:pt idx="1379">
                  <c:v>41494</c:v>
                </c:pt>
                <c:pt idx="1380">
                  <c:v>41493</c:v>
                </c:pt>
                <c:pt idx="1381">
                  <c:v>41492</c:v>
                </c:pt>
                <c:pt idx="1382">
                  <c:v>41491</c:v>
                </c:pt>
                <c:pt idx="1383">
                  <c:v>41488</c:v>
                </c:pt>
                <c:pt idx="1384">
                  <c:v>41487</c:v>
                </c:pt>
                <c:pt idx="1385">
                  <c:v>41486</c:v>
                </c:pt>
                <c:pt idx="1386">
                  <c:v>41485</c:v>
                </c:pt>
                <c:pt idx="1387">
                  <c:v>41484</c:v>
                </c:pt>
                <c:pt idx="1388">
                  <c:v>41481</c:v>
                </c:pt>
                <c:pt idx="1389">
                  <c:v>41480</c:v>
                </c:pt>
                <c:pt idx="1390">
                  <c:v>41479</c:v>
                </c:pt>
                <c:pt idx="1391">
                  <c:v>41478</c:v>
                </c:pt>
                <c:pt idx="1392">
                  <c:v>41477</c:v>
                </c:pt>
                <c:pt idx="1393">
                  <c:v>41475</c:v>
                </c:pt>
                <c:pt idx="1394">
                  <c:v>41474</c:v>
                </c:pt>
                <c:pt idx="1395">
                  <c:v>41473</c:v>
                </c:pt>
                <c:pt idx="1396">
                  <c:v>41472</c:v>
                </c:pt>
                <c:pt idx="1397">
                  <c:v>41471</c:v>
                </c:pt>
                <c:pt idx="1398">
                  <c:v>41470</c:v>
                </c:pt>
                <c:pt idx="1399">
                  <c:v>41467</c:v>
                </c:pt>
                <c:pt idx="1400">
                  <c:v>41466</c:v>
                </c:pt>
                <c:pt idx="1401">
                  <c:v>41465</c:v>
                </c:pt>
                <c:pt idx="1402">
                  <c:v>41464</c:v>
                </c:pt>
                <c:pt idx="1403">
                  <c:v>41463</c:v>
                </c:pt>
                <c:pt idx="1404">
                  <c:v>41460</c:v>
                </c:pt>
                <c:pt idx="1405">
                  <c:v>41459</c:v>
                </c:pt>
                <c:pt idx="1406">
                  <c:v>41458</c:v>
                </c:pt>
                <c:pt idx="1407">
                  <c:v>41457</c:v>
                </c:pt>
                <c:pt idx="1408">
                  <c:v>41456</c:v>
                </c:pt>
                <c:pt idx="1409">
                  <c:v>41455</c:v>
                </c:pt>
                <c:pt idx="1410">
                  <c:v>41453</c:v>
                </c:pt>
                <c:pt idx="1411">
                  <c:v>41452</c:v>
                </c:pt>
                <c:pt idx="1412">
                  <c:v>41451</c:v>
                </c:pt>
                <c:pt idx="1413">
                  <c:v>41450</c:v>
                </c:pt>
                <c:pt idx="1414">
                  <c:v>41449</c:v>
                </c:pt>
                <c:pt idx="1415">
                  <c:v>41446</c:v>
                </c:pt>
                <c:pt idx="1416">
                  <c:v>41445</c:v>
                </c:pt>
                <c:pt idx="1417">
                  <c:v>41444</c:v>
                </c:pt>
                <c:pt idx="1418">
                  <c:v>41443</c:v>
                </c:pt>
                <c:pt idx="1419">
                  <c:v>41442</c:v>
                </c:pt>
                <c:pt idx="1420">
                  <c:v>41439</c:v>
                </c:pt>
                <c:pt idx="1421">
                  <c:v>41438</c:v>
                </c:pt>
                <c:pt idx="1422">
                  <c:v>41437</c:v>
                </c:pt>
                <c:pt idx="1423">
                  <c:v>41436</c:v>
                </c:pt>
                <c:pt idx="1424">
                  <c:v>41435</c:v>
                </c:pt>
                <c:pt idx="1425">
                  <c:v>41432</c:v>
                </c:pt>
                <c:pt idx="1426">
                  <c:v>41431</c:v>
                </c:pt>
                <c:pt idx="1427">
                  <c:v>41430</c:v>
                </c:pt>
                <c:pt idx="1428">
                  <c:v>41429</c:v>
                </c:pt>
                <c:pt idx="1429">
                  <c:v>41428</c:v>
                </c:pt>
                <c:pt idx="1430">
                  <c:v>41425</c:v>
                </c:pt>
                <c:pt idx="1431">
                  <c:v>41424</c:v>
                </c:pt>
                <c:pt idx="1432">
                  <c:v>41423</c:v>
                </c:pt>
                <c:pt idx="1433">
                  <c:v>41422</c:v>
                </c:pt>
                <c:pt idx="1434">
                  <c:v>41421</c:v>
                </c:pt>
                <c:pt idx="1435">
                  <c:v>41418</c:v>
                </c:pt>
                <c:pt idx="1436">
                  <c:v>41417</c:v>
                </c:pt>
                <c:pt idx="1437">
                  <c:v>41416</c:v>
                </c:pt>
                <c:pt idx="1438">
                  <c:v>41415</c:v>
                </c:pt>
                <c:pt idx="1439">
                  <c:v>41414</c:v>
                </c:pt>
                <c:pt idx="1440">
                  <c:v>41411</c:v>
                </c:pt>
                <c:pt idx="1441">
                  <c:v>41410</c:v>
                </c:pt>
                <c:pt idx="1442">
                  <c:v>41409</c:v>
                </c:pt>
                <c:pt idx="1443">
                  <c:v>41408</c:v>
                </c:pt>
                <c:pt idx="1444">
                  <c:v>41407</c:v>
                </c:pt>
                <c:pt idx="1445">
                  <c:v>41404</c:v>
                </c:pt>
                <c:pt idx="1446">
                  <c:v>41403</c:v>
                </c:pt>
                <c:pt idx="1447">
                  <c:v>41402</c:v>
                </c:pt>
                <c:pt idx="1448">
                  <c:v>41401</c:v>
                </c:pt>
                <c:pt idx="1449">
                  <c:v>41400</c:v>
                </c:pt>
                <c:pt idx="1450">
                  <c:v>41397</c:v>
                </c:pt>
                <c:pt idx="1451">
                  <c:v>41396</c:v>
                </c:pt>
                <c:pt idx="1452">
                  <c:v>41395</c:v>
                </c:pt>
                <c:pt idx="1453">
                  <c:v>41394</c:v>
                </c:pt>
                <c:pt idx="1454">
                  <c:v>41393</c:v>
                </c:pt>
                <c:pt idx="1455">
                  <c:v>41390</c:v>
                </c:pt>
                <c:pt idx="1456">
                  <c:v>41389</c:v>
                </c:pt>
                <c:pt idx="1457">
                  <c:v>41388</c:v>
                </c:pt>
                <c:pt idx="1458">
                  <c:v>41387</c:v>
                </c:pt>
                <c:pt idx="1459">
                  <c:v>41386</c:v>
                </c:pt>
                <c:pt idx="1460">
                  <c:v>41384</c:v>
                </c:pt>
                <c:pt idx="1461">
                  <c:v>41383</c:v>
                </c:pt>
                <c:pt idx="1462">
                  <c:v>41382</c:v>
                </c:pt>
                <c:pt idx="1463">
                  <c:v>41381</c:v>
                </c:pt>
                <c:pt idx="1464">
                  <c:v>41380</c:v>
                </c:pt>
                <c:pt idx="1465">
                  <c:v>41379</c:v>
                </c:pt>
                <c:pt idx="1466">
                  <c:v>41376</c:v>
                </c:pt>
                <c:pt idx="1467">
                  <c:v>41375</c:v>
                </c:pt>
                <c:pt idx="1468">
                  <c:v>41374</c:v>
                </c:pt>
                <c:pt idx="1469">
                  <c:v>41373</c:v>
                </c:pt>
                <c:pt idx="1470">
                  <c:v>41372</c:v>
                </c:pt>
                <c:pt idx="1471">
                  <c:v>41369</c:v>
                </c:pt>
                <c:pt idx="1472">
                  <c:v>41368</c:v>
                </c:pt>
                <c:pt idx="1473">
                  <c:v>41367</c:v>
                </c:pt>
                <c:pt idx="1474">
                  <c:v>41366</c:v>
                </c:pt>
                <c:pt idx="1475">
                  <c:v>41365</c:v>
                </c:pt>
                <c:pt idx="1476">
                  <c:v>41364</c:v>
                </c:pt>
                <c:pt idx="1477">
                  <c:v>41362</c:v>
                </c:pt>
                <c:pt idx="1478">
                  <c:v>41361</c:v>
                </c:pt>
                <c:pt idx="1479">
                  <c:v>41360</c:v>
                </c:pt>
                <c:pt idx="1480">
                  <c:v>41359</c:v>
                </c:pt>
                <c:pt idx="1481">
                  <c:v>41358</c:v>
                </c:pt>
                <c:pt idx="1482">
                  <c:v>41355</c:v>
                </c:pt>
                <c:pt idx="1483">
                  <c:v>41354</c:v>
                </c:pt>
                <c:pt idx="1484">
                  <c:v>41353</c:v>
                </c:pt>
                <c:pt idx="1485">
                  <c:v>41352</c:v>
                </c:pt>
                <c:pt idx="1486">
                  <c:v>41351</c:v>
                </c:pt>
                <c:pt idx="1487">
                  <c:v>41348</c:v>
                </c:pt>
                <c:pt idx="1488">
                  <c:v>41347</c:v>
                </c:pt>
                <c:pt idx="1489">
                  <c:v>41346</c:v>
                </c:pt>
                <c:pt idx="1490">
                  <c:v>41345</c:v>
                </c:pt>
                <c:pt idx="1491">
                  <c:v>41344</c:v>
                </c:pt>
                <c:pt idx="1492">
                  <c:v>41343</c:v>
                </c:pt>
                <c:pt idx="1493">
                  <c:v>41341</c:v>
                </c:pt>
                <c:pt idx="1494">
                  <c:v>41340</c:v>
                </c:pt>
                <c:pt idx="1495">
                  <c:v>41339</c:v>
                </c:pt>
                <c:pt idx="1496">
                  <c:v>41338</c:v>
                </c:pt>
                <c:pt idx="1497">
                  <c:v>41337</c:v>
                </c:pt>
                <c:pt idx="1498">
                  <c:v>41334</c:v>
                </c:pt>
                <c:pt idx="1499">
                  <c:v>41333</c:v>
                </c:pt>
                <c:pt idx="1500">
                  <c:v>41332</c:v>
                </c:pt>
                <c:pt idx="1501">
                  <c:v>41331</c:v>
                </c:pt>
                <c:pt idx="1502">
                  <c:v>41330</c:v>
                </c:pt>
                <c:pt idx="1503">
                  <c:v>41327</c:v>
                </c:pt>
                <c:pt idx="1504">
                  <c:v>41326</c:v>
                </c:pt>
                <c:pt idx="1505">
                  <c:v>41325</c:v>
                </c:pt>
                <c:pt idx="1506">
                  <c:v>41324</c:v>
                </c:pt>
                <c:pt idx="1507">
                  <c:v>41323</c:v>
                </c:pt>
                <c:pt idx="1508">
                  <c:v>41320</c:v>
                </c:pt>
                <c:pt idx="1509">
                  <c:v>41319</c:v>
                </c:pt>
                <c:pt idx="1510">
                  <c:v>41318</c:v>
                </c:pt>
                <c:pt idx="1511">
                  <c:v>41317</c:v>
                </c:pt>
                <c:pt idx="1512">
                  <c:v>41316</c:v>
                </c:pt>
                <c:pt idx="1513">
                  <c:v>41315</c:v>
                </c:pt>
                <c:pt idx="1514">
                  <c:v>41313</c:v>
                </c:pt>
                <c:pt idx="1515">
                  <c:v>41312</c:v>
                </c:pt>
                <c:pt idx="1516">
                  <c:v>41311</c:v>
                </c:pt>
                <c:pt idx="1517">
                  <c:v>41310</c:v>
                </c:pt>
                <c:pt idx="1518">
                  <c:v>41309</c:v>
                </c:pt>
                <c:pt idx="1519">
                  <c:v>41306</c:v>
                </c:pt>
                <c:pt idx="1520">
                  <c:v>41305</c:v>
                </c:pt>
                <c:pt idx="1521">
                  <c:v>41304</c:v>
                </c:pt>
                <c:pt idx="1522">
                  <c:v>41303</c:v>
                </c:pt>
                <c:pt idx="1523">
                  <c:v>41302</c:v>
                </c:pt>
                <c:pt idx="1524">
                  <c:v>41299</c:v>
                </c:pt>
                <c:pt idx="1525">
                  <c:v>41298</c:v>
                </c:pt>
                <c:pt idx="1526">
                  <c:v>41297</c:v>
                </c:pt>
                <c:pt idx="1527">
                  <c:v>41296</c:v>
                </c:pt>
                <c:pt idx="1528">
                  <c:v>41295</c:v>
                </c:pt>
                <c:pt idx="1529">
                  <c:v>41294</c:v>
                </c:pt>
                <c:pt idx="1530">
                  <c:v>41292</c:v>
                </c:pt>
                <c:pt idx="1531">
                  <c:v>41291</c:v>
                </c:pt>
                <c:pt idx="1532">
                  <c:v>41290</c:v>
                </c:pt>
                <c:pt idx="1533">
                  <c:v>41289</c:v>
                </c:pt>
                <c:pt idx="1534">
                  <c:v>41288</c:v>
                </c:pt>
                <c:pt idx="1535">
                  <c:v>41285</c:v>
                </c:pt>
                <c:pt idx="1536">
                  <c:v>41284</c:v>
                </c:pt>
                <c:pt idx="1537">
                  <c:v>41283</c:v>
                </c:pt>
                <c:pt idx="1538">
                  <c:v>41282</c:v>
                </c:pt>
                <c:pt idx="1539">
                  <c:v>41281</c:v>
                </c:pt>
                <c:pt idx="1540">
                  <c:v>41278</c:v>
                </c:pt>
                <c:pt idx="1541">
                  <c:v>41277</c:v>
                </c:pt>
                <c:pt idx="1542">
                  <c:v>41276</c:v>
                </c:pt>
                <c:pt idx="1543">
                  <c:v>41275</c:v>
                </c:pt>
                <c:pt idx="1544">
                  <c:v>41274</c:v>
                </c:pt>
                <c:pt idx="1545">
                  <c:v>41271</c:v>
                </c:pt>
                <c:pt idx="1546">
                  <c:v>41270</c:v>
                </c:pt>
                <c:pt idx="1547">
                  <c:v>41269</c:v>
                </c:pt>
                <c:pt idx="1548">
                  <c:v>41268</c:v>
                </c:pt>
                <c:pt idx="1549">
                  <c:v>41267</c:v>
                </c:pt>
                <c:pt idx="1550">
                  <c:v>41264</c:v>
                </c:pt>
                <c:pt idx="1551">
                  <c:v>41263</c:v>
                </c:pt>
                <c:pt idx="1552">
                  <c:v>41262</c:v>
                </c:pt>
                <c:pt idx="1553">
                  <c:v>41261</c:v>
                </c:pt>
                <c:pt idx="1554">
                  <c:v>41260</c:v>
                </c:pt>
                <c:pt idx="1555">
                  <c:v>41257</c:v>
                </c:pt>
                <c:pt idx="1556">
                  <c:v>41256</c:v>
                </c:pt>
                <c:pt idx="1557">
                  <c:v>41255</c:v>
                </c:pt>
                <c:pt idx="1558">
                  <c:v>41254</c:v>
                </c:pt>
                <c:pt idx="1559">
                  <c:v>41253</c:v>
                </c:pt>
                <c:pt idx="1560">
                  <c:v>41250</c:v>
                </c:pt>
                <c:pt idx="1561">
                  <c:v>41249</c:v>
                </c:pt>
                <c:pt idx="1562">
                  <c:v>41248</c:v>
                </c:pt>
                <c:pt idx="1563">
                  <c:v>41247</c:v>
                </c:pt>
                <c:pt idx="1564">
                  <c:v>41246</c:v>
                </c:pt>
                <c:pt idx="1565">
                  <c:v>41243</c:v>
                </c:pt>
                <c:pt idx="1566">
                  <c:v>41242</c:v>
                </c:pt>
                <c:pt idx="1567">
                  <c:v>41241</c:v>
                </c:pt>
                <c:pt idx="1568">
                  <c:v>41240</c:v>
                </c:pt>
                <c:pt idx="1569">
                  <c:v>41239</c:v>
                </c:pt>
                <c:pt idx="1570">
                  <c:v>41236</c:v>
                </c:pt>
                <c:pt idx="1571">
                  <c:v>41235</c:v>
                </c:pt>
                <c:pt idx="1572">
                  <c:v>41234</c:v>
                </c:pt>
                <c:pt idx="1573">
                  <c:v>41233</c:v>
                </c:pt>
                <c:pt idx="1574">
                  <c:v>41232</c:v>
                </c:pt>
                <c:pt idx="1575">
                  <c:v>41229</c:v>
                </c:pt>
                <c:pt idx="1576">
                  <c:v>41228</c:v>
                </c:pt>
                <c:pt idx="1577">
                  <c:v>41227</c:v>
                </c:pt>
                <c:pt idx="1578">
                  <c:v>41226</c:v>
                </c:pt>
                <c:pt idx="1579">
                  <c:v>41225</c:v>
                </c:pt>
                <c:pt idx="1580">
                  <c:v>41223</c:v>
                </c:pt>
                <c:pt idx="1581">
                  <c:v>41222</c:v>
                </c:pt>
                <c:pt idx="1582">
                  <c:v>41221</c:v>
                </c:pt>
                <c:pt idx="1583">
                  <c:v>41220</c:v>
                </c:pt>
                <c:pt idx="1584">
                  <c:v>41219</c:v>
                </c:pt>
                <c:pt idx="1585">
                  <c:v>41218</c:v>
                </c:pt>
                <c:pt idx="1586">
                  <c:v>41215</c:v>
                </c:pt>
                <c:pt idx="1587">
                  <c:v>41214</c:v>
                </c:pt>
                <c:pt idx="1588">
                  <c:v>41213</c:v>
                </c:pt>
                <c:pt idx="1589">
                  <c:v>41212</c:v>
                </c:pt>
                <c:pt idx="1590">
                  <c:v>41211</c:v>
                </c:pt>
                <c:pt idx="1591">
                  <c:v>41208</c:v>
                </c:pt>
                <c:pt idx="1592">
                  <c:v>41207</c:v>
                </c:pt>
                <c:pt idx="1593">
                  <c:v>41206</c:v>
                </c:pt>
                <c:pt idx="1594">
                  <c:v>41205</c:v>
                </c:pt>
                <c:pt idx="1595">
                  <c:v>41204</c:v>
                </c:pt>
                <c:pt idx="1596">
                  <c:v>41202</c:v>
                </c:pt>
                <c:pt idx="1597">
                  <c:v>41201</c:v>
                </c:pt>
                <c:pt idx="1598">
                  <c:v>41200</c:v>
                </c:pt>
                <c:pt idx="1599">
                  <c:v>41199</c:v>
                </c:pt>
                <c:pt idx="1600">
                  <c:v>41198</c:v>
                </c:pt>
                <c:pt idx="1601">
                  <c:v>41197</c:v>
                </c:pt>
                <c:pt idx="1602">
                  <c:v>41194</c:v>
                </c:pt>
                <c:pt idx="1603">
                  <c:v>41193</c:v>
                </c:pt>
                <c:pt idx="1604">
                  <c:v>41192</c:v>
                </c:pt>
                <c:pt idx="1605">
                  <c:v>41191</c:v>
                </c:pt>
                <c:pt idx="1606">
                  <c:v>41190</c:v>
                </c:pt>
                <c:pt idx="1607">
                  <c:v>41187</c:v>
                </c:pt>
                <c:pt idx="1608">
                  <c:v>41186</c:v>
                </c:pt>
                <c:pt idx="1609">
                  <c:v>41185</c:v>
                </c:pt>
                <c:pt idx="1610">
                  <c:v>41184</c:v>
                </c:pt>
                <c:pt idx="1611">
                  <c:v>41183</c:v>
                </c:pt>
                <c:pt idx="1612">
                  <c:v>41182</c:v>
                </c:pt>
                <c:pt idx="1613">
                  <c:v>41180</c:v>
                </c:pt>
                <c:pt idx="1614">
                  <c:v>41179</c:v>
                </c:pt>
                <c:pt idx="1615">
                  <c:v>41178</c:v>
                </c:pt>
                <c:pt idx="1616">
                  <c:v>41177</c:v>
                </c:pt>
                <c:pt idx="1617">
                  <c:v>41176</c:v>
                </c:pt>
                <c:pt idx="1618">
                  <c:v>41173</c:v>
                </c:pt>
                <c:pt idx="1619">
                  <c:v>41172</c:v>
                </c:pt>
                <c:pt idx="1620">
                  <c:v>41171</c:v>
                </c:pt>
                <c:pt idx="1621">
                  <c:v>41170</c:v>
                </c:pt>
                <c:pt idx="1622">
                  <c:v>41169</c:v>
                </c:pt>
                <c:pt idx="1623">
                  <c:v>41166</c:v>
                </c:pt>
                <c:pt idx="1624">
                  <c:v>41165</c:v>
                </c:pt>
                <c:pt idx="1625">
                  <c:v>41164</c:v>
                </c:pt>
                <c:pt idx="1626">
                  <c:v>41163</c:v>
                </c:pt>
                <c:pt idx="1627">
                  <c:v>41162</c:v>
                </c:pt>
                <c:pt idx="1628">
                  <c:v>41159</c:v>
                </c:pt>
                <c:pt idx="1629">
                  <c:v>41158</c:v>
                </c:pt>
                <c:pt idx="1630">
                  <c:v>41157</c:v>
                </c:pt>
                <c:pt idx="1631">
                  <c:v>41156</c:v>
                </c:pt>
                <c:pt idx="1632">
                  <c:v>41155</c:v>
                </c:pt>
                <c:pt idx="1633">
                  <c:v>41152</c:v>
                </c:pt>
                <c:pt idx="1634">
                  <c:v>41151</c:v>
                </c:pt>
                <c:pt idx="1635">
                  <c:v>41150</c:v>
                </c:pt>
                <c:pt idx="1636">
                  <c:v>41149</c:v>
                </c:pt>
                <c:pt idx="1637">
                  <c:v>41148</c:v>
                </c:pt>
                <c:pt idx="1638">
                  <c:v>41145</c:v>
                </c:pt>
                <c:pt idx="1639">
                  <c:v>41144</c:v>
                </c:pt>
                <c:pt idx="1640">
                  <c:v>41143</c:v>
                </c:pt>
                <c:pt idx="1641">
                  <c:v>41142</c:v>
                </c:pt>
                <c:pt idx="1642">
                  <c:v>41141</c:v>
                </c:pt>
                <c:pt idx="1643">
                  <c:v>41138</c:v>
                </c:pt>
                <c:pt idx="1644">
                  <c:v>41137</c:v>
                </c:pt>
                <c:pt idx="1645">
                  <c:v>41136</c:v>
                </c:pt>
                <c:pt idx="1646">
                  <c:v>41135</c:v>
                </c:pt>
                <c:pt idx="1647">
                  <c:v>41134</c:v>
                </c:pt>
                <c:pt idx="1648">
                  <c:v>41131</c:v>
                </c:pt>
                <c:pt idx="1649">
                  <c:v>41130</c:v>
                </c:pt>
                <c:pt idx="1650">
                  <c:v>41129</c:v>
                </c:pt>
                <c:pt idx="1651">
                  <c:v>41128</c:v>
                </c:pt>
                <c:pt idx="1652">
                  <c:v>41127</c:v>
                </c:pt>
                <c:pt idx="1653">
                  <c:v>41124</c:v>
                </c:pt>
                <c:pt idx="1654">
                  <c:v>41123</c:v>
                </c:pt>
                <c:pt idx="1655">
                  <c:v>41122</c:v>
                </c:pt>
                <c:pt idx="1656">
                  <c:v>41121</c:v>
                </c:pt>
                <c:pt idx="1657">
                  <c:v>41120</c:v>
                </c:pt>
                <c:pt idx="1658">
                  <c:v>41117</c:v>
                </c:pt>
                <c:pt idx="1659">
                  <c:v>41116</c:v>
                </c:pt>
                <c:pt idx="1660">
                  <c:v>41115</c:v>
                </c:pt>
                <c:pt idx="1661">
                  <c:v>41114</c:v>
                </c:pt>
                <c:pt idx="1662">
                  <c:v>41113</c:v>
                </c:pt>
                <c:pt idx="1663">
                  <c:v>41110</c:v>
                </c:pt>
                <c:pt idx="1664">
                  <c:v>41109</c:v>
                </c:pt>
                <c:pt idx="1665">
                  <c:v>41108</c:v>
                </c:pt>
                <c:pt idx="1666">
                  <c:v>41107</c:v>
                </c:pt>
                <c:pt idx="1667">
                  <c:v>41106</c:v>
                </c:pt>
                <c:pt idx="1668">
                  <c:v>41103</c:v>
                </c:pt>
                <c:pt idx="1669">
                  <c:v>41102</c:v>
                </c:pt>
                <c:pt idx="1670">
                  <c:v>41101</c:v>
                </c:pt>
                <c:pt idx="1671">
                  <c:v>41100</c:v>
                </c:pt>
                <c:pt idx="1672">
                  <c:v>41099</c:v>
                </c:pt>
                <c:pt idx="1673">
                  <c:v>41096</c:v>
                </c:pt>
                <c:pt idx="1674">
                  <c:v>41095</c:v>
                </c:pt>
                <c:pt idx="1675">
                  <c:v>41094</c:v>
                </c:pt>
                <c:pt idx="1676">
                  <c:v>41093</c:v>
                </c:pt>
                <c:pt idx="1677">
                  <c:v>41092</c:v>
                </c:pt>
                <c:pt idx="1678">
                  <c:v>41090</c:v>
                </c:pt>
                <c:pt idx="1679">
                  <c:v>41089</c:v>
                </c:pt>
                <c:pt idx="1680">
                  <c:v>41088</c:v>
                </c:pt>
                <c:pt idx="1681">
                  <c:v>41087</c:v>
                </c:pt>
                <c:pt idx="1682">
                  <c:v>41086</c:v>
                </c:pt>
                <c:pt idx="1683">
                  <c:v>41085</c:v>
                </c:pt>
                <c:pt idx="1684">
                  <c:v>41082</c:v>
                </c:pt>
                <c:pt idx="1685">
                  <c:v>41081</c:v>
                </c:pt>
                <c:pt idx="1686">
                  <c:v>41080</c:v>
                </c:pt>
                <c:pt idx="1687">
                  <c:v>41079</c:v>
                </c:pt>
                <c:pt idx="1688">
                  <c:v>41078</c:v>
                </c:pt>
                <c:pt idx="1689">
                  <c:v>41075</c:v>
                </c:pt>
                <c:pt idx="1690">
                  <c:v>41074</c:v>
                </c:pt>
                <c:pt idx="1691">
                  <c:v>41073</c:v>
                </c:pt>
                <c:pt idx="1692">
                  <c:v>41072</c:v>
                </c:pt>
                <c:pt idx="1693">
                  <c:v>41071</c:v>
                </c:pt>
                <c:pt idx="1694">
                  <c:v>41070</c:v>
                </c:pt>
                <c:pt idx="1695">
                  <c:v>41068</c:v>
                </c:pt>
                <c:pt idx="1696">
                  <c:v>41067</c:v>
                </c:pt>
                <c:pt idx="1697">
                  <c:v>41066</c:v>
                </c:pt>
                <c:pt idx="1698">
                  <c:v>41065</c:v>
                </c:pt>
                <c:pt idx="1699">
                  <c:v>41064</c:v>
                </c:pt>
                <c:pt idx="1700">
                  <c:v>41061</c:v>
                </c:pt>
                <c:pt idx="1701">
                  <c:v>41060</c:v>
                </c:pt>
                <c:pt idx="1702">
                  <c:v>41059</c:v>
                </c:pt>
                <c:pt idx="1703">
                  <c:v>41058</c:v>
                </c:pt>
                <c:pt idx="1704">
                  <c:v>41057</c:v>
                </c:pt>
                <c:pt idx="1705">
                  <c:v>41054</c:v>
                </c:pt>
                <c:pt idx="1706">
                  <c:v>41053</c:v>
                </c:pt>
                <c:pt idx="1707">
                  <c:v>41052</c:v>
                </c:pt>
                <c:pt idx="1708">
                  <c:v>41051</c:v>
                </c:pt>
                <c:pt idx="1709">
                  <c:v>41050</c:v>
                </c:pt>
                <c:pt idx="1710">
                  <c:v>41049</c:v>
                </c:pt>
                <c:pt idx="1711">
                  <c:v>41047</c:v>
                </c:pt>
                <c:pt idx="1712">
                  <c:v>41046</c:v>
                </c:pt>
                <c:pt idx="1713">
                  <c:v>41045</c:v>
                </c:pt>
                <c:pt idx="1714">
                  <c:v>41044</c:v>
                </c:pt>
                <c:pt idx="1715">
                  <c:v>41043</c:v>
                </c:pt>
                <c:pt idx="1716">
                  <c:v>41040</c:v>
                </c:pt>
                <c:pt idx="1717">
                  <c:v>41039</c:v>
                </c:pt>
                <c:pt idx="1718">
                  <c:v>41038</c:v>
                </c:pt>
                <c:pt idx="1719">
                  <c:v>41037</c:v>
                </c:pt>
                <c:pt idx="1720">
                  <c:v>41036</c:v>
                </c:pt>
                <c:pt idx="1721">
                  <c:v>41033</c:v>
                </c:pt>
                <c:pt idx="1722">
                  <c:v>41032</c:v>
                </c:pt>
                <c:pt idx="1723">
                  <c:v>41031</c:v>
                </c:pt>
                <c:pt idx="1724">
                  <c:v>41030</c:v>
                </c:pt>
                <c:pt idx="1725">
                  <c:v>41029</c:v>
                </c:pt>
                <c:pt idx="1726">
                  <c:v>41026</c:v>
                </c:pt>
                <c:pt idx="1727">
                  <c:v>41025</c:v>
                </c:pt>
                <c:pt idx="1728">
                  <c:v>41024</c:v>
                </c:pt>
                <c:pt idx="1729">
                  <c:v>41023</c:v>
                </c:pt>
                <c:pt idx="1730">
                  <c:v>41022</c:v>
                </c:pt>
                <c:pt idx="1731">
                  <c:v>41019</c:v>
                </c:pt>
                <c:pt idx="1732">
                  <c:v>41018</c:v>
                </c:pt>
                <c:pt idx="1733">
                  <c:v>41017</c:v>
                </c:pt>
                <c:pt idx="1734">
                  <c:v>41016</c:v>
                </c:pt>
                <c:pt idx="1735">
                  <c:v>41015</c:v>
                </c:pt>
                <c:pt idx="1736">
                  <c:v>41012</c:v>
                </c:pt>
                <c:pt idx="1737">
                  <c:v>41011</c:v>
                </c:pt>
                <c:pt idx="1738">
                  <c:v>41010</c:v>
                </c:pt>
                <c:pt idx="1739">
                  <c:v>41009</c:v>
                </c:pt>
                <c:pt idx="1740">
                  <c:v>41008</c:v>
                </c:pt>
                <c:pt idx="1741">
                  <c:v>41005</c:v>
                </c:pt>
                <c:pt idx="1742">
                  <c:v>41004</c:v>
                </c:pt>
                <c:pt idx="1743">
                  <c:v>41003</c:v>
                </c:pt>
                <c:pt idx="1744">
                  <c:v>41002</c:v>
                </c:pt>
                <c:pt idx="1745">
                  <c:v>41001</c:v>
                </c:pt>
                <c:pt idx="1746">
                  <c:v>40999</c:v>
                </c:pt>
                <c:pt idx="1747">
                  <c:v>40998</c:v>
                </c:pt>
                <c:pt idx="1748">
                  <c:v>40997</c:v>
                </c:pt>
                <c:pt idx="1749">
                  <c:v>40996</c:v>
                </c:pt>
                <c:pt idx="1750">
                  <c:v>40995</c:v>
                </c:pt>
                <c:pt idx="1751">
                  <c:v>40994</c:v>
                </c:pt>
                <c:pt idx="1752">
                  <c:v>40991</c:v>
                </c:pt>
                <c:pt idx="1753">
                  <c:v>40990</c:v>
                </c:pt>
                <c:pt idx="1754">
                  <c:v>40989</c:v>
                </c:pt>
                <c:pt idx="1755">
                  <c:v>40988</c:v>
                </c:pt>
                <c:pt idx="1756">
                  <c:v>40987</c:v>
                </c:pt>
                <c:pt idx="1757">
                  <c:v>40984</c:v>
                </c:pt>
                <c:pt idx="1758">
                  <c:v>40983</c:v>
                </c:pt>
                <c:pt idx="1759">
                  <c:v>40982</c:v>
                </c:pt>
                <c:pt idx="1760">
                  <c:v>40981</c:v>
                </c:pt>
                <c:pt idx="1761">
                  <c:v>40980</c:v>
                </c:pt>
                <c:pt idx="1762">
                  <c:v>40978</c:v>
                </c:pt>
                <c:pt idx="1763">
                  <c:v>40977</c:v>
                </c:pt>
                <c:pt idx="1764">
                  <c:v>40976</c:v>
                </c:pt>
                <c:pt idx="1765">
                  <c:v>40975</c:v>
                </c:pt>
                <c:pt idx="1766">
                  <c:v>40974</c:v>
                </c:pt>
                <c:pt idx="1767">
                  <c:v>40973</c:v>
                </c:pt>
                <c:pt idx="1768">
                  <c:v>40970</c:v>
                </c:pt>
                <c:pt idx="1769">
                  <c:v>40969</c:v>
                </c:pt>
                <c:pt idx="1770">
                  <c:v>40968</c:v>
                </c:pt>
                <c:pt idx="1771">
                  <c:v>40967</c:v>
                </c:pt>
                <c:pt idx="1772">
                  <c:v>40966</c:v>
                </c:pt>
                <c:pt idx="1773">
                  <c:v>40963</c:v>
                </c:pt>
                <c:pt idx="1774">
                  <c:v>40962</c:v>
                </c:pt>
                <c:pt idx="1775">
                  <c:v>40961</c:v>
                </c:pt>
                <c:pt idx="1776">
                  <c:v>40960</c:v>
                </c:pt>
                <c:pt idx="1777">
                  <c:v>40959</c:v>
                </c:pt>
                <c:pt idx="1778">
                  <c:v>40956</c:v>
                </c:pt>
                <c:pt idx="1779">
                  <c:v>40955</c:v>
                </c:pt>
                <c:pt idx="1780">
                  <c:v>40954</c:v>
                </c:pt>
                <c:pt idx="1781">
                  <c:v>40953</c:v>
                </c:pt>
                <c:pt idx="1782">
                  <c:v>40952</c:v>
                </c:pt>
                <c:pt idx="1783">
                  <c:v>40949</c:v>
                </c:pt>
                <c:pt idx="1784">
                  <c:v>40948</c:v>
                </c:pt>
                <c:pt idx="1785">
                  <c:v>40947</c:v>
                </c:pt>
                <c:pt idx="1786">
                  <c:v>40946</c:v>
                </c:pt>
                <c:pt idx="1787">
                  <c:v>40945</c:v>
                </c:pt>
                <c:pt idx="1788">
                  <c:v>40942</c:v>
                </c:pt>
                <c:pt idx="1789">
                  <c:v>40941</c:v>
                </c:pt>
                <c:pt idx="1790">
                  <c:v>40940</c:v>
                </c:pt>
                <c:pt idx="1791">
                  <c:v>40939</c:v>
                </c:pt>
                <c:pt idx="1792">
                  <c:v>40938</c:v>
                </c:pt>
                <c:pt idx="1793">
                  <c:v>40935</c:v>
                </c:pt>
                <c:pt idx="1794">
                  <c:v>40934</c:v>
                </c:pt>
                <c:pt idx="1795">
                  <c:v>40933</c:v>
                </c:pt>
                <c:pt idx="1796">
                  <c:v>40932</c:v>
                </c:pt>
                <c:pt idx="1797">
                  <c:v>40931</c:v>
                </c:pt>
                <c:pt idx="1798">
                  <c:v>40928</c:v>
                </c:pt>
                <c:pt idx="1799">
                  <c:v>40927</c:v>
                </c:pt>
                <c:pt idx="1800">
                  <c:v>40926</c:v>
                </c:pt>
                <c:pt idx="1801">
                  <c:v>40925</c:v>
                </c:pt>
                <c:pt idx="1802">
                  <c:v>40924</c:v>
                </c:pt>
                <c:pt idx="1803">
                  <c:v>40921</c:v>
                </c:pt>
                <c:pt idx="1804">
                  <c:v>40920</c:v>
                </c:pt>
                <c:pt idx="1805">
                  <c:v>40919</c:v>
                </c:pt>
                <c:pt idx="1806">
                  <c:v>40918</c:v>
                </c:pt>
                <c:pt idx="1807">
                  <c:v>40917</c:v>
                </c:pt>
                <c:pt idx="1808">
                  <c:v>40914</c:v>
                </c:pt>
                <c:pt idx="1809">
                  <c:v>40913</c:v>
                </c:pt>
                <c:pt idx="1810">
                  <c:v>40912</c:v>
                </c:pt>
                <c:pt idx="1811">
                  <c:v>40911</c:v>
                </c:pt>
                <c:pt idx="1812">
                  <c:v>40910</c:v>
                </c:pt>
                <c:pt idx="1813">
                  <c:v>40908</c:v>
                </c:pt>
                <c:pt idx="1814">
                  <c:v>40907</c:v>
                </c:pt>
                <c:pt idx="1815">
                  <c:v>40906</c:v>
                </c:pt>
                <c:pt idx="1816">
                  <c:v>40905</c:v>
                </c:pt>
                <c:pt idx="1817">
                  <c:v>40904</c:v>
                </c:pt>
                <c:pt idx="1818">
                  <c:v>40903</c:v>
                </c:pt>
                <c:pt idx="1819">
                  <c:v>40900</c:v>
                </c:pt>
                <c:pt idx="1820">
                  <c:v>40899</c:v>
                </c:pt>
                <c:pt idx="1821">
                  <c:v>40898</c:v>
                </c:pt>
                <c:pt idx="1822">
                  <c:v>40897</c:v>
                </c:pt>
                <c:pt idx="1823">
                  <c:v>40896</c:v>
                </c:pt>
                <c:pt idx="1824">
                  <c:v>40893</c:v>
                </c:pt>
                <c:pt idx="1825">
                  <c:v>40892</c:v>
                </c:pt>
                <c:pt idx="1826">
                  <c:v>40891</c:v>
                </c:pt>
                <c:pt idx="1827">
                  <c:v>40890</c:v>
                </c:pt>
                <c:pt idx="1828">
                  <c:v>40889</c:v>
                </c:pt>
                <c:pt idx="1829">
                  <c:v>40887</c:v>
                </c:pt>
                <c:pt idx="1830">
                  <c:v>40886</c:v>
                </c:pt>
                <c:pt idx="1831">
                  <c:v>40885</c:v>
                </c:pt>
                <c:pt idx="1832">
                  <c:v>40884</c:v>
                </c:pt>
                <c:pt idx="1833">
                  <c:v>40883</c:v>
                </c:pt>
                <c:pt idx="1834">
                  <c:v>40882</c:v>
                </c:pt>
                <c:pt idx="1835">
                  <c:v>40879</c:v>
                </c:pt>
                <c:pt idx="1836">
                  <c:v>40878</c:v>
                </c:pt>
                <c:pt idx="1837">
                  <c:v>40877</c:v>
                </c:pt>
                <c:pt idx="1838">
                  <c:v>40876</c:v>
                </c:pt>
                <c:pt idx="1839">
                  <c:v>40875</c:v>
                </c:pt>
                <c:pt idx="1840">
                  <c:v>40872</c:v>
                </c:pt>
                <c:pt idx="1841">
                  <c:v>40871</c:v>
                </c:pt>
                <c:pt idx="1842">
                  <c:v>40870</c:v>
                </c:pt>
                <c:pt idx="1843">
                  <c:v>40869</c:v>
                </c:pt>
                <c:pt idx="1844">
                  <c:v>40868</c:v>
                </c:pt>
                <c:pt idx="1845">
                  <c:v>40867</c:v>
                </c:pt>
                <c:pt idx="1846">
                  <c:v>40865</c:v>
                </c:pt>
                <c:pt idx="1847">
                  <c:v>40864</c:v>
                </c:pt>
                <c:pt idx="1848">
                  <c:v>40863</c:v>
                </c:pt>
                <c:pt idx="1849">
                  <c:v>40862</c:v>
                </c:pt>
                <c:pt idx="1850">
                  <c:v>40861</c:v>
                </c:pt>
                <c:pt idx="1851">
                  <c:v>40858</c:v>
                </c:pt>
                <c:pt idx="1852">
                  <c:v>40857</c:v>
                </c:pt>
                <c:pt idx="1853">
                  <c:v>40856</c:v>
                </c:pt>
                <c:pt idx="1854">
                  <c:v>40855</c:v>
                </c:pt>
                <c:pt idx="1855">
                  <c:v>40854</c:v>
                </c:pt>
                <c:pt idx="1856">
                  <c:v>40851</c:v>
                </c:pt>
                <c:pt idx="1857">
                  <c:v>40850</c:v>
                </c:pt>
                <c:pt idx="1858">
                  <c:v>40849</c:v>
                </c:pt>
                <c:pt idx="1859">
                  <c:v>40848</c:v>
                </c:pt>
                <c:pt idx="1860">
                  <c:v>40847</c:v>
                </c:pt>
                <c:pt idx="1861">
                  <c:v>40844</c:v>
                </c:pt>
                <c:pt idx="1862">
                  <c:v>40843</c:v>
                </c:pt>
                <c:pt idx="1863">
                  <c:v>40842</c:v>
                </c:pt>
                <c:pt idx="1864">
                  <c:v>40841</c:v>
                </c:pt>
                <c:pt idx="1865">
                  <c:v>40840</c:v>
                </c:pt>
                <c:pt idx="1866">
                  <c:v>40837</c:v>
                </c:pt>
                <c:pt idx="1867">
                  <c:v>40836</c:v>
                </c:pt>
                <c:pt idx="1868">
                  <c:v>40835</c:v>
                </c:pt>
                <c:pt idx="1869">
                  <c:v>40834</c:v>
                </c:pt>
                <c:pt idx="1870">
                  <c:v>40833</c:v>
                </c:pt>
                <c:pt idx="1871">
                  <c:v>40830</c:v>
                </c:pt>
                <c:pt idx="1872">
                  <c:v>40829</c:v>
                </c:pt>
                <c:pt idx="1873">
                  <c:v>40828</c:v>
                </c:pt>
                <c:pt idx="1874">
                  <c:v>40827</c:v>
                </c:pt>
                <c:pt idx="1875">
                  <c:v>40826</c:v>
                </c:pt>
                <c:pt idx="1876">
                  <c:v>40823</c:v>
                </c:pt>
                <c:pt idx="1877">
                  <c:v>40822</c:v>
                </c:pt>
                <c:pt idx="1878">
                  <c:v>40821</c:v>
                </c:pt>
                <c:pt idx="1879">
                  <c:v>40820</c:v>
                </c:pt>
                <c:pt idx="1880">
                  <c:v>40819</c:v>
                </c:pt>
                <c:pt idx="1881">
                  <c:v>40816</c:v>
                </c:pt>
                <c:pt idx="1882">
                  <c:v>40815</c:v>
                </c:pt>
                <c:pt idx="1883">
                  <c:v>40814</c:v>
                </c:pt>
                <c:pt idx="1884">
                  <c:v>40813</c:v>
                </c:pt>
                <c:pt idx="1885">
                  <c:v>40812</c:v>
                </c:pt>
                <c:pt idx="1886">
                  <c:v>40809</c:v>
                </c:pt>
                <c:pt idx="1887">
                  <c:v>40808</c:v>
                </c:pt>
                <c:pt idx="1888">
                  <c:v>40807</c:v>
                </c:pt>
                <c:pt idx="1889">
                  <c:v>40806</c:v>
                </c:pt>
              </c:numCache>
            </c:numRef>
          </c:xVal>
          <c:yVal>
            <c:numRef>
              <c:f>'XY SCATTER'!$C$4:$C$1893</c:f>
              <c:numCache>
                <c:formatCode>General</c:formatCode>
                <c:ptCount val="1890"/>
                <c:pt idx="0">
                  <c:v>14517.609399999999</c:v>
                </c:pt>
                <c:pt idx="1">
                  <c:v>14511.3848</c:v>
                </c:pt>
                <c:pt idx="2">
                  <c:v>14554.4912</c:v>
                </c:pt>
                <c:pt idx="3">
                  <c:v>14522.9355</c:v>
                </c:pt>
                <c:pt idx="4">
                  <c:v>14516.492200000001</c:v>
                </c:pt>
                <c:pt idx="5">
                  <c:v>14548.728499999999</c:v>
                </c:pt>
                <c:pt idx="6">
                  <c:v>14542.6592</c:v>
                </c:pt>
                <c:pt idx="7">
                  <c:v>14554.854499999999</c:v>
                </c:pt>
                <c:pt idx="8">
                  <c:v>14540.492200000001</c:v>
                </c:pt>
                <c:pt idx="9">
                  <c:v>14566.506799999999</c:v>
                </c:pt>
                <c:pt idx="10">
                  <c:v>14563.540999999999</c:v>
                </c:pt>
                <c:pt idx="11">
                  <c:v>14530.5664</c:v>
                </c:pt>
                <c:pt idx="12">
                  <c:v>14484.234399999999</c:v>
                </c:pt>
                <c:pt idx="13">
                  <c:v>14543.0908</c:v>
                </c:pt>
                <c:pt idx="14">
                  <c:v>14542.449199999999</c:v>
                </c:pt>
                <c:pt idx="15">
                  <c:v>14512.231400000001</c:v>
                </c:pt>
                <c:pt idx="16">
                  <c:v>14474.2441</c:v>
                </c:pt>
                <c:pt idx="17">
                  <c:v>14421.440399999999</c:v>
                </c:pt>
                <c:pt idx="18">
                  <c:v>14413.8467</c:v>
                </c:pt>
                <c:pt idx="19">
                  <c:v>14424.207</c:v>
                </c:pt>
                <c:pt idx="20">
                  <c:v>14474.6963</c:v>
                </c:pt>
                <c:pt idx="21">
                  <c:v>14470.262699999999</c:v>
                </c:pt>
                <c:pt idx="22">
                  <c:v>14481.227500000001</c:v>
                </c:pt>
                <c:pt idx="23">
                  <c:v>14523.857400000001</c:v>
                </c:pt>
                <c:pt idx="24">
                  <c:v>14498.739299999999</c:v>
                </c:pt>
                <c:pt idx="25">
                  <c:v>14477.1484</c:v>
                </c:pt>
                <c:pt idx="26">
                  <c:v>14490.204100000001</c:v>
                </c:pt>
                <c:pt idx="27">
                  <c:v>14491.29</c:v>
                </c:pt>
                <c:pt idx="28">
                  <c:v>14522.8145</c:v>
                </c:pt>
                <c:pt idx="29">
                  <c:v>14553.457</c:v>
                </c:pt>
                <c:pt idx="30" formatCode="0.00">
                  <c:v>14550.7754</c:v>
                </c:pt>
                <c:pt idx="31" formatCode="0.00">
                  <c:v>14527.737300000001</c:v>
                </c:pt>
                <c:pt idx="32" formatCode="0.00">
                  <c:v>14505.2412</c:v>
                </c:pt>
                <c:pt idx="33" formatCode="0.00">
                  <c:v>14555.804700000001</c:v>
                </c:pt>
                <c:pt idx="34" formatCode="0.00">
                  <c:v>14540.75</c:v>
                </c:pt>
                <c:pt idx="35" formatCode="0.00">
                  <c:v>14536.4951</c:v>
                </c:pt>
                <c:pt idx="36" formatCode="0.00">
                  <c:v>14548.613300000001</c:v>
                </c:pt>
                <c:pt idx="37" formatCode="0.00">
                  <c:v>14449.165000000001</c:v>
                </c:pt>
                <c:pt idx="38" formatCode="0.00">
                  <c:v>14431.190399999999</c:v>
                </c:pt>
                <c:pt idx="39" formatCode="0.00">
                  <c:v>14440.0479</c:v>
                </c:pt>
                <c:pt idx="40" formatCode="0.00">
                  <c:v>14488.1885</c:v>
                </c:pt>
                <c:pt idx="41" formatCode="0.00">
                  <c:v>14472.377</c:v>
                </c:pt>
                <c:pt idx="42" formatCode="0.00">
                  <c:v>14449.073200000001</c:v>
                </c:pt>
                <c:pt idx="43" formatCode="0.00">
                  <c:v>14473.127899999999</c:v>
                </c:pt>
                <c:pt idx="44" formatCode="0.00">
                  <c:v>14547.706099999999</c:v>
                </c:pt>
                <c:pt idx="45" formatCode="0.00">
                  <c:v>14529.46</c:v>
                </c:pt>
                <c:pt idx="46" formatCode="0.00">
                  <c:v>14543.829100000001</c:v>
                </c:pt>
                <c:pt idx="47" formatCode="0.00">
                  <c:v>14512.608399999999</c:v>
                </c:pt>
                <c:pt idx="48" formatCode="0.00">
                  <c:v>14503.583000000001</c:v>
                </c:pt>
                <c:pt idx="49" formatCode="0.00">
                  <c:v>14515.374</c:v>
                </c:pt>
                <c:pt idx="50" formatCode="0.00">
                  <c:v>14493.074199999999</c:v>
                </c:pt>
                <c:pt idx="51" formatCode="0.00">
                  <c:v>14519.8613</c:v>
                </c:pt>
                <c:pt idx="52" formatCode="0.00">
                  <c:v>14486.2402</c:v>
                </c:pt>
                <c:pt idx="53" formatCode="0.00">
                  <c:v>14437.1543</c:v>
                </c:pt>
                <c:pt idx="54" formatCode="0.00">
                  <c:v>14440.3447</c:v>
                </c:pt>
                <c:pt idx="55" formatCode="0.00">
                  <c:v>14502.642599999999</c:v>
                </c:pt>
                <c:pt idx="56" formatCode="0.00">
                  <c:v>14541.123</c:v>
                </c:pt>
                <c:pt idx="57" formatCode="0.00">
                  <c:v>14507.984399999999</c:v>
                </c:pt>
                <c:pt idx="58" formatCode="0.00">
                  <c:v>14477.304700000001</c:v>
                </c:pt>
                <c:pt idx="59" formatCode="0.00">
                  <c:v>14446.397499999999</c:v>
                </c:pt>
                <c:pt idx="60" formatCode="0.00">
                  <c:v>14573.641600000001</c:v>
                </c:pt>
                <c:pt idx="61" formatCode="0.00">
                  <c:v>14566.843800000001</c:v>
                </c:pt>
                <c:pt idx="62" formatCode="0.00">
                  <c:v>14556.001</c:v>
                </c:pt>
                <c:pt idx="63" formatCode="0.00">
                  <c:v>14536.6572</c:v>
                </c:pt>
                <c:pt idx="64" formatCode="0.00">
                  <c:v>14651.651400000001</c:v>
                </c:pt>
                <c:pt idx="65" formatCode="0.00">
                  <c:v>14623.541999999999</c:v>
                </c:pt>
                <c:pt idx="66" formatCode="0.00">
                  <c:v>14656.622100000001</c:v>
                </c:pt>
                <c:pt idx="67" formatCode="0.00">
                  <c:v>14671.416999999999</c:v>
                </c:pt>
                <c:pt idx="68" formatCode="0.00">
                  <c:v>14642.706099999999</c:v>
                </c:pt>
                <c:pt idx="69" formatCode="0.00">
                  <c:v>14638.9707</c:v>
                </c:pt>
                <c:pt idx="70" formatCode="0.00">
                  <c:v>14605.618200000001</c:v>
                </c:pt>
                <c:pt idx="71" formatCode="0.00">
                  <c:v>14605.801799999999</c:v>
                </c:pt>
                <c:pt idx="72" formatCode="0.00">
                  <c:v>14595.7783</c:v>
                </c:pt>
                <c:pt idx="73" formatCode="0.00">
                  <c:v>14590.0947</c:v>
                </c:pt>
                <c:pt idx="74" formatCode="0.00">
                  <c:v>14632.334999999999</c:v>
                </c:pt>
                <c:pt idx="75" formatCode="0.00">
                  <c:v>14589.0898</c:v>
                </c:pt>
                <c:pt idx="76" formatCode="0.00">
                  <c:v>14548.195299999999</c:v>
                </c:pt>
                <c:pt idx="77" formatCode="0.00">
                  <c:v>14557.5996</c:v>
                </c:pt>
                <c:pt idx="78" formatCode="0.00">
                  <c:v>14569.9121</c:v>
                </c:pt>
                <c:pt idx="79" formatCode="0.00">
                  <c:v>14606.885700000001</c:v>
                </c:pt>
                <c:pt idx="80" formatCode="0.00">
                  <c:v>14559.718800000001</c:v>
                </c:pt>
                <c:pt idx="81" formatCode="0.00">
                  <c:v>14561.2988</c:v>
                </c:pt>
                <c:pt idx="82" formatCode="0.00">
                  <c:v>14560.2207</c:v>
                </c:pt>
                <c:pt idx="83" formatCode="0.00">
                  <c:v>14563.3604</c:v>
                </c:pt>
                <c:pt idx="84" formatCode="0.00">
                  <c:v>14549.3896</c:v>
                </c:pt>
                <c:pt idx="85" formatCode="0.00">
                  <c:v>14560.8887</c:v>
                </c:pt>
                <c:pt idx="86" formatCode="0.00">
                  <c:v>14583.0479</c:v>
                </c:pt>
                <c:pt idx="87" formatCode="0.00">
                  <c:v>14619.5342</c:v>
                </c:pt>
                <c:pt idx="88" formatCode="0.00">
                  <c:v>14690.7207</c:v>
                </c:pt>
                <c:pt idx="89" formatCode="0.00">
                  <c:v>14710.0928</c:v>
                </c:pt>
                <c:pt idx="90" formatCode="0.00">
                  <c:v>14685.555700000001</c:v>
                </c:pt>
                <c:pt idx="91" formatCode="0.00">
                  <c:v>14629.075199999999</c:v>
                </c:pt>
                <c:pt idx="92" formatCode="0.00">
                  <c:v>14660.168900000001</c:v>
                </c:pt>
                <c:pt idx="93" formatCode="0.00">
                  <c:v>14688.3711</c:v>
                </c:pt>
                <c:pt idx="94" formatCode="0.00">
                  <c:v>14704.3223</c:v>
                </c:pt>
                <c:pt idx="95" formatCode="0.00">
                  <c:v>14716.0605</c:v>
                </c:pt>
                <c:pt idx="96" formatCode="0.00">
                  <c:v>14670.2119</c:v>
                </c:pt>
                <c:pt idx="97" formatCode="0.00">
                  <c:v>14705.21</c:v>
                </c:pt>
                <c:pt idx="98" formatCode="0.00">
                  <c:v>14767.084000000001</c:v>
                </c:pt>
                <c:pt idx="99" formatCode="0.00">
                  <c:v>14782.1963</c:v>
                </c:pt>
                <c:pt idx="100" formatCode="0.00">
                  <c:v>14746.1738</c:v>
                </c:pt>
                <c:pt idx="101" formatCode="0.00">
                  <c:v>14766.739299999999</c:v>
                </c:pt>
                <c:pt idx="102" formatCode="0.00">
                  <c:v>14839.760700000001</c:v>
                </c:pt>
                <c:pt idx="103" formatCode="0.00">
                  <c:v>14833.8086</c:v>
                </c:pt>
                <c:pt idx="104" formatCode="0.00">
                  <c:v>14917.497100000001</c:v>
                </c:pt>
                <c:pt idx="105" formatCode="0.00">
                  <c:v>14941.286099999999</c:v>
                </c:pt>
                <c:pt idx="106" formatCode="0.00">
                  <c:v>14960.926799999999</c:v>
                </c:pt>
                <c:pt idx="107" formatCode="0.00">
                  <c:v>14967.522499999999</c:v>
                </c:pt>
                <c:pt idx="108" formatCode="0.00">
                  <c:v>14966.516600000001</c:v>
                </c:pt>
                <c:pt idx="109" formatCode="0.00">
                  <c:v>14933.6201</c:v>
                </c:pt>
                <c:pt idx="110" formatCode="0.00">
                  <c:v>14912.190399999999</c:v>
                </c:pt>
                <c:pt idx="111" formatCode="0.00">
                  <c:v>14955.309600000001</c:v>
                </c:pt>
                <c:pt idx="112" formatCode="0.00">
                  <c:v>14933.7451</c:v>
                </c:pt>
                <c:pt idx="113" formatCode="0.00">
                  <c:v>14919.4414</c:v>
                </c:pt>
                <c:pt idx="114" formatCode="0.00">
                  <c:v>14893.9092</c:v>
                </c:pt>
                <c:pt idx="115" formatCode="0.00">
                  <c:v>14851.8105</c:v>
                </c:pt>
                <c:pt idx="116" formatCode="0.00">
                  <c:v>14897.137699999999</c:v>
                </c:pt>
                <c:pt idx="117" formatCode="0.00">
                  <c:v>14907.501</c:v>
                </c:pt>
                <c:pt idx="118" formatCode="0.00">
                  <c:v>14955.704100000001</c:v>
                </c:pt>
                <c:pt idx="119" formatCode="0.00">
                  <c:v>14947.353499999999</c:v>
                </c:pt>
                <c:pt idx="120" formatCode="0.00">
                  <c:v>14925.3799</c:v>
                </c:pt>
                <c:pt idx="121" formatCode="0.00">
                  <c:v>14919.207</c:v>
                </c:pt>
                <c:pt idx="122" formatCode="0.00">
                  <c:v>14903.4053</c:v>
                </c:pt>
                <c:pt idx="123" formatCode="0.00">
                  <c:v>15026.140600000001</c:v>
                </c:pt>
                <c:pt idx="124" formatCode="0.00">
                  <c:v>15041.4336</c:v>
                </c:pt>
                <c:pt idx="125" formatCode="0.00">
                  <c:v>15032.059600000001</c:v>
                </c:pt>
                <c:pt idx="126" formatCode="0.00">
                  <c:v>14975.233399999999</c:v>
                </c:pt>
                <c:pt idx="127" formatCode="0.00">
                  <c:v>14955.261699999999</c:v>
                </c:pt>
                <c:pt idx="128" formatCode="0.00">
                  <c:v>14895.4287</c:v>
                </c:pt>
                <c:pt idx="129" formatCode="0.00">
                  <c:v>15051.6113</c:v>
                </c:pt>
                <c:pt idx="130" formatCode="0.00">
                  <c:v>15035.5039</c:v>
                </c:pt>
                <c:pt idx="131" formatCode="0.00">
                  <c:v>15023.459000000001</c:v>
                </c:pt>
                <c:pt idx="132" formatCode="0.00">
                  <c:v>15052.9473</c:v>
                </c:pt>
                <c:pt idx="133" formatCode="0.00">
                  <c:v>15039.450199999999</c:v>
                </c:pt>
                <c:pt idx="134" formatCode="0.00">
                  <c:v>15021.645500000001</c:v>
                </c:pt>
                <c:pt idx="135" formatCode="0.00">
                  <c:v>14990.5479</c:v>
                </c:pt>
                <c:pt idx="136" formatCode="0.00">
                  <c:v>14962.6504</c:v>
                </c:pt>
                <c:pt idx="137" formatCode="0.00">
                  <c:v>14979.434600000001</c:v>
                </c:pt>
                <c:pt idx="138" formatCode="0.00">
                  <c:v>15031.747100000001</c:v>
                </c:pt>
                <c:pt idx="139" formatCode="0.00">
                  <c:v>15023.045899999999</c:v>
                </c:pt>
                <c:pt idx="140" formatCode="0.00">
                  <c:v>14989.002899999999</c:v>
                </c:pt>
                <c:pt idx="141" formatCode="0.00">
                  <c:v>15001.7803</c:v>
                </c:pt>
                <c:pt idx="142" formatCode="0.00">
                  <c:v>14946.3369</c:v>
                </c:pt>
                <c:pt idx="143" formatCode="0.00">
                  <c:v>14892.703100000001</c:v>
                </c:pt>
                <c:pt idx="144" formatCode="0.00">
                  <c:v>14867.4365</c:v>
                </c:pt>
                <c:pt idx="145" formatCode="0.00">
                  <c:v>14923.800800000001</c:v>
                </c:pt>
                <c:pt idx="146" formatCode="0.00">
                  <c:v>14915.729499999999</c:v>
                </c:pt>
                <c:pt idx="147" formatCode="0.00">
                  <c:v>14929.6865</c:v>
                </c:pt>
                <c:pt idx="148" formatCode="0.00">
                  <c:v>14861.5303</c:v>
                </c:pt>
                <c:pt idx="149" formatCode="0.00">
                  <c:v>14929.2207</c:v>
                </c:pt>
                <c:pt idx="150" formatCode="0.00">
                  <c:v>14995.623</c:v>
                </c:pt>
                <c:pt idx="151" formatCode="0.00">
                  <c:v>15012.96</c:v>
                </c:pt>
                <c:pt idx="152" formatCode="0.00">
                  <c:v>15047.876</c:v>
                </c:pt>
                <c:pt idx="153" formatCode="0.00">
                  <c:v>14982.098599999999</c:v>
                </c:pt>
                <c:pt idx="154" formatCode="0.00">
                  <c:v>14886.29</c:v>
                </c:pt>
                <c:pt idx="155" formatCode="0.00">
                  <c:v>14821.333000000001</c:v>
                </c:pt>
                <c:pt idx="156" formatCode="0.00">
                  <c:v>14797.083000000001</c:v>
                </c:pt>
                <c:pt idx="157" formatCode="0.00">
                  <c:v>14767.416999999999</c:v>
                </c:pt>
                <c:pt idx="158" formatCode="0.00">
                  <c:v>14764.7539</c:v>
                </c:pt>
                <c:pt idx="159" formatCode="0.00">
                  <c:v>14746.25</c:v>
                </c:pt>
                <c:pt idx="160" formatCode="0.00">
                  <c:v>14785.3662</c:v>
                </c:pt>
                <c:pt idx="161" formatCode="0.00">
                  <c:v>14801.5879</c:v>
                </c:pt>
                <c:pt idx="162" formatCode="0.00">
                  <c:v>14797.372100000001</c:v>
                </c:pt>
                <c:pt idx="163" formatCode="0.00">
                  <c:v>14854.515600000001</c:v>
                </c:pt>
                <c:pt idx="164" formatCode="0.00">
                  <c:v>14820.641600000001</c:v>
                </c:pt>
                <c:pt idx="165" formatCode="0.00">
                  <c:v>14839.997100000001</c:v>
                </c:pt>
                <c:pt idx="166" formatCode="0.00">
                  <c:v>14823.487300000001</c:v>
                </c:pt>
                <c:pt idx="167" formatCode="0.00">
                  <c:v>14860.1201</c:v>
                </c:pt>
                <c:pt idx="168" formatCode="0.00">
                  <c:v>14798.286099999999</c:v>
                </c:pt>
                <c:pt idx="169" formatCode="0.00">
                  <c:v>14812.0146</c:v>
                </c:pt>
                <c:pt idx="170" formatCode="0.00">
                  <c:v>14713.4678</c:v>
                </c:pt>
                <c:pt idx="171" formatCode="0.00">
                  <c:v>14670.703100000001</c:v>
                </c:pt>
                <c:pt idx="172" formatCode="0.00">
                  <c:v>14659.176799999999</c:v>
                </c:pt>
                <c:pt idx="173" formatCode="0.00">
                  <c:v>14638.3887</c:v>
                </c:pt>
                <c:pt idx="174" formatCode="0.00">
                  <c:v>14617.3379</c:v>
                </c:pt>
                <c:pt idx="175" formatCode="0.00">
                  <c:v>14586.4707</c:v>
                </c:pt>
                <c:pt idx="176" formatCode="0.00">
                  <c:v>14662.206099999999</c:v>
                </c:pt>
                <c:pt idx="177" formatCode="0.00">
                  <c:v>14660.142599999999</c:v>
                </c:pt>
                <c:pt idx="178" formatCode="0.00">
                  <c:v>14610.270500000001</c:v>
                </c:pt>
                <c:pt idx="179" formatCode="0.00">
                  <c:v>14517.666999999999</c:v>
                </c:pt>
                <c:pt idx="180" formatCode="0.00">
                  <c:v>14472.5645</c:v>
                </c:pt>
                <c:pt idx="181" formatCode="0.00">
                  <c:v>14403.4229</c:v>
                </c:pt>
                <c:pt idx="182" formatCode="0.00">
                  <c:v>14398.8115</c:v>
                </c:pt>
                <c:pt idx="183" formatCode="0.00">
                  <c:v>14428.131799999999</c:v>
                </c:pt>
                <c:pt idx="184" formatCode="0.00">
                  <c:v>14464.5342</c:v>
                </c:pt>
                <c:pt idx="185" formatCode="0.00">
                  <c:v>14450.699199999999</c:v>
                </c:pt>
                <c:pt idx="186" formatCode="0.00">
                  <c:v>14484.415999999999</c:v>
                </c:pt>
                <c:pt idx="187" formatCode="0.00">
                  <c:v>14449.382799999999</c:v>
                </c:pt>
                <c:pt idx="188" formatCode="0.00">
                  <c:v>14443.7871</c:v>
                </c:pt>
                <c:pt idx="189" formatCode="0.00">
                  <c:v>14422.1592</c:v>
                </c:pt>
                <c:pt idx="190" formatCode="0.00">
                  <c:v>14405.8662</c:v>
                </c:pt>
                <c:pt idx="191" formatCode="0.00">
                  <c:v>14361.7158</c:v>
                </c:pt>
                <c:pt idx="192" formatCode="0.00">
                  <c:v>14351.895500000001</c:v>
                </c:pt>
                <c:pt idx="193" formatCode="0.00">
                  <c:v>14356.0664</c:v>
                </c:pt>
                <c:pt idx="194" formatCode="0.00">
                  <c:v>14351.2637</c:v>
                </c:pt>
                <c:pt idx="195" formatCode="0.00">
                  <c:v>14336.7119</c:v>
                </c:pt>
                <c:pt idx="196" formatCode="0.00">
                  <c:v>14332.543900000001</c:v>
                </c:pt>
                <c:pt idx="197" formatCode="0.00">
                  <c:v>14393.9092</c:v>
                </c:pt>
                <c:pt idx="198" formatCode="0.00">
                  <c:v>14382.0088</c:v>
                </c:pt>
                <c:pt idx="199" formatCode="0.00">
                  <c:v>14365.1816</c:v>
                </c:pt>
                <c:pt idx="200" formatCode="0.00">
                  <c:v>14368.8613</c:v>
                </c:pt>
                <c:pt idx="201" formatCode="0.00">
                  <c:v>14384.0322</c:v>
                </c:pt>
                <c:pt idx="202" formatCode="0.00">
                  <c:v>14289.5615</c:v>
                </c:pt>
                <c:pt idx="203" formatCode="0.00">
                  <c:v>14301.1875</c:v>
                </c:pt>
                <c:pt idx="204" formatCode="0.00">
                  <c:v>14306.2266</c:v>
                </c:pt>
                <c:pt idx="205" formatCode="0.00">
                  <c:v>14282.574199999999</c:v>
                </c:pt>
                <c:pt idx="206" formatCode="0.00">
                  <c:v>14279.8467</c:v>
                </c:pt>
                <c:pt idx="207" formatCode="0.00">
                  <c:v>14322.9365</c:v>
                </c:pt>
                <c:pt idx="208" formatCode="0.00">
                  <c:v>14324.9072</c:v>
                </c:pt>
                <c:pt idx="209" formatCode="0.00">
                  <c:v>14350.5049</c:v>
                </c:pt>
                <c:pt idx="210" formatCode="0.00">
                  <c:v>14373.7598</c:v>
                </c:pt>
                <c:pt idx="211" formatCode="0.00">
                  <c:v>14346.1641</c:v>
                </c:pt>
                <c:pt idx="212" formatCode="0.00">
                  <c:v>14313.492200000001</c:v>
                </c:pt>
                <c:pt idx="213" formatCode="0.00">
                  <c:v>14341.103499999999</c:v>
                </c:pt>
                <c:pt idx="214" formatCode="0.00">
                  <c:v>14383.1016</c:v>
                </c:pt>
                <c:pt idx="215" formatCode="0.00">
                  <c:v>14380.195299999999</c:v>
                </c:pt>
                <c:pt idx="216" formatCode="0.00">
                  <c:v>14338.3408</c:v>
                </c:pt>
                <c:pt idx="217" formatCode="0.00">
                  <c:v>14325.545899999999</c:v>
                </c:pt>
                <c:pt idx="218" formatCode="0.00">
                  <c:v>14235.1973</c:v>
                </c:pt>
                <c:pt idx="219" formatCode="0.00">
                  <c:v>14226.0352</c:v>
                </c:pt>
                <c:pt idx="220" formatCode="0.00">
                  <c:v>14284.7451</c:v>
                </c:pt>
                <c:pt idx="221" formatCode="0.00">
                  <c:v>14208.1631</c:v>
                </c:pt>
                <c:pt idx="222" formatCode="0.00">
                  <c:v>14224.705099999999</c:v>
                </c:pt>
                <c:pt idx="223" formatCode="0.00">
                  <c:v>14214.5098</c:v>
                </c:pt>
                <c:pt idx="224" formatCode="0.00">
                  <c:v>14150.582</c:v>
                </c:pt>
                <c:pt idx="225" formatCode="0.00">
                  <c:v>14153.330099999999</c:v>
                </c:pt>
                <c:pt idx="226" formatCode="0.00">
                  <c:v>14115.3213</c:v>
                </c:pt>
                <c:pt idx="227" formatCode="0.00">
                  <c:v>14078.7305</c:v>
                </c:pt>
                <c:pt idx="228" formatCode="0.00">
                  <c:v>14066.9805</c:v>
                </c:pt>
                <c:pt idx="229" formatCode="0.00">
                  <c:v>14089.026400000001</c:v>
                </c:pt>
                <c:pt idx="230" formatCode="0.00">
                  <c:v>14073.7734</c:v>
                </c:pt>
                <c:pt idx="231" formatCode="0.00">
                  <c:v>14092.9355</c:v>
                </c:pt>
                <c:pt idx="232" formatCode="0.00">
                  <c:v>14071.911099999999</c:v>
                </c:pt>
                <c:pt idx="233" formatCode="0.00">
                  <c:v>14110.502899999999</c:v>
                </c:pt>
                <c:pt idx="234" formatCode="0.00">
                  <c:v>14108.0635</c:v>
                </c:pt>
                <c:pt idx="235" formatCode="0.00">
                  <c:v>14069.635700000001</c:v>
                </c:pt>
                <c:pt idx="236" formatCode="0.00">
                  <c:v>14066.9951</c:v>
                </c:pt>
                <c:pt idx="237" formatCode="0.00">
                  <c:v>14147.2246</c:v>
                </c:pt>
                <c:pt idx="238" formatCode="0.00">
                  <c:v>14126.7754</c:v>
                </c:pt>
                <c:pt idx="239" formatCode="0.00">
                  <c:v>14140.2891</c:v>
                </c:pt>
                <c:pt idx="240" formatCode="0.00">
                  <c:v>14151.959000000001</c:v>
                </c:pt>
                <c:pt idx="241" formatCode="0.00">
                  <c:v>14213.354499999999</c:v>
                </c:pt>
                <c:pt idx="242" formatCode="0.00">
                  <c:v>14168.7803</c:v>
                </c:pt>
                <c:pt idx="243" formatCode="0.00">
                  <c:v>14179.2754</c:v>
                </c:pt>
                <c:pt idx="244" formatCode="0.00">
                  <c:v>14192.7979</c:v>
                </c:pt>
                <c:pt idx="245" formatCode="0.00">
                  <c:v>14218.4336</c:v>
                </c:pt>
                <c:pt idx="246" formatCode="0.00">
                  <c:v>14163.843800000001</c:v>
                </c:pt>
                <c:pt idx="247" formatCode="0.00">
                  <c:v>14167.4805</c:v>
                </c:pt>
                <c:pt idx="248" formatCode="0.00">
                  <c:v>14148.3945</c:v>
                </c:pt>
                <c:pt idx="249" formatCode="0.00">
                  <c:v>14109.1152</c:v>
                </c:pt>
                <c:pt idx="250" formatCode="0.00">
                  <c:v>14105.9912</c:v>
                </c:pt>
                <c:pt idx="251" formatCode="0.00">
                  <c:v>14068.5615</c:v>
                </c:pt>
                <c:pt idx="252" formatCode="0.00">
                  <c:v>14091.7119</c:v>
                </c:pt>
                <c:pt idx="253" formatCode="0.00">
                  <c:v>14076.8418</c:v>
                </c:pt>
                <c:pt idx="254" formatCode="0.00">
                  <c:v>14075.3184</c:v>
                </c:pt>
                <c:pt idx="255" formatCode="0.00">
                  <c:v>14120.820299999999</c:v>
                </c:pt>
                <c:pt idx="256" formatCode="0.00">
                  <c:v>14089.607400000001</c:v>
                </c:pt>
                <c:pt idx="257" formatCode="0.00">
                  <c:v>14095.6729</c:v>
                </c:pt>
                <c:pt idx="258" formatCode="0.00">
                  <c:v>14057.815399999999</c:v>
                </c:pt>
                <c:pt idx="259" formatCode="0.00">
                  <c:v>14105.661099999999</c:v>
                </c:pt>
                <c:pt idx="260" formatCode="0.00">
                  <c:v>14150.2021</c:v>
                </c:pt>
                <c:pt idx="261" formatCode="0.00">
                  <c:v>14184.1875</c:v>
                </c:pt>
                <c:pt idx="262" formatCode="0.00">
                  <c:v>14136.9365</c:v>
                </c:pt>
                <c:pt idx="263" formatCode="0.00">
                  <c:v>14126.3262</c:v>
                </c:pt>
                <c:pt idx="264" formatCode="0.00">
                  <c:v>14245.598599999999</c:v>
                </c:pt>
                <c:pt idx="265" formatCode="0.00">
                  <c:v>14229.1895</c:v>
                </c:pt>
                <c:pt idx="266" formatCode="0.00">
                  <c:v>14256.073200000001</c:v>
                </c:pt>
                <c:pt idx="267" formatCode="0.00">
                  <c:v>14258.8467</c:v>
                </c:pt>
                <c:pt idx="268" formatCode="0.00">
                  <c:v>14233.6777</c:v>
                </c:pt>
                <c:pt idx="269" formatCode="0.00">
                  <c:v>14264.748</c:v>
                </c:pt>
                <c:pt idx="270" formatCode="0.00">
                  <c:v>14291.997100000001</c:v>
                </c:pt>
                <c:pt idx="271" formatCode="0.00">
                  <c:v>14395.2246</c:v>
                </c:pt>
                <c:pt idx="272" formatCode="0.00">
                  <c:v>14372.6055</c:v>
                </c:pt>
                <c:pt idx="273" formatCode="0.00">
                  <c:v>14321.0371</c:v>
                </c:pt>
                <c:pt idx="274" formatCode="0.00">
                  <c:v>14242.373</c:v>
                </c:pt>
                <c:pt idx="275" formatCode="0.00">
                  <c:v>14257.624</c:v>
                </c:pt>
                <c:pt idx="276" formatCode="0.00">
                  <c:v>14210.918</c:v>
                </c:pt>
                <c:pt idx="277" formatCode="0.00">
                  <c:v>14173.082</c:v>
                </c:pt>
                <c:pt idx="278" formatCode="0.00">
                  <c:v>14200.1211</c:v>
                </c:pt>
                <c:pt idx="279" formatCode="0.00">
                  <c:v>14166.262699999999</c:v>
                </c:pt>
                <c:pt idx="280" formatCode="0.00">
                  <c:v>14237.7559</c:v>
                </c:pt>
                <c:pt idx="281" formatCode="0.00">
                  <c:v>14260.334999999999</c:v>
                </c:pt>
                <c:pt idx="282" formatCode="0.00">
                  <c:v>14232.103499999999</c:v>
                </c:pt>
                <c:pt idx="283" formatCode="0.00">
                  <c:v>14154.5625</c:v>
                </c:pt>
                <c:pt idx="284" formatCode="0.00">
                  <c:v>14180.1865</c:v>
                </c:pt>
                <c:pt idx="285" formatCode="0.00">
                  <c:v>14137.3887</c:v>
                </c:pt>
                <c:pt idx="286" formatCode="0.00">
                  <c:v>14185.21</c:v>
                </c:pt>
                <c:pt idx="287" formatCode="0.00">
                  <c:v>14153.5977</c:v>
                </c:pt>
                <c:pt idx="288" formatCode="0.00">
                  <c:v>14142.886699999999</c:v>
                </c:pt>
                <c:pt idx="289" formatCode="0.00">
                  <c:v>14098.6396</c:v>
                </c:pt>
                <c:pt idx="290" formatCode="0.00">
                  <c:v>14091.2217</c:v>
                </c:pt>
                <c:pt idx="291" formatCode="0.00">
                  <c:v>14063.7754</c:v>
                </c:pt>
                <c:pt idx="292" formatCode="0.00">
                  <c:v>14126.5674</c:v>
                </c:pt>
                <c:pt idx="293" formatCode="0.00">
                  <c:v>14162.7305</c:v>
                </c:pt>
                <c:pt idx="294" formatCode="0.00">
                  <c:v>14130.301799999999</c:v>
                </c:pt>
                <c:pt idx="295" formatCode="0.00">
                  <c:v>14055.603499999999</c:v>
                </c:pt>
                <c:pt idx="296" formatCode="0.00">
                  <c:v>14039.9863</c:v>
                </c:pt>
                <c:pt idx="297" formatCode="0.00">
                  <c:v>14040.453100000001</c:v>
                </c:pt>
                <c:pt idx="298" formatCode="0.00">
                  <c:v>14033.584999999999</c:v>
                </c:pt>
                <c:pt idx="299" formatCode="0.00">
                  <c:v>14103.4678</c:v>
                </c:pt>
                <c:pt idx="300" formatCode="0.00">
                  <c:v>14069.7217</c:v>
                </c:pt>
                <c:pt idx="301" formatCode="0.00">
                  <c:v>14060.113300000001</c:v>
                </c:pt>
                <c:pt idx="302" formatCode="0.00">
                  <c:v>14081.261699999999</c:v>
                </c:pt>
                <c:pt idx="303" formatCode="0.00">
                  <c:v>13998.651400000001</c:v>
                </c:pt>
                <c:pt idx="304" formatCode="0.00">
                  <c:v>13928.918</c:v>
                </c:pt>
                <c:pt idx="305" formatCode="0.00">
                  <c:v>13956.3125</c:v>
                </c:pt>
                <c:pt idx="306" formatCode="0.00">
                  <c:v>13902.393599999999</c:v>
                </c:pt>
                <c:pt idx="307" formatCode="0.00">
                  <c:v>13932.2178</c:v>
                </c:pt>
                <c:pt idx="308" formatCode="0.00">
                  <c:v>13939.891600000001</c:v>
                </c:pt>
                <c:pt idx="309" formatCode="0.00">
                  <c:v>13887.2871</c:v>
                </c:pt>
                <c:pt idx="310" formatCode="0.00">
                  <c:v>13836.959000000001</c:v>
                </c:pt>
                <c:pt idx="311" formatCode="0.00">
                  <c:v>13839.2461</c:v>
                </c:pt>
                <c:pt idx="312" formatCode="0.00">
                  <c:v>13784.7988</c:v>
                </c:pt>
                <c:pt idx="313" formatCode="0.00">
                  <c:v>13785.381799999999</c:v>
                </c:pt>
                <c:pt idx="314" formatCode="0.00">
                  <c:v>13708.7217</c:v>
                </c:pt>
                <c:pt idx="315" formatCode="0.00">
                  <c:v>13718.9355</c:v>
                </c:pt>
                <c:pt idx="316" formatCode="0.00">
                  <c:v>13712.665000000001</c:v>
                </c:pt>
                <c:pt idx="317" formatCode="0.00">
                  <c:v>13680.135700000001</c:v>
                </c:pt>
                <c:pt idx="318" formatCode="0.00">
                  <c:v>13679.999</c:v>
                </c:pt>
                <c:pt idx="319" formatCode="0.00">
                  <c:v>13710.5977</c:v>
                </c:pt>
                <c:pt idx="320" formatCode="0.00">
                  <c:v>13679.1445</c:v>
                </c:pt>
                <c:pt idx="321" formatCode="0.00">
                  <c:v>13671.911099999999</c:v>
                </c:pt>
                <c:pt idx="322" formatCode="0.00">
                  <c:v>13675.579100000001</c:v>
                </c:pt>
                <c:pt idx="323" formatCode="0.00">
                  <c:v>13740.6865</c:v>
                </c:pt>
                <c:pt idx="324" formatCode="0.00">
                  <c:v>13756.3184</c:v>
                </c:pt>
                <c:pt idx="325" formatCode="0.00">
                  <c:v>13724.828100000001</c:v>
                </c:pt>
                <c:pt idx="326" formatCode="0.00">
                  <c:v>13717.207</c:v>
                </c:pt>
                <c:pt idx="327" formatCode="0.00">
                  <c:v>13669.9395</c:v>
                </c:pt>
                <c:pt idx="328" formatCode="0.00">
                  <c:v>13698.2168</c:v>
                </c:pt>
                <c:pt idx="329" formatCode="0.00">
                  <c:v>13663.6445</c:v>
                </c:pt>
                <c:pt idx="330" formatCode="0.00">
                  <c:v>13668.411099999999</c:v>
                </c:pt>
                <c:pt idx="331" formatCode="0.00">
                  <c:v>13653.2256</c:v>
                </c:pt>
                <c:pt idx="332" formatCode="0.00">
                  <c:v>13722.0059</c:v>
                </c:pt>
                <c:pt idx="333" formatCode="0.00">
                  <c:v>13769.281300000001</c:v>
                </c:pt>
                <c:pt idx="334" formatCode="0.00">
                  <c:v>13728.2871</c:v>
                </c:pt>
                <c:pt idx="335" formatCode="0.00">
                  <c:v>13815.145500000001</c:v>
                </c:pt>
                <c:pt idx="336" formatCode="0.00">
                  <c:v>13777.857400000001</c:v>
                </c:pt>
                <c:pt idx="337" formatCode="0.00">
                  <c:v>13779.489299999999</c:v>
                </c:pt>
                <c:pt idx="338" formatCode="0.00">
                  <c:v>13760.7148</c:v>
                </c:pt>
                <c:pt idx="339" formatCode="0.00">
                  <c:v>13724.166999999999</c:v>
                </c:pt>
                <c:pt idx="340" formatCode="0.00">
                  <c:v>13729.324199999999</c:v>
                </c:pt>
                <c:pt idx="341" formatCode="0.00">
                  <c:v>13755.6934</c:v>
                </c:pt>
                <c:pt idx="342" formatCode="0.00">
                  <c:v>13778.6621</c:v>
                </c:pt>
                <c:pt idx="343" formatCode="0.00">
                  <c:v>13725.892599999999</c:v>
                </c:pt>
                <c:pt idx="344" formatCode="0.00">
                  <c:v>13738.457</c:v>
                </c:pt>
                <c:pt idx="345" formatCode="0.00">
                  <c:v>13661.265600000001</c:v>
                </c:pt>
                <c:pt idx="346" formatCode="0.00">
                  <c:v>13698.2207</c:v>
                </c:pt>
                <c:pt idx="347" formatCode="0.00">
                  <c:v>13658.124</c:v>
                </c:pt>
                <c:pt idx="348" formatCode="0.00">
                  <c:v>13631.929700000001</c:v>
                </c:pt>
                <c:pt idx="349" formatCode="0.00">
                  <c:v>13637.489299999999</c:v>
                </c:pt>
                <c:pt idx="350" formatCode="0.00">
                  <c:v>13617.2119</c:v>
                </c:pt>
                <c:pt idx="351" formatCode="0.00">
                  <c:v>13634.9619</c:v>
                </c:pt>
                <c:pt idx="352" formatCode="0.00">
                  <c:v>13604.5576</c:v>
                </c:pt>
                <c:pt idx="353" formatCode="0.00">
                  <c:v>13646.3799</c:v>
                </c:pt>
                <c:pt idx="354" formatCode="0.00">
                  <c:v>13635.0137</c:v>
                </c:pt>
                <c:pt idx="355" formatCode="0.00">
                  <c:v>13638.075199999999</c:v>
                </c:pt>
                <c:pt idx="356" formatCode="0.00">
                  <c:v>13568.948200000001</c:v>
                </c:pt>
                <c:pt idx="357" formatCode="0.00">
                  <c:v>13618.930700000001</c:v>
                </c:pt>
                <c:pt idx="358" formatCode="0.00">
                  <c:v>13502.5303</c:v>
                </c:pt>
                <c:pt idx="359" formatCode="0.00">
                  <c:v>13431.54</c:v>
                </c:pt>
                <c:pt idx="360" formatCode="0.00">
                  <c:v>13429.0322</c:v>
                </c:pt>
                <c:pt idx="361" formatCode="0.00">
                  <c:v>13366.3555</c:v>
                </c:pt>
                <c:pt idx="362" formatCode="0.00">
                  <c:v>13353.174800000001</c:v>
                </c:pt>
                <c:pt idx="363" formatCode="0.00">
                  <c:v>13358.3418</c:v>
                </c:pt>
                <c:pt idx="364" formatCode="0.00">
                  <c:v>13406.886699999999</c:v>
                </c:pt>
                <c:pt idx="365" formatCode="0.00">
                  <c:v>13459.0928</c:v>
                </c:pt>
                <c:pt idx="366" formatCode="0.00">
                  <c:v>13453.8457</c:v>
                </c:pt>
                <c:pt idx="367" formatCode="0.00">
                  <c:v>13401.396500000001</c:v>
                </c:pt>
                <c:pt idx="368" formatCode="0.00">
                  <c:v>13448.502</c:v>
                </c:pt>
                <c:pt idx="369" formatCode="0.00">
                  <c:v>13441.604499999999</c:v>
                </c:pt>
                <c:pt idx="370" formatCode="0.00">
                  <c:v>13453.916999999999</c:v>
                </c:pt>
                <c:pt idx="371" formatCode="0.00">
                  <c:v>13415.242200000001</c:v>
                </c:pt>
                <c:pt idx="372" formatCode="0.00">
                  <c:v>13405.877899999999</c:v>
                </c:pt>
                <c:pt idx="373" formatCode="0.00">
                  <c:v>13426.6963</c:v>
                </c:pt>
                <c:pt idx="374" formatCode="0.00">
                  <c:v>13443.731400000001</c:v>
                </c:pt>
                <c:pt idx="375" formatCode="0.00">
                  <c:v>13473.135700000001</c:v>
                </c:pt>
                <c:pt idx="376" formatCode="0.00">
                  <c:v>13443.204100000001</c:v>
                </c:pt>
                <c:pt idx="377" formatCode="0.00">
                  <c:v>13419.0586</c:v>
                </c:pt>
                <c:pt idx="378" formatCode="0.00">
                  <c:v>13400.7227</c:v>
                </c:pt>
                <c:pt idx="379" formatCode="0.00">
                  <c:v>13431.6289</c:v>
                </c:pt>
                <c:pt idx="380" formatCode="0.00">
                  <c:v>13375.795899999999</c:v>
                </c:pt>
                <c:pt idx="381" formatCode="0.00">
                  <c:v>13376.643599999999</c:v>
                </c:pt>
                <c:pt idx="382" formatCode="0.00">
                  <c:v>13341.507799999999</c:v>
                </c:pt>
                <c:pt idx="383" formatCode="0.00">
                  <c:v>13365.382799999999</c:v>
                </c:pt>
                <c:pt idx="384" formatCode="0.00">
                  <c:v>13306.656300000001</c:v>
                </c:pt>
                <c:pt idx="385" formatCode="0.00">
                  <c:v>13249.8066</c:v>
                </c:pt>
                <c:pt idx="386" formatCode="0.00">
                  <c:v>13246.1602</c:v>
                </c:pt>
                <c:pt idx="387" formatCode="0.00">
                  <c:v>13262.4961</c:v>
                </c:pt>
                <c:pt idx="388" formatCode="0.00">
                  <c:v>13274.6826</c:v>
                </c:pt>
                <c:pt idx="389" formatCode="0.00">
                  <c:v>13272.578100000001</c:v>
                </c:pt>
                <c:pt idx="390" formatCode="0.00">
                  <c:v>13264.5527</c:v>
                </c:pt>
                <c:pt idx="391" formatCode="0.00">
                  <c:v>13237.729499999999</c:v>
                </c:pt>
                <c:pt idx="392" formatCode="0.00">
                  <c:v>13031.7354</c:v>
                </c:pt>
                <c:pt idx="393" formatCode="0.00">
                  <c:v>13102.4629</c:v>
                </c:pt>
                <c:pt idx="394" formatCode="0.00">
                  <c:v>13125.2773</c:v>
                </c:pt>
                <c:pt idx="395" formatCode="0.00">
                  <c:v>13164.386699999999</c:v>
                </c:pt>
                <c:pt idx="396" formatCode="0.00">
                  <c:v>13111.4727</c:v>
                </c:pt>
                <c:pt idx="397" formatCode="0.00">
                  <c:v>13099.9912</c:v>
                </c:pt>
                <c:pt idx="398" formatCode="0.00">
                  <c:v>13096.5586</c:v>
                </c:pt>
                <c:pt idx="399" formatCode="0.00">
                  <c:v>13071.3701</c:v>
                </c:pt>
                <c:pt idx="400" formatCode="0.00">
                  <c:v>13010.521500000001</c:v>
                </c:pt>
                <c:pt idx="401" formatCode="0.00">
                  <c:v>12966.510700000001</c:v>
                </c:pt>
                <c:pt idx="402" formatCode="0.00">
                  <c:v>12935.498</c:v>
                </c:pt>
                <c:pt idx="403" formatCode="0.00">
                  <c:v>12920.536099999999</c:v>
                </c:pt>
                <c:pt idx="404" formatCode="0.00">
                  <c:v>12809.194299999999</c:v>
                </c:pt>
                <c:pt idx="405" formatCode="0.00">
                  <c:v>12823.168900000001</c:v>
                </c:pt>
                <c:pt idx="406" formatCode="0.00">
                  <c:v>12834.199199999999</c:v>
                </c:pt>
                <c:pt idx="407" formatCode="0.00">
                  <c:v>12745.078100000001</c:v>
                </c:pt>
                <c:pt idx="408" formatCode="0.00">
                  <c:v>12753.5957</c:v>
                </c:pt>
                <c:pt idx="409" formatCode="0.00">
                  <c:v>12775.175800000001</c:v>
                </c:pt>
                <c:pt idx="410" formatCode="0.00">
                  <c:v>12784.670899999999</c:v>
                </c:pt>
                <c:pt idx="411" formatCode="0.00">
                  <c:v>12794.3174</c:v>
                </c:pt>
                <c:pt idx="412" formatCode="0.00">
                  <c:v>12723.834999999999</c:v>
                </c:pt>
                <c:pt idx="413" formatCode="0.00">
                  <c:v>12764.565399999999</c:v>
                </c:pt>
                <c:pt idx="414" formatCode="0.00">
                  <c:v>12822.8135</c:v>
                </c:pt>
                <c:pt idx="415" formatCode="0.00">
                  <c:v>12796.0352</c:v>
                </c:pt>
                <c:pt idx="416" formatCode="0.00">
                  <c:v>12809.1162</c:v>
                </c:pt>
                <c:pt idx="417" formatCode="0.00">
                  <c:v>12776.031300000001</c:v>
                </c:pt>
                <c:pt idx="418" formatCode="0.00">
                  <c:v>12740.381799999999</c:v>
                </c:pt>
                <c:pt idx="419" formatCode="0.00">
                  <c:v>12704.117200000001</c:v>
                </c:pt>
                <c:pt idx="420" formatCode="0.00">
                  <c:v>12755.501</c:v>
                </c:pt>
                <c:pt idx="421" formatCode="0.00">
                  <c:v>12777.8711</c:v>
                </c:pt>
                <c:pt idx="422" formatCode="0.00">
                  <c:v>12766.550800000001</c:v>
                </c:pt>
                <c:pt idx="423" formatCode="0.00">
                  <c:v>12704.4766</c:v>
                </c:pt>
                <c:pt idx="424" formatCode="0.00">
                  <c:v>12693.641600000001</c:v>
                </c:pt>
                <c:pt idx="425" formatCode="0.00">
                  <c:v>12720.607400000001</c:v>
                </c:pt>
                <c:pt idx="426" formatCode="0.00">
                  <c:v>12757.1777</c:v>
                </c:pt>
                <c:pt idx="427" formatCode="0.00">
                  <c:v>12707.237300000001</c:v>
                </c:pt>
                <c:pt idx="428" formatCode="0.00">
                  <c:v>12773.549800000001</c:v>
                </c:pt>
                <c:pt idx="429" formatCode="0.00">
                  <c:v>12747.9463</c:v>
                </c:pt>
                <c:pt idx="430" formatCode="0.00">
                  <c:v>12798.0146</c:v>
                </c:pt>
                <c:pt idx="431" formatCode="0.00">
                  <c:v>12777.0635</c:v>
                </c:pt>
                <c:pt idx="432" formatCode="0.00">
                  <c:v>12751.46</c:v>
                </c:pt>
                <c:pt idx="433" formatCode="0.00">
                  <c:v>12738.2217</c:v>
                </c:pt>
                <c:pt idx="434" formatCode="0.00">
                  <c:v>12765.0059</c:v>
                </c:pt>
                <c:pt idx="435" formatCode="0.00">
                  <c:v>12640.8477</c:v>
                </c:pt>
                <c:pt idx="436" formatCode="0.00">
                  <c:v>12593.959000000001</c:v>
                </c:pt>
                <c:pt idx="437" formatCode="0.00">
                  <c:v>12585.6152</c:v>
                </c:pt>
                <c:pt idx="438" formatCode="0.00">
                  <c:v>12656.0625</c:v>
                </c:pt>
                <c:pt idx="439" formatCode="0.00">
                  <c:v>12638.8105</c:v>
                </c:pt>
                <c:pt idx="440" formatCode="0.00">
                  <c:v>12691.573200000001</c:v>
                </c:pt>
                <c:pt idx="441" formatCode="0.00">
                  <c:v>12598.080099999999</c:v>
                </c:pt>
                <c:pt idx="442" formatCode="0.00">
                  <c:v>12555.614299999999</c:v>
                </c:pt>
                <c:pt idx="443" formatCode="0.00">
                  <c:v>12550.6484</c:v>
                </c:pt>
                <c:pt idx="444" formatCode="0.00">
                  <c:v>12648.065399999999</c:v>
                </c:pt>
                <c:pt idx="445" formatCode="0.00">
                  <c:v>12548.0684</c:v>
                </c:pt>
                <c:pt idx="446" formatCode="0.00">
                  <c:v>12553.018599999999</c:v>
                </c:pt>
                <c:pt idx="447" formatCode="0.00">
                  <c:v>12507.3994</c:v>
                </c:pt>
                <c:pt idx="448" formatCode="0.00">
                  <c:v>12471.1602</c:v>
                </c:pt>
                <c:pt idx="449" formatCode="0.00">
                  <c:v>12448.6191</c:v>
                </c:pt>
                <c:pt idx="450" formatCode="0.00">
                  <c:v>12443.227500000001</c:v>
                </c:pt>
                <c:pt idx="451" formatCode="0.00">
                  <c:v>12393.059600000001</c:v>
                </c:pt>
                <c:pt idx="452" formatCode="0.00">
                  <c:v>12469.228499999999</c:v>
                </c:pt>
                <c:pt idx="453" formatCode="0.00">
                  <c:v>12359.0664</c:v>
                </c:pt>
                <c:pt idx="454" formatCode="0.00">
                  <c:v>12309.391600000001</c:v>
                </c:pt>
                <c:pt idx="455" formatCode="0.00">
                  <c:v>12334.5908</c:v>
                </c:pt>
                <c:pt idx="456" formatCode="0.00">
                  <c:v>12377.749</c:v>
                </c:pt>
                <c:pt idx="457" formatCode="0.00">
                  <c:v>12347.080099999999</c:v>
                </c:pt>
                <c:pt idx="458" formatCode="0.00">
                  <c:v>12375.6865</c:v>
                </c:pt>
                <c:pt idx="459" formatCode="0.00">
                  <c:v>12322.3896</c:v>
                </c:pt>
                <c:pt idx="460" formatCode="0.00">
                  <c:v>12350.406300000001</c:v>
                </c:pt>
                <c:pt idx="461" formatCode="0.00">
                  <c:v>12361.018599999999</c:v>
                </c:pt>
                <c:pt idx="462" formatCode="0.00">
                  <c:v>12353.4707</c:v>
                </c:pt>
                <c:pt idx="463" formatCode="0.00">
                  <c:v>12281.887699999999</c:v>
                </c:pt>
                <c:pt idx="464" formatCode="0.00">
                  <c:v>12276.825199999999</c:v>
                </c:pt>
                <c:pt idx="465" formatCode="0.00">
                  <c:v>12255.0576</c:v>
                </c:pt>
                <c:pt idx="466" formatCode="0.00">
                  <c:v>12311.6201</c:v>
                </c:pt>
                <c:pt idx="467" formatCode="0.00">
                  <c:v>12300.4629</c:v>
                </c:pt>
                <c:pt idx="468" formatCode="0.00">
                  <c:v>12256.666999999999</c:v>
                </c:pt>
                <c:pt idx="469" formatCode="0.00">
                  <c:v>12339.924800000001</c:v>
                </c:pt>
                <c:pt idx="470" formatCode="0.00">
                  <c:v>12415.3555</c:v>
                </c:pt>
                <c:pt idx="471" formatCode="0.00">
                  <c:v>12424.709000000001</c:v>
                </c:pt>
                <c:pt idx="472" formatCode="0.00">
                  <c:v>12387.234399999999</c:v>
                </c:pt>
                <c:pt idx="473" formatCode="0.00">
                  <c:v>12346.3223</c:v>
                </c:pt>
                <c:pt idx="474" formatCode="0.00">
                  <c:v>12387.9004</c:v>
                </c:pt>
                <c:pt idx="475" formatCode="0.00">
                  <c:v>12447.2109</c:v>
                </c:pt>
                <c:pt idx="476" formatCode="0.00">
                  <c:v>12423.2637</c:v>
                </c:pt>
                <c:pt idx="477" formatCode="0.00">
                  <c:v>12445.9355</c:v>
                </c:pt>
                <c:pt idx="478" formatCode="0.00">
                  <c:v>12422.457</c:v>
                </c:pt>
                <c:pt idx="479" formatCode="0.00">
                  <c:v>12377.3711</c:v>
                </c:pt>
                <c:pt idx="480" formatCode="0.00">
                  <c:v>12338.707</c:v>
                </c:pt>
                <c:pt idx="481" formatCode="0.00">
                  <c:v>12433.874</c:v>
                </c:pt>
                <c:pt idx="482" formatCode="0.00">
                  <c:v>12437.426799999999</c:v>
                </c:pt>
                <c:pt idx="483" formatCode="0.00">
                  <c:v>12381.1816</c:v>
                </c:pt>
                <c:pt idx="484" formatCode="0.00">
                  <c:v>12351.0918</c:v>
                </c:pt>
                <c:pt idx="485" formatCode="0.00">
                  <c:v>12380.5039</c:v>
                </c:pt>
                <c:pt idx="486" formatCode="0.00">
                  <c:v>12446.364299999999</c:v>
                </c:pt>
                <c:pt idx="487" formatCode="0.00">
                  <c:v>12459.6055</c:v>
                </c:pt>
                <c:pt idx="488" formatCode="0.00">
                  <c:v>12441.25</c:v>
                </c:pt>
                <c:pt idx="489" formatCode="0.00">
                  <c:v>12410.5635</c:v>
                </c:pt>
                <c:pt idx="490" formatCode="0.00">
                  <c:v>12433.877</c:v>
                </c:pt>
                <c:pt idx="491" formatCode="0.00">
                  <c:v>12497.1299</c:v>
                </c:pt>
                <c:pt idx="492" formatCode="0.00">
                  <c:v>12504.853499999999</c:v>
                </c:pt>
                <c:pt idx="493" formatCode="0.00">
                  <c:v>12540.804700000001</c:v>
                </c:pt>
                <c:pt idx="494" formatCode="0.00">
                  <c:v>12653.723599999999</c:v>
                </c:pt>
                <c:pt idx="495" formatCode="0.00">
                  <c:v>12642.580099999999</c:v>
                </c:pt>
                <c:pt idx="496" formatCode="0.00">
                  <c:v>12678.998</c:v>
                </c:pt>
                <c:pt idx="497" formatCode="0.00">
                  <c:v>12739.080099999999</c:v>
                </c:pt>
                <c:pt idx="498" formatCode="0.00">
                  <c:v>12773.886699999999</c:v>
                </c:pt>
                <c:pt idx="499" formatCode="0.00">
                  <c:v>12866.7158</c:v>
                </c:pt>
                <c:pt idx="500" formatCode="0.00">
                  <c:v>12847.882799999999</c:v>
                </c:pt>
                <c:pt idx="501" formatCode="0.00">
                  <c:v>12831.488300000001</c:v>
                </c:pt>
                <c:pt idx="502" formatCode="0.00">
                  <c:v>12781.0352</c:v>
                </c:pt>
                <c:pt idx="503" formatCode="0.00">
                  <c:v>12726.640600000001</c:v>
                </c:pt>
                <c:pt idx="504" formatCode="0.00">
                  <c:v>12693.852500000001</c:v>
                </c:pt>
                <c:pt idx="505" formatCode="0.00">
                  <c:v>12626.482400000001</c:v>
                </c:pt>
                <c:pt idx="506" formatCode="0.00">
                  <c:v>12664.579100000001</c:v>
                </c:pt>
                <c:pt idx="507" formatCode="0.00">
                  <c:v>12681.543900000001</c:v>
                </c:pt>
                <c:pt idx="508" formatCode="0.00">
                  <c:v>12680.79</c:v>
                </c:pt>
                <c:pt idx="509" formatCode="0.00">
                  <c:v>12697.6348</c:v>
                </c:pt>
                <c:pt idx="510" formatCode="0.00">
                  <c:v>12678.9434</c:v>
                </c:pt>
                <c:pt idx="511" formatCode="0.00">
                  <c:v>12719.2549</c:v>
                </c:pt>
                <c:pt idx="512" formatCode="0.00">
                  <c:v>12693.5996</c:v>
                </c:pt>
                <c:pt idx="513" formatCode="0.00">
                  <c:v>12699.338900000001</c:v>
                </c:pt>
                <c:pt idx="514" formatCode="0.00">
                  <c:v>12677.305700000001</c:v>
                </c:pt>
                <c:pt idx="515" formatCode="0.00">
                  <c:v>12706.707</c:v>
                </c:pt>
                <c:pt idx="516" formatCode="0.00">
                  <c:v>12668.5254</c:v>
                </c:pt>
                <c:pt idx="517" formatCode="0.00">
                  <c:v>12716.290999999999</c:v>
                </c:pt>
                <c:pt idx="518" formatCode="0.00">
                  <c:v>12741.3418</c:v>
                </c:pt>
                <c:pt idx="519" formatCode="0.00">
                  <c:v>12765.293</c:v>
                </c:pt>
                <c:pt idx="520" formatCode="0.00">
                  <c:v>12691.794900000001</c:v>
                </c:pt>
                <c:pt idx="521" formatCode="0.00">
                  <c:v>12729.4854</c:v>
                </c:pt>
                <c:pt idx="522" formatCode="0.00">
                  <c:v>12747.4951</c:v>
                </c:pt>
                <c:pt idx="523" formatCode="0.00">
                  <c:v>12804.543</c:v>
                </c:pt>
                <c:pt idx="524" formatCode="0.00">
                  <c:v>12826.108399999999</c:v>
                </c:pt>
                <c:pt idx="525" formatCode="0.00">
                  <c:v>12730.343800000001</c:v>
                </c:pt>
                <c:pt idx="526" formatCode="0.00">
                  <c:v>12743.75</c:v>
                </c:pt>
                <c:pt idx="527" formatCode="0.00">
                  <c:v>12775.7197</c:v>
                </c:pt>
                <c:pt idx="528" formatCode="0.00">
                  <c:v>12793.430700000001</c:v>
                </c:pt>
                <c:pt idx="529" formatCode="0.00">
                  <c:v>12753.1729</c:v>
                </c:pt>
                <c:pt idx="530" formatCode="0.00">
                  <c:v>12737.2822</c:v>
                </c:pt>
                <c:pt idx="531" formatCode="0.00">
                  <c:v>12750.543900000001</c:v>
                </c:pt>
                <c:pt idx="532" formatCode="0.00">
                  <c:v>12685.213900000001</c:v>
                </c:pt>
                <c:pt idx="533" formatCode="0.00">
                  <c:v>12726.852500000001</c:v>
                </c:pt>
                <c:pt idx="534" formatCode="0.00">
                  <c:v>12704.352500000001</c:v>
                </c:pt>
                <c:pt idx="535" formatCode="0.00">
                  <c:v>12727.3418</c:v>
                </c:pt>
                <c:pt idx="536" formatCode="0.00">
                  <c:v>12714.959000000001</c:v>
                </c:pt>
                <c:pt idx="537" formatCode="0.00">
                  <c:v>12676.9951</c:v>
                </c:pt>
                <c:pt idx="538" formatCode="0.00">
                  <c:v>12713.0479</c:v>
                </c:pt>
                <c:pt idx="539" formatCode="0.00">
                  <c:v>12675.728499999999</c:v>
                </c:pt>
                <c:pt idx="540" formatCode="0.00">
                  <c:v>12643.4121</c:v>
                </c:pt>
                <c:pt idx="541" formatCode="0.00">
                  <c:v>12641.983399999999</c:v>
                </c:pt>
                <c:pt idx="542" formatCode="0.00">
                  <c:v>12667.546899999999</c:v>
                </c:pt>
                <c:pt idx="543" formatCode="0.00">
                  <c:v>12659.1875</c:v>
                </c:pt>
                <c:pt idx="544" formatCode="0.00">
                  <c:v>12562.5664</c:v>
                </c:pt>
                <c:pt idx="545" formatCode="0.00">
                  <c:v>12544.9238</c:v>
                </c:pt>
                <c:pt idx="546" formatCode="0.00">
                  <c:v>12575.122100000001</c:v>
                </c:pt>
                <c:pt idx="547" formatCode="0.00">
                  <c:v>12553.647499999999</c:v>
                </c:pt>
                <c:pt idx="548" formatCode="0.00">
                  <c:v>12535.9609</c:v>
                </c:pt>
                <c:pt idx="549" formatCode="0.00">
                  <c:v>12595.6787</c:v>
                </c:pt>
                <c:pt idx="550" formatCode="0.00">
                  <c:v>12602.1289</c:v>
                </c:pt>
                <c:pt idx="551" formatCode="0.00">
                  <c:v>12669.055700000001</c:v>
                </c:pt>
                <c:pt idx="552" formatCode="0.00">
                  <c:v>12665.646500000001</c:v>
                </c:pt>
                <c:pt idx="553" formatCode="0.00">
                  <c:v>12681.21</c:v>
                </c:pt>
                <c:pt idx="554" formatCode="0.00">
                  <c:v>12682.170899999999</c:v>
                </c:pt>
                <c:pt idx="555" formatCode="0.00">
                  <c:v>12688.728499999999</c:v>
                </c:pt>
                <c:pt idx="556" formatCode="0.00">
                  <c:v>12668.824199999999</c:v>
                </c:pt>
                <c:pt idx="557" formatCode="0.00">
                  <c:v>12674.1104</c:v>
                </c:pt>
                <c:pt idx="558" formatCode="0.00">
                  <c:v>12635.319299999999</c:v>
                </c:pt>
                <c:pt idx="559" formatCode="0.00">
                  <c:v>12633.145500000001</c:v>
                </c:pt>
                <c:pt idx="560" formatCode="0.00">
                  <c:v>12560.1162</c:v>
                </c:pt>
                <c:pt idx="561" formatCode="0.00">
                  <c:v>12551.125</c:v>
                </c:pt>
                <c:pt idx="562" formatCode="0.00">
                  <c:v>12502.770500000001</c:v>
                </c:pt>
                <c:pt idx="563" formatCode="0.00">
                  <c:v>12544.5195</c:v>
                </c:pt>
                <c:pt idx="564" formatCode="0.00">
                  <c:v>12469.079100000001</c:v>
                </c:pt>
                <c:pt idx="565" formatCode="0.00">
                  <c:v>12435.352500000001</c:v>
                </c:pt>
                <c:pt idx="566" formatCode="0.00">
                  <c:v>12461.455099999999</c:v>
                </c:pt>
                <c:pt idx="567" formatCode="0.00">
                  <c:v>12499.671899999999</c:v>
                </c:pt>
                <c:pt idx="568" formatCode="0.00">
                  <c:v>12505.0479</c:v>
                </c:pt>
                <c:pt idx="569" formatCode="0.00">
                  <c:v>12542.5674</c:v>
                </c:pt>
                <c:pt idx="570" formatCode="0.00">
                  <c:v>12458.195299999999</c:v>
                </c:pt>
                <c:pt idx="571" formatCode="0.00">
                  <c:v>12475.799800000001</c:v>
                </c:pt>
                <c:pt idx="572" formatCode="0.00">
                  <c:v>12405.7979</c:v>
                </c:pt>
                <c:pt idx="573" formatCode="0.00">
                  <c:v>12223.231400000001</c:v>
                </c:pt>
                <c:pt idx="574" formatCode="0.00">
                  <c:v>12211.918900000001</c:v>
                </c:pt>
                <c:pt idx="575" formatCode="0.00">
                  <c:v>12234.123</c:v>
                </c:pt>
                <c:pt idx="576" formatCode="0.00">
                  <c:v>12191.791999999999</c:v>
                </c:pt>
                <c:pt idx="577" formatCode="0.00">
                  <c:v>12173.4912</c:v>
                </c:pt>
                <c:pt idx="578" formatCode="0.00">
                  <c:v>12183.156300000001</c:v>
                </c:pt>
                <c:pt idx="579" formatCode="0.00">
                  <c:v>12138.343800000001</c:v>
                </c:pt>
                <c:pt idx="580" formatCode="0.00">
                  <c:v>12184.9912</c:v>
                </c:pt>
                <c:pt idx="581" formatCode="0.00">
                  <c:v>12200.9805</c:v>
                </c:pt>
                <c:pt idx="582" formatCode="0.00">
                  <c:v>12238.391600000001</c:v>
                </c:pt>
                <c:pt idx="583" formatCode="0.00">
                  <c:v>12234.8398</c:v>
                </c:pt>
                <c:pt idx="584" formatCode="0.00">
                  <c:v>12259.381799999999</c:v>
                </c:pt>
                <c:pt idx="585" formatCode="0.00">
                  <c:v>12240.3789</c:v>
                </c:pt>
                <c:pt idx="586" formatCode="0.00">
                  <c:v>12316.4102</c:v>
                </c:pt>
                <c:pt idx="587" formatCode="0.00">
                  <c:v>12410.021500000001</c:v>
                </c:pt>
                <c:pt idx="588" formatCode="0.00">
                  <c:v>12353.1729</c:v>
                </c:pt>
                <c:pt idx="589" formatCode="0.00">
                  <c:v>12341.368200000001</c:v>
                </c:pt>
                <c:pt idx="590" formatCode="0.00">
                  <c:v>12330.016600000001</c:v>
                </c:pt>
                <c:pt idx="591" formatCode="0.00">
                  <c:v>12300.5039</c:v>
                </c:pt>
                <c:pt idx="592" formatCode="0.00">
                  <c:v>12291.709000000001</c:v>
                </c:pt>
                <c:pt idx="593" formatCode="0.00">
                  <c:v>12287.5371</c:v>
                </c:pt>
                <c:pt idx="594" formatCode="0.00">
                  <c:v>12137.2734</c:v>
                </c:pt>
                <c:pt idx="595" formatCode="0.00">
                  <c:v>12096.5928</c:v>
                </c:pt>
                <c:pt idx="596" formatCode="0.00">
                  <c:v>12096.5615</c:v>
                </c:pt>
                <c:pt idx="597" formatCode="0.00">
                  <c:v>12114.551799999999</c:v>
                </c:pt>
                <c:pt idx="598" formatCode="0.00">
                  <c:v>12134.3604</c:v>
                </c:pt>
                <c:pt idx="599" formatCode="0.00">
                  <c:v>12038.9678</c:v>
                </c:pt>
                <c:pt idx="600" formatCode="0.00">
                  <c:v>12078.6152</c:v>
                </c:pt>
                <c:pt idx="601" formatCode="0.00">
                  <c:v>12039.376</c:v>
                </c:pt>
                <c:pt idx="602" formatCode="0.00">
                  <c:v>12093.488300000001</c:v>
                </c:pt>
                <c:pt idx="603" formatCode="0.00">
                  <c:v>12100.772499999999</c:v>
                </c:pt>
                <c:pt idx="604" formatCode="0.00">
                  <c:v>12063.002</c:v>
                </c:pt>
                <c:pt idx="605" formatCode="0.00">
                  <c:v>12005.862300000001</c:v>
                </c:pt>
                <c:pt idx="606" formatCode="0.00">
                  <c:v>11976.373</c:v>
                </c:pt>
                <c:pt idx="607" formatCode="0.00">
                  <c:v>11996.96</c:v>
                </c:pt>
                <c:pt idx="608" formatCode="0.00">
                  <c:v>11957.4619</c:v>
                </c:pt>
                <c:pt idx="609" formatCode="0.00">
                  <c:v>11921.8066</c:v>
                </c:pt>
                <c:pt idx="610" formatCode="0.00">
                  <c:v>11950.213900000001</c:v>
                </c:pt>
                <c:pt idx="611" formatCode="0.00">
                  <c:v>11922.5928</c:v>
                </c:pt>
                <c:pt idx="612" formatCode="0.00">
                  <c:v>11914.665999999999</c:v>
                </c:pt>
                <c:pt idx="613" formatCode="0.00">
                  <c:v>11956.624</c:v>
                </c:pt>
                <c:pt idx="614" formatCode="0.00">
                  <c:v>11791.831099999999</c:v>
                </c:pt>
                <c:pt idx="615" formatCode="0.00">
                  <c:v>11779.265600000001</c:v>
                </c:pt>
                <c:pt idx="616" formatCode="0.00">
                  <c:v>11720.043900000001</c:v>
                </c:pt>
                <c:pt idx="617" formatCode="0.00">
                  <c:v>11626.084000000001</c:v>
                </c:pt>
                <c:pt idx="618" formatCode="0.00">
                  <c:v>11646.5527</c:v>
                </c:pt>
                <c:pt idx="619" formatCode="0.00">
                  <c:v>11674.729499999999</c:v>
                </c:pt>
                <c:pt idx="620" formatCode="0.00">
                  <c:v>11648.0098</c:v>
                </c:pt>
                <c:pt idx="621" formatCode="0.00">
                  <c:v>11663.237300000001</c:v>
                </c:pt>
                <c:pt idx="622" formatCode="0.00">
                  <c:v>11713.364299999999</c:v>
                </c:pt>
                <c:pt idx="623" formatCode="0.00">
                  <c:v>11683.0859</c:v>
                </c:pt>
                <c:pt idx="624" formatCode="0.00">
                  <c:v>11642.479499999999</c:v>
                </c:pt>
                <c:pt idx="625" formatCode="0.00">
                  <c:v>11638.550800000001</c:v>
                </c:pt>
                <c:pt idx="626" formatCode="0.00">
                  <c:v>11708.843800000001</c:v>
                </c:pt>
                <c:pt idx="627" formatCode="0.00">
                  <c:v>11715.103499999999</c:v>
                </c:pt>
                <c:pt idx="628" formatCode="0.00">
                  <c:v>11725.4678</c:v>
                </c:pt>
                <c:pt idx="629" formatCode="0.00">
                  <c:v>11715.3125</c:v>
                </c:pt>
                <c:pt idx="630" formatCode="0.00">
                  <c:v>11751.501</c:v>
                </c:pt>
                <c:pt idx="631" formatCode="0.00">
                  <c:v>11703.96</c:v>
                </c:pt>
                <c:pt idx="632" formatCode="0.00">
                  <c:v>11738.272499999999</c:v>
                </c:pt>
                <c:pt idx="633" formatCode="0.00">
                  <c:v>11787.468800000001</c:v>
                </c:pt>
                <c:pt idx="634" formatCode="0.00">
                  <c:v>11763.2979</c:v>
                </c:pt>
                <c:pt idx="635" formatCode="0.00">
                  <c:v>11796.930700000001</c:v>
                </c:pt>
                <c:pt idx="636" formatCode="0.00">
                  <c:v>11811.920899999999</c:v>
                </c:pt>
                <c:pt idx="637" formatCode="0.00">
                  <c:v>11830.265600000001</c:v>
                </c:pt>
                <c:pt idx="638" formatCode="0.00">
                  <c:v>11802.0684</c:v>
                </c:pt>
                <c:pt idx="639" formatCode="0.00">
                  <c:v>11760.290999999999</c:v>
                </c:pt>
                <c:pt idx="640" formatCode="0.00">
                  <c:v>11653.304700000001</c:v>
                </c:pt>
                <c:pt idx="641" formatCode="0.00">
                  <c:v>11530.3799</c:v>
                </c:pt>
                <c:pt idx="642" formatCode="0.00">
                  <c:v>11543.3447</c:v>
                </c:pt>
                <c:pt idx="643" formatCode="0.00">
                  <c:v>11538.3369</c:v>
                </c:pt>
                <c:pt idx="644" formatCode="0.00">
                  <c:v>11505.156300000001</c:v>
                </c:pt>
                <c:pt idx="645" formatCode="0.00">
                  <c:v>11583.6338</c:v>
                </c:pt>
                <c:pt idx="646" formatCode="0.00">
                  <c:v>11573.3457</c:v>
                </c:pt>
                <c:pt idx="647" formatCode="0.00">
                  <c:v>11614.998</c:v>
                </c:pt>
                <c:pt idx="648" formatCode="0.00">
                  <c:v>11615.0771</c:v>
                </c:pt>
                <c:pt idx="649" formatCode="0.00">
                  <c:v>11608.549800000001</c:v>
                </c:pt>
                <c:pt idx="650" formatCode="0.00">
                  <c:v>11567.180700000001</c:v>
                </c:pt>
                <c:pt idx="651" formatCode="0.00">
                  <c:v>11571.0049</c:v>
                </c:pt>
                <c:pt idx="652" formatCode="0.00">
                  <c:v>11616</c:v>
                </c:pt>
                <c:pt idx="653" formatCode="0.00">
                  <c:v>11643.450199999999</c:v>
                </c:pt>
                <c:pt idx="654" formatCode="0.00">
                  <c:v>11636.232400000001</c:v>
                </c:pt>
                <c:pt idx="655" formatCode="0.00">
                  <c:v>11602.026400000001</c:v>
                </c:pt>
                <c:pt idx="656" formatCode="0.00">
                  <c:v>11578.0283</c:v>
                </c:pt>
                <c:pt idx="657" formatCode="0.00">
                  <c:v>11530.2852</c:v>
                </c:pt>
                <c:pt idx="658" formatCode="0.00">
                  <c:v>11506.2363</c:v>
                </c:pt>
                <c:pt idx="659" formatCode="0.00">
                  <c:v>11475.293</c:v>
                </c:pt>
                <c:pt idx="660" formatCode="0.00">
                  <c:v>11463.881799999999</c:v>
                </c:pt>
                <c:pt idx="661" formatCode="0.00">
                  <c:v>11382.122100000001</c:v>
                </c:pt>
                <c:pt idx="662" formatCode="0.00">
                  <c:v>11422.270500000001</c:v>
                </c:pt>
                <c:pt idx="663" formatCode="0.00">
                  <c:v>11409.9141</c:v>
                </c:pt>
                <c:pt idx="664" formatCode="0.00">
                  <c:v>11358.2881</c:v>
                </c:pt>
                <c:pt idx="665" formatCode="0.00">
                  <c:v>11361.733399999999</c:v>
                </c:pt>
                <c:pt idx="666" formatCode="0.00">
                  <c:v>11356.706099999999</c:v>
                </c:pt>
                <c:pt idx="667" formatCode="0.00">
                  <c:v>11375.5635</c:v>
                </c:pt>
                <c:pt idx="668" formatCode="0.00">
                  <c:v>11379.7549</c:v>
                </c:pt>
                <c:pt idx="669" formatCode="0.00">
                  <c:v>11400.3984</c:v>
                </c:pt>
                <c:pt idx="670" formatCode="0.00">
                  <c:v>11421.926799999999</c:v>
                </c:pt>
                <c:pt idx="671" formatCode="0.00">
                  <c:v>11400.953100000001</c:v>
                </c:pt>
                <c:pt idx="672" formatCode="0.00">
                  <c:v>11404.3604</c:v>
                </c:pt>
                <c:pt idx="673" formatCode="0.00">
                  <c:v>11339.242200000001</c:v>
                </c:pt>
                <c:pt idx="674" formatCode="0.00">
                  <c:v>11281.081099999999</c:v>
                </c:pt>
                <c:pt idx="675" formatCode="0.00">
                  <c:v>11259.0635</c:v>
                </c:pt>
                <c:pt idx="676" formatCode="0.00">
                  <c:v>11273.026400000001</c:v>
                </c:pt>
                <c:pt idx="677" formatCode="0.00">
                  <c:v>11286.3457</c:v>
                </c:pt>
                <c:pt idx="678" formatCode="0.00">
                  <c:v>11188.959000000001</c:v>
                </c:pt>
                <c:pt idx="679" formatCode="0.00">
                  <c:v>11212.8838</c:v>
                </c:pt>
                <c:pt idx="680" formatCode="0.00">
                  <c:v>11187.1973</c:v>
                </c:pt>
                <c:pt idx="681" formatCode="0.00">
                  <c:v>11175.862300000001</c:v>
                </c:pt>
                <c:pt idx="682" formatCode="0.00">
                  <c:v>11153.2412</c:v>
                </c:pt>
                <c:pt idx="683" formatCode="0.00">
                  <c:v>11134.4463</c:v>
                </c:pt>
                <c:pt idx="684" formatCode="0.00">
                  <c:v>11129.2158</c:v>
                </c:pt>
                <c:pt idx="685" formatCode="0.00">
                  <c:v>11172.127</c:v>
                </c:pt>
                <c:pt idx="686" formatCode="0.00">
                  <c:v>11127.9082</c:v>
                </c:pt>
                <c:pt idx="687" formatCode="0.00">
                  <c:v>11168.9951</c:v>
                </c:pt>
                <c:pt idx="688" formatCode="0.00">
                  <c:v>11193.545899999999</c:v>
                </c:pt>
                <c:pt idx="689" formatCode="0.00">
                  <c:v>11191.918900000001</c:v>
                </c:pt>
                <c:pt idx="690" formatCode="0.00">
                  <c:v>11168.75</c:v>
                </c:pt>
                <c:pt idx="691" formatCode="0.00">
                  <c:v>11206.2803</c:v>
                </c:pt>
                <c:pt idx="692" formatCode="0.00">
                  <c:v>11179.8379</c:v>
                </c:pt>
                <c:pt idx="693" formatCode="0.00">
                  <c:v>11143.1777</c:v>
                </c:pt>
                <c:pt idx="694" formatCode="0.00">
                  <c:v>11122.5928</c:v>
                </c:pt>
                <c:pt idx="695" formatCode="0.00">
                  <c:v>11130.6836</c:v>
                </c:pt>
                <c:pt idx="696" formatCode="0.00">
                  <c:v>11117.920899999999</c:v>
                </c:pt>
                <c:pt idx="697" formatCode="0.00">
                  <c:v>11187.646500000001</c:v>
                </c:pt>
                <c:pt idx="698" formatCode="0.00">
                  <c:v>11214.804700000001</c:v>
                </c:pt>
                <c:pt idx="699" formatCode="0.00">
                  <c:v>11177.0049</c:v>
                </c:pt>
                <c:pt idx="700" formatCode="0.00">
                  <c:v>11103.084999999999</c:v>
                </c:pt>
                <c:pt idx="701" formatCode="0.00">
                  <c:v>11052.9658</c:v>
                </c:pt>
                <c:pt idx="702" formatCode="0.00">
                  <c:v>11013.257799999999</c:v>
                </c:pt>
                <c:pt idx="703" formatCode="0.00">
                  <c:v>11026.1973</c:v>
                </c:pt>
                <c:pt idx="704" formatCode="0.00">
                  <c:v>10964.7412</c:v>
                </c:pt>
                <c:pt idx="705" formatCode="0.00">
                  <c:v>10853.3408</c:v>
                </c:pt>
                <c:pt idx="706" formatCode="0.00">
                  <c:v>10816.776400000001</c:v>
                </c:pt>
                <c:pt idx="707" formatCode="0.00">
                  <c:v>10796.7109</c:v>
                </c:pt>
                <c:pt idx="708" formatCode="0.00">
                  <c:v>10740.4707</c:v>
                </c:pt>
                <c:pt idx="709" formatCode="0.00">
                  <c:v>10818.781300000001</c:v>
                </c:pt>
                <c:pt idx="710" formatCode="0.00">
                  <c:v>10809.515600000001</c:v>
                </c:pt>
                <c:pt idx="711" formatCode="0.00">
                  <c:v>10816.7871</c:v>
                </c:pt>
                <c:pt idx="712" formatCode="0.00">
                  <c:v>10814.256799999999</c:v>
                </c:pt>
                <c:pt idx="713" formatCode="0.00">
                  <c:v>10786.135700000001</c:v>
                </c:pt>
                <c:pt idx="714" formatCode="0.00">
                  <c:v>10820.3496</c:v>
                </c:pt>
                <c:pt idx="715" formatCode="0.00">
                  <c:v>10846.3086</c:v>
                </c:pt>
                <c:pt idx="716" formatCode="0.00">
                  <c:v>10812.799800000001</c:v>
                </c:pt>
                <c:pt idx="717" formatCode="0.00">
                  <c:v>10817.3027</c:v>
                </c:pt>
                <c:pt idx="718" formatCode="0.00">
                  <c:v>10833.531300000001</c:v>
                </c:pt>
                <c:pt idx="719" formatCode="0.00">
                  <c:v>10776.823200000001</c:v>
                </c:pt>
                <c:pt idx="720" formatCode="0.00">
                  <c:v>10790.699199999999</c:v>
                </c:pt>
                <c:pt idx="721" formatCode="0.00">
                  <c:v>10771.1885</c:v>
                </c:pt>
                <c:pt idx="722" formatCode="0.00">
                  <c:v>10768.401400000001</c:v>
                </c:pt>
                <c:pt idx="723" formatCode="0.00">
                  <c:v>10799.8066</c:v>
                </c:pt>
                <c:pt idx="724" formatCode="0.00">
                  <c:v>10775.765600000001</c:v>
                </c:pt>
                <c:pt idx="725" formatCode="0.00">
                  <c:v>10782.733399999999</c:v>
                </c:pt>
                <c:pt idx="726" formatCode="0.00">
                  <c:v>10718.752899999999</c:v>
                </c:pt>
                <c:pt idx="727" formatCode="0.00">
                  <c:v>10693.531300000001</c:v>
                </c:pt>
                <c:pt idx="728" formatCode="0.00">
                  <c:v>10706.377</c:v>
                </c:pt>
                <c:pt idx="729" formatCode="0.00">
                  <c:v>10683.795899999999</c:v>
                </c:pt>
                <c:pt idx="730" formatCode="0.00">
                  <c:v>10679.709000000001</c:v>
                </c:pt>
                <c:pt idx="731" formatCode="0.00">
                  <c:v>10719.7852</c:v>
                </c:pt>
                <c:pt idx="732" formatCode="0.00">
                  <c:v>10727.7207</c:v>
                </c:pt>
                <c:pt idx="733" formatCode="0.00">
                  <c:v>10742.6055</c:v>
                </c:pt>
                <c:pt idx="734" formatCode="0.00">
                  <c:v>10742.2588</c:v>
                </c:pt>
                <c:pt idx="735" formatCode="0.00">
                  <c:v>10731.0371</c:v>
                </c:pt>
                <c:pt idx="736" formatCode="0.00">
                  <c:v>10703.959000000001</c:v>
                </c:pt>
                <c:pt idx="737" formatCode="0.00">
                  <c:v>10705.4854</c:v>
                </c:pt>
                <c:pt idx="738" formatCode="0.00">
                  <c:v>10690.7354</c:v>
                </c:pt>
                <c:pt idx="739" formatCode="0.00">
                  <c:v>10678.5566</c:v>
                </c:pt>
                <c:pt idx="740" formatCode="0.00">
                  <c:v>10661.819299999999</c:v>
                </c:pt>
                <c:pt idx="741" formatCode="0.00">
                  <c:v>10584.4043</c:v>
                </c:pt>
                <c:pt idx="742" formatCode="0.00">
                  <c:v>10616.8838</c:v>
                </c:pt>
                <c:pt idx="743" formatCode="0.00">
                  <c:v>10626.622100000001</c:v>
                </c:pt>
                <c:pt idx="744" formatCode="0.00">
                  <c:v>10660.256799999999</c:v>
                </c:pt>
                <c:pt idx="745" formatCode="0.00">
                  <c:v>10659.142599999999</c:v>
                </c:pt>
                <c:pt idx="746" formatCode="0.00">
                  <c:v>10617.9365</c:v>
                </c:pt>
                <c:pt idx="747" formatCode="0.00">
                  <c:v>10617.1934</c:v>
                </c:pt>
                <c:pt idx="748" formatCode="0.00">
                  <c:v>10540.6162</c:v>
                </c:pt>
                <c:pt idx="749" formatCode="0.00">
                  <c:v>10514.602500000001</c:v>
                </c:pt>
                <c:pt idx="750" formatCode="0.00">
                  <c:v>10533.0908</c:v>
                </c:pt>
                <c:pt idx="751" formatCode="0.00">
                  <c:v>10548.7305</c:v>
                </c:pt>
                <c:pt idx="752" formatCode="0.00">
                  <c:v>10444.8652</c:v>
                </c:pt>
                <c:pt idx="753" formatCode="0.00">
                  <c:v>10458.0723</c:v>
                </c:pt>
                <c:pt idx="754" formatCode="0.00">
                  <c:v>10433.618200000001</c:v>
                </c:pt>
                <c:pt idx="755" formatCode="0.00">
                  <c:v>10439.0576</c:v>
                </c:pt>
                <c:pt idx="756" formatCode="0.00">
                  <c:v>10434.296899999999</c:v>
                </c:pt>
                <c:pt idx="757" formatCode="0.00">
                  <c:v>10433.772499999999</c:v>
                </c:pt>
                <c:pt idx="758" formatCode="0.00">
                  <c:v>10453.8271</c:v>
                </c:pt>
                <c:pt idx="759" formatCode="0.00">
                  <c:v>10444.1152</c:v>
                </c:pt>
                <c:pt idx="760" formatCode="0.00">
                  <c:v>10447.5635</c:v>
                </c:pt>
                <c:pt idx="761" formatCode="0.00">
                  <c:v>10409.109399999999</c:v>
                </c:pt>
                <c:pt idx="762" formatCode="0.00">
                  <c:v>10370.3086</c:v>
                </c:pt>
                <c:pt idx="763" formatCode="0.00">
                  <c:v>10375.425800000001</c:v>
                </c:pt>
                <c:pt idx="764" formatCode="0.00">
                  <c:v>10393.867200000001</c:v>
                </c:pt>
                <c:pt idx="765" formatCode="0.00">
                  <c:v>10431.315399999999</c:v>
                </c:pt>
                <c:pt idx="766" formatCode="0.00">
                  <c:v>10427.7451</c:v>
                </c:pt>
                <c:pt idx="767" formatCode="0.00">
                  <c:v>10402.5908</c:v>
                </c:pt>
                <c:pt idx="768" formatCode="0.00">
                  <c:v>10388.043</c:v>
                </c:pt>
                <c:pt idx="769" formatCode="0.00">
                  <c:v>10391.890600000001</c:v>
                </c:pt>
                <c:pt idx="770" formatCode="0.00">
                  <c:v>10390.1865</c:v>
                </c:pt>
                <c:pt idx="771" formatCode="0.00">
                  <c:v>10458.4863</c:v>
                </c:pt>
                <c:pt idx="772" formatCode="0.00">
                  <c:v>10458.232400000001</c:v>
                </c:pt>
                <c:pt idx="773" formatCode="0.00">
                  <c:v>10496.676799999999</c:v>
                </c:pt>
                <c:pt idx="774" formatCode="0.00">
                  <c:v>10518.455099999999</c:v>
                </c:pt>
                <c:pt idx="775" formatCode="0.00">
                  <c:v>10519.3799</c:v>
                </c:pt>
                <c:pt idx="776" formatCode="0.00">
                  <c:v>10461.7549</c:v>
                </c:pt>
                <c:pt idx="777" formatCode="0.00">
                  <c:v>10428.3174</c:v>
                </c:pt>
                <c:pt idx="778" formatCode="0.00">
                  <c:v>10414.989299999999</c:v>
                </c:pt>
                <c:pt idx="779" formatCode="0.00">
                  <c:v>10476.8174</c:v>
                </c:pt>
                <c:pt idx="780" formatCode="0.00">
                  <c:v>10462.5908</c:v>
                </c:pt>
                <c:pt idx="781" formatCode="0.00">
                  <c:v>10442.756799999999</c:v>
                </c:pt>
                <c:pt idx="782" formatCode="0.00">
                  <c:v>10472.325199999999</c:v>
                </c:pt>
                <c:pt idx="783" formatCode="0.00">
                  <c:v>10552.3066</c:v>
                </c:pt>
                <c:pt idx="784" formatCode="0.00">
                  <c:v>10559.7832</c:v>
                </c:pt>
                <c:pt idx="785" formatCode="0.00">
                  <c:v>10584.073200000001</c:v>
                </c:pt>
                <c:pt idx="786" formatCode="0.00">
                  <c:v>10591.169900000001</c:v>
                </c:pt>
                <c:pt idx="787" formatCode="0.00">
                  <c:v>10605.8359</c:v>
                </c:pt>
                <c:pt idx="788" formatCode="0.00">
                  <c:v>10630.828100000001</c:v>
                </c:pt>
                <c:pt idx="789" formatCode="0.00">
                  <c:v>10563.4414</c:v>
                </c:pt>
                <c:pt idx="790" formatCode="0.00">
                  <c:v>10550.4678</c:v>
                </c:pt>
                <c:pt idx="791" formatCode="0.00">
                  <c:v>10544.588900000001</c:v>
                </c:pt>
                <c:pt idx="792" formatCode="0.00">
                  <c:v>10514.054700000001</c:v>
                </c:pt>
                <c:pt idx="793" formatCode="0.00">
                  <c:v>10494.920899999999</c:v>
                </c:pt>
                <c:pt idx="794" formatCode="0.00">
                  <c:v>10482.6445</c:v>
                </c:pt>
                <c:pt idx="795" formatCode="0.00">
                  <c:v>10484.1934</c:v>
                </c:pt>
                <c:pt idx="796" formatCode="0.00">
                  <c:v>10456.325199999999</c:v>
                </c:pt>
                <c:pt idx="797" formatCode="0.00">
                  <c:v>10477.593800000001</c:v>
                </c:pt>
                <c:pt idx="798" formatCode="0.00">
                  <c:v>10464.624</c:v>
                </c:pt>
                <c:pt idx="799" formatCode="0.00">
                  <c:v>10461.1777</c:v>
                </c:pt>
                <c:pt idx="800" formatCode="0.00">
                  <c:v>10520.857400000001</c:v>
                </c:pt>
                <c:pt idx="801" formatCode="0.00">
                  <c:v>10514.9316</c:v>
                </c:pt>
                <c:pt idx="802" formatCode="0.00">
                  <c:v>10485.0283</c:v>
                </c:pt>
                <c:pt idx="803" formatCode="0.00">
                  <c:v>10486.856400000001</c:v>
                </c:pt>
                <c:pt idx="804" formatCode="0.00">
                  <c:v>10470.050800000001</c:v>
                </c:pt>
                <c:pt idx="805" formatCode="0.00">
                  <c:v>10446.5137</c:v>
                </c:pt>
                <c:pt idx="806" formatCode="0.00">
                  <c:v>10454.3066</c:v>
                </c:pt>
                <c:pt idx="807" formatCode="0.00">
                  <c:v>10497.1777</c:v>
                </c:pt>
                <c:pt idx="808" formatCode="0.00">
                  <c:v>10476.4619</c:v>
                </c:pt>
                <c:pt idx="809" formatCode="0.00">
                  <c:v>10494.1602</c:v>
                </c:pt>
                <c:pt idx="810" formatCode="0.00">
                  <c:v>10442.489299999999</c:v>
                </c:pt>
                <c:pt idx="811" formatCode="0.00">
                  <c:v>10431.238300000001</c:v>
                </c:pt>
                <c:pt idx="812" formatCode="0.00">
                  <c:v>10448.458000000001</c:v>
                </c:pt>
                <c:pt idx="813" formatCode="0.00">
                  <c:v>10444.8086</c:v>
                </c:pt>
                <c:pt idx="814" formatCode="0.00">
                  <c:v>10407.651400000001</c:v>
                </c:pt>
                <c:pt idx="815" formatCode="0.00">
                  <c:v>10356.179700000001</c:v>
                </c:pt>
                <c:pt idx="816" formatCode="0.00">
                  <c:v>10370.1006</c:v>
                </c:pt>
                <c:pt idx="817" formatCode="0.00">
                  <c:v>10375.0303</c:v>
                </c:pt>
                <c:pt idx="818" formatCode="0.00">
                  <c:v>10377.022499999999</c:v>
                </c:pt>
                <c:pt idx="819" formatCode="0.00">
                  <c:v>10332.419900000001</c:v>
                </c:pt>
                <c:pt idx="820" formatCode="0.00">
                  <c:v>10352.526400000001</c:v>
                </c:pt>
                <c:pt idx="821" formatCode="0.00">
                  <c:v>10398.420899999999</c:v>
                </c:pt>
                <c:pt idx="822" formatCode="0.00">
                  <c:v>10325.3516</c:v>
                </c:pt>
                <c:pt idx="823" formatCode="0.00">
                  <c:v>10271.5605</c:v>
                </c:pt>
                <c:pt idx="824" formatCode="0.00">
                  <c:v>10292.9424</c:v>
                </c:pt>
                <c:pt idx="825" formatCode="0.00">
                  <c:v>10337.5918</c:v>
                </c:pt>
                <c:pt idx="826" formatCode="0.00">
                  <c:v>10428.7637</c:v>
                </c:pt>
                <c:pt idx="827" formatCode="0.00">
                  <c:v>10465.426799999999</c:v>
                </c:pt>
                <c:pt idx="828" formatCode="0.00">
                  <c:v>10316.3135</c:v>
                </c:pt>
                <c:pt idx="829" formatCode="0.00">
                  <c:v>10239.136699999999</c:v>
                </c:pt>
                <c:pt idx="830" formatCode="0.00">
                  <c:v>10165.521500000001</c:v>
                </c:pt>
                <c:pt idx="831" formatCode="0.00">
                  <c:v>10129.1787</c:v>
                </c:pt>
                <c:pt idx="832" formatCode="0.00">
                  <c:v>10143.3613</c:v>
                </c:pt>
                <c:pt idx="833" formatCode="0.00">
                  <c:v>10153.0674</c:v>
                </c:pt>
                <c:pt idx="834" formatCode="0.00">
                  <c:v>10154.8271</c:v>
                </c:pt>
                <c:pt idx="835" formatCode="0.00">
                  <c:v>10162.1348</c:v>
                </c:pt>
                <c:pt idx="836" formatCode="0.00">
                  <c:v>10108.637699999999</c:v>
                </c:pt>
                <c:pt idx="837" formatCode="0.00">
                  <c:v>10114.123</c:v>
                </c:pt>
                <c:pt idx="838" formatCode="0.00">
                  <c:v>10119.9463</c:v>
                </c:pt>
                <c:pt idx="839" formatCode="0.00">
                  <c:v>10097.8164</c:v>
                </c:pt>
                <c:pt idx="840" formatCode="0.00">
                  <c:v>10090.040000000001</c:v>
                </c:pt>
                <c:pt idx="841" formatCode="0.00">
                  <c:v>10094.0273</c:v>
                </c:pt>
                <c:pt idx="842" formatCode="0.00">
                  <c:v>10119.5674</c:v>
                </c:pt>
                <c:pt idx="843" formatCode="0.00">
                  <c:v>10131.419900000001</c:v>
                </c:pt>
                <c:pt idx="844" formatCode="0.00">
                  <c:v>10065.625</c:v>
                </c:pt>
                <c:pt idx="845" formatCode="0.00">
                  <c:v>10083.305700000001</c:v>
                </c:pt>
                <c:pt idx="846" formatCode="0.00">
                  <c:v>10126.206099999999</c:v>
                </c:pt>
                <c:pt idx="847" formatCode="0.00">
                  <c:v>10140.401400000001</c:v>
                </c:pt>
                <c:pt idx="848" formatCode="0.00">
                  <c:v>10101.294900000001</c:v>
                </c:pt>
                <c:pt idx="849" formatCode="0.00">
                  <c:v>10091.760700000001</c:v>
                </c:pt>
                <c:pt idx="850" formatCode="0.00">
                  <c:v>10076.9951</c:v>
                </c:pt>
                <c:pt idx="851" formatCode="0.00">
                  <c:v>10073.4326</c:v>
                </c:pt>
                <c:pt idx="852" formatCode="0.00">
                  <c:v>10037.084000000001</c:v>
                </c:pt>
                <c:pt idx="853" formatCode="0.00">
                  <c:v>10028.2783</c:v>
                </c:pt>
                <c:pt idx="854" formatCode="0.00">
                  <c:v>10026.5371</c:v>
                </c:pt>
                <c:pt idx="855" formatCode="0.00">
                  <c:v>10054.1895</c:v>
                </c:pt>
                <c:pt idx="856" formatCode="0.00">
                  <c:v>10064.8809</c:v>
                </c:pt>
                <c:pt idx="857" formatCode="0.00">
                  <c:v>10062.4395</c:v>
                </c:pt>
                <c:pt idx="858" formatCode="0.00">
                  <c:v>10117.507799999999</c:v>
                </c:pt>
                <c:pt idx="859" formatCode="0.00">
                  <c:v>10083.854499999999</c:v>
                </c:pt>
                <c:pt idx="860" formatCode="0.00">
                  <c:v>10108.950199999999</c:v>
                </c:pt>
                <c:pt idx="861" formatCode="0.00">
                  <c:v>10047.574199999999</c:v>
                </c:pt>
                <c:pt idx="862" formatCode="0.00">
                  <c:v>10058.1211</c:v>
                </c:pt>
                <c:pt idx="863" formatCode="0.00">
                  <c:v>10067.554700000001</c:v>
                </c:pt>
                <c:pt idx="864" formatCode="0.00">
                  <c:v>10100.815399999999</c:v>
                </c:pt>
                <c:pt idx="865" formatCode="0.00">
                  <c:v>10090.6641</c:v>
                </c:pt>
                <c:pt idx="866" formatCode="0.00">
                  <c:v>10145.799800000001</c:v>
                </c:pt>
                <c:pt idx="867" formatCode="0.00">
                  <c:v>10192.2637</c:v>
                </c:pt>
                <c:pt idx="868" formatCode="0.00">
                  <c:v>10144.6621</c:v>
                </c:pt>
                <c:pt idx="869" formatCode="0.00">
                  <c:v>10061.166999999999</c:v>
                </c:pt>
                <c:pt idx="870" formatCode="0.00">
                  <c:v>10056.1592</c:v>
                </c:pt>
                <c:pt idx="871" formatCode="0.00">
                  <c:v>10037.5615</c:v>
                </c:pt>
                <c:pt idx="872" formatCode="0.00">
                  <c:v>10093.2158</c:v>
                </c:pt>
                <c:pt idx="873" formatCode="0.00">
                  <c:v>10111.1055</c:v>
                </c:pt>
                <c:pt idx="874" formatCode="0.00">
                  <c:v>10086.6201</c:v>
                </c:pt>
                <c:pt idx="875" formatCode="0.00">
                  <c:v>10071.424800000001</c:v>
                </c:pt>
                <c:pt idx="876" formatCode="0.00">
                  <c:v>10055.353499999999</c:v>
                </c:pt>
                <c:pt idx="877" formatCode="0.00">
                  <c:v>10015.395500000001</c:v>
                </c:pt>
                <c:pt idx="878" formatCode="0.00">
                  <c:v>10022.581099999999</c:v>
                </c:pt>
                <c:pt idx="879" formatCode="0.00">
                  <c:v>10019.1104</c:v>
                </c:pt>
                <c:pt idx="880" formatCode="0.00">
                  <c:v>10000.9717</c:v>
                </c:pt>
                <c:pt idx="881" formatCode="0.00">
                  <c:v>10033.882799999999</c:v>
                </c:pt>
                <c:pt idx="882" formatCode="0.00">
                  <c:v>9964.9336000000003</c:v>
                </c:pt>
                <c:pt idx="883" formatCode="0.00">
                  <c:v>9963.5508000000009</c:v>
                </c:pt>
                <c:pt idx="884" formatCode="0.00">
                  <c:v>9895.5576000000001</c:v>
                </c:pt>
                <c:pt idx="885" formatCode="0.00">
                  <c:v>9940.4590000000007</c:v>
                </c:pt>
                <c:pt idx="886" formatCode="0.00">
                  <c:v>9951.8438000000006</c:v>
                </c:pt>
                <c:pt idx="887" formatCode="0.00">
                  <c:v>9923.6133000000009</c:v>
                </c:pt>
                <c:pt idx="888" formatCode="0.00">
                  <c:v>9854.8544999999995</c:v>
                </c:pt>
                <c:pt idx="889" formatCode="0.00">
                  <c:v>9882.8477000000003</c:v>
                </c:pt>
                <c:pt idx="890" formatCode="0.00">
                  <c:v>9842.7050999999992</c:v>
                </c:pt>
                <c:pt idx="891" formatCode="0.00">
                  <c:v>9822.7060999999994</c:v>
                </c:pt>
                <c:pt idx="892" formatCode="0.00">
                  <c:v>9818.2929999999997</c:v>
                </c:pt>
                <c:pt idx="893" formatCode="0.00">
                  <c:v>9839.6875</c:v>
                </c:pt>
                <c:pt idx="894" formatCode="0.00">
                  <c:v>9899.7157999999999</c:v>
                </c:pt>
                <c:pt idx="895" formatCode="0.00">
                  <c:v>9908.5820000000003</c:v>
                </c:pt>
                <c:pt idx="896" formatCode="0.00">
                  <c:v>9928.3857000000007</c:v>
                </c:pt>
                <c:pt idx="897" formatCode="0.00">
                  <c:v>9916.9501999999993</c:v>
                </c:pt>
                <c:pt idx="898" formatCode="0.00">
                  <c:v>9930.2178000000004</c:v>
                </c:pt>
                <c:pt idx="899" formatCode="0.00">
                  <c:v>9985.7646000000004</c:v>
                </c:pt>
                <c:pt idx="900" formatCode="0.00">
                  <c:v>10035.512699999999</c:v>
                </c:pt>
                <c:pt idx="901" formatCode="0.00">
                  <c:v>10015.0713</c:v>
                </c:pt>
                <c:pt idx="902" formatCode="0.00">
                  <c:v>10002.459999999999</c:v>
                </c:pt>
                <c:pt idx="903" formatCode="0.00">
                  <c:v>9923.6211000000003</c:v>
                </c:pt>
                <c:pt idx="904" formatCode="0.00">
                  <c:v>9904.9590000000007</c:v>
                </c:pt>
                <c:pt idx="905" formatCode="0.00">
                  <c:v>9922.8495999999996</c:v>
                </c:pt>
                <c:pt idx="906" formatCode="0.00">
                  <c:v>9914.7080000000005</c:v>
                </c:pt>
                <c:pt idx="907" formatCode="0.00">
                  <c:v>9925.3690999999999</c:v>
                </c:pt>
                <c:pt idx="908" formatCode="0.00">
                  <c:v>9950.8642999999993</c:v>
                </c:pt>
                <c:pt idx="909" formatCode="0.00">
                  <c:v>9901.9277000000002</c:v>
                </c:pt>
                <c:pt idx="910" formatCode="0.00">
                  <c:v>9886.4336000000003</c:v>
                </c:pt>
                <c:pt idx="911" formatCode="0.00">
                  <c:v>9898.5468999999994</c:v>
                </c:pt>
                <c:pt idx="912" formatCode="0.00">
                  <c:v>9909.1425999999992</c:v>
                </c:pt>
                <c:pt idx="913" formatCode="0.00">
                  <c:v>9830.7793000000001</c:v>
                </c:pt>
                <c:pt idx="914" formatCode="0.00">
                  <c:v>9817.9491999999991</c:v>
                </c:pt>
                <c:pt idx="915" formatCode="0.00">
                  <c:v>9792.5653999999995</c:v>
                </c:pt>
                <c:pt idx="916" formatCode="0.00">
                  <c:v>9789.4639000000006</c:v>
                </c:pt>
                <c:pt idx="917" formatCode="0.00">
                  <c:v>9746.3057000000008</c:v>
                </c:pt>
                <c:pt idx="918" formatCode="0.00">
                  <c:v>9715.6152000000002</c:v>
                </c:pt>
                <c:pt idx="919" formatCode="0.00">
                  <c:v>9719.3037000000004</c:v>
                </c:pt>
                <c:pt idx="920" formatCode="0.00">
                  <c:v>9730.9442999999992</c:v>
                </c:pt>
                <c:pt idx="921" formatCode="0.00">
                  <c:v>9771.6278999999995</c:v>
                </c:pt>
                <c:pt idx="922" formatCode="0.00">
                  <c:v>9763.5771000000004</c:v>
                </c:pt>
                <c:pt idx="923" formatCode="0.00">
                  <c:v>9742.7196999999996</c:v>
                </c:pt>
                <c:pt idx="924" formatCode="0.00">
                  <c:v>9727.9775000000009</c:v>
                </c:pt>
                <c:pt idx="925" formatCode="0.00">
                  <c:v>9690.6455000000005</c:v>
                </c:pt>
                <c:pt idx="926" formatCode="0.00">
                  <c:v>9697.2968999999994</c:v>
                </c:pt>
                <c:pt idx="927" formatCode="0.00">
                  <c:v>9646.4979999999996</c:v>
                </c:pt>
                <c:pt idx="928" formatCode="0.00">
                  <c:v>9684.9951000000001</c:v>
                </c:pt>
                <c:pt idx="929" formatCode="0.00">
                  <c:v>9687.7294999999995</c:v>
                </c:pt>
                <c:pt idx="930" formatCode="0.00">
                  <c:v>9729.5391</c:v>
                </c:pt>
                <c:pt idx="931" formatCode="0.00">
                  <c:v>9753.4385000000002</c:v>
                </c:pt>
                <c:pt idx="932" formatCode="0.00">
                  <c:v>9625.0215000000007</c:v>
                </c:pt>
                <c:pt idx="933" formatCode="0.00">
                  <c:v>9597.7870999999996</c:v>
                </c:pt>
                <c:pt idx="934" formatCode="0.00">
                  <c:v>9581.0928000000004</c:v>
                </c:pt>
                <c:pt idx="935" formatCode="0.00">
                  <c:v>9577.0810999999994</c:v>
                </c:pt>
                <c:pt idx="936" formatCode="0.00">
                  <c:v>9610.6602000000003</c:v>
                </c:pt>
                <c:pt idx="937" formatCode="0.00">
                  <c:v>9507.0077999999994</c:v>
                </c:pt>
                <c:pt idx="938" formatCode="0.00">
                  <c:v>9518.8428000000004</c:v>
                </c:pt>
                <c:pt idx="939" formatCode="0.00">
                  <c:v>9518.1797000000006</c:v>
                </c:pt>
                <c:pt idx="940" formatCode="0.00">
                  <c:v>9523.5946999999996</c:v>
                </c:pt>
                <c:pt idx="941" formatCode="0.00">
                  <c:v>9489.7373000000007</c:v>
                </c:pt>
                <c:pt idx="942" formatCode="0.00">
                  <c:v>9435.9706999999999</c:v>
                </c:pt>
                <c:pt idx="943" formatCode="0.00">
                  <c:v>9494.4892999999993</c:v>
                </c:pt>
                <c:pt idx="944" formatCode="0.00">
                  <c:v>9402.9521000000004</c:v>
                </c:pt>
                <c:pt idx="945" formatCode="0.00">
                  <c:v>9397.3935999999994</c:v>
                </c:pt>
                <c:pt idx="946" formatCode="0.00">
                  <c:v>9380.6641</c:v>
                </c:pt>
                <c:pt idx="947" formatCode="0.00">
                  <c:v>9405.0761999999995</c:v>
                </c:pt>
                <c:pt idx="948" formatCode="0.00">
                  <c:v>9382.8047000000006</c:v>
                </c:pt>
                <c:pt idx="949" formatCode="0.00">
                  <c:v>9420.3232000000007</c:v>
                </c:pt>
                <c:pt idx="950" formatCode="0.00">
                  <c:v>9449.2900000000009</c:v>
                </c:pt>
                <c:pt idx="951" formatCode="0.00">
                  <c:v>9454.5869000000002</c:v>
                </c:pt>
                <c:pt idx="952" formatCode="0.00">
                  <c:v>9532.9297000000006</c:v>
                </c:pt>
                <c:pt idx="953" formatCode="0.00">
                  <c:v>9553.3076000000001</c:v>
                </c:pt>
                <c:pt idx="954" formatCode="0.00">
                  <c:v>9572.4580000000005</c:v>
                </c:pt>
                <c:pt idx="955" formatCode="0.00">
                  <c:v>9565.2715000000007</c:v>
                </c:pt>
                <c:pt idx="956" formatCode="0.00">
                  <c:v>9579.0067999999992</c:v>
                </c:pt>
                <c:pt idx="957" formatCode="0.00">
                  <c:v>9547.7567999999992</c:v>
                </c:pt>
                <c:pt idx="958" formatCode="0.00">
                  <c:v>9566.4560999999994</c:v>
                </c:pt>
                <c:pt idx="959" formatCode="0.00">
                  <c:v>9614.0635000000002</c:v>
                </c:pt>
                <c:pt idx="960" formatCode="0.00">
                  <c:v>9617.1738000000005</c:v>
                </c:pt>
                <c:pt idx="961" formatCode="0.00">
                  <c:v>9619.6748000000007</c:v>
                </c:pt>
                <c:pt idx="962" formatCode="0.00">
                  <c:v>9624.7196999999996</c:v>
                </c:pt>
                <c:pt idx="963" formatCode="0.00">
                  <c:v>9577.0985999999994</c:v>
                </c:pt>
                <c:pt idx="964" formatCode="0.00">
                  <c:v>9586.8886999999995</c:v>
                </c:pt>
                <c:pt idx="965" formatCode="0.00">
                  <c:v>9584.5684000000001</c:v>
                </c:pt>
                <c:pt idx="966" formatCode="0.00">
                  <c:v>9589.5771000000004</c:v>
                </c:pt>
                <c:pt idx="967" formatCode="0.00">
                  <c:v>9591.9647999999997</c:v>
                </c:pt>
                <c:pt idx="968" formatCode="0.00">
                  <c:v>9582.6103999999996</c:v>
                </c:pt>
                <c:pt idx="969" formatCode="0.00">
                  <c:v>9538.7402000000002</c:v>
                </c:pt>
                <c:pt idx="970" formatCode="0.00">
                  <c:v>9556.5977000000003</c:v>
                </c:pt>
                <c:pt idx="971" formatCode="0.00">
                  <c:v>9558.2978999999996</c:v>
                </c:pt>
                <c:pt idx="972" formatCode="0.00">
                  <c:v>9545.7939000000006</c:v>
                </c:pt>
                <c:pt idx="973" formatCode="0.00">
                  <c:v>9652.1826000000001</c:v>
                </c:pt>
                <c:pt idx="974" formatCode="0.00">
                  <c:v>9629.0244000000002</c:v>
                </c:pt>
                <c:pt idx="975" formatCode="0.00">
                  <c:v>9651.8701000000001</c:v>
                </c:pt>
                <c:pt idx="976" formatCode="0.00">
                  <c:v>9621.3232000000007</c:v>
                </c:pt>
                <c:pt idx="977" formatCode="0.00">
                  <c:v>9612.2157999999999</c:v>
                </c:pt>
                <c:pt idx="978" formatCode="0.00">
                  <c:v>9534.4979999999996</c:v>
                </c:pt>
                <c:pt idx="979" formatCode="0.00">
                  <c:v>9498.3564000000006</c:v>
                </c:pt>
                <c:pt idx="980" formatCode="0.00">
                  <c:v>9507.5215000000007</c:v>
                </c:pt>
                <c:pt idx="981" formatCode="0.00">
                  <c:v>9533.5020000000004</c:v>
                </c:pt>
                <c:pt idx="982" formatCode="0.00">
                  <c:v>9489.8534999999993</c:v>
                </c:pt>
                <c:pt idx="983" formatCode="0.00">
                  <c:v>9497.4491999999991</c:v>
                </c:pt>
                <c:pt idx="984" formatCode="0.00">
                  <c:v>9515.0645000000004</c:v>
                </c:pt>
                <c:pt idx="985" formatCode="0.00">
                  <c:v>9578.9609</c:v>
                </c:pt>
                <c:pt idx="986" formatCode="0.00">
                  <c:v>9550.8369000000002</c:v>
                </c:pt>
                <c:pt idx="987" formatCode="0.00">
                  <c:v>9612.7607000000007</c:v>
                </c:pt>
                <c:pt idx="988" formatCode="0.00">
                  <c:v>9605.4462999999996</c:v>
                </c:pt>
                <c:pt idx="989" formatCode="0.00">
                  <c:v>9661.9297000000006</c:v>
                </c:pt>
                <c:pt idx="990" formatCode="0.00">
                  <c:v>9669.8320000000003</c:v>
                </c:pt>
                <c:pt idx="991" formatCode="0.00">
                  <c:v>9636.5956999999999</c:v>
                </c:pt>
                <c:pt idx="992" formatCode="0.00">
                  <c:v>9640.6571999999996</c:v>
                </c:pt>
                <c:pt idx="993" formatCode="0.00">
                  <c:v>9639.1327999999994</c:v>
                </c:pt>
                <c:pt idx="994" formatCode="0.00">
                  <c:v>9601.2744000000002</c:v>
                </c:pt>
                <c:pt idx="995" formatCode="0.00">
                  <c:v>9621.7196999999996</c:v>
                </c:pt>
                <c:pt idx="996" formatCode="0.00">
                  <c:v>9640.3281000000006</c:v>
                </c:pt>
                <c:pt idx="997" formatCode="0.00">
                  <c:v>9668.2636999999995</c:v>
                </c:pt>
                <c:pt idx="998" formatCode="0.00">
                  <c:v>9651.2988000000005</c:v>
                </c:pt>
                <c:pt idx="999" formatCode="0.00">
                  <c:v>9648.6807000000008</c:v>
                </c:pt>
                <c:pt idx="1000" formatCode="0.00">
                  <c:v>9607.5156000000006</c:v>
                </c:pt>
                <c:pt idx="1001" formatCode="0.00">
                  <c:v>9605.3876999999993</c:v>
                </c:pt>
                <c:pt idx="1002" formatCode="0.00">
                  <c:v>9671.5614999999998</c:v>
                </c:pt>
                <c:pt idx="1003" formatCode="0.00">
                  <c:v>9645.5712999999996</c:v>
                </c:pt>
                <c:pt idx="1004" formatCode="0.00">
                  <c:v>9659.7870999999996</c:v>
                </c:pt>
                <c:pt idx="1005" formatCode="0.00">
                  <c:v>9654.3613000000005</c:v>
                </c:pt>
                <c:pt idx="1006" formatCode="0.00">
                  <c:v>9639.5458999999992</c:v>
                </c:pt>
                <c:pt idx="1007" formatCode="0.00">
                  <c:v>9623.4395000000004</c:v>
                </c:pt>
                <c:pt idx="1008" formatCode="0.00">
                  <c:v>9649.2695000000003</c:v>
                </c:pt>
                <c:pt idx="1009" formatCode="0.00">
                  <c:v>9660.7284999999993</c:v>
                </c:pt>
                <c:pt idx="1010" formatCode="0.00">
                  <c:v>9628.5596000000005</c:v>
                </c:pt>
                <c:pt idx="1011" formatCode="0.00">
                  <c:v>9531.7695000000003</c:v>
                </c:pt>
                <c:pt idx="1012" formatCode="0.00">
                  <c:v>9547.2147999999997</c:v>
                </c:pt>
                <c:pt idx="1013" formatCode="0.00">
                  <c:v>9616.9745999999996</c:v>
                </c:pt>
                <c:pt idx="1014" formatCode="0.00">
                  <c:v>9571.0126999999993</c:v>
                </c:pt>
                <c:pt idx="1015" formatCode="0.00">
                  <c:v>9556.1162000000004</c:v>
                </c:pt>
                <c:pt idx="1016" formatCode="0.00">
                  <c:v>9552.0244000000002</c:v>
                </c:pt>
                <c:pt idx="1017" formatCode="0.00">
                  <c:v>9577.4141</c:v>
                </c:pt>
                <c:pt idx="1018" formatCode="0.00">
                  <c:v>9492.6650000000009</c:v>
                </c:pt>
                <c:pt idx="1019" formatCode="0.00">
                  <c:v>9460.4619000000002</c:v>
                </c:pt>
                <c:pt idx="1020" formatCode="0.00">
                  <c:v>9437.9120999999996</c:v>
                </c:pt>
                <c:pt idx="1021" formatCode="0.00">
                  <c:v>9511.3778999999995</c:v>
                </c:pt>
                <c:pt idx="1022" formatCode="0.00">
                  <c:v>9497.2041000000008</c:v>
                </c:pt>
                <c:pt idx="1023" formatCode="0.00">
                  <c:v>9523.8114999999998</c:v>
                </c:pt>
                <c:pt idx="1024" formatCode="0.00">
                  <c:v>9558.7461000000003</c:v>
                </c:pt>
                <c:pt idx="1025" formatCode="0.00">
                  <c:v>9550.1797000000006</c:v>
                </c:pt>
                <c:pt idx="1026" formatCode="0.00">
                  <c:v>9506.6543000000001</c:v>
                </c:pt>
                <c:pt idx="1027" formatCode="0.00">
                  <c:v>9503.1465000000007</c:v>
                </c:pt>
                <c:pt idx="1028" formatCode="0.00">
                  <c:v>9510.6543000000001</c:v>
                </c:pt>
                <c:pt idx="1029" formatCode="0.00">
                  <c:v>9505.9267999999993</c:v>
                </c:pt>
                <c:pt idx="1030" formatCode="0.00">
                  <c:v>9493.1376999999993</c:v>
                </c:pt>
                <c:pt idx="1031" formatCode="0.00">
                  <c:v>9492.8369000000002</c:v>
                </c:pt>
                <c:pt idx="1032" formatCode="0.00">
                  <c:v>9507.8320000000003</c:v>
                </c:pt>
                <c:pt idx="1033" formatCode="0.00">
                  <c:v>9471.3485999999994</c:v>
                </c:pt>
                <c:pt idx="1034" formatCode="0.00">
                  <c:v>9486.9395000000004</c:v>
                </c:pt>
                <c:pt idx="1035" formatCode="0.00">
                  <c:v>9473.9179999999997</c:v>
                </c:pt>
                <c:pt idx="1036" formatCode="0.00">
                  <c:v>9496.7440999999999</c:v>
                </c:pt>
                <c:pt idx="1037" formatCode="0.00">
                  <c:v>9500.0653999999995</c:v>
                </c:pt>
                <c:pt idx="1038" formatCode="0.00">
                  <c:v>9498.1581999999999</c:v>
                </c:pt>
                <c:pt idx="1039" formatCode="0.00">
                  <c:v>9497.1347999999998</c:v>
                </c:pt>
                <c:pt idx="1040" formatCode="0.00">
                  <c:v>9506.0264000000006</c:v>
                </c:pt>
                <c:pt idx="1041" formatCode="0.00">
                  <c:v>9517.5732000000007</c:v>
                </c:pt>
                <c:pt idx="1042" formatCode="0.00">
                  <c:v>9515.7196999999996</c:v>
                </c:pt>
                <c:pt idx="1043" formatCode="0.00">
                  <c:v>9550.8770000000004</c:v>
                </c:pt>
                <c:pt idx="1044" formatCode="0.00">
                  <c:v>9586.2646000000004</c:v>
                </c:pt>
                <c:pt idx="1045" formatCode="0.00">
                  <c:v>9563.1689000000006</c:v>
                </c:pt>
                <c:pt idx="1046" formatCode="0.00">
                  <c:v>9610.7294999999995</c:v>
                </c:pt>
                <c:pt idx="1047" formatCode="0.00">
                  <c:v>9610.0458999999992</c:v>
                </c:pt>
                <c:pt idx="1048" formatCode="0.00">
                  <c:v>9621.4297000000006</c:v>
                </c:pt>
                <c:pt idx="1049" formatCode="0.00">
                  <c:v>9654.3495999999996</c:v>
                </c:pt>
                <c:pt idx="1050" formatCode="0.00">
                  <c:v>9655.1807000000008</c:v>
                </c:pt>
                <c:pt idx="1051" formatCode="0.00">
                  <c:v>9641.5439000000006</c:v>
                </c:pt>
                <c:pt idx="1052" formatCode="0.00">
                  <c:v>9629.9688000000006</c:v>
                </c:pt>
                <c:pt idx="1053" formatCode="0.00">
                  <c:v>9657.8057000000008</c:v>
                </c:pt>
                <c:pt idx="1054" formatCode="0.00">
                  <c:v>9667.5625</c:v>
                </c:pt>
                <c:pt idx="1055" formatCode="0.00">
                  <c:v>9685.8330000000005</c:v>
                </c:pt>
                <c:pt idx="1056" formatCode="0.00">
                  <c:v>9682.6748000000007</c:v>
                </c:pt>
                <c:pt idx="1057" formatCode="0.00">
                  <c:v>9722.5614999999998</c:v>
                </c:pt>
                <c:pt idx="1058" formatCode="0.00">
                  <c:v>9738.6718999999994</c:v>
                </c:pt>
                <c:pt idx="1059" formatCode="0.00">
                  <c:v>9655.0586000000003</c:v>
                </c:pt>
                <c:pt idx="1060" formatCode="0.00">
                  <c:v>9678.9081999999999</c:v>
                </c:pt>
                <c:pt idx="1061" formatCode="0.00">
                  <c:v>9634.1201000000001</c:v>
                </c:pt>
                <c:pt idx="1062" formatCode="0.00">
                  <c:v>9622.7294999999995</c:v>
                </c:pt>
                <c:pt idx="1063" formatCode="0.00">
                  <c:v>9625.8729999999996</c:v>
                </c:pt>
                <c:pt idx="1064" formatCode="0.00">
                  <c:v>9608.5645000000004</c:v>
                </c:pt>
                <c:pt idx="1065" formatCode="0.00">
                  <c:v>9588.0625</c:v>
                </c:pt>
                <c:pt idx="1066" formatCode="0.00">
                  <c:v>9536.8477000000003</c:v>
                </c:pt>
                <c:pt idx="1067" formatCode="0.00">
                  <c:v>9579.8153999999995</c:v>
                </c:pt>
                <c:pt idx="1068" formatCode="0.00">
                  <c:v>9559.4452999999994</c:v>
                </c:pt>
                <c:pt idx="1069" formatCode="0.00">
                  <c:v>9552.2860999999994</c:v>
                </c:pt>
                <c:pt idx="1070" formatCode="0.00">
                  <c:v>9597.8047000000006</c:v>
                </c:pt>
                <c:pt idx="1071" formatCode="0.00">
                  <c:v>9602.5067999999992</c:v>
                </c:pt>
                <c:pt idx="1072" formatCode="0.00">
                  <c:v>9565.0067999999992</c:v>
                </c:pt>
                <c:pt idx="1073" formatCode="0.00">
                  <c:v>9563.9346000000005</c:v>
                </c:pt>
                <c:pt idx="1074" formatCode="0.00">
                  <c:v>9571.3251999999993</c:v>
                </c:pt>
                <c:pt idx="1075" formatCode="0.00">
                  <c:v>9572.9022999999997</c:v>
                </c:pt>
                <c:pt idx="1076" formatCode="0.00">
                  <c:v>9564.2147999999997</c:v>
                </c:pt>
                <c:pt idx="1077" formatCode="0.00">
                  <c:v>9545.3564000000006</c:v>
                </c:pt>
                <c:pt idx="1078" formatCode="0.00">
                  <c:v>9592.4639000000006</c:v>
                </c:pt>
                <c:pt idx="1079" formatCode="0.00">
                  <c:v>9588.3817999999992</c:v>
                </c:pt>
                <c:pt idx="1080" formatCode="0.00">
                  <c:v>9608.8798999999999</c:v>
                </c:pt>
                <c:pt idx="1081" formatCode="0.00">
                  <c:v>9603.4218999999994</c:v>
                </c:pt>
                <c:pt idx="1082" formatCode="0.00">
                  <c:v>9604.4120999999996</c:v>
                </c:pt>
                <c:pt idx="1083" formatCode="0.00">
                  <c:v>9613.1142999999993</c:v>
                </c:pt>
                <c:pt idx="1084" formatCode="0.00">
                  <c:v>9617.5663999999997</c:v>
                </c:pt>
                <c:pt idx="1085" formatCode="0.00">
                  <c:v>9616.5663999999997</c:v>
                </c:pt>
                <c:pt idx="1086" formatCode="0.00">
                  <c:v>9612.2813000000006</c:v>
                </c:pt>
                <c:pt idx="1087" formatCode="0.00">
                  <c:v>9646.8232000000007</c:v>
                </c:pt>
                <c:pt idx="1088" formatCode="0.00">
                  <c:v>9675.3389000000006</c:v>
                </c:pt>
                <c:pt idx="1089" formatCode="0.00">
                  <c:v>9729.3407999999999</c:v>
                </c:pt>
                <c:pt idx="1090" formatCode="0.00">
                  <c:v>9716.5087999999996</c:v>
                </c:pt>
                <c:pt idx="1091" formatCode="0.00">
                  <c:v>9734.1064000000006</c:v>
                </c:pt>
                <c:pt idx="1092" formatCode="0.00">
                  <c:v>9741.5264000000006</c:v>
                </c:pt>
                <c:pt idx="1093" formatCode="0.00">
                  <c:v>9712.6934000000001</c:v>
                </c:pt>
                <c:pt idx="1094" formatCode="0.00">
                  <c:v>9698.3662000000004</c:v>
                </c:pt>
                <c:pt idx="1095" formatCode="0.00">
                  <c:v>9696.5272999999997</c:v>
                </c:pt>
                <c:pt idx="1096" formatCode="0.00">
                  <c:v>9685.9375</c:v>
                </c:pt>
                <c:pt idx="1097" formatCode="0.00">
                  <c:v>9691.2227000000003</c:v>
                </c:pt>
                <c:pt idx="1098" formatCode="0.00">
                  <c:v>9703.8104999999996</c:v>
                </c:pt>
                <c:pt idx="1099" formatCode="0.00">
                  <c:v>9727.6787000000004</c:v>
                </c:pt>
                <c:pt idx="1100" formatCode="0.00">
                  <c:v>9725.5067999999992</c:v>
                </c:pt>
                <c:pt idx="1101" formatCode="0.00">
                  <c:v>9780.2587999999996</c:v>
                </c:pt>
                <c:pt idx="1102" formatCode="0.00">
                  <c:v>9798.2157999999999</c:v>
                </c:pt>
                <c:pt idx="1103" formatCode="0.00">
                  <c:v>9811.1641</c:v>
                </c:pt>
                <c:pt idx="1104" formatCode="0.00">
                  <c:v>9804.3192999999992</c:v>
                </c:pt>
                <c:pt idx="1105" formatCode="0.00">
                  <c:v>9804.8974999999991</c:v>
                </c:pt>
                <c:pt idx="1106" formatCode="0.00">
                  <c:v>9788.2705000000005</c:v>
                </c:pt>
                <c:pt idx="1107" formatCode="0.00">
                  <c:v>9793.3397999999997</c:v>
                </c:pt>
                <c:pt idx="1108" formatCode="0.00">
                  <c:v>9802.3310999999994</c:v>
                </c:pt>
                <c:pt idx="1109" formatCode="0.00">
                  <c:v>9761.8866999999991</c:v>
                </c:pt>
                <c:pt idx="1110" formatCode="0.00">
                  <c:v>9797.0272999999997</c:v>
                </c:pt>
                <c:pt idx="1111" formatCode="0.00">
                  <c:v>9800.9403999999995</c:v>
                </c:pt>
                <c:pt idx="1112" formatCode="0.00">
                  <c:v>9783.1864999999998</c:v>
                </c:pt>
                <c:pt idx="1113" formatCode="0.00">
                  <c:v>9793.4277000000002</c:v>
                </c:pt>
                <c:pt idx="1114" formatCode="0.00">
                  <c:v>9793.4354999999996</c:v>
                </c:pt>
                <c:pt idx="1115" formatCode="0.00">
                  <c:v>9760.3876999999993</c:v>
                </c:pt>
                <c:pt idx="1116" formatCode="0.00">
                  <c:v>9723.1610999999994</c:v>
                </c:pt>
                <c:pt idx="1117" formatCode="0.00">
                  <c:v>9746.6357000000007</c:v>
                </c:pt>
                <c:pt idx="1118" formatCode="0.00">
                  <c:v>9759.5967000000001</c:v>
                </c:pt>
                <c:pt idx="1119" formatCode="0.00">
                  <c:v>9758.0625</c:v>
                </c:pt>
                <c:pt idx="1120" formatCode="0.00">
                  <c:v>9789.9775000000009</c:v>
                </c:pt>
                <c:pt idx="1121" formatCode="0.00">
                  <c:v>9798.6972999999998</c:v>
                </c:pt>
                <c:pt idx="1122" formatCode="0.00">
                  <c:v>9787.0791000000008</c:v>
                </c:pt>
                <c:pt idx="1123" formatCode="0.00">
                  <c:v>9800.5869000000002</c:v>
                </c:pt>
                <c:pt idx="1124" formatCode="0.00">
                  <c:v>9802.1337999999996</c:v>
                </c:pt>
                <c:pt idx="1125" formatCode="0.00">
                  <c:v>9781.8456999999999</c:v>
                </c:pt>
                <c:pt idx="1126" formatCode="0.00">
                  <c:v>9779.0684000000001</c:v>
                </c:pt>
                <c:pt idx="1127" formatCode="0.00">
                  <c:v>9766.3397999999997</c:v>
                </c:pt>
                <c:pt idx="1128" formatCode="0.00">
                  <c:v>9760.1309000000001</c:v>
                </c:pt>
                <c:pt idx="1129" formatCode="0.00">
                  <c:v>9774.1864999999998</c:v>
                </c:pt>
                <c:pt idx="1130" formatCode="0.00">
                  <c:v>9778.0586000000003</c:v>
                </c:pt>
                <c:pt idx="1131" formatCode="0.00">
                  <c:v>9795.2178000000004</c:v>
                </c:pt>
                <c:pt idx="1132" formatCode="0.00">
                  <c:v>9743.7168000000001</c:v>
                </c:pt>
                <c:pt idx="1133" formatCode="0.00">
                  <c:v>9732.8837999999996</c:v>
                </c:pt>
                <c:pt idx="1134" formatCode="0.00">
                  <c:v>9724.2090000000007</c:v>
                </c:pt>
                <c:pt idx="1135" formatCode="0.00">
                  <c:v>9717.1807000000008</c:v>
                </c:pt>
                <c:pt idx="1136" formatCode="0.00">
                  <c:v>9741.3065999999999</c:v>
                </c:pt>
                <c:pt idx="1137" formatCode="0.00">
                  <c:v>9762.1571999999996</c:v>
                </c:pt>
                <c:pt idx="1138" formatCode="0.00">
                  <c:v>9763.4287000000004</c:v>
                </c:pt>
                <c:pt idx="1139" formatCode="0.00">
                  <c:v>9771.1543000000001</c:v>
                </c:pt>
                <c:pt idx="1140" formatCode="0.00">
                  <c:v>9749.1807000000008</c:v>
                </c:pt>
                <c:pt idx="1141" formatCode="0.00">
                  <c:v>9722.6836000000003</c:v>
                </c:pt>
                <c:pt idx="1142" formatCode="0.00">
                  <c:v>9722.7520000000004</c:v>
                </c:pt>
                <c:pt idx="1143" formatCode="0.00">
                  <c:v>9715.3173999999999</c:v>
                </c:pt>
                <c:pt idx="1144" formatCode="0.00">
                  <c:v>9716.0977000000003</c:v>
                </c:pt>
                <c:pt idx="1145" formatCode="0.00">
                  <c:v>9711.6034999999993</c:v>
                </c:pt>
                <c:pt idx="1146" formatCode="0.00">
                  <c:v>9767.3544999999995</c:v>
                </c:pt>
                <c:pt idx="1147" formatCode="0.00">
                  <c:v>9764.8389000000006</c:v>
                </c:pt>
                <c:pt idx="1148" formatCode="0.00">
                  <c:v>9721.9755999999998</c:v>
                </c:pt>
                <c:pt idx="1149" formatCode="0.00">
                  <c:v>9735.5771000000004</c:v>
                </c:pt>
                <c:pt idx="1150" formatCode="0.00">
                  <c:v>9723.1864999999998</c:v>
                </c:pt>
                <c:pt idx="1151" formatCode="0.00">
                  <c:v>9799.2109</c:v>
                </c:pt>
                <c:pt idx="1152" formatCode="0.00">
                  <c:v>9785.7520000000004</c:v>
                </c:pt>
                <c:pt idx="1153" formatCode="0.00">
                  <c:v>9772.1699000000008</c:v>
                </c:pt>
                <c:pt idx="1154" formatCode="0.00">
                  <c:v>9761.0244000000002</c:v>
                </c:pt>
                <c:pt idx="1155" formatCode="0.00">
                  <c:v>9772.8778999999995</c:v>
                </c:pt>
                <c:pt idx="1156" formatCode="0.00">
                  <c:v>9812.1123000000007</c:v>
                </c:pt>
                <c:pt idx="1157" formatCode="0.00">
                  <c:v>9790.5038999999997</c:v>
                </c:pt>
                <c:pt idx="1158" formatCode="0.00">
                  <c:v>9794.3994000000002</c:v>
                </c:pt>
                <c:pt idx="1159" formatCode="0.00">
                  <c:v>9790.7343999999994</c:v>
                </c:pt>
                <c:pt idx="1160" formatCode="0.00">
                  <c:v>9813.9521000000004</c:v>
                </c:pt>
                <c:pt idx="1161" formatCode="0.00">
                  <c:v>9771.4873000000007</c:v>
                </c:pt>
                <c:pt idx="1162" formatCode="0.00">
                  <c:v>9718.3682000000008</c:v>
                </c:pt>
                <c:pt idx="1163" formatCode="0.00">
                  <c:v>9714.5429999999997</c:v>
                </c:pt>
                <c:pt idx="1164" formatCode="0.00">
                  <c:v>9725.8446999999996</c:v>
                </c:pt>
                <c:pt idx="1165" formatCode="0.00">
                  <c:v>9729.1854999999996</c:v>
                </c:pt>
                <c:pt idx="1166" formatCode="0.00">
                  <c:v>9724.7860999999994</c:v>
                </c:pt>
                <c:pt idx="1167" formatCode="0.00">
                  <c:v>9765.2255999999998</c:v>
                </c:pt>
                <c:pt idx="1168" formatCode="0.00">
                  <c:v>9780.9560999999994</c:v>
                </c:pt>
                <c:pt idx="1169" formatCode="0.00">
                  <c:v>9794.2949000000008</c:v>
                </c:pt>
                <c:pt idx="1170" formatCode="0.00">
                  <c:v>9781.5478999999996</c:v>
                </c:pt>
                <c:pt idx="1171" formatCode="0.00">
                  <c:v>9778.2705000000005</c:v>
                </c:pt>
                <c:pt idx="1172" formatCode="0.00">
                  <c:v>9756.1309000000001</c:v>
                </c:pt>
                <c:pt idx="1173" formatCode="0.00">
                  <c:v>9749.5293000000001</c:v>
                </c:pt>
                <c:pt idx="1174" formatCode="0.00">
                  <c:v>9705.0488000000005</c:v>
                </c:pt>
                <c:pt idx="1175" formatCode="0.00">
                  <c:v>9719.6327999999994</c:v>
                </c:pt>
                <c:pt idx="1176" formatCode="0.00">
                  <c:v>9726.3027000000002</c:v>
                </c:pt>
                <c:pt idx="1177" formatCode="0.00">
                  <c:v>9702.3008000000009</c:v>
                </c:pt>
                <c:pt idx="1178" formatCode="0.00">
                  <c:v>9793.2139000000006</c:v>
                </c:pt>
                <c:pt idx="1179" formatCode="0.00">
                  <c:v>9803.0303000000004</c:v>
                </c:pt>
                <c:pt idx="1180" formatCode="0.00">
                  <c:v>9805.1543000000001</c:v>
                </c:pt>
                <c:pt idx="1181" formatCode="0.00">
                  <c:v>9782.5</c:v>
                </c:pt>
                <c:pt idx="1182" formatCode="0.00">
                  <c:v>9779.7548999999999</c:v>
                </c:pt>
                <c:pt idx="1183" formatCode="0.00">
                  <c:v>9710.2479999999996</c:v>
                </c:pt>
                <c:pt idx="1184" formatCode="0.00">
                  <c:v>9711.7147999999997</c:v>
                </c:pt>
                <c:pt idx="1185" formatCode="0.00">
                  <c:v>9673.8534999999993</c:v>
                </c:pt>
                <c:pt idx="1186" formatCode="0.00">
                  <c:v>9685.7988000000005</c:v>
                </c:pt>
                <c:pt idx="1187" formatCode="0.00">
                  <c:v>9689.8153999999995</c:v>
                </c:pt>
                <c:pt idx="1188" formatCode="0.00">
                  <c:v>9683.6807000000008</c:v>
                </c:pt>
                <c:pt idx="1189" formatCode="0.00">
                  <c:v>9675.5195000000003</c:v>
                </c:pt>
                <c:pt idx="1190" formatCode="0.00">
                  <c:v>9658.6885000000002</c:v>
                </c:pt>
                <c:pt idx="1191" formatCode="0.00">
                  <c:v>9656.0869000000002</c:v>
                </c:pt>
                <c:pt idx="1192" formatCode="0.00">
                  <c:v>9664.8407999999999</c:v>
                </c:pt>
                <c:pt idx="1193" formatCode="0.00">
                  <c:v>9648.3935999999994</c:v>
                </c:pt>
                <c:pt idx="1194" formatCode="0.00">
                  <c:v>9651.3047000000006</c:v>
                </c:pt>
                <c:pt idx="1195" formatCode="0.00">
                  <c:v>9655.4491999999991</c:v>
                </c:pt>
                <c:pt idx="1196" formatCode="0.00">
                  <c:v>9622.6758000000009</c:v>
                </c:pt>
                <c:pt idx="1197" formatCode="0.00">
                  <c:v>9625.6142999999993</c:v>
                </c:pt>
                <c:pt idx="1198" formatCode="0.00">
                  <c:v>9644.8916000000008</c:v>
                </c:pt>
                <c:pt idx="1199" formatCode="0.00">
                  <c:v>9635.9863000000005</c:v>
                </c:pt>
                <c:pt idx="1200" formatCode="0.00">
                  <c:v>9598.8642999999993</c:v>
                </c:pt>
                <c:pt idx="1201" formatCode="0.00">
                  <c:v>9582.9883000000009</c:v>
                </c:pt>
                <c:pt idx="1202" formatCode="0.00">
                  <c:v>9541.5116999999991</c:v>
                </c:pt>
                <c:pt idx="1203" formatCode="0.00">
                  <c:v>9529.2196999999996</c:v>
                </c:pt>
                <c:pt idx="1204" formatCode="0.00">
                  <c:v>9505.9169999999995</c:v>
                </c:pt>
                <c:pt idx="1205" formatCode="0.00">
                  <c:v>9517.1474999999991</c:v>
                </c:pt>
                <c:pt idx="1206" formatCode="0.00">
                  <c:v>9518.4159999999993</c:v>
                </c:pt>
                <c:pt idx="1207" formatCode="0.00">
                  <c:v>9522.7031000000006</c:v>
                </c:pt>
                <c:pt idx="1208" formatCode="0.00">
                  <c:v>9543.3516</c:v>
                </c:pt>
                <c:pt idx="1209" formatCode="0.00">
                  <c:v>9574.9657999999999</c:v>
                </c:pt>
                <c:pt idx="1210" formatCode="0.00">
                  <c:v>9587.1005999999998</c:v>
                </c:pt>
                <c:pt idx="1211" formatCode="0.00">
                  <c:v>9586.8485999999994</c:v>
                </c:pt>
                <c:pt idx="1212" formatCode="0.00">
                  <c:v>9590.1278999999995</c:v>
                </c:pt>
                <c:pt idx="1213" formatCode="0.00">
                  <c:v>9580.1484</c:v>
                </c:pt>
                <c:pt idx="1214" formatCode="0.00">
                  <c:v>9575.9892999999993</c:v>
                </c:pt>
                <c:pt idx="1215" formatCode="0.00">
                  <c:v>9575.0391</c:v>
                </c:pt>
                <c:pt idx="1216" formatCode="0.00">
                  <c:v>9576.6376999999993</c:v>
                </c:pt>
                <c:pt idx="1217" formatCode="0.00">
                  <c:v>9566.3359</c:v>
                </c:pt>
                <c:pt idx="1218" formatCode="0.00">
                  <c:v>9574.1758000000009</c:v>
                </c:pt>
                <c:pt idx="1219" formatCode="0.00">
                  <c:v>9559.3173999999999</c:v>
                </c:pt>
                <c:pt idx="1220" formatCode="0.00">
                  <c:v>9545.7432000000008</c:v>
                </c:pt>
                <c:pt idx="1221" formatCode="0.00">
                  <c:v>9520.8866999999991</c:v>
                </c:pt>
                <c:pt idx="1222" formatCode="0.00">
                  <c:v>9518.9189000000006</c:v>
                </c:pt>
                <c:pt idx="1223" formatCode="0.00">
                  <c:v>9514.0010000000002</c:v>
                </c:pt>
                <c:pt idx="1224" formatCode="0.00">
                  <c:v>9527.8379000000004</c:v>
                </c:pt>
                <c:pt idx="1225" formatCode="0.00">
                  <c:v>9517.4794999999995</c:v>
                </c:pt>
                <c:pt idx="1226" formatCode="0.00">
                  <c:v>9509.9403999999995</c:v>
                </c:pt>
                <c:pt idx="1227" formatCode="0.00">
                  <c:v>9525.8192999999992</c:v>
                </c:pt>
                <c:pt idx="1228" formatCode="0.00">
                  <c:v>9532.2831999999999</c:v>
                </c:pt>
                <c:pt idx="1229" formatCode="0.00">
                  <c:v>9489.6044999999995</c:v>
                </c:pt>
                <c:pt idx="1230" formatCode="0.00">
                  <c:v>9478.8798999999999</c:v>
                </c:pt>
                <c:pt idx="1231" formatCode="0.00">
                  <c:v>9483.9922000000006</c:v>
                </c:pt>
                <c:pt idx="1232" formatCode="0.00">
                  <c:v>9475.6659999999993</c:v>
                </c:pt>
                <c:pt idx="1233" formatCode="0.00">
                  <c:v>9478.0692999999992</c:v>
                </c:pt>
                <c:pt idx="1234" formatCode="0.00">
                  <c:v>9484.6044999999995</c:v>
                </c:pt>
                <c:pt idx="1235" formatCode="0.00">
                  <c:v>9456.0077999999994</c:v>
                </c:pt>
                <c:pt idx="1236" formatCode="0.00">
                  <c:v>9430.8291000000008</c:v>
                </c:pt>
                <c:pt idx="1237" formatCode="0.00">
                  <c:v>9429.3603999999996</c:v>
                </c:pt>
                <c:pt idx="1238" formatCode="0.00">
                  <c:v>9429.0156000000006</c:v>
                </c:pt>
                <c:pt idx="1239" formatCode="0.00">
                  <c:v>9418.3456999999999</c:v>
                </c:pt>
                <c:pt idx="1240" formatCode="0.00">
                  <c:v>9390.9873000000007</c:v>
                </c:pt>
                <c:pt idx="1241" formatCode="0.00">
                  <c:v>9388.4199000000008</c:v>
                </c:pt>
                <c:pt idx="1242" formatCode="0.00">
                  <c:v>9398.4647999999997</c:v>
                </c:pt>
                <c:pt idx="1243" formatCode="0.00">
                  <c:v>9365.3916000000008</c:v>
                </c:pt>
                <c:pt idx="1244" formatCode="0.00">
                  <c:v>9396.0741999999991</c:v>
                </c:pt>
                <c:pt idx="1245" formatCode="0.00">
                  <c:v>9398.2304999999997</c:v>
                </c:pt>
                <c:pt idx="1246" formatCode="0.00">
                  <c:v>9383.7011999999995</c:v>
                </c:pt>
                <c:pt idx="1247" formatCode="0.00">
                  <c:v>9399.9609</c:v>
                </c:pt>
                <c:pt idx="1248" formatCode="0.00">
                  <c:v>9367.4297000000006</c:v>
                </c:pt>
                <c:pt idx="1249" formatCode="0.00">
                  <c:v>9303.3945000000003</c:v>
                </c:pt>
                <c:pt idx="1250" formatCode="0.00">
                  <c:v>9336.5918000000001</c:v>
                </c:pt>
                <c:pt idx="1251" formatCode="0.00">
                  <c:v>9320.2567999999992</c:v>
                </c:pt>
                <c:pt idx="1252" formatCode="0.00">
                  <c:v>9329.0126999999993</c:v>
                </c:pt>
                <c:pt idx="1253" formatCode="0.00">
                  <c:v>9335.2705000000005</c:v>
                </c:pt>
                <c:pt idx="1254" formatCode="0.00">
                  <c:v>9286.9395000000004</c:v>
                </c:pt>
                <c:pt idx="1255" formatCode="0.00">
                  <c:v>9227.9248000000007</c:v>
                </c:pt>
                <c:pt idx="1256" formatCode="0.00">
                  <c:v>9209.1563000000006</c:v>
                </c:pt>
                <c:pt idx="1257" formatCode="0.00">
                  <c:v>9209.6630999999998</c:v>
                </c:pt>
                <c:pt idx="1258" formatCode="0.00">
                  <c:v>9242.5244000000002</c:v>
                </c:pt>
                <c:pt idx="1259" formatCode="0.00">
                  <c:v>9290.1025000000009</c:v>
                </c:pt>
                <c:pt idx="1260" formatCode="0.00">
                  <c:v>9282.3642999999993</c:v>
                </c:pt>
                <c:pt idx="1261" formatCode="0.00">
                  <c:v>9262.5967000000001</c:v>
                </c:pt>
                <c:pt idx="1262" formatCode="0.00">
                  <c:v>9286.8428000000004</c:v>
                </c:pt>
                <c:pt idx="1263" formatCode="0.00">
                  <c:v>9261.4423999999999</c:v>
                </c:pt>
                <c:pt idx="1264" formatCode="0.00">
                  <c:v>9267.6571999999996</c:v>
                </c:pt>
                <c:pt idx="1265" formatCode="0.00">
                  <c:v>9259.5498000000007</c:v>
                </c:pt>
                <c:pt idx="1266" formatCode="0.00">
                  <c:v>9269.4336000000003</c:v>
                </c:pt>
                <c:pt idx="1267" formatCode="0.00">
                  <c:v>9280.2099999999991</c:v>
                </c:pt>
                <c:pt idx="1268" formatCode="0.00">
                  <c:v>9257.9668000000001</c:v>
                </c:pt>
                <c:pt idx="1269" formatCode="0.00">
                  <c:v>9287.2489999999998</c:v>
                </c:pt>
                <c:pt idx="1270" formatCode="0.00">
                  <c:v>9299.1034999999993</c:v>
                </c:pt>
                <c:pt idx="1271" formatCode="0.00">
                  <c:v>9302.2548999999999</c:v>
                </c:pt>
                <c:pt idx="1272" formatCode="0.00">
                  <c:v>9311.7724999999991</c:v>
                </c:pt>
                <c:pt idx="1273" formatCode="0.00">
                  <c:v>9299.4843999999994</c:v>
                </c:pt>
                <c:pt idx="1274" formatCode="0.00">
                  <c:v>9296.4462999999996</c:v>
                </c:pt>
                <c:pt idx="1275" formatCode="0.00">
                  <c:v>9302.9413999999997</c:v>
                </c:pt>
                <c:pt idx="1276" formatCode="0.00">
                  <c:v>9280.8690999999999</c:v>
                </c:pt>
                <c:pt idx="1277" formatCode="0.00">
                  <c:v>9287.4110999999994</c:v>
                </c:pt>
                <c:pt idx="1278" formatCode="0.00">
                  <c:v>9282.3564000000006</c:v>
                </c:pt>
                <c:pt idx="1279" formatCode="0.00">
                  <c:v>9282.0869000000002</c:v>
                </c:pt>
                <c:pt idx="1280" formatCode="0.00">
                  <c:v>9286.7392999999993</c:v>
                </c:pt>
                <c:pt idx="1281" formatCode="0.00">
                  <c:v>9325.5751999999993</c:v>
                </c:pt>
                <c:pt idx="1282" formatCode="0.00">
                  <c:v>9316.5419999999995</c:v>
                </c:pt>
                <c:pt idx="1283" formatCode="0.00">
                  <c:v>9308.1895000000004</c:v>
                </c:pt>
                <c:pt idx="1284" formatCode="0.00">
                  <c:v>9304.0596000000005</c:v>
                </c:pt>
                <c:pt idx="1285" formatCode="0.00">
                  <c:v>9331.9570000000003</c:v>
                </c:pt>
                <c:pt idx="1286" formatCode="0.00">
                  <c:v>9255.7559000000001</c:v>
                </c:pt>
                <c:pt idx="1287" formatCode="0.00">
                  <c:v>9236.1406000000006</c:v>
                </c:pt>
                <c:pt idx="1288" formatCode="0.00">
                  <c:v>9236.2050999999992</c:v>
                </c:pt>
                <c:pt idx="1289" formatCode="0.00">
                  <c:v>9265.1581999999999</c:v>
                </c:pt>
                <c:pt idx="1290" formatCode="0.00">
                  <c:v>9235.9462999999996</c:v>
                </c:pt>
                <c:pt idx="1291" formatCode="0.00">
                  <c:v>9224.8456999999999</c:v>
                </c:pt>
                <c:pt idx="1292" formatCode="0.00">
                  <c:v>9205.1758000000009</c:v>
                </c:pt>
                <c:pt idx="1293" formatCode="0.00">
                  <c:v>9227.0272999999997</c:v>
                </c:pt>
                <c:pt idx="1294" formatCode="0.00">
                  <c:v>9190.6659999999993</c:v>
                </c:pt>
                <c:pt idx="1295" formatCode="0.00">
                  <c:v>9200.0136999999995</c:v>
                </c:pt>
                <c:pt idx="1296" formatCode="0.00">
                  <c:v>9197.4043000000001</c:v>
                </c:pt>
                <c:pt idx="1297" formatCode="0.00">
                  <c:v>9195.2852000000003</c:v>
                </c:pt>
                <c:pt idx="1298" formatCode="0.00">
                  <c:v>9174.3241999999991</c:v>
                </c:pt>
                <c:pt idx="1299" formatCode="0.00">
                  <c:v>9192.2891</c:v>
                </c:pt>
                <c:pt idx="1300" formatCode="0.00">
                  <c:v>9184.5254000000004</c:v>
                </c:pt>
                <c:pt idx="1301" formatCode="0.00">
                  <c:v>9199.2479999999996</c:v>
                </c:pt>
                <c:pt idx="1302" formatCode="0.00">
                  <c:v>9193.4629000000004</c:v>
                </c:pt>
                <c:pt idx="1303" formatCode="0.00">
                  <c:v>9189.3672000000006</c:v>
                </c:pt>
                <c:pt idx="1304" formatCode="0.00">
                  <c:v>9182.7227000000003</c:v>
                </c:pt>
                <c:pt idx="1305" formatCode="0.00">
                  <c:v>9187.2196999999996</c:v>
                </c:pt>
                <c:pt idx="1306" formatCode="0.00">
                  <c:v>9209.8798999999999</c:v>
                </c:pt>
                <c:pt idx="1307" formatCode="0.00">
                  <c:v>9133.7373000000007</c:v>
                </c:pt>
                <c:pt idx="1308" formatCode="0.00">
                  <c:v>9137.6260000000002</c:v>
                </c:pt>
                <c:pt idx="1309" formatCode="0.00">
                  <c:v>9130.8418000000001</c:v>
                </c:pt>
                <c:pt idx="1310" formatCode="0.00">
                  <c:v>9109.1044999999995</c:v>
                </c:pt>
                <c:pt idx="1311" formatCode="0.00">
                  <c:v>9154.4141</c:v>
                </c:pt>
                <c:pt idx="1312" formatCode="0.00">
                  <c:v>9163.4755999999998</c:v>
                </c:pt>
                <c:pt idx="1313" formatCode="0.00">
                  <c:v>9149.7705000000005</c:v>
                </c:pt>
                <c:pt idx="1314" formatCode="0.00">
                  <c:v>9156.8096000000005</c:v>
                </c:pt>
                <c:pt idx="1315" formatCode="0.00">
                  <c:v>9149.0097999999998</c:v>
                </c:pt>
                <c:pt idx="1316" formatCode="0.00">
                  <c:v>9184.2528999999995</c:v>
                </c:pt>
                <c:pt idx="1317" formatCode="0.00">
                  <c:v>9185.5048999999999</c:v>
                </c:pt>
                <c:pt idx="1318" formatCode="0.00">
                  <c:v>9190.2587999999996</c:v>
                </c:pt>
                <c:pt idx="1319" formatCode="0.00">
                  <c:v>9210.8330000000005</c:v>
                </c:pt>
                <c:pt idx="1320" formatCode="0.00">
                  <c:v>9220.5810999999994</c:v>
                </c:pt>
                <c:pt idx="1321" formatCode="0.00">
                  <c:v>9236.2099999999991</c:v>
                </c:pt>
                <c:pt idx="1322" formatCode="0.00">
                  <c:v>9228.1465000000007</c:v>
                </c:pt>
                <c:pt idx="1323" formatCode="0.00">
                  <c:v>9186.9784999999993</c:v>
                </c:pt>
                <c:pt idx="1324" formatCode="0.00">
                  <c:v>9162.5956999999999</c:v>
                </c:pt>
                <c:pt idx="1325" formatCode="0.00">
                  <c:v>9174.4014000000006</c:v>
                </c:pt>
                <c:pt idx="1326" formatCode="0.00">
                  <c:v>9167.5869000000002</c:v>
                </c:pt>
                <c:pt idx="1327" formatCode="0.00">
                  <c:v>9177.625</c:v>
                </c:pt>
                <c:pt idx="1328" formatCode="0.00">
                  <c:v>9125.7870999999996</c:v>
                </c:pt>
                <c:pt idx="1329" formatCode="0.00">
                  <c:v>9081.8379000000004</c:v>
                </c:pt>
                <c:pt idx="1330" formatCode="0.00">
                  <c:v>9081.5215000000007</c:v>
                </c:pt>
                <c:pt idx="1331" formatCode="0.00">
                  <c:v>9077.3251999999993</c:v>
                </c:pt>
                <c:pt idx="1332" formatCode="0.00">
                  <c:v>9094.6376999999993</c:v>
                </c:pt>
                <c:pt idx="1333" formatCode="0.00">
                  <c:v>9076.3729999999996</c:v>
                </c:pt>
                <c:pt idx="1334" formatCode="0.00">
                  <c:v>9086.7705000000005</c:v>
                </c:pt>
                <c:pt idx="1335" formatCode="0.00">
                  <c:v>9092.4287000000004</c:v>
                </c:pt>
                <c:pt idx="1336" formatCode="0.00">
                  <c:v>9070.0175999999992</c:v>
                </c:pt>
                <c:pt idx="1337" formatCode="0.00">
                  <c:v>9071.8935999999994</c:v>
                </c:pt>
                <c:pt idx="1338" formatCode="0.00">
                  <c:v>9060.5635000000002</c:v>
                </c:pt>
                <c:pt idx="1339" formatCode="0.00">
                  <c:v>9020.8379000000004</c:v>
                </c:pt>
                <c:pt idx="1340" formatCode="0.00">
                  <c:v>9015.2353999999996</c:v>
                </c:pt>
                <c:pt idx="1341" formatCode="0.00">
                  <c:v>9020.1416000000008</c:v>
                </c:pt>
                <c:pt idx="1342" formatCode="0.00">
                  <c:v>9007.8574000000008</c:v>
                </c:pt>
                <c:pt idx="1343" formatCode="0.00">
                  <c:v>9028.5360999999994</c:v>
                </c:pt>
                <c:pt idx="1344" formatCode="0.00">
                  <c:v>8997.6366999999991</c:v>
                </c:pt>
                <c:pt idx="1345" formatCode="0.00">
                  <c:v>8999.9570000000003</c:v>
                </c:pt>
                <c:pt idx="1346" formatCode="0.00">
                  <c:v>8996.3925999999992</c:v>
                </c:pt>
                <c:pt idx="1347" formatCode="0.00">
                  <c:v>8986.2685999999994</c:v>
                </c:pt>
                <c:pt idx="1348" formatCode="0.00">
                  <c:v>9016.2891</c:v>
                </c:pt>
                <c:pt idx="1349" formatCode="0.00">
                  <c:v>8892.6532999999999</c:v>
                </c:pt>
                <c:pt idx="1350" formatCode="0.00">
                  <c:v>8887.8330000000005</c:v>
                </c:pt>
                <c:pt idx="1351" formatCode="0.00">
                  <c:v>8872.1172000000006</c:v>
                </c:pt>
                <c:pt idx="1352" formatCode="0.00">
                  <c:v>8878.6474999999991</c:v>
                </c:pt>
                <c:pt idx="1353" formatCode="0.00">
                  <c:v>8874.1787000000004</c:v>
                </c:pt>
                <c:pt idx="1354" formatCode="0.00">
                  <c:v>8845.8564000000006</c:v>
                </c:pt>
                <c:pt idx="1355" formatCode="0.00">
                  <c:v>8843.5488000000005</c:v>
                </c:pt>
                <c:pt idx="1356" formatCode="0.00">
                  <c:v>8835.1982000000007</c:v>
                </c:pt>
                <c:pt idx="1357" formatCode="0.00">
                  <c:v>8805.9989999999998</c:v>
                </c:pt>
                <c:pt idx="1358" formatCode="0.00">
                  <c:v>8834.1592000000001</c:v>
                </c:pt>
                <c:pt idx="1359" formatCode="0.00">
                  <c:v>8819.2196999999996</c:v>
                </c:pt>
                <c:pt idx="1360" formatCode="0.00">
                  <c:v>8829.4043000000001</c:v>
                </c:pt>
                <c:pt idx="1361" formatCode="0.00">
                  <c:v>8860.9550999999992</c:v>
                </c:pt>
                <c:pt idx="1362" formatCode="0.00">
                  <c:v>8792.5156000000006</c:v>
                </c:pt>
                <c:pt idx="1363" formatCode="0.00">
                  <c:v>8793.5468999999994</c:v>
                </c:pt>
                <c:pt idx="1364" formatCode="0.00">
                  <c:v>8831.6309000000001</c:v>
                </c:pt>
                <c:pt idx="1365" formatCode="0.00">
                  <c:v>8858.1659999999993</c:v>
                </c:pt>
                <c:pt idx="1366" formatCode="0.00">
                  <c:v>8821.4560999999994</c:v>
                </c:pt>
                <c:pt idx="1367" formatCode="0.00">
                  <c:v>8820.7001999999993</c:v>
                </c:pt>
                <c:pt idx="1368" formatCode="0.00">
                  <c:v>8824.5956999999999</c:v>
                </c:pt>
                <c:pt idx="1369" formatCode="0.00">
                  <c:v>8845.8184000000001</c:v>
                </c:pt>
                <c:pt idx="1370" formatCode="0.00">
                  <c:v>8869.7440999999999</c:v>
                </c:pt>
                <c:pt idx="1371" formatCode="0.00">
                  <c:v>8846.1162000000004</c:v>
                </c:pt>
                <c:pt idx="1372" formatCode="0.00">
                  <c:v>8845.1142999999993</c:v>
                </c:pt>
                <c:pt idx="1373" formatCode="0.00">
                  <c:v>8867.1484</c:v>
                </c:pt>
                <c:pt idx="1374" formatCode="0.00">
                  <c:v>8829.2129000000004</c:v>
                </c:pt>
                <c:pt idx="1375" formatCode="0.00">
                  <c:v>8768.9120999999996</c:v>
                </c:pt>
                <c:pt idx="1376" formatCode="0.00">
                  <c:v>8804.9208999999992</c:v>
                </c:pt>
                <c:pt idx="1377" formatCode="0.00">
                  <c:v>8829.6532999999999</c:v>
                </c:pt>
                <c:pt idx="1378" formatCode="0.00">
                  <c:v>8804.9413999999997</c:v>
                </c:pt>
                <c:pt idx="1379" formatCode="0.00">
                  <c:v>8820.2363000000005</c:v>
                </c:pt>
                <c:pt idx="1380" formatCode="0.00">
                  <c:v>8816.6602000000003</c:v>
                </c:pt>
                <c:pt idx="1381" formatCode="0.00">
                  <c:v>8766.2196999999996</c:v>
                </c:pt>
                <c:pt idx="1382" formatCode="0.00">
                  <c:v>8743.5136999999995</c:v>
                </c:pt>
                <c:pt idx="1383" formatCode="0.00">
                  <c:v>8734.8701000000001</c:v>
                </c:pt>
                <c:pt idx="1384" formatCode="0.00">
                  <c:v>8713.1074000000008</c:v>
                </c:pt>
                <c:pt idx="1385" formatCode="0.00">
                  <c:v>8769.3955000000005</c:v>
                </c:pt>
                <c:pt idx="1386" formatCode="0.00">
                  <c:v>8708.4717000000001</c:v>
                </c:pt>
                <c:pt idx="1387" formatCode="0.00">
                  <c:v>8709.6298999999999</c:v>
                </c:pt>
                <c:pt idx="1388" formatCode="0.00">
                  <c:v>8708.7206999999999</c:v>
                </c:pt>
                <c:pt idx="1389" formatCode="0.00">
                  <c:v>8690.6952999999994</c:v>
                </c:pt>
                <c:pt idx="1390" formatCode="0.00">
                  <c:v>8653.5897999999997</c:v>
                </c:pt>
                <c:pt idx="1391" formatCode="0.00">
                  <c:v>8638.3086000000003</c:v>
                </c:pt>
                <c:pt idx="1392" formatCode="0.00">
                  <c:v>8624.7891</c:v>
                </c:pt>
                <c:pt idx="1393" formatCode="0.00">
                  <c:v>8595.7440999999999</c:v>
                </c:pt>
                <c:pt idx="1394" formatCode="0.00">
                  <c:v>8572.1357000000007</c:v>
                </c:pt>
                <c:pt idx="1395" formatCode="0.00">
                  <c:v>8573.8349999999991</c:v>
                </c:pt>
                <c:pt idx="1396" formatCode="0.00">
                  <c:v>8593.5830000000005</c:v>
                </c:pt>
                <c:pt idx="1397" formatCode="0.00">
                  <c:v>8578.1103999999996</c:v>
                </c:pt>
                <c:pt idx="1398" formatCode="0.00">
                  <c:v>8539.5352000000003</c:v>
                </c:pt>
                <c:pt idx="1399" formatCode="0.00">
                  <c:v>8552.9678000000004</c:v>
                </c:pt>
                <c:pt idx="1400" formatCode="0.00">
                  <c:v>8587.4755999999998</c:v>
                </c:pt>
                <c:pt idx="1401" formatCode="0.00">
                  <c:v>8544.8525000000009</c:v>
                </c:pt>
                <c:pt idx="1402" formatCode="0.00">
                  <c:v>8435.6034999999993</c:v>
                </c:pt>
                <c:pt idx="1403" formatCode="0.00">
                  <c:v>8460.4413999999997</c:v>
                </c:pt>
                <c:pt idx="1404" formatCode="0.00">
                  <c:v>8446.3065999999999</c:v>
                </c:pt>
                <c:pt idx="1405" formatCode="0.00">
                  <c:v>8501.3261999999995</c:v>
                </c:pt>
                <c:pt idx="1406" formatCode="0.00">
                  <c:v>8526.8485999999994</c:v>
                </c:pt>
                <c:pt idx="1407" formatCode="0.00">
                  <c:v>8492.0907999999999</c:v>
                </c:pt>
                <c:pt idx="1408" formatCode="0.00">
                  <c:v>8530.8428000000004</c:v>
                </c:pt>
                <c:pt idx="1409" formatCode="0.00">
                  <c:v>8527.5635000000002</c:v>
                </c:pt>
                <c:pt idx="1410" formatCode="0.00">
                  <c:v>8515.7333999999992</c:v>
                </c:pt>
                <c:pt idx="1411" formatCode="0.00">
                  <c:v>8687.4043000000001</c:v>
                </c:pt>
                <c:pt idx="1412" formatCode="0.00">
                  <c:v>8692.9717000000001</c:v>
                </c:pt>
                <c:pt idx="1413" formatCode="0.00">
                  <c:v>8699.6239999999998</c:v>
                </c:pt>
                <c:pt idx="1414" formatCode="0.00">
                  <c:v>8712.125</c:v>
                </c:pt>
                <c:pt idx="1415" formatCode="0.00">
                  <c:v>8709.3310999999994</c:v>
                </c:pt>
                <c:pt idx="1416" formatCode="0.00">
                  <c:v>8753.4668000000001</c:v>
                </c:pt>
                <c:pt idx="1417" formatCode="0.00">
                  <c:v>8772.3241999999991</c:v>
                </c:pt>
                <c:pt idx="1418" formatCode="0.00">
                  <c:v>8759.8251999999993</c:v>
                </c:pt>
                <c:pt idx="1419" formatCode="0.00">
                  <c:v>8770.2206999999999</c:v>
                </c:pt>
                <c:pt idx="1420" formatCode="0.00">
                  <c:v>8769.2548999999999</c:v>
                </c:pt>
                <c:pt idx="1421" formatCode="0.00">
                  <c:v>8749.2157999999999</c:v>
                </c:pt>
                <c:pt idx="1422" formatCode="0.00">
                  <c:v>8726.4580000000005</c:v>
                </c:pt>
                <c:pt idx="1423" formatCode="0.00">
                  <c:v>8709.4873000000007</c:v>
                </c:pt>
                <c:pt idx="1424" formatCode="0.00">
                  <c:v>8642.1797000000006</c:v>
                </c:pt>
                <c:pt idx="1425" formatCode="0.00">
                  <c:v>8655.2314000000006</c:v>
                </c:pt>
                <c:pt idx="1426" formatCode="0.00">
                  <c:v>8677.6288999999997</c:v>
                </c:pt>
                <c:pt idx="1427" formatCode="0.00">
                  <c:v>8598.5254000000004</c:v>
                </c:pt>
                <c:pt idx="1428" formatCode="0.00">
                  <c:v>8562.3711000000003</c:v>
                </c:pt>
                <c:pt idx="1429" formatCode="0.00">
                  <c:v>8570.3516</c:v>
                </c:pt>
                <c:pt idx="1430" formatCode="0.00">
                  <c:v>8533.7626999999993</c:v>
                </c:pt>
                <c:pt idx="1431" formatCode="0.00">
                  <c:v>8484.2705000000005</c:v>
                </c:pt>
                <c:pt idx="1432" formatCode="0.00">
                  <c:v>8448.8916000000008</c:v>
                </c:pt>
                <c:pt idx="1433" formatCode="0.00">
                  <c:v>8420.0224999999991</c:v>
                </c:pt>
                <c:pt idx="1434" formatCode="0.00">
                  <c:v>8463.3837999999996</c:v>
                </c:pt>
                <c:pt idx="1435" formatCode="0.00">
                  <c:v>8457.5800999999992</c:v>
                </c:pt>
                <c:pt idx="1436" formatCode="0.00">
                  <c:v>8468.1787000000004</c:v>
                </c:pt>
                <c:pt idx="1437" formatCode="0.00">
                  <c:v>8429.4081999999999</c:v>
                </c:pt>
                <c:pt idx="1438" formatCode="0.00">
                  <c:v>8408.3896000000004</c:v>
                </c:pt>
                <c:pt idx="1439" formatCode="0.00">
                  <c:v>8406.0889000000006</c:v>
                </c:pt>
                <c:pt idx="1440" formatCode="0.00">
                  <c:v>8339.9169999999995</c:v>
                </c:pt>
                <c:pt idx="1441" formatCode="0.00">
                  <c:v>8403.7666000000008</c:v>
                </c:pt>
                <c:pt idx="1442" formatCode="0.00">
                  <c:v>8405.2353999999996</c:v>
                </c:pt>
                <c:pt idx="1443" formatCode="0.00">
                  <c:v>8381.3729999999996</c:v>
                </c:pt>
                <c:pt idx="1444" formatCode="0.00">
                  <c:v>8405.6630999999998</c:v>
                </c:pt>
                <c:pt idx="1445" formatCode="0.00">
                  <c:v>8412.6571999999996</c:v>
                </c:pt>
                <c:pt idx="1446" formatCode="0.00">
                  <c:v>8463.0537000000004</c:v>
                </c:pt>
                <c:pt idx="1447" formatCode="0.00">
                  <c:v>8519.4570000000003</c:v>
                </c:pt>
                <c:pt idx="1448" formatCode="0.00">
                  <c:v>8492.9141</c:v>
                </c:pt>
                <c:pt idx="1449" formatCode="0.00">
                  <c:v>8486.2695000000003</c:v>
                </c:pt>
                <c:pt idx="1450" formatCode="0.00">
                  <c:v>8502.2206999999999</c:v>
                </c:pt>
                <c:pt idx="1451" formatCode="0.00">
                  <c:v>8512.4521000000004</c:v>
                </c:pt>
                <c:pt idx="1452" formatCode="0.00">
                  <c:v>8552.5547000000006</c:v>
                </c:pt>
                <c:pt idx="1453" formatCode="0.00">
                  <c:v>8549.7715000000007</c:v>
                </c:pt>
                <c:pt idx="1454" formatCode="0.00">
                  <c:v>8526.2764000000006</c:v>
                </c:pt>
                <c:pt idx="1455" formatCode="0.00">
                  <c:v>8502.9727000000003</c:v>
                </c:pt>
                <c:pt idx="1456" formatCode="0.00">
                  <c:v>8484.1113000000005</c:v>
                </c:pt>
                <c:pt idx="1457" formatCode="0.00">
                  <c:v>8480.7353999999996</c:v>
                </c:pt>
                <c:pt idx="1458" formatCode="0.00">
                  <c:v>8452.7520000000004</c:v>
                </c:pt>
                <c:pt idx="1459" formatCode="0.00">
                  <c:v>8475.4979999999996</c:v>
                </c:pt>
                <c:pt idx="1460" formatCode="0.00">
                  <c:v>8466.7031000000006</c:v>
                </c:pt>
                <c:pt idx="1461" formatCode="0.00">
                  <c:v>8347.3389000000006</c:v>
                </c:pt>
                <c:pt idx="1462" formatCode="0.00">
                  <c:v>8392.0136999999995</c:v>
                </c:pt>
                <c:pt idx="1463" formatCode="0.00">
                  <c:v>8387.8534999999993</c:v>
                </c:pt>
                <c:pt idx="1464" formatCode="0.00">
                  <c:v>8368.5741999999991</c:v>
                </c:pt>
                <c:pt idx="1465" formatCode="0.00">
                  <c:v>8344.7119000000002</c:v>
                </c:pt>
                <c:pt idx="1466" formatCode="0.00">
                  <c:v>8337.6278999999995</c:v>
                </c:pt>
                <c:pt idx="1467" formatCode="0.00">
                  <c:v>8328.7471000000005</c:v>
                </c:pt>
                <c:pt idx="1468" formatCode="0.00">
                  <c:v>8319.4326000000001</c:v>
                </c:pt>
                <c:pt idx="1469" formatCode="0.00">
                  <c:v>8338.0136999999995</c:v>
                </c:pt>
                <c:pt idx="1470" formatCode="0.00">
                  <c:v>8312.7471000000005</c:v>
                </c:pt>
                <c:pt idx="1471" formatCode="0.00">
                  <c:v>8338.3212999999996</c:v>
                </c:pt>
                <c:pt idx="1472" formatCode="0.00">
                  <c:v>8346.5938000000006</c:v>
                </c:pt>
                <c:pt idx="1473" formatCode="0.00">
                  <c:v>8384.3135000000002</c:v>
                </c:pt>
                <c:pt idx="1474" formatCode="0.00">
                  <c:v>8355.6327999999994</c:v>
                </c:pt>
                <c:pt idx="1475" formatCode="0.00">
                  <c:v>8367.2734</c:v>
                </c:pt>
                <c:pt idx="1476" formatCode="0.00">
                  <c:v>8340.8104999999996</c:v>
                </c:pt>
                <c:pt idx="1477" formatCode="0.00">
                  <c:v>8352.2050999999992</c:v>
                </c:pt>
                <c:pt idx="1478" formatCode="0.00">
                  <c:v>8345.7616999999991</c:v>
                </c:pt>
                <c:pt idx="1479" formatCode="0.00">
                  <c:v>8330.4833999999992</c:v>
                </c:pt>
                <c:pt idx="1480" formatCode="0.00">
                  <c:v>8356.8916000000008</c:v>
                </c:pt>
                <c:pt idx="1481" formatCode="0.00">
                  <c:v>8359.7988000000005</c:v>
                </c:pt>
                <c:pt idx="1482" formatCode="0.00">
                  <c:v>8390.3477000000003</c:v>
                </c:pt>
                <c:pt idx="1483" formatCode="0.00">
                  <c:v>8365.0810999999994</c:v>
                </c:pt>
                <c:pt idx="1484" formatCode="0.00">
                  <c:v>8353.9346000000005</c:v>
                </c:pt>
                <c:pt idx="1485" formatCode="0.00">
                  <c:v>8321.0370999999996</c:v>
                </c:pt>
                <c:pt idx="1486" formatCode="0.00">
                  <c:v>8339.9804999999997</c:v>
                </c:pt>
                <c:pt idx="1487" formatCode="0.00">
                  <c:v>8370.2080000000005</c:v>
                </c:pt>
                <c:pt idx="1488" formatCode="0.00">
                  <c:v>8359.9032999999999</c:v>
                </c:pt>
                <c:pt idx="1489" formatCode="0.00">
                  <c:v>8347.8145000000004</c:v>
                </c:pt>
                <c:pt idx="1490" formatCode="0.00">
                  <c:v>8311.5830000000005</c:v>
                </c:pt>
                <c:pt idx="1491" formatCode="0.00">
                  <c:v>8311.1934000000001</c:v>
                </c:pt>
                <c:pt idx="1492" formatCode="0.00">
                  <c:v>8305.2919999999995</c:v>
                </c:pt>
                <c:pt idx="1493" formatCode="0.00">
                  <c:v>8279.3330000000005</c:v>
                </c:pt>
                <c:pt idx="1494" formatCode="0.00">
                  <c:v>8346.9550999999992</c:v>
                </c:pt>
                <c:pt idx="1495" formatCode="0.00">
                  <c:v>8323.1767999999993</c:v>
                </c:pt>
                <c:pt idx="1496" formatCode="0.00">
                  <c:v>8342.2919999999995</c:v>
                </c:pt>
                <c:pt idx="1497" formatCode="0.00">
                  <c:v>8331.7587999999996</c:v>
                </c:pt>
                <c:pt idx="1498" formatCode="0.00">
                  <c:v>8328.6309000000001</c:v>
                </c:pt>
                <c:pt idx="1499" formatCode="0.00">
                  <c:v>8446.5107000000007</c:v>
                </c:pt>
                <c:pt idx="1500" formatCode="0.00">
                  <c:v>8442.9727000000003</c:v>
                </c:pt>
                <c:pt idx="1501" formatCode="0.00">
                  <c:v>8431.0020000000004</c:v>
                </c:pt>
                <c:pt idx="1502" formatCode="0.00">
                  <c:v>8434.5938000000006</c:v>
                </c:pt>
                <c:pt idx="1503" formatCode="0.00">
                  <c:v>8440.6543000000001</c:v>
                </c:pt>
                <c:pt idx="1504" formatCode="0.00">
                  <c:v>8454.3809000000001</c:v>
                </c:pt>
                <c:pt idx="1505" formatCode="0.00">
                  <c:v>8471.5313000000006</c:v>
                </c:pt>
                <c:pt idx="1506" formatCode="0.00">
                  <c:v>8482.6708999999992</c:v>
                </c:pt>
                <c:pt idx="1507" formatCode="0.00">
                  <c:v>8465.3389000000006</c:v>
                </c:pt>
                <c:pt idx="1508" formatCode="0.00">
                  <c:v>8476.2412000000004</c:v>
                </c:pt>
                <c:pt idx="1509" formatCode="0.00">
                  <c:v>8504.3817999999992</c:v>
                </c:pt>
                <c:pt idx="1510" formatCode="0.00">
                  <c:v>8519.5557000000008</c:v>
                </c:pt>
                <c:pt idx="1511" formatCode="0.00">
                  <c:v>8459.2011999999995</c:v>
                </c:pt>
                <c:pt idx="1512" formatCode="0.00">
                  <c:v>8430.5918000000001</c:v>
                </c:pt>
                <c:pt idx="1513" formatCode="0.00">
                  <c:v>8449.4228999999996</c:v>
                </c:pt>
                <c:pt idx="1514" formatCode="0.00">
                  <c:v>8437.9413999999997</c:v>
                </c:pt>
                <c:pt idx="1515" formatCode="0.00">
                  <c:v>8432.4267999999993</c:v>
                </c:pt>
                <c:pt idx="1516" formatCode="0.00">
                  <c:v>8466.8662000000004</c:v>
                </c:pt>
                <c:pt idx="1517" formatCode="0.00">
                  <c:v>8477.3955000000005</c:v>
                </c:pt>
                <c:pt idx="1518" formatCode="0.00">
                  <c:v>8481.3770000000004</c:v>
                </c:pt>
                <c:pt idx="1519" formatCode="0.00">
                  <c:v>8509.0028999999995</c:v>
                </c:pt>
                <c:pt idx="1520" formatCode="0.00">
                  <c:v>8728.0391</c:v>
                </c:pt>
                <c:pt idx="1521" formatCode="0.00">
                  <c:v>8695.5702999999994</c:v>
                </c:pt>
                <c:pt idx="1522" formatCode="0.00">
                  <c:v>8683.2070000000003</c:v>
                </c:pt>
                <c:pt idx="1523" formatCode="0.00">
                  <c:v>8670.2031000000006</c:v>
                </c:pt>
                <c:pt idx="1524" formatCode="0.00">
                  <c:v>8671.6016</c:v>
                </c:pt>
                <c:pt idx="1525" formatCode="0.00">
                  <c:v>8675.1083999999992</c:v>
                </c:pt>
                <c:pt idx="1526" formatCode="0.00">
                  <c:v>8691.2831999999999</c:v>
                </c:pt>
                <c:pt idx="1527" formatCode="0.00">
                  <c:v>8642.5897999999997</c:v>
                </c:pt>
                <c:pt idx="1528" formatCode="0.00">
                  <c:v>8622.4688000000006</c:v>
                </c:pt>
                <c:pt idx="1529" formatCode="0.00">
                  <c:v>8615.1563000000006</c:v>
                </c:pt>
                <c:pt idx="1530" formatCode="0.00">
                  <c:v>8636.0741999999991</c:v>
                </c:pt>
                <c:pt idx="1531" formatCode="0.00">
                  <c:v>8670.3525000000009</c:v>
                </c:pt>
                <c:pt idx="1532" formatCode="0.00">
                  <c:v>8674.4902000000002</c:v>
                </c:pt>
                <c:pt idx="1533" formatCode="0.00">
                  <c:v>8636.1728999999996</c:v>
                </c:pt>
                <c:pt idx="1534" formatCode="0.00">
                  <c:v>8644.8955000000005</c:v>
                </c:pt>
                <c:pt idx="1535" formatCode="0.00">
                  <c:v>8639.3184000000001</c:v>
                </c:pt>
                <c:pt idx="1536" formatCode="0.00">
                  <c:v>8631.1571999999996</c:v>
                </c:pt>
                <c:pt idx="1537" formatCode="0.00">
                  <c:v>8592.6952999999994</c:v>
                </c:pt>
                <c:pt idx="1538" formatCode="0.00">
                  <c:v>8603.3642999999993</c:v>
                </c:pt>
                <c:pt idx="1539" formatCode="0.00">
                  <c:v>8598.6718999999994</c:v>
                </c:pt>
                <c:pt idx="1540" formatCode="0.00">
                  <c:v>8577.1152000000002</c:v>
                </c:pt>
                <c:pt idx="1541" formatCode="0.00">
                  <c:v>8670.8886999999995</c:v>
                </c:pt>
                <c:pt idx="1542" formatCode="0.00">
                  <c:v>8710.1602000000003</c:v>
                </c:pt>
                <c:pt idx="1543" formatCode="0.00">
                  <c:v>8719.0879000000004</c:v>
                </c:pt>
                <c:pt idx="1544" formatCode="0.00">
                  <c:v>8714.7147999999997</c:v>
                </c:pt>
                <c:pt idx="1545" formatCode="0.00">
                  <c:v>8732.2793000000001</c:v>
                </c:pt>
                <c:pt idx="1546" formatCode="0.00">
                  <c:v>8726.0673999999999</c:v>
                </c:pt>
                <c:pt idx="1547" formatCode="0.00">
                  <c:v>8732.5156000000006</c:v>
                </c:pt>
                <c:pt idx="1548" formatCode="0.00">
                  <c:v>8751.7998000000007</c:v>
                </c:pt>
                <c:pt idx="1549" formatCode="0.00">
                  <c:v>8748.6758000000009</c:v>
                </c:pt>
                <c:pt idx="1550" formatCode="0.00">
                  <c:v>8765.0195000000003</c:v>
                </c:pt>
                <c:pt idx="1551" formatCode="0.00">
                  <c:v>8796.5800999999992</c:v>
                </c:pt>
                <c:pt idx="1552" formatCode="0.00">
                  <c:v>8812.8837999999996</c:v>
                </c:pt>
                <c:pt idx="1553" formatCode="0.00">
                  <c:v>8815.0107000000007</c:v>
                </c:pt>
                <c:pt idx="1554" formatCode="0.00">
                  <c:v>8802.5830000000005</c:v>
                </c:pt>
                <c:pt idx="1555" formatCode="0.00">
                  <c:v>8810.7129000000004</c:v>
                </c:pt>
                <c:pt idx="1556" formatCode="0.00">
                  <c:v>8789.0645000000004</c:v>
                </c:pt>
                <c:pt idx="1557" formatCode="0.00">
                  <c:v>8797.0977000000003</c:v>
                </c:pt>
                <c:pt idx="1558" formatCode="0.00">
                  <c:v>8735.9326000000001</c:v>
                </c:pt>
                <c:pt idx="1559" formatCode="0.00">
                  <c:v>8720.2968999999994</c:v>
                </c:pt>
                <c:pt idx="1560" formatCode="0.00">
                  <c:v>8672.7109</c:v>
                </c:pt>
                <c:pt idx="1561" formatCode="0.00">
                  <c:v>8691.5360999999994</c:v>
                </c:pt>
                <c:pt idx="1562" formatCode="0.00">
                  <c:v>8719.6522999999997</c:v>
                </c:pt>
                <c:pt idx="1563" formatCode="0.00">
                  <c:v>8732.2891</c:v>
                </c:pt>
                <c:pt idx="1564" formatCode="0.00">
                  <c:v>8712.0321999999996</c:v>
                </c:pt>
                <c:pt idx="1565" formatCode="0.00">
                  <c:v>8686.1044999999995</c:v>
                </c:pt>
                <c:pt idx="1566" formatCode="0.00">
                  <c:v>8682.8271000000004</c:v>
                </c:pt>
                <c:pt idx="1567" formatCode="0.00">
                  <c:v>8675.8574000000008</c:v>
                </c:pt>
                <c:pt idx="1568" formatCode="0.00">
                  <c:v>8691.0087999999996</c:v>
                </c:pt>
                <c:pt idx="1569" formatCode="0.00">
                  <c:v>8701.4248000000007</c:v>
                </c:pt>
                <c:pt idx="1570" formatCode="0.00">
                  <c:v>8695.2870999999996</c:v>
                </c:pt>
                <c:pt idx="1571" formatCode="0.00">
                  <c:v>8673.2968999999994</c:v>
                </c:pt>
                <c:pt idx="1572" formatCode="0.00">
                  <c:v>8655.6563000000006</c:v>
                </c:pt>
                <c:pt idx="1573" formatCode="0.00">
                  <c:v>8677.4511999999995</c:v>
                </c:pt>
                <c:pt idx="1574" formatCode="0.00">
                  <c:v>8681.8886999999995</c:v>
                </c:pt>
                <c:pt idx="1575" formatCode="0.00">
                  <c:v>8662.4063000000006</c:v>
                </c:pt>
                <c:pt idx="1576" formatCode="0.00">
                  <c:v>8674.3817999999992</c:v>
                </c:pt>
                <c:pt idx="1577" formatCode="0.00">
                  <c:v>8682.6396000000004</c:v>
                </c:pt>
                <c:pt idx="1578" formatCode="0.00">
                  <c:v>8647.6699000000008</c:v>
                </c:pt>
                <c:pt idx="1579" formatCode="0.00">
                  <c:v>8646.5409999999993</c:v>
                </c:pt>
                <c:pt idx="1580" formatCode="0.00">
                  <c:v>8648.0020000000004</c:v>
                </c:pt>
                <c:pt idx="1581" formatCode="0.00">
                  <c:v>8628.3857000000007</c:v>
                </c:pt>
                <c:pt idx="1582" formatCode="0.00">
                  <c:v>8641.2235999999994</c:v>
                </c:pt>
                <c:pt idx="1583" formatCode="0.00">
                  <c:v>8635.7050999999992</c:v>
                </c:pt>
                <c:pt idx="1584" formatCode="0.00">
                  <c:v>8632.7559000000001</c:v>
                </c:pt>
                <c:pt idx="1585" formatCode="0.00">
                  <c:v>8628.7119000000002</c:v>
                </c:pt>
                <c:pt idx="1586" formatCode="0.00">
                  <c:v>8637.2383000000009</c:v>
                </c:pt>
                <c:pt idx="1587" formatCode="0.00">
                  <c:v>8685.0439000000006</c:v>
                </c:pt>
                <c:pt idx="1588" formatCode="0.00">
                  <c:v>8698.6425999999992</c:v>
                </c:pt>
                <c:pt idx="1589" formatCode="0.00">
                  <c:v>8696.3340000000007</c:v>
                </c:pt>
                <c:pt idx="1590" formatCode="0.00">
                  <c:v>8675.5146000000004</c:v>
                </c:pt>
                <c:pt idx="1591" formatCode="0.00">
                  <c:v>8689.4570000000003</c:v>
                </c:pt>
                <c:pt idx="1592" formatCode="0.00">
                  <c:v>8672.8379000000004</c:v>
                </c:pt>
                <c:pt idx="1593" formatCode="0.00">
                  <c:v>8696.6366999999991</c:v>
                </c:pt>
                <c:pt idx="1594" formatCode="0.00">
                  <c:v>8705.6278999999995</c:v>
                </c:pt>
                <c:pt idx="1595" formatCode="0.00">
                  <c:v>8725.7266</c:v>
                </c:pt>
                <c:pt idx="1596" formatCode="0.00">
                  <c:v>8729.6083999999992</c:v>
                </c:pt>
                <c:pt idx="1597" formatCode="0.00">
                  <c:v>8726.4092000000001</c:v>
                </c:pt>
                <c:pt idx="1598" formatCode="0.00">
                  <c:v>8749.7147999999997</c:v>
                </c:pt>
                <c:pt idx="1599" formatCode="0.00">
                  <c:v>8774.0741999999991</c:v>
                </c:pt>
                <c:pt idx="1600" formatCode="0.00">
                  <c:v>8720.0156000000006</c:v>
                </c:pt>
                <c:pt idx="1601" formatCode="0.00">
                  <c:v>8693.8173999999999</c:v>
                </c:pt>
                <c:pt idx="1602" formatCode="0.00">
                  <c:v>8699.5889000000006</c:v>
                </c:pt>
                <c:pt idx="1603" formatCode="0.00">
                  <c:v>8706.6005999999998</c:v>
                </c:pt>
                <c:pt idx="1604" formatCode="0.00">
                  <c:v>8694.3300999999992</c:v>
                </c:pt>
                <c:pt idx="1605" formatCode="0.00">
                  <c:v>8676.4639000000006</c:v>
                </c:pt>
                <c:pt idx="1606" formatCode="0.00">
                  <c:v>8700.1659999999993</c:v>
                </c:pt>
                <c:pt idx="1607" formatCode="0.00">
                  <c:v>8715.4501999999993</c:v>
                </c:pt>
                <c:pt idx="1608" formatCode="0.00">
                  <c:v>8737.6406000000006</c:v>
                </c:pt>
                <c:pt idx="1609" formatCode="0.00">
                  <c:v>8702.5653999999995</c:v>
                </c:pt>
                <c:pt idx="1610" formatCode="0.00">
                  <c:v>8711.2245999999996</c:v>
                </c:pt>
                <c:pt idx="1611" formatCode="0.00">
                  <c:v>8705.5547000000006</c:v>
                </c:pt>
                <c:pt idx="1612" formatCode="0.00">
                  <c:v>8697.6659999999993</c:v>
                </c:pt>
                <c:pt idx="1613" formatCode="0.00">
                  <c:v>8680.6689000000006</c:v>
                </c:pt>
                <c:pt idx="1614" formatCode="0.00">
                  <c:v>8663.1543000000001</c:v>
                </c:pt>
                <c:pt idx="1615" formatCode="0.00">
                  <c:v>8647.4979999999996</c:v>
                </c:pt>
                <c:pt idx="1616" formatCode="0.00">
                  <c:v>8671.2646000000004</c:v>
                </c:pt>
                <c:pt idx="1617" formatCode="0.00">
                  <c:v>8679.7919999999995</c:v>
                </c:pt>
                <c:pt idx="1618" formatCode="0.00">
                  <c:v>8686.8965000000007</c:v>
                </c:pt>
                <c:pt idx="1619" formatCode="0.00">
                  <c:v>8696.4092000000001</c:v>
                </c:pt>
                <c:pt idx="1620" formatCode="0.00">
                  <c:v>8762.3047000000006</c:v>
                </c:pt>
                <c:pt idx="1621" formatCode="0.00">
                  <c:v>8753.0020000000004</c:v>
                </c:pt>
                <c:pt idx="1622" formatCode="0.00">
                  <c:v>8776.8281000000006</c:v>
                </c:pt>
                <c:pt idx="1623" formatCode="0.00">
                  <c:v>8788.7188000000006</c:v>
                </c:pt>
                <c:pt idx="1624" formatCode="0.00">
                  <c:v>8784.9892999999993</c:v>
                </c:pt>
                <c:pt idx="1625" formatCode="0.00">
                  <c:v>8747.6650000000009</c:v>
                </c:pt>
                <c:pt idx="1626" formatCode="0.00">
                  <c:v>8734.8798999999999</c:v>
                </c:pt>
                <c:pt idx="1627" formatCode="0.00">
                  <c:v>8692.0380999999998</c:v>
                </c:pt>
                <c:pt idx="1628" formatCode="0.00">
                  <c:v>8678.0313000000006</c:v>
                </c:pt>
                <c:pt idx="1629" formatCode="0.00">
                  <c:v>8620.3438000000006</c:v>
                </c:pt>
                <c:pt idx="1630" formatCode="0.00">
                  <c:v>8622.4912000000004</c:v>
                </c:pt>
                <c:pt idx="1631" formatCode="0.00">
                  <c:v>8601.4375</c:v>
                </c:pt>
                <c:pt idx="1632" formatCode="0.00">
                  <c:v>8613.9199000000008</c:v>
                </c:pt>
                <c:pt idx="1633" formatCode="0.00">
                  <c:v>8606.4228999999996</c:v>
                </c:pt>
                <c:pt idx="1634" formatCode="0.00">
                  <c:v>8553.8291000000008</c:v>
                </c:pt>
                <c:pt idx="1635" formatCode="0.00">
                  <c:v>8559.3037000000004</c:v>
                </c:pt>
                <c:pt idx="1636" formatCode="0.00">
                  <c:v>8587.6133000000009</c:v>
                </c:pt>
                <c:pt idx="1637" formatCode="0.00">
                  <c:v>8561.7577999999994</c:v>
                </c:pt>
                <c:pt idx="1638" formatCode="0.00">
                  <c:v>8567.4403999999995</c:v>
                </c:pt>
                <c:pt idx="1639" formatCode="0.00">
                  <c:v>8594.5635000000002</c:v>
                </c:pt>
                <c:pt idx="1640" formatCode="0.00">
                  <c:v>8581.5956999999999</c:v>
                </c:pt>
                <c:pt idx="1641" formatCode="0.00">
                  <c:v>8555.0449000000008</c:v>
                </c:pt>
                <c:pt idx="1642" formatCode="0.00">
                  <c:v>8512.5537000000004</c:v>
                </c:pt>
                <c:pt idx="1643" formatCode="0.00">
                  <c:v>8480.5967000000001</c:v>
                </c:pt>
                <c:pt idx="1644" formatCode="0.00">
                  <c:v>8493.4647999999997</c:v>
                </c:pt>
                <c:pt idx="1645" formatCode="0.00">
                  <c:v>8481.5059000000001</c:v>
                </c:pt>
                <c:pt idx="1646" formatCode="0.00">
                  <c:v>8520.1337999999996</c:v>
                </c:pt>
                <c:pt idx="1647" formatCode="0.00">
                  <c:v>8533.1972999999998</c:v>
                </c:pt>
                <c:pt idx="1648" formatCode="0.00">
                  <c:v>8520.8788999999997</c:v>
                </c:pt>
                <c:pt idx="1649" formatCode="0.00">
                  <c:v>8504.6942999999992</c:v>
                </c:pt>
                <c:pt idx="1650" formatCode="0.00">
                  <c:v>8526.2031000000006</c:v>
                </c:pt>
                <c:pt idx="1651" formatCode="0.00">
                  <c:v>8527.3906000000006</c:v>
                </c:pt>
                <c:pt idx="1652" formatCode="0.00">
                  <c:v>8536.5234</c:v>
                </c:pt>
                <c:pt idx="1653" formatCode="0.00">
                  <c:v>8526.9912000000004</c:v>
                </c:pt>
                <c:pt idx="1654" formatCode="0.00">
                  <c:v>8479.4541000000008</c:v>
                </c:pt>
                <c:pt idx="1655" formatCode="0.00">
                  <c:v>8488.6366999999991</c:v>
                </c:pt>
                <c:pt idx="1656" formatCode="0.00">
                  <c:v>8516.2998000000007</c:v>
                </c:pt>
                <c:pt idx="1657" formatCode="0.00">
                  <c:v>8469.2461000000003</c:v>
                </c:pt>
                <c:pt idx="1658" formatCode="0.00">
                  <c:v>8481.9022999999997</c:v>
                </c:pt>
                <c:pt idx="1659" formatCode="0.00">
                  <c:v>8457.9794999999995</c:v>
                </c:pt>
                <c:pt idx="1660" formatCode="0.00">
                  <c:v>8420.6522999999997</c:v>
                </c:pt>
                <c:pt idx="1661" formatCode="0.00">
                  <c:v>8399.3770000000004</c:v>
                </c:pt>
                <c:pt idx="1662" formatCode="0.00">
                  <c:v>8411.4902000000002</c:v>
                </c:pt>
                <c:pt idx="1663" formatCode="0.00">
                  <c:v>8421.7188000000006</c:v>
                </c:pt>
                <c:pt idx="1664" formatCode="0.00">
                  <c:v>8499.7432000000008</c:v>
                </c:pt>
                <c:pt idx="1665" formatCode="0.00">
                  <c:v>8495.7772999999997</c:v>
                </c:pt>
                <c:pt idx="1666" formatCode="0.00">
                  <c:v>8503.3114999999998</c:v>
                </c:pt>
                <c:pt idx="1667" formatCode="0.00">
                  <c:v>8501.2021000000004</c:v>
                </c:pt>
                <c:pt idx="1668" formatCode="0.00">
                  <c:v>8486.5956999999999</c:v>
                </c:pt>
                <c:pt idx="1669" formatCode="0.00">
                  <c:v>8451.4833999999992</c:v>
                </c:pt>
                <c:pt idx="1670" formatCode="0.00">
                  <c:v>8452.3184000000001</c:v>
                </c:pt>
                <c:pt idx="1671" formatCode="0.00">
                  <c:v>8462.8613000000005</c:v>
                </c:pt>
                <c:pt idx="1672" formatCode="0.00">
                  <c:v>8469.7900000000009</c:v>
                </c:pt>
                <c:pt idx="1673" formatCode="0.00">
                  <c:v>8460.7373000000007</c:v>
                </c:pt>
                <c:pt idx="1674" formatCode="0.00">
                  <c:v>8507.3701000000001</c:v>
                </c:pt>
                <c:pt idx="1675" formatCode="0.00">
                  <c:v>8550.1504000000004</c:v>
                </c:pt>
                <c:pt idx="1676" formatCode="0.00">
                  <c:v>8574.9501999999993</c:v>
                </c:pt>
                <c:pt idx="1677" formatCode="0.00">
                  <c:v>8571.3623000000007</c:v>
                </c:pt>
                <c:pt idx="1678" formatCode="0.00">
                  <c:v>8593.2538999999997</c:v>
                </c:pt>
                <c:pt idx="1679" formatCode="0.00">
                  <c:v>8564.5604999999996</c:v>
                </c:pt>
                <c:pt idx="1680" formatCode="0.00">
                  <c:v>8447.5673999999999</c:v>
                </c:pt>
                <c:pt idx="1681" formatCode="0.00">
                  <c:v>8449.1054999999997</c:v>
                </c:pt>
                <c:pt idx="1682" formatCode="0.00">
                  <c:v>8467.9130999999998</c:v>
                </c:pt>
                <c:pt idx="1683" formatCode="0.00">
                  <c:v>8468.7646000000004</c:v>
                </c:pt>
                <c:pt idx="1684" formatCode="0.00">
                  <c:v>8471.9609</c:v>
                </c:pt>
                <c:pt idx="1685" formatCode="0.00">
                  <c:v>8427.7147999999997</c:v>
                </c:pt>
                <c:pt idx="1686" formatCode="0.00">
                  <c:v>8494.6494000000002</c:v>
                </c:pt>
                <c:pt idx="1687" formatCode="0.00">
                  <c:v>8543.8906000000006</c:v>
                </c:pt>
                <c:pt idx="1688" formatCode="0.00">
                  <c:v>8507.1815999999999</c:v>
                </c:pt>
                <c:pt idx="1689" formatCode="0.00">
                  <c:v>8534.7880999999998</c:v>
                </c:pt>
                <c:pt idx="1690" formatCode="0.00">
                  <c:v>8496.6396000000004</c:v>
                </c:pt>
                <c:pt idx="1691" formatCode="0.00">
                  <c:v>8470.7803000000004</c:v>
                </c:pt>
                <c:pt idx="1692" formatCode="0.00">
                  <c:v>8436.3330000000005</c:v>
                </c:pt>
                <c:pt idx="1693" formatCode="0.00">
                  <c:v>8432.0761999999995</c:v>
                </c:pt>
                <c:pt idx="1694" formatCode="0.00">
                  <c:v>8441.4629000000004</c:v>
                </c:pt>
                <c:pt idx="1695" formatCode="0.00">
                  <c:v>8415.7666000000008</c:v>
                </c:pt>
                <c:pt idx="1696" formatCode="0.00">
                  <c:v>8416.9442999999992</c:v>
                </c:pt>
                <c:pt idx="1697" formatCode="0.00">
                  <c:v>8433.2139000000006</c:v>
                </c:pt>
                <c:pt idx="1698" formatCode="0.00">
                  <c:v>8394.9491999999991</c:v>
                </c:pt>
                <c:pt idx="1699" formatCode="0.00">
                  <c:v>8418.5517999999993</c:v>
                </c:pt>
                <c:pt idx="1700" formatCode="0.00">
                  <c:v>8406.5116999999991</c:v>
                </c:pt>
                <c:pt idx="1701" formatCode="0.00">
                  <c:v>8351.2294999999995</c:v>
                </c:pt>
                <c:pt idx="1702" formatCode="0.00">
                  <c:v>8329.5116999999991</c:v>
                </c:pt>
                <c:pt idx="1703" formatCode="0.00">
                  <c:v>8377.3291000000008</c:v>
                </c:pt>
                <c:pt idx="1704" formatCode="0.00">
                  <c:v>8389.1054999999997</c:v>
                </c:pt>
                <c:pt idx="1705" formatCode="0.00">
                  <c:v>8377.2294999999995</c:v>
                </c:pt>
                <c:pt idx="1706" formatCode="0.00">
                  <c:v>8377.1689000000006</c:v>
                </c:pt>
                <c:pt idx="1707" formatCode="0.00">
                  <c:v>8394.9717000000001</c:v>
                </c:pt>
                <c:pt idx="1708" formatCode="0.00">
                  <c:v>8405.8407999999999</c:v>
                </c:pt>
                <c:pt idx="1709" formatCode="0.00">
                  <c:v>8460.3057000000008</c:v>
                </c:pt>
                <c:pt idx="1710" formatCode="0.00">
                  <c:v>8455.5889000000006</c:v>
                </c:pt>
                <c:pt idx="1711" formatCode="0.00">
                  <c:v>8443.4688000000006</c:v>
                </c:pt>
                <c:pt idx="1712" formatCode="0.00">
                  <c:v>8408.4442999999992</c:v>
                </c:pt>
                <c:pt idx="1713" formatCode="0.00">
                  <c:v>8390.4727000000003</c:v>
                </c:pt>
                <c:pt idx="1714" formatCode="0.00">
                  <c:v>8410.7793000000001</c:v>
                </c:pt>
                <c:pt idx="1715" formatCode="0.00">
                  <c:v>8446.0020000000004</c:v>
                </c:pt>
                <c:pt idx="1716" formatCode="0.00">
                  <c:v>8471.9403999999995</c:v>
                </c:pt>
                <c:pt idx="1717" formatCode="0.00">
                  <c:v>8463.3212999999996</c:v>
                </c:pt>
                <c:pt idx="1718" formatCode="0.00">
                  <c:v>8464.6846000000005</c:v>
                </c:pt>
                <c:pt idx="1719" formatCode="0.00">
                  <c:v>8482.2235999999994</c:v>
                </c:pt>
                <c:pt idx="1720" formatCode="0.00">
                  <c:v>8494.7343999999994</c:v>
                </c:pt>
                <c:pt idx="1721" formatCode="0.00">
                  <c:v>8506.0527000000002</c:v>
                </c:pt>
                <c:pt idx="1722" formatCode="0.00">
                  <c:v>8521.2538999999997</c:v>
                </c:pt>
                <c:pt idx="1723" formatCode="0.00">
                  <c:v>8523.9102000000003</c:v>
                </c:pt>
                <c:pt idx="1724" formatCode="0.00">
                  <c:v>8550.7090000000007</c:v>
                </c:pt>
                <c:pt idx="1725" formatCode="0.00">
                  <c:v>8557.2646000000004</c:v>
                </c:pt>
                <c:pt idx="1726" formatCode="0.00">
                  <c:v>8542.4766</c:v>
                </c:pt>
                <c:pt idx="1727" formatCode="0.00">
                  <c:v>8522.8770000000004</c:v>
                </c:pt>
                <c:pt idx="1728" formatCode="0.00">
                  <c:v>8514.8222999999998</c:v>
                </c:pt>
                <c:pt idx="1729" formatCode="0.00">
                  <c:v>8518.2461000000003</c:v>
                </c:pt>
                <c:pt idx="1730" formatCode="0.00">
                  <c:v>8509.0586000000003</c:v>
                </c:pt>
                <c:pt idx="1731" formatCode="0.00">
                  <c:v>8520.5360999999994</c:v>
                </c:pt>
                <c:pt idx="1732" formatCode="0.00">
                  <c:v>8488.0712999999996</c:v>
                </c:pt>
                <c:pt idx="1733" formatCode="0.00">
                  <c:v>8490.9491999999991</c:v>
                </c:pt>
                <c:pt idx="1734" formatCode="0.00">
                  <c:v>8492.4766</c:v>
                </c:pt>
                <c:pt idx="1735" formatCode="0.00">
                  <c:v>8506.3516</c:v>
                </c:pt>
                <c:pt idx="1736" formatCode="0.00">
                  <c:v>8476.1991999999991</c:v>
                </c:pt>
                <c:pt idx="1737" formatCode="0.00">
                  <c:v>8497.2099999999991</c:v>
                </c:pt>
                <c:pt idx="1738" formatCode="0.00">
                  <c:v>8474.7188000000006</c:v>
                </c:pt>
                <c:pt idx="1739" formatCode="0.00">
                  <c:v>8468.7675999999992</c:v>
                </c:pt>
                <c:pt idx="1740" formatCode="0.00">
                  <c:v>8465.6182000000008</c:v>
                </c:pt>
                <c:pt idx="1741" formatCode="0.00">
                  <c:v>8459.5048999999999</c:v>
                </c:pt>
                <c:pt idx="1742" formatCode="0.00">
                  <c:v>8434.2656000000006</c:v>
                </c:pt>
                <c:pt idx="1743" formatCode="0.00">
                  <c:v>8454.9442999999992</c:v>
                </c:pt>
                <c:pt idx="1744" formatCode="0.00">
                  <c:v>8487.3955000000005</c:v>
                </c:pt>
                <c:pt idx="1745" formatCode="0.00">
                  <c:v>8528.4804999999997</c:v>
                </c:pt>
                <c:pt idx="1746" formatCode="0.00">
                  <c:v>8518.7831999999999</c:v>
                </c:pt>
                <c:pt idx="1747" formatCode="0.00">
                  <c:v>8576.8202999999994</c:v>
                </c:pt>
                <c:pt idx="1748" formatCode="0.00">
                  <c:v>8597.8389000000006</c:v>
                </c:pt>
                <c:pt idx="1749" formatCode="0.00">
                  <c:v>8593.0146000000004</c:v>
                </c:pt>
                <c:pt idx="1750" formatCode="0.00">
                  <c:v>8600.6807000000008</c:v>
                </c:pt>
                <c:pt idx="1751" formatCode="0.00">
                  <c:v>8621.7422000000006</c:v>
                </c:pt>
                <c:pt idx="1752" formatCode="0.00">
                  <c:v>8605.1494000000002</c:v>
                </c:pt>
                <c:pt idx="1753" formatCode="0.00">
                  <c:v>8585.0781000000006</c:v>
                </c:pt>
                <c:pt idx="1754" formatCode="0.00">
                  <c:v>8571.3027000000002</c:v>
                </c:pt>
                <c:pt idx="1755" formatCode="0.00">
                  <c:v>8569.1445000000003</c:v>
                </c:pt>
                <c:pt idx="1756" formatCode="0.00">
                  <c:v>8592.9599999999991</c:v>
                </c:pt>
                <c:pt idx="1757" formatCode="0.00">
                  <c:v>8572.4727000000003</c:v>
                </c:pt>
                <c:pt idx="1758" formatCode="0.00">
                  <c:v>8566.6708999999992</c:v>
                </c:pt>
                <c:pt idx="1759" formatCode="0.00">
                  <c:v>8548.9159999999993</c:v>
                </c:pt>
                <c:pt idx="1760" formatCode="0.00">
                  <c:v>8572.0449000000008</c:v>
                </c:pt>
                <c:pt idx="1761" formatCode="0.00">
                  <c:v>8608.5342000000001</c:v>
                </c:pt>
                <c:pt idx="1762" formatCode="0.00">
                  <c:v>8593.9794999999995</c:v>
                </c:pt>
                <c:pt idx="1763" formatCode="0.00">
                  <c:v>8578.5684000000001</c:v>
                </c:pt>
                <c:pt idx="1764" formatCode="0.00">
                  <c:v>8666.6270000000004</c:v>
                </c:pt>
                <c:pt idx="1765" formatCode="0.00">
                  <c:v>8638.7860999999994</c:v>
                </c:pt>
                <c:pt idx="1766" formatCode="0.00">
                  <c:v>8672.9706999999999</c:v>
                </c:pt>
                <c:pt idx="1767" formatCode="0.00">
                  <c:v>8690.0653999999995</c:v>
                </c:pt>
                <c:pt idx="1768" formatCode="0.00">
                  <c:v>8678.9169999999995</c:v>
                </c:pt>
                <c:pt idx="1769" formatCode="0.00">
                  <c:v>8288.0653999999995</c:v>
                </c:pt>
                <c:pt idx="1770" formatCode="0.00">
                  <c:v>8291.1777000000002</c:v>
                </c:pt>
                <c:pt idx="1771" formatCode="0.00">
                  <c:v>8299.2451000000001</c:v>
                </c:pt>
                <c:pt idx="1772" formatCode="0.00">
                  <c:v>8279.8467000000001</c:v>
                </c:pt>
                <c:pt idx="1773" formatCode="0.00">
                  <c:v>8280.6718999999994</c:v>
                </c:pt>
                <c:pt idx="1774" formatCode="0.00">
                  <c:v>8247.1455000000005</c:v>
                </c:pt>
                <c:pt idx="1775" formatCode="0.00">
                  <c:v>8207.7909999999993</c:v>
                </c:pt>
                <c:pt idx="1776" formatCode="0.00">
                  <c:v>8220.8837999999996</c:v>
                </c:pt>
                <c:pt idx="1777" formatCode="0.00">
                  <c:v>8225.7099999999991</c:v>
                </c:pt>
                <c:pt idx="1778" formatCode="0.00">
                  <c:v>8189.6112999999996</c:v>
                </c:pt>
                <c:pt idx="1779" formatCode="0.00">
                  <c:v>8190.6698999999999</c:v>
                </c:pt>
                <c:pt idx="1780" formatCode="0.00">
                  <c:v>8185.1543000000001</c:v>
                </c:pt>
                <c:pt idx="1781" formatCode="0.00">
                  <c:v>8193.3564000000006</c:v>
                </c:pt>
                <c:pt idx="1782" formatCode="0.00">
                  <c:v>8227.0956999999999</c:v>
                </c:pt>
                <c:pt idx="1783" formatCode="0.00">
                  <c:v>8229.0907999999999</c:v>
                </c:pt>
                <c:pt idx="1784" formatCode="0.00">
                  <c:v>8227.9354999999996</c:v>
                </c:pt>
                <c:pt idx="1785" formatCode="0.00">
                  <c:v>8235.4287000000004</c:v>
                </c:pt>
                <c:pt idx="1786" formatCode="0.00">
                  <c:v>8238.8505999999998</c:v>
                </c:pt>
                <c:pt idx="1787" formatCode="0.00">
                  <c:v>8208.8701000000001</c:v>
                </c:pt>
                <c:pt idx="1788" formatCode="0.00">
                  <c:v>8215.1563000000006</c:v>
                </c:pt>
                <c:pt idx="1789" formatCode="0.00">
                  <c:v>8247.2196999999996</c:v>
                </c:pt>
                <c:pt idx="1790" formatCode="0.00">
                  <c:v>8252.2510000000002</c:v>
                </c:pt>
                <c:pt idx="1791" formatCode="0.00">
                  <c:v>8224.5732000000007</c:v>
                </c:pt>
                <c:pt idx="1792" formatCode="0.00">
                  <c:v>8184.4492</c:v>
                </c:pt>
                <c:pt idx="1793" formatCode="0.00">
                  <c:v>8196.9022999999997</c:v>
                </c:pt>
                <c:pt idx="1794" formatCode="0.00">
                  <c:v>8181.3290999999999</c:v>
                </c:pt>
                <c:pt idx="1795" formatCode="0.00">
                  <c:v>8173.2446</c:v>
                </c:pt>
                <c:pt idx="1796" formatCode="0.00">
                  <c:v>8156.6684999999998</c:v>
                </c:pt>
                <c:pt idx="1797" formatCode="0.00">
                  <c:v>8164.8696</c:v>
                </c:pt>
                <c:pt idx="1798" formatCode="0.00">
                  <c:v>8142.9022999999997</c:v>
                </c:pt>
                <c:pt idx="1799" formatCode="0.00">
                  <c:v>8197.6699000000008</c:v>
                </c:pt>
                <c:pt idx="1800" formatCode="0.00">
                  <c:v>8176.3813</c:v>
                </c:pt>
                <c:pt idx="1801" formatCode="0.00">
                  <c:v>8121.7655999999997</c:v>
                </c:pt>
                <c:pt idx="1802" formatCode="0.00">
                  <c:v>8104.4750999999997</c:v>
                </c:pt>
                <c:pt idx="1803" formatCode="0.00">
                  <c:v>8103.4766</c:v>
                </c:pt>
                <c:pt idx="1804" formatCode="0.00">
                  <c:v>8158.2461000000003</c:v>
                </c:pt>
                <c:pt idx="1805" formatCode="0.00">
                  <c:v>8127.3608000000004</c:v>
                </c:pt>
                <c:pt idx="1806" formatCode="0.00">
                  <c:v>8165.0546999999997</c:v>
                </c:pt>
                <c:pt idx="1807" formatCode="0.00">
                  <c:v>8209.7227000000003</c:v>
                </c:pt>
                <c:pt idx="1808" formatCode="0.00">
                  <c:v>8194.1620999999996</c:v>
                </c:pt>
                <c:pt idx="1809" formatCode="0.00">
                  <c:v>8270.9766</c:v>
                </c:pt>
                <c:pt idx="1810" formatCode="0.00">
                  <c:v>8322.7744000000002</c:v>
                </c:pt>
                <c:pt idx="1811" formatCode="0.00">
                  <c:v>8359.9102000000003</c:v>
                </c:pt>
                <c:pt idx="1812" formatCode="0.00">
                  <c:v>8324.2988000000005</c:v>
                </c:pt>
                <c:pt idx="1813" formatCode="0.00">
                  <c:v>8331.4434000000001</c:v>
                </c:pt>
                <c:pt idx="1814" formatCode="0.00">
                  <c:v>8307.1005999999998</c:v>
                </c:pt>
                <c:pt idx="1815" formatCode="0.00">
                  <c:v>8286.7432000000008</c:v>
                </c:pt>
                <c:pt idx="1816" formatCode="0.00">
                  <c:v>8274.2793000000001</c:v>
                </c:pt>
                <c:pt idx="1817" formatCode="0.00">
                  <c:v>8301.1991999999991</c:v>
                </c:pt>
                <c:pt idx="1818" formatCode="0.00">
                  <c:v>8296.1416000000008</c:v>
                </c:pt>
                <c:pt idx="1819" formatCode="0.00">
                  <c:v>8288.9462999999996</c:v>
                </c:pt>
                <c:pt idx="1820" formatCode="0.00">
                  <c:v>7976.2808000000005</c:v>
                </c:pt>
                <c:pt idx="1821" formatCode="0.00">
                  <c:v>7978.0771000000004</c:v>
                </c:pt>
                <c:pt idx="1822" formatCode="0.00">
                  <c:v>7977.1318000000001</c:v>
                </c:pt>
                <c:pt idx="1823" formatCode="0.00">
                  <c:v>8004.4434000000001</c:v>
                </c:pt>
                <c:pt idx="1824" formatCode="0.00">
                  <c:v>8023.3521000000001</c:v>
                </c:pt>
                <c:pt idx="1825" formatCode="0.00">
                  <c:v>7970.5288</c:v>
                </c:pt>
                <c:pt idx="1826" formatCode="0.00">
                  <c:v>7957.3915999999999</c:v>
                </c:pt>
                <c:pt idx="1827" formatCode="0.00">
                  <c:v>7890.5551999999998</c:v>
                </c:pt>
                <c:pt idx="1828" formatCode="0.00">
                  <c:v>7928.9004000000004</c:v>
                </c:pt>
                <c:pt idx="1829" formatCode="0.00">
                  <c:v>7984.8285999999998</c:v>
                </c:pt>
                <c:pt idx="1830" formatCode="0.00">
                  <c:v>7959.0645000000004</c:v>
                </c:pt>
                <c:pt idx="1831" formatCode="0.00">
                  <c:v>7914.7089999999998</c:v>
                </c:pt>
                <c:pt idx="1832" formatCode="0.00">
                  <c:v>7931.0522000000001</c:v>
                </c:pt>
                <c:pt idx="1833" formatCode="0.00">
                  <c:v>7920.9696999999996</c:v>
                </c:pt>
                <c:pt idx="1834" formatCode="0.00">
                  <c:v>7918.5956999999999</c:v>
                </c:pt>
                <c:pt idx="1835" formatCode="0.00">
                  <c:v>7912.1489000000001</c:v>
                </c:pt>
                <c:pt idx="1836" formatCode="0.00">
                  <c:v>7914.3257000000003</c:v>
                </c:pt>
                <c:pt idx="1837" formatCode="0.00">
                  <c:v>7912.5962</c:v>
                </c:pt>
                <c:pt idx="1838" formatCode="0.00">
                  <c:v>7877.3257000000003</c:v>
                </c:pt>
                <c:pt idx="1839" formatCode="0.00">
                  <c:v>7876.8760000000002</c:v>
                </c:pt>
                <c:pt idx="1840" formatCode="0.00">
                  <c:v>7863.1698999999999</c:v>
                </c:pt>
                <c:pt idx="1841" formatCode="0.00">
                  <c:v>7868.8716000000004</c:v>
                </c:pt>
                <c:pt idx="1842" formatCode="0.00">
                  <c:v>7863.1220999999996</c:v>
                </c:pt>
                <c:pt idx="1843" formatCode="0.00">
                  <c:v>7919.9146000000001</c:v>
                </c:pt>
                <c:pt idx="1844" formatCode="0.00">
                  <c:v>7918.0160999999998</c:v>
                </c:pt>
                <c:pt idx="1845" formatCode="0.00">
                  <c:v>7926.1489000000001</c:v>
                </c:pt>
                <c:pt idx="1846" formatCode="0.00">
                  <c:v>7933.3887000000004</c:v>
                </c:pt>
                <c:pt idx="1847" formatCode="0.00">
                  <c:v>7848.6328000000003</c:v>
                </c:pt>
                <c:pt idx="1848" formatCode="0.00">
                  <c:v>7847.8706000000002</c:v>
                </c:pt>
                <c:pt idx="1849" formatCode="0.00">
                  <c:v>7874.6112999999996</c:v>
                </c:pt>
                <c:pt idx="1850" formatCode="0.00">
                  <c:v>7895.6742999999997</c:v>
                </c:pt>
                <c:pt idx="1851" formatCode="0.00">
                  <c:v>7919.96</c:v>
                </c:pt>
                <c:pt idx="1852" formatCode="0.00">
                  <c:v>7855.0464000000002</c:v>
                </c:pt>
                <c:pt idx="1853" formatCode="0.00">
                  <c:v>7702.1021000000001</c:v>
                </c:pt>
                <c:pt idx="1854" formatCode="0.00">
                  <c:v>7754.3374000000003</c:v>
                </c:pt>
                <c:pt idx="1855" formatCode="0.00">
                  <c:v>7733.8173999999999</c:v>
                </c:pt>
                <c:pt idx="1856" formatCode="0.00">
                  <c:v>7733.4058000000005</c:v>
                </c:pt>
                <c:pt idx="1857" formatCode="0.00">
                  <c:v>7751.2061000000003</c:v>
                </c:pt>
                <c:pt idx="1858" formatCode="0.00">
                  <c:v>7733.6908999999996</c:v>
                </c:pt>
                <c:pt idx="1859" formatCode="0.00">
                  <c:v>7740.0946999999996</c:v>
                </c:pt>
                <c:pt idx="1860" formatCode="0.00">
                  <c:v>7780.6035000000002</c:v>
                </c:pt>
                <c:pt idx="1861" formatCode="0.00">
                  <c:v>7881.1099000000004</c:v>
                </c:pt>
                <c:pt idx="1862" formatCode="0.00">
                  <c:v>7859.2826999999997</c:v>
                </c:pt>
                <c:pt idx="1863" formatCode="0.00">
                  <c:v>7788.5928000000004</c:v>
                </c:pt>
                <c:pt idx="1864" formatCode="0.00">
                  <c:v>7797.8359</c:v>
                </c:pt>
                <c:pt idx="1865" formatCode="0.00">
                  <c:v>7802.4668000000001</c:v>
                </c:pt>
                <c:pt idx="1866" formatCode="0.00">
                  <c:v>7790.5298000000003</c:v>
                </c:pt>
                <c:pt idx="1867" formatCode="0.00">
                  <c:v>7749.0565999999999</c:v>
                </c:pt>
                <c:pt idx="1868" formatCode="0.00">
                  <c:v>7800.9375</c:v>
                </c:pt>
                <c:pt idx="1869" formatCode="0.00">
                  <c:v>7807.3018000000002</c:v>
                </c:pt>
                <c:pt idx="1870" formatCode="0.00">
                  <c:v>7803.6049999999996</c:v>
                </c:pt>
                <c:pt idx="1871" formatCode="0.00">
                  <c:v>7828.1821</c:v>
                </c:pt>
                <c:pt idx="1872" formatCode="0.00">
                  <c:v>7790.3945000000003</c:v>
                </c:pt>
                <c:pt idx="1873" formatCode="0.00">
                  <c:v>7785.3770000000004</c:v>
                </c:pt>
                <c:pt idx="1874" formatCode="0.00">
                  <c:v>7763.5693000000001</c:v>
                </c:pt>
                <c:pt idx="1875" formatCode="0.00">
                  <c:v>7763.335</c:v>
                </c:pt>
                <c:pt idx="1876" formatCode="0.00">
                  <c:v>7734.6084000000001</c:v>
                </c:pt>
                <c:pt idx="1877" formatCode="0.00">
                  <c:v>7738.7728999999999</c:v>
                </c:pt>
                <c:pt idx="1878" formatCode="0.00">
                  <c:v>7716.7602999999999</c:v>
                </c:pt>
                <c:pt idx="1879" formatCode="0.00">
                  <c:v>7707.7250999999997</c:v>
                </c:pt>
                <c:pt idx="1880" formatCode="0.00">
                  <c:v>7672.3647000000001</c:v>
                </c:pt>
                <c:pt idx="1881" formatCode="0.00">
                  <c:v>7710.5762000000004</c:v>
                </c:pt>
                <c:pt idx="1882" formatCode="0.00">
                  <c:v>7617.9858000000004</c:v>
                </c:pt>
                <c:pt idx="1883" formatCode="0.00">
                  <c:v>7611.3900999999996</c:v>
                </c:pt>
                <c:pt idx="1884" formatCode="0.00">
                  <c:v>7622.7201999999997</c:v>
                </c:pt>
                <c:pt idx="1885" formatCode="0.00">
                  <c:v>7622.0102999999999</c:v>
                </c:pt>
                <c:pt idx="1886" formatCode="0.00">
                  <c:v>7608.8969999999999</c:v>
                </c:pt>
              </c:numCache>
            </c:numRef>
          </c:yVal>
          <c:smooth val="1"/>
          <c:extLst xmlns:c16r2="http://schemas.microsoft.com/office/drawing/2015/06/chart">
            <c:ext xmlns:c16="http://schemas.microsoft.com/office/drawing/2014/chart" uri="{C3380CC4-5D6E-409C-BE32-E72D297353CC}">
              <c16:uniqueId val="{00000000-EFD2-473B-BAF8-BA78670C8EA1}"/>
            </c:ext>
          </c:extLst>
        </c:ser>
        <c:dLbls>
          <c:showLegendKey val="0"/>
          <c:showVal val="0"/>
          <c:showCatName val="0"/>
          <c:showSerName val="0"/>
          <c:showPercent val="0"/>
          <c:showBubbleSize val="0"/>
        </c:dLbls>
        <c:axId val="370706304"/>
        <c:axId val="370707840"/>
      </c:scatterChart>
      <c:scatterChart>
        <c:scatterStyle val="smoothMarker"/>
        <c:varyColors val="0"/>
        <c:ser>
          <c:idx val="1"/>
          <c:order val="1"/>
          <c:tx>
            <c:strRef>
              <c:f>'XY SCATTER'!$D$1</c:f>
              <c:strCache>
                <c:ptCount val="1"/>
                <c:pt idx="0">
                  <c:v>MXWO Index  (RHS)</c:v>
                </c:pt>
              </c:strCache>
            </c:strRef>
          </c:tx>
          <c:spPr>
            <a:ln w="19050">
              <a:solidFill>
                <a:schemeClr val="accent2"/>
              </a:solidFill>
            </a:ln>
          </c:spPr>
          <c:marker>
            <c:symbol val="none"/>
          </c:marker>
          <c:xVal>
            <c:numRef>
              <c:f>'XY SCATTER'!$B$4:$B$1893</c:f>
              <c:numCache>
                <c:formatCode>m/d/yyyy</c:formatCode>
                <c:ptCount val="1890"/>
                <c:pt idx="0">
                  <c:v>43353</c:v>
                </c:pt>
                <c:pt idx="1">
                  <c:v>43350</c:v>
                </c:pt>
                <c:pt idx="2">
                  <c:v>43349</c:v>
                </c:pt>
                <c:pt idx="3">
                  <c:v>43348</c:v>
                </c:pt>
                <c:pt idx="4">
                  <c:v>43347</c:v>
                </c:pt>
                <c:pt idx="5">
                  <c:v>43346</c:v>
                </c:pt>
                <c:pt idx="6">
                  <c:v>43343</c:v>
                </c:pt>
                <c:pt idx="7">
                  <c:v>43342</c:v>
                </c:pt>
                <c:pt idx="8">
                  <c:v>43341</c:v>
                </c:pt>
                <c:pt idx="9">
                  <c:v>43340</c:v>
                </c:pt>
                <c:pt idx="10">
                  <c:v>43339</c:v>
                </c:pt>
                <c:pt idx="11">
                  <c:v>43336</c:v>
                </c:pt>
                <c:pt idx="12">
                  <c:v>43335</c:v>
                </c:pt>
                <c:pt idx="13">
                  <c:v>43334</c:v>
                </c:pt>
                <c:pt idx="14">
                  <c:v>43333</c:v>
                </c:pt>
                <c:pt idx="15">
                  <c:v>43332</c:v>
                </c:pt>
                <c:pt idx="16">
                  <c:v>43329</c:v>
                </c:pt>
                <c:pt idx="17">
                  <c:v>43328</c:v>
                </c:pt>
                <c:pt idx="18">
                  <c:v>43327</c:v>
                </c:pt>
                <c:pt idx="19">
                  <c:v>43326</c:v>
                </c:pt>
                <c:pt idx="20">
                  <c:v>43325</c:v>
                </c:pt>
                <c:pt idx="21">
                  <c:v>43322</c:v>
                </c:pt>
                <c:pt idx="22">
                  <c:v>43321</c:v>
                </c:pt>
                <c:pt idx="23">
                  <c:v>43320</c:v>
                </c:pt>
                <c:pt idx="24">
                  <c:v>43319</c:v>
                </c:pt>
                <c:pt idx="25">
                  <c:v>43318</c:v>
                </c:pt>
                <c:pt idx="26">
                  <c:v>43315</c:v>
                </c:pt>
                <c:pt idx="27">
                  <c:v>43314</c:v>
                </c:pt>
                <c:pt idx="28">
                  <c:v>43313</c:v>
                </c:pt>
                <c:pt idx="29">
                  <c:v>43312</c:v>
                </c:pt>
                <c:pt idx="30">
                  <c:v>43311</c:v>
                </c:pt>
                <c:pt idx="31">
                  <c:v>43308</c:v>
                </c:pt>
                <c:pt idx="32">
                  <c:v>43307</c:v>
                </c:pt>
                <c:pt idx="33">
                  <c:v>43306</c:v>
                </c:pt>
                <c:pt idx="34">
                  <c:v>43305</c:v>
                </c:pt>
                <c:pt idx="35">
                  <c:v>43304</c:v>
                </c:pt>
                <c:pt idx="36">
                  <c:v>43301</c:v>
                </c:pt>
                <c:pt idx="37">
                  <c:v>43300</c:v>
                </c:pt>
                <c:pt idx="38">
                  <c:v>43299</c:v>
                </c:pt>
                <c:pt idx="39">
                  <c:v>43298</c:v>
                </c:pt>
                <c:pt idx="40">
                  <c:v>43297</c:v>
                </c:pt>
                <c:pt idx="41">
                  <c:v>43294</c:v>
                </c:pt>
                <c:pt idx="42">
                  <c:v>43293</c:v>
                </c:pt>
                <c:pt idx="43">
                  <c:v>43292</c:v>
                </c:pt>
                <c:pt idx="44">
                  <c:v>43291</c:v>
                </c:pt>
                <c:pt idx="45">
                  <c:v>43290</c:v>
                </c:pt>
                <c:pt idx="46">
                  <c:v>43287</c:v>
                </c:pt>
                <c:pt idx="47">
                  <c:v>43286</c:v>
                </c:pt>
                <c:pt idx="48">
                  <c:v>43285</c:v>
                </c:pt>
                <c:pt idx="49">
                  <c:v>43284</c:v>
                </c:pt>
                <c:pt idx="50">
                  <c:v>43283</c:v>
                </c:pt>
                <c:pt idx="51">
                  <c:v>43281</c:v>
                </c:pt>
                <c:pt idx="52">
                  <c:v>43280</c:v>
                </c:pt>
                <c:pt idx="53">
                  <c:v>43279</c:v>
                </c:pt>
                <c:pt idx="54">
                  <c:v>43278</c:v>
                </c:pt>
                <c:pt idx="55">
                  <c:v>43277</c:v>
                </c:pt>
                <c:pt idx="56">
                  <c:v>43276</c:v>
                </c:pt>
                <c:pt idx="57">
                  <c:v>43273</c:v>
                </c:pt>
                <c:pt idx="58">
                  <c:v>43272</c:v>
                </c:pt>
                <c:pt idx="59">
                  <c:v>43271</c:v>
                </c:pt>
                <c:pt idx="60">
                  <c:v>43270</c:v>
                </c:pt>
                <c:pt idx="61">
                  <c:v>43269</c:v>
                </c:pt>
                <c:pt idx="62">
                  <c:v>43266</c:v>
                </c:pt>
                <c:pt idx="63">
                  <c:v>43265</c:v>
                </c:pt>
                <c:pt idx="64">
                  <c:v>43264</c:v>
                </c:pt>
                <c:pt idx="65">
                  <c:v>43263</c:v>
                </c:pt>
                <c:pt idx="66">
                  <c:v>43262</c:v>
                </c:pt>
                <c:pt idx="67">
                  <c:v>43261</c:v>
                </c:pt>
                <c:pt idx="68">
                  <c:v>43259</c:v>
                </c:pt>
                <c:pt idx="69">
                  <c:v>43258</c:v>
                </c:pt>
                <c:pt idx="70">
                  <c:v>43257</c:v>
                </c:pt>
                <c:pt idx="71">
                  <c:v>43256</c:v>
                </c:pt>
                <c:pt idx="72">
                  <c:v>43255</c:v>
                </c:pt>
                <c:pt idx="73">
                  <c:v>43252</c:v>
                </c:pt>
                <c:pt idx="74">
                  <c:v>43251</c:v>
                </c:pt>
                <c:pt idx="75">
                  <c:v>43250</c:v>
                </c:pt>
                <c:pt idx="76">
                  <c:v>43249</c:v>
                </c:pt>
                <c:pt idx="77">
                  <c:v>43248</c:v>
                </c:pt>
                <c:pt idx="78">
                  <c:v>43245</c:v>
                </c:pt>
                <c:pt idx="79">
                  <c:v>43244</c:v>
                </c:pt>
                <c:pt idx="80">
                  <c:v>43243</c:v>
                </c:pt>
                <c:pt idx="81">
                  <c:v>43242</c:v>
                </c:pt>
                <c:pt idx="82">
                  <c:v>43241</c:v>
                </c:pt>
                <c:pt idx="83">
                  <c:v>43240</c:v>
                </c:pt>
                <c:pt idx="84">
                  <c:v>43238</c:v>
                </c:pt>
                <c:pt idx="85">
                  <c:v>43237</c:v>
                </c:pt>
                <c:pt idx="86">
                  <c:v>43236</c:v>
                </c:pt>
                <c:pt idx="87">
                  <c:v>43235</c:v>
                </c:pt>
                <c:pt idx="88">
                  <c:v>43234</c:v>
                </c:pt>
                <c:pt idx="89">
                  <c:v>43231</c:v>
                </c:pt>
                <c:pt idx="90">
                  <c:v>43230</c:v>
                </c:pt>
                <c:pt idx="91">
                  <c:v>43229</c:v>
                </c:pt>
                <c:pt idx="92">
                  <c:v>43228</c:v>
                </c:pt>
                <c:pt idx="93">
                  <c:v>43227</c:v>
                </c:pt>
                <c:pt idx="94">
                  <c:v>43224</c:v>
                </c:pt>
                <c:pt idx="95">
                  <c:v>43223</c:v>
                </c:pt>
                <c:pt idx="96">
                  <c:v>43222</c:v>
                </c:pt>
                <c:pt idx="97">
                  <c:v>43221</c:v>
                </c:pt>
                <c:pt idx="98">
                  <c:v>43220</c:v>
                </c:pt>
                <c:pt idx="99">
                  <c:v>43217</c:v>
                </c:pt>
                <c:pt idx="100">
                  <c:v>43216</c:v>
                </c:pt>
                <c:pt idx="101">
                  <c:v>43215</c:v>
                </c:pt>
                <c:pt idx="102">
                  <c:v>43214</c:v>
                </c:pt>
                <c:pt idx="103">
                  <c:v>43213</c:v>
                </c:pt>
                <c:pt idx="104">
                  <c:v>43210</c:v>
                </c:pt>
                <c:pt idx="105">
                  <c:v>43209</c:v>
                </c:pt>
                <c:pt idx="106">
                  <c:v>43208</c:v>
                </c:pt>
                <c:pt idx="107">
                  <c:v>43207</c:v>
                </c:pt>
                <c:pt idx="108">
                  <c:v>43206</c:v>
                </c:pt>
                <c:pt idx="109">
                  <c:v>43203</c:v>
                </c:pt>
                <c:pt idx="110">
                  <c:v>43202</c:v>
                </c:pt>
                <c:pt idx="111">
                  <c:v>43201</c:v>
                </c:pt>
                <c:pt idx="112">
                  <c:v>43200</c:v>
                </c:pt>
                <c:pt idx="113">
                  <c:v>43199</c:v>
                </c:pt>
                <c:pt idx="114">
                  <c:v>43196</c:v>
                </c:pt>
                <c:pt idx="115">
                  <c:v>43195</c:v>
                </c:pt>
                <c:pt idx="116">
                  <c:v>43194</c:v>
                </c:pt>
                <c:pt idx="117">
                  <c:v>43193</c:v>
                </c:pt>
                <c:pt idx="118">
                  <c:v>43192</c:v>
                </c:pt>
                <c:pt idx="119">
                  <c:v>43190</c:v>
                </c:pt>
                <c:pt idx="120">
                  <c:v>43189</c:v>
                </c:pt>
                <c:pt idx="121">
                  <c:v>43188</c:v>
                </c:pt>
                <c:pt idx="122">
                  <c:v>43187</c:v>
                </c:pt>
                <c:pt idx="123">
                  <c:v>43186</c:v>
                </c:pt>
                <c:pt idx="124">
                  <c:v>43185</c:v>
                </c:pt>
                <c:pt idx="125">
                  <c:v>43182</c:v>
                </c:pt>
                <c:pt idx="126">
                  <c:v>43181</c:v>
                </c:pt>
                <c:pt idx="127">
                  <c:v>43180</c:v>
                </c:pt>
                <c:pt idx="128">
                  <c:v>43179</c:v>
                </c:pt>
                <c:pt idx="129">
                  <c:v>43178</c:v>
                </c:pt>
                <c:pt idx="130">
                  <c:v>43175</c:v>
                </c:pt>
                <c:pt idx="131">
                  <c:v>43174</c:v>
                </c:pt>
                <c:pt idx="132">
                  <c:v>43173</c:v>
                </c:pt>
                <c:pt idx="133">
                  <c:v>43172</c:v>
                </c:pt>
                <c:pt idx="134">
                  <c:v>43171</c:v>
                </c:pt>
                <c:pt idx="135">
                  <c:v>43169</c:v>
                </c:pt>
                <c:pt idx="136">
                  <c:v>43168</c:v>
                </c:pt>
                <c:pt idx="137">
                  <c:v>43167</c:v>
                </c:pt>
                <c:pt idx="138">
                  <c:v>43166</c:v>
                </c:pt>
                <c:pt idx="139">
                  <c:v>43165</c:v>
                </c:pt>
                <c:pt idx="140">
                  <c:v>43164</c:v>
                </c:pt>
                <c:pt idx="141">
                  <c:v>43161</c:v>
                </c:pt>
                <c:pt idx="142">
                  <c:v>43160</c:v>
                </c:pt>
                <c:pt idx="143">
                  <c:v>43159</c:v>
                </c:pt>
                <c:pt idx="144">
                  <c:v>43158</c:v>
                </c:pt>
                <c:pt idx="145">
                  <c:v>43157</c:v>
                </c:pt>
                <c:pt idx="146">
                  <c:v>43154</c:v>
                </c:pt>
                <c:pt idx="147">
                  <c:v>43153</c:v>
                </c:pt>
                <c:pt idx="148">
                  <c:v>43152</c:v>
                </c:pt>
                <c:pt idx="149">
                  <c:v>43151</c:v>
                </c:pt>
                <c:pt idx="150">
                  <c:v>43150</c:v>
                </c:pt>
                <c:pt idx="151">
                  <c:v>43147</c:v>
                </c:pt>
                <c:pt idx="152">
                  <c:v>43146</c:v>
                </c:pt>
                <c:pt idx="153">
                  <c:v>43145</c:v>
                </c:pt>
                <c:pt idx="154">
                  <c:v>43144</c:v>
                </c:pt>
                <c:pt idx="155">
                  <c:v>43143</c:v>
                </c:pt>
                <c:pt idx="156">
                  <c:v>43141</c:v>
                </c:pt>
                <c:pt idx="157">
                  <c:v>43140</c:v>
                </c:pt>
                <c:pt idx="158">
                  <c:v>43139</c:v>
                </c:pt>
                <c:pt idx="159">
                  <c:v>43138</c:v>
                </c:pt>
                <c:pt idx="160">
                  <c:v>43137</c:v>
                </c:pt>
                <c:pt idx="161">
                  <c:v>43136</c:v>
                </c:pt>
                <c:pt idx="162">
                  <c:v>43133</c:v>
                </c:pt>
                <c:pt idx="163">
                  <c:v>43132</c:v>
                </c:pt>
                <c:pt idx="164">
                  <c:v>43131</c:v>
                </c:pt>
                <c:pt idx="165">
                  <c:v>43130</c:v>
                </c:pt>
                <c:pt idx="166">
                  <c:v>43129</c:v>
                </c:pt>
                <c:pt idx="167">
                  <c:v>43126</c:v>
                </c:pt>
                <c:pt idx="168">
                  <c:v>43125</c:v>
                </c:pt>
                <c:pt idx="169">
                  <c:v>43124</c:v>
                </c:pt>
                <c:pt idx="170">
                  <c:v>43123</c:v>
                </c:pt>
                <c:pt idx="171">
                  <c:v>43122</c:v>
                </c:pt>
                <c:pt idx="172">
                  <c:v>43120</c:v>
                </c:pt>
                <c:pt idx="173">
                  <c:v>43119</c:v>
                </c:pt>
                <c:pt idx="174">
                  <c:v>43118</c:v>
                </c:pt>
                <c:pt idx="175">
                  <c:v>43117</c:v>
                </c:pt>
                <c:pt idx="176">
                  <c:v>43116</c:v>
                </c:pt>
                <c:pt idx="177">
                  <c:v>43115</c:v>
                </c:pt>
                <c:pt idx="178">
                  <c:v>43112</c:v>
                </c:pt>
                <c:pt idx="179">
                  <c:v>43111</c:v>
                </c:pt>
                <c:pt idx="180">
                  <c:v>43110</c:v>
                </c:pt>
                <c:pt idx="181">
                  <c:v>43109</c:v>
                </c:pt>
                <c:pt idx="182">
                  <c:v>43108</c:v>
                </c:pt>
                <c:pt idx="183">
                  <c:v>43105</c:v>
                </c:pt>
                <c:pt idx="184">
                  <c:v>43104</c:v>
                </c:pt>
                <c:pt idx="185">
                  <c:v>43103</c:v>
                </c:pt>
                <c:pt idx="186">
                  <c:v>43102</c:v>
                </c:pt>
                <c:pt idx="187">
                  <c:v>43101</c:v>
                </c:pt>
                <c:pt idx="188">
                  <c:v>43100</c:v>
                </c:pt>
                <c:pt idx="189">
                  <c:v>43098</c:v>
                </c:pt>
                <c:pt idx="190">
                  <c:v>43097</c:v>
                </c:pt>
                <c:pt idx="191">
                  <c:v>43096</c:v>
                </c:pt>
                <c:pt idx="192">
                  <c:v>43095</c:v>
                </c:pt>
                <c:pt idx="193">
                  <c:v>43094</c:v>
                </c:pt>
                <c:pt idx="194">
                  <c:v>43091</c:v>
                </c:pt>
                <c:pt idx="195">
                  <c:v>43090</c:v>
                </c:pt>
                <c:pt idx="196">
                  <c:v>43089</c:v>
                </c:pt>
                <c:pt idx="197">
                  <c:v>43088</c:v>
                </c:pt>
                <c:pt idx="198">
                  <c:v>43087</c:v>
                </c:pt>
                <c:pt idx="199">
                  <c:v>43084</c:v>
                </c:pt>
                <c:pt idx="200">
                  <c:v>43083</c:v>
                </c:pt>
                <c:pt idx="201">
                  <c:v>43082</c:v>
                </c:pt>
                <c:pt idx="202">
                  <c:v>43081</c:v>
                </c:pt>
                <c:pt idx="203">
                  <c:v>43080</c:v>
                </c:pt>
                <c:pt idx="204">
                  <c:v>43079</c:v>
                </c:pt>
                <c:pt idx="205">
                  <c:v>43077</c:v>
                </c:pt>
                <c:pt idx="206">
                  <c:v>43076</c:v>
                </c:pt>
                <c:pt idx="207">
                  <c:v>43075</c:v>
                </c:pt>
                <c:pt idx="208">
                  <c:v>43074</c:v>
                </c:pt>
                <c:pt idx="209">
                  <c:v>43073</c:v>
                </c:pt>
                <c:pt idx="210">
                  <c:v>43070</c:v>
                </c:pt>
                <c:pt idx="211">
                  <c:v>43069</c:v>
                </c:pt>
                <c:pt idx="212">
                  <c:v>43068</c:v>
                </c:pt>
                <c:pt idx="213">
                  <c:v>43067</c:v>
                </c:pt>
                <c:pt idx="214">
                  <c:v>43066</c:v>
                </c:pt>
                <c:pt idx="215">
                  <c:v>43063</c:v>
                </c:pt>
                <c:pt idx="216">
                  <c:v>43062</c:v>
                </c:pt>
                <c:pt idx="217">
                  <c:v>43061</c:v>
                </c:pt>
                <c:pt idx="218">
                  <c:v>43060</c:v>
                </c:pt>
                <c:pt idx="219">
                  <c:v>43059</c:v>
                </c:pt>
                <c:pt idx="220">
                  <c:v>43056</c:v>
                </c:pt>
                <c:pt idx="221">
                  <c:v>43055</c:v>
                </c:pt>
                <c:pt idx="222">
                  <c:v>43054</c:v>
                </c:pt>
                <c:pt idx="223">
                  <c:v>43053</c:v>
                </c:pt>
                <c:pt idx="224">
                  <c:v>43052</c:v>
                </c:pt>
                <c:pt idx="225">
                  <c:v>43049</c:v>
                </c:pt>
                <c:pt idx="226">
                  <c:v>43048</c:v>
                </c:pt>
                <c:pt idx="227">
                  <c:v>43047</c:v>
                </c:pt>
                <c:pt idx="228">
                  <c:v>43046</c:v>
                </c:pt>
                <c:pt idx="229">
                  <c:v>43045</c:v>
                </c:pt>
                <c:pt idx="230">
                  <c:v>43042</c:v>
                </c:pt>
                <c:pt idx="231">
                  <c:v>43041</c:v>
                </c:pt>
                <c:pt idx="232">
                  <c:v>43040</c:v>
                </c:pt>
                <c:pt idx="233">
                  <c:v>43039</c:v>
                </c:pt>
                <c:pt idx="234">
                  <c:v>43038</c:v>
                </c:pt>
                <c:pt idx="235">
                  <c:v>43035</c:v>
                </c:pt>
                <c:pt idx="236">
                  <c:v>43034</c:v>
                </c:pt>
                <c:pt idx="237">
                  <c:v>43033</c:v>
                </c:pt>
                <c:pt idx="238">
                  <c:v>43032</c:v>
                </c:pt>
                <c:pt idx="239">
                  <c:v>43031</c:v>
                </c:pt>
                <c:pt idx="240">
                  <c:v>43028</c:v>
                </c:pt>
                <c:pt idx="241">
                  <c:v>43027</c:v>
                </c:pt>
                <c:pt idx="242">
                  <c:v>43026</c:v>
                </c:pt>
                <c:pt idx="243">
                  <c:v>43025</c:v>
                </c:pt>
                <c:pt idx="244">
                  <c:v>43024</c:v>
                </c:pt>
                <c:pt idx="245">
                  <c:v>43021</c:v>
                </c:pt>
                <c:pt idx="246">
                  <c:v>43020</c:v>
                </c:pt>
                <c:pt idx="247">
                  <c:v>43019</c:v>
                </c:pt>
                <c:pt idx="248">
                  <c:v>43018</c:v>
                </c:pt>
                <c:pt idx="249">
                  <c:v>43017</c:v>
                </c:pt>
                <c:pt idx="250">
                  <c:v>43014</c:v>
                </c:pt>
                <c:pt idx="251">
                  <c:v>43013</c:v>
                </c:pt>
                <c:pt idx="252">
                  <c:v>43012</c:v>
                </c:pt>
                <c:pt idx="253">
                  <c:v>43011</c:v>
                </c:pt>
                <c:pt idx="254">
                  <c:v>43010</c:v>
                </c:pt>
                <c:pt idx="255">
                  <c:v>43008</c:v>
                </c:pt>
                <c:pt idx="256">
                  <c:v>43007</c:v>
                </c:pt>
                <c:pt idx="257">
                  <c:v>43006</c:v>
                </c:pt>
                <c:pt idx="258">
                  <c:v>43005</c:v>
                </c:pt>
                <c:pt idx="259">
                  <c:v>43004</c:v>
                </c:pt>
                <c:pt idx="260">
                  <c:v>43003</c:v>
                </c:pt>
                <c:pt idx="261">
                  <c:v>43000</c:v>
                </c:pt>
                <c:pt idx="262">
                  <c:v>42999</c:v>
                </c:pt>
                <c:pt idx="263">
                  <c:v>42998</c:v>
                </c:pt>
                <c:pt idx="264">
                  <c:v>42997</c:v>
                </c:pt>
                <c:pt idx="265">
                  <c:v>42996</c:v>
                </c:pt>
                <c:pt idx="266">
                  <c:v>42993</c:v>
                </c:pt>
                <c:pt idx="267">
                  <c:v>42992</c:v>
                </c:pt>
                <c:pt idx="268">
                  <c:v>42991</c:v>
                </c:pt>
                <c:pt idx="269">
                  <c:v>42990</c:v>
                </c:pt>
                <c:pt idx="270">
                  <c:v>42989</c:v>
                </c:pt>
                <c:pt idx="271">
                  <c:v>42988</c:v>
                </c:pt>
                <c:pt idx="272">
                  <c:v>42986</c:v>
                </c:pt>
                <c:pt idx="273">
                  <c:v>42985</c:v>
                </c:pt>
                <c:pt idx="274">
                  <c:v>42984</c:v>
                </c:pt>
                <c:pt idx="275">
                  <c:v>42983</c:v>
                </c:pt>
                <c:pt idx="276">
                  <c:v>42982</c:v>
                </c:pt>
                <c:pt idx="277">
                  <c:v>42979</c:v>
                </c:pt>
                <c:pt idx="278">
                  <c:v>42978</c:v>
                </c:pt>
                <c:pt idx="279">
                  <c:v>42977</c:v>
                </c:pt>
                <c:pt idx="280">
                  <c:v>42976</c:v>
                </c:pt>
                <c:pt idx="281">
                  <c:v>42975</c:v>
                </c:pt>
                <c:pt idx="282">
                  <c:v>42972</c:v>
                </c:pt>
                <c:pt idx="283">
                  <c:v>42971</c:v>
                </c:pt>
                <c:pt idx="284">
                  <c:v>42970</c:v>
                </c:pt>
                <c:pt idx="285">
                  <c:v>42969</c:v>
                </c:pt>
                <c:pt idx="286">
                  <c:v>42968</c:v>
                </c:pt>
                <c:pt idx="287">
                  <c:v>42967</c:v>
                </c:pt>
                <c:pt idx="288">
                  <c:v>42965</c:v>
                </c:pt>
                <c:pt idx="289">
                  <c:v>42964</c:v>
                </c:pt>
                <c:pt idx="290">
                  <c:v>42963</c:v>
                </c:pt>
                <c:pt idx="291">
                  <c:v>42962</c:v>
                </c:pt>
                <c:pt idx="292">
                  <c:v>42961</c:v>
                </c:pt>
                <c:pt idx="293">
                  <c:v>42958</c:v>
                </c:pt>
                <c:pt idx="294">
                  <c:v>42957</c:v>
                </c:pt>
                <c:pt idx="295">
                  <c:v>42956</c:v>
                </c:pt>
                <c:pt idx="296">
                  <c:v>42955</c:v>
                </c:pt>
                <c:pt idx="297">
                  <c:v>42954</c:v>
                </c:pt>
                <c:pt idx="298">
                  <c:v>42951</c:v>
                </c:pt>
                <c:pt idx="299">
                  <c:v>42950</c:v>
                </c:pt>
                <c:pt idx="300">
                  <c:v>42949</c:v>
                </c:pt>
                <c:pt idx="301">
                  <c:v>42948</c:v>
                </c:pt>
                <c:pt idx="302">
                  <c:v>42947</c:v>
                </c:pt>
                <c:pt idx="303">
                  <c:v>42944</c:v>
                </c:pt>
                <c:pt idx="304">
                  <c:v>42943</c:v>
                </c:pt>
                <c:pt idx="305">
                  <c:v>42942</c:v>
                </c:pt>
                <c:pt idx="306">
                  <c:v>42941</c:v>
                </c:pt>
                <c:pt idx="307">
                  <c:v>42940</c:v>
                </c:pt>
                <c:pt idx="308">
                  <c:v>42937</c:v>
                </c:pt>
                <c:pt idx="309">
                  <c:v>42936</c:v>
                </c:pt>
                <c:pt idx="310">
                  <c:v>42935</c:v>
                </c:pt>
                <c:pt idx="311">
                  <c:v>42934</c:v>
                </c:pt>
                <c:pt idx="312">
                  <c:v>42933</c:v>
                </c:pt>
                <c:pt idx="313">
                  <c:v>42930</c:v>
                </c:pt>
                <c:pt idx="314">
                  <c:v>42929</c:v>
                </c:pt>
                <c:pt idx="315">
                  <c:v>42928</c:v>
                </c:pt>
                <c:pt idx="316">
                  <c:v>42927</c:v>
                </c:pt>
                <c:pt idx="317">
                  <c:v>42926</c:v>
                </c:pt>
                <c:pt idx="318">
                  <c:v>42923</c:v>
                </c:pt>
                <c:pt idx="319">
                  <c:v>42922</c:v>
                </c:pt>
                <c:pt idx="320">
                  <c:v>42921</c:v>
                </c:pt>
                <c:pt idx="321">
                  <c:v>42920</c:v>
                </c:pt>
                <c:pt idx="322">
                  <c:v>42919</c:v>
                </c:pt>
                <c:pt idx="323">
                  <c:v>42916</c:v>
                </c:pt>
                <c:pt idx="324">
                  <c:v>42915</c:v>
                </c:pt>
                <c:pt idx="325">
                  <c:v>42914</c:v>
                </c:pt>
                <c:pt idx="326">
                  <c:v>42913</c:v>
                </c:pt>
                <c:pt idx="327">
                  <c:v>42912</c:v>
                </c:pt>
                <c:pt idx="328">
                  <c:v>42909</c:v>
                </c:pt>
                <c:pt idx="329">
                  <c:v>42908</c:v>
                </c:pt>
                <c:pt idx="330">
                  <c:v>42907</c:v>
                </c:pt>
                <c:pt idx="331">
                  <c:v>42906</c:v>
                </c:pt>
                <c:pt idx="332">
                  <c:v>42905</c:v>
                </c:pt>
                <c:pt idx="333">
                  <c:v>42902</c:v>
                </c:pt>
                <c:pt idx="334">
                  <c:v>42901</c:v>
                </c:pt>
                <c:pt idx="335">
                  <c:v>42900</c:v>
                </c:pt>
                <c:pt idx="336">
                  <c:v>42899</c:v>
                </c:pt>
                <c:pt idx="337">
                  <c:v>42898</c:v>
                </c:pt>
                <c:pt idx="338">
                  <c:v>42896</c:v>
                </c:pt>
                <c:pt idx="339">
                  <c:v>42895</c:v>
                </c:pt>
                <c:pt idx="340">
                  <c:v>42894</c:v>
                </c:pt>
                <c:pt idx="341">
                  <c:v>42893</c:v>
                </c:pt>
                <c:pt idx="342">
                  <c:v>42892</c:v>
                </c:pt>
                <c:pt idx="343">
                  <c:v>42891</c:v>
                </c:pt>
                <c:pt idx="344">
                  <c:v>42888</c:v>
                </c:pt>
                <c:pt idx="345">
                  <c:v>42887</c:v>
                </c:pt>
                <c:pt idx="346">
                  <c:v>42886</c:v>
                </c:pt>
                <c:pt idx="347">
                  <c:v>42885</c:v>
                </c:pt>
                <c:pt idx="348">
                  <c:v>42884</c:v>
                </c:pt>
                <c:pt idx="349">
                  <c:v>42881</c:v>
                </c:pt>
                <c:pt idx="350">
                  <c:v>42880</c:v>
                </c:pt>
                <c:pt idx="351">
                  <c:v>42879</c:v>
                </c:pt>
                <c:pt idx="352">
                  <c:v>42878</c:v>
                </c:pt>
                <c:pt idx="353">
                  <c:v>42877</c:v>
                </c:pt>
                <c:pt idx="354">
                  <c:v>42875</c:v>
                </c:pt>
                <c:pt idx="355">
                  <c:v>42874</c:v>
                </c:pt>
                <c:pt idx="356">
                  <c:v>42873</c:v>
                </c:pt>
                <c:pt idx="357">
                  <c:v>42872</c:v>
                </c:pt>
                <c:pt idx="358">
                  <c:v>42871</c:v>
                </c:pt>
                <c:pt idx="359">
                  <c:v>42870</c:v>
                </c:pt>
                <c:pt idx="360">
                  <c:v>42867</c:v>
                </c:pt>
                <c:pt idx="361">
                  <c:v>42866</c:v>
                </c:pt>
                <c:pt idx="362">
                  <c:v>42865</c:v>
                </c:pt>
                <c:pt idx="363">
                  <c:v>42864</c:v>
                </c:pt>
                <c:pt idx="364">
                  <c:v>42863</c:v>
                </c:pt>
                <c:pt idx="365">
                  <c:v>42860</c:v>
                </c:pt>
                <c:pt idx="366">
                  <c:v>42859</c:v>
                </c:pt>
                <c:pt idx="367">
                  <c:v>42858</c:v>
                </c:pt>
                <c:pt idx="368">
                  <c:v>42857</c:v>
                </c:pt>
                <c:pt idx="369">
                  <c:v>42856</c:v>
                </c:pt>
                <c:pt idx="370">
                  <c:v>42855</c:v>
                </c:pt>
                <c:pt idx="371">
                  <c:v>42853</c:v>
                </c:pt>
                <c:pt idx="372">
                  <c:v>42852</c:v>
                </c:pt>
                <c:pt idx="373">
                  <c:v>42851</c:v>
                </c:pt>
                <c:pt idx="374">
                  <c:v>42850</c:v>
                </c:pt>
                <c:pt idx="375">
                  <c:v>42849</c:v>
                </c:pt>
                <c:pt idx="376">
                  <c:v>42846</c:v>
                </c:pt>
                <c:pt idx="377">
                  <c:v>42845</c:v>
                </c:pt>
                <c:pt idx="378">
                  <c:v>42844</c:v>
                </c:pt>
                <c:pt idx="379">
                  <c:v>42843</c:v>
                </c:pt>
                <c:pt idx="380">
                  <c:v>42842</c:v>
                </c:pt>
                <c:pt idx="381">
                  <c:v>42839</c:v>
                </c:pt>
                <c:pt idx="382">
                  <c:v>42838</c:v>
                </c:pt>
                <c:pt idx="383">
                  <c:v>42837</c:v>
                </c:pt>
                <c:pt idx="384">
                  <c:v>42836</c:v>
                </c:pt>
                <c:pt idx="385">
                  <c:v>42835</c:v>
                </c:pt>
                <c:pt idx="386">
                  <c:v>42832</c:v>
                </c:pt>
                <c:pt idx="387">
                  <c:v>42831</c:v>
                </c:pt>
                <c:pt idx="388">
                  <c:v>42830</c:v>
                </c:pt>
                <c:pt idx="389">
                  <c:v>42829</c:v>
                </c:pt>
                <c:pt idx="390">
                  <c:v>42828</c:v>
                </c:pt>
                <c:pt idx="391">
                  <c:v>42825</c:v>
                </c:pt>
                <c:pt idx="392">
                  <c:v>42824</c:v>
                </c:pt>
                <c:pt idx="393">
                  <c:v>42823</c:v>
                </c:pt>
                <c:pt idx="394">
                  <c:v>42822</c:v>
                </c:pt>
                <c:pt idx="395">
                  <c:v>42821</c:v>
                </c:pt>
                <c:pt idx="396">
                  <c:v>42818</c:v>
                </c:pt>
                <c:pt idx="397">
                  <c:v>42817</c:v>
                </c:pt>
                <c:pt idx="398">
                  <c:v>42816</c:v>
                </c:pt>
                <c:pt idx="399">
                  <c:v>42815</c:v>
                </c:pt>
                <c:pt idx="400">
                  <c:v>42814</c:v>
                </c:pt>
                <c:pt idx="401">
                  <c:v>42811</c:v>
                </c:pt>
                <c:pt idx="402">
                  <c:v>42810</c:v>
                </c:pt>
                <c:pt idx="403">
                  <c:v>42809</c:v>
                </c:pt>
                <c:pt idx="404">
                  <c:v>42808</c:v>
                </c:pt>
                <c:pt idx="405">
                  <c:v>42807</c:v>
                </c:pt>
                <c:pt idx="406">
                  <c:v>42804</c:v>
                </c:pt>
                <c:pt idx="407">
                  <c:v>42803</c:v>
                </c:pt>
                <c:pt idx="408">
                  <c:v>42802</c:v>
                </c:pt>
                <c:pt idx="409">
                  <c:v>42801</c:v>
                </c:pt>
                <c:pt idx="410">
                  <c:v>42800</c:v>
                </c:pt>
                <c:pt idx="411">
                  <c:v>42797</c:v>
                </c:pt>
                <c:pt idx="412">
                  <c:v>42796</c:v>
                </c:pt>
                <c:pt idx="413">
                  <c:v>42795</c:v>
                </c:pt>
                <c:pt idx="414">
                  <c:v>42794</c:v>
                </c:pt>
                <c:pt idx="415">
                  <c:v>42793</c:v>
                </c:pt>
                <c:pt idx="416">
                  <c:v>42790</c:v>
                </c:pt>
                <c:pt idx="417">
                  <c:v>42789</c:v>
                </c:pt>
                <c:pt idx="418">
                  <c:v>42788</c:v>
                </c:pt>
                <c:pt idx="419">
                  <c:v>42787</c:v>
                </c:pt>
                <c:pt idx="420">
                  <c:v>42786</c:v>
                </c:pt>
                <c:pt idx="421">
                  <c:v>42783</c:v>
                </c:pt>
                <c:pt idx="422">
                  <c:v>42782</c:v>
                </c:pt>
                <c:pt idx="423">
                  <c:v>42781</c:v>
                </c:pt>
                <c:pt idx="424">
                  <c:v>42780</c:v>
                </c:pt>
                <c:pt idx="425">
                  <c:v>42779</c:v>
                </c:pt>
                <c:pt idx="426">
                  <c:v>42776</c:v>
                </c:pt>
                <c:pt idx="427">
                  <c:v>42775</c:v>
                </c:pt>
                <c:pt idx="428">
                  <c:v>42774</c:v>
                </c:pt>
                <c:pt idx="429">
                  <c:v>42773</c:v>
                </c:pt>
                <c:pt idx="430">
                  <c:v>42772</c:v>
                </c:pt>
                <c:pt idx="431">
                  <c:v>42769</c:v>
                </c:pt>
                <c:pt idx="432">
                  <c:v>42768</c:v>
                </c:pt>
                <c:pt idx="433">
                  <c:v>42767</c:v>
                </c:pt>
                <c:pt idx="434">
                  <c:v>42766</c:v>
                </c:pt>
                <c:pt idx="435">
                  <c:v>42765</c:v>
                </c:pt>
                <c:pt idx="436">
                  <c:v>42762</c:v>
                </c:pt>
                <c:pt idx="437">
                  <c:v>42761</c:v>
                </c:pt>
                <c:pt idx="438">
                  <c:v>42760</c:v>
                </c:pt>
                <c:pt idx="439">
                  <c:v>42759</c:v>
                </c:pt>
                <c:pt idx="440">
                  <c:v>42758</c:v>
                </c:pt>
                <c:pt idx="441">
                  <c:v>42755</c:v>
                </c:pt>
                <c:pt idx="442">
                  <c:v>42754</c:v>
                </c:pt>
                <c:pt idx="443">
                  <c:v>42753</c:v>
                </c:pt>
                <c:pt idx="444">
                  <c:v>42752</c:v>
                </c:pt>
                <c:pt idx="445">
                  <c:v>42751</c:v>
                </c:pt>
                <c:pt idx="446">
                  <c:v>42748</c:v>
                </c:pt>
                <c:pt idx="447">
                  <c:v>42747</c:v>
                </c:pt>
                <c:pt idx="448">
                  <c:v>42746</c:v>
                </c:pt>
                <c:pt idx="449">
                  <c:v>42745</c:v>
                </c:pt>
                <c:pt idx="450">
                  <c:v>42744</c:v>
                </c:pt>
                <c:pt idx="451">
                  <c:v>42741</c:v>
                </c:pt>
                <c:pt idx="452">
                  <c:v>42740</c:v>
                </c:pt>
                <c:pt idx="453">
                  <c:v>42739</c:v>
                </c:pt>
                <c:pt idx="454">
                  <c:v>42738</c:v>
                </c:pt>
                <c:pt idx="455">
                  <c:v>42737</c:v>
                </c:pt>
                <c:pt idx="456">
                  <c:v>42735</c:v>
                </c:pt>
                <c:pt idx="457">
                  <c:v>42734</c:v>
                </c:pt>
                <c:pt idx="458">
                  <c:v>42733</c:v>
                </c:pt>
                <c:pt idx="459">
                  <c:v>42732</c:v>
                </c:pt>
                <c:pt idx="460">
                  <c:v>42731</c:v>
                </c:pt>
                <c:pt idx="461">
                  <c:v>42730</c:v>
                </c:pt>
                <c:pt idx="462">
                  <c:v>42727</c:v>
                </c:pt>
                <c:pt idx="463">
                  <c:v>42726</c:v>
                </c:pt>
                <c:pt idx="464">
                  <c:v>42725</c:v>
                </c:pt>
                <c:pt idx="465">
                  <c:v>42724</c:v>
                </c:pt>
                <c:pt idx="466">
                  <c:v>42723</c:v>
                </c:pt>
                <c:pt idx="467">
                  <c:v>42720</c:v>
                </c:pt>
                <c:pt idx="468">
                  <c:v>42719</c:v>
                </c:pt>
                <c:pt idx="469">
                  <c:v>42718</c:v>
                </c:pt>
                <c:pt idx="470">
                  <c:v>42717</c:v>
                </c:pt>
                <c:pt idx="471">
                  <c:v>42716</c:v>
                </c:pt>
                <c:pt idx="472">
                  <c:v>42714</c:v>
                </c:pt>
                <c:pt idx="473">
                  <c:v>42713</c:v>
                </c:pt>
                <c:pt idx="474">
                  <c:v>42712</c:v>
                </c:pt>
                <c:pt idx="475">
                  <c:v>42711</c:v>
                </c:pt>
                <c:pt idx="476">
                  <c:v>42710</c:v>
                </c:pt>
                <c:pt idx="477">
                  <c:v>42709</c:v>
                </c:pt>
                <c:pt idx="478">
                  <c:v>42706</c:v>
                </c:pt>
                <c:pt idx="479">
                  <c:v>42705</c:v>
                </c:pt>
                <c:pt idx="480">
                  <c:v>42704</c:v>
                </c:pt>
                <c:pt idx="481">
                  <c:v>42703</c:v>
                </c:pt>
                <c:pt idx="482">
                  <c:v>42702</c:v>
                </c:pt>
                <c:pt idx="483">
                  <c:v>42699</c:v>
                </c:pt>
                <c:pt idx="484">
                  <c:v>42698</c:v>
                </c:pt>
                <c:pt idx="485">
                  <c:v>42697</c:v>
                </c:pt>
                <c:pt idx="486">
                  <c:v>42696</c:v>
                </c:pt>
                <c:pt idx="487">
                  <c:v>42695</c:v>
                </c:pt>
                <c:pt idx="488">
                  <c:v>42694</c:v>
                </c:pt>
                <c:pt idx="489">
                  <c:v>42692</c:v>
                </c:pt>
                <c:pt idx="490">
                  <c:v>42691</c:v>
                </c:pt>
                <c:pt idx="491">
                  <c:v>42690</c:v>
                </c:pt>
                <c:pt idx="492">
                  <c:v>42689</c:v>
                </c:pt>
                <c:pt idx="493">
                  <c:v>42688</c:v>
                </c:pt>
                <c:pt idx="494">
                  <c:v>42685</c:v>
                </c:pt>
                <c:pt idx="495">
                  <c:v>42684</c:v>
                </c:pt>
                <c:pt idx="496">
                  <c:v>42683</c:v>
                </c:pt>
                <c:pt idx="497">
                  <c:v>42682</c:v>
                </c:pt>
                <c:pt idx="498">
                  <c:v>42681</c:v>
                </c:pt>
                <c:pt idx="499">
                  <c:v>42678</c:v>
                </c:pt>
                <c:pt idx="500">
                  <c:v>42677</c:v>
                </c:pt>
                <c:pt idx="501">
                  <c:v>42676</c:v>
                </c:pt>
                <c:pt idx="502">
                  <c:v>42675</c:v>
                </c:pt>
                <c:pt idx="503">
                  <c:v>42674</c:v>
                </c:pt>
                <c:pt idx="504">
                  <c:v>42671</c:v>
                </c:pt>
                <c:pt idx="505">
                  <c:v>42670</c:v>
                </c:pt>
                <c:pt idx="506">
                  <c:v>42669</c:v>
                </c:pt>
                <c:pt idx="507">
                  <c:v>42668</c:v>
                </c:pt>
                <c:pt idx="508">
                  <c:v>42667</c:v>
                </c:pt>
                <c:pt idx="509">
                  <c:v>42664</c:v>
                </c:pt>
                <c:pt idx="510">
                  <c:v>42663</c:v>
                </c:pt>
                <c:pt idx="511">
                  <c:v>42662</c:v>
                </c:pt>
                <c:pt idx="512">
                  <c:v>42661</c:v>
                </c:pt>
                <c:pt idx="513">
                  <c:v>42660</c:v>
                </c:pt>
                <c:pt idx="514">
                  <c:v>42657</c:v>
                </c:pt>
                <c:pt idx="515">
                  <c:v>42656</c:v>
                </c:pt>
                <c:pt idx="516">
                  <c:v>42655</c:v>
                </c:pt>
                <c:pt idx="517">
                  <c:v>42654</c:v>
                </c:pt>
                <c:pt idx="518">
                  <c:v>42653</c:v>
                </c:pt>
                <c:pt idx="519">
                  <c:v>42650</c:v>
                </c:pt>
                <c:pt idx="520">
                  <c:v>42649</c:v>
                </c:pt>
                <c:pt idx="521">
                  <c:v>42648</c:v>
                </c:pt>
                <c:pt idx="522">
                  <c:v>42647</c:v>
                </c:pt>
                <c:pt idx="523">
                  <c:v>42646</c:v>
                </c:pt>
                <c:pt idx="524">
                  <c:v>42643</c:v>
                </c:pt>
                <c:pt idx="525">
                  <c:v>42642</c:v>
                </c:pt>
                <c:pt idx="526">
                  <c:v>42641</c:v>
                </c:pt>
                <c:pt idx="527">
                  <c:v>42640</c:v>
                </c:pt>
                <c:pt idx="528">
                  <c:v>42639</c:v>
                </c:pt>
                <c:pt idx="529">
                  <c:v>42636</c:v>
                </c:pt>
                <c:pt idx="530">
                  <c:v>42635</c:v>
                </c:pt>
                <c:pt idx="531">
                  <c:v>42634</c:v>
                </c:pt>
                <c:pt idx="532">
                  <c:v>42633</c:v>
                </c:pt>
                <c:pt idx="533">
                  <c:v>42632</c:v>
                </c:pt>
                <c:pt idx="534">
                  <c:v>42629</c:v>
                </c:pt>
                <c:pt idx="535">
                  <c:v>42628</c:v>
                </c:pt>
                <c:pt idx="536">
                  <c:v>42627</c:v>
                </c:pt>
                <c:pt idx="537">
                  <c:v>42626</c:v>
                </c:pt>
                <c:pt idx="538">
                  <c:v>42625</c:v>
                </c:pt>
                <c:pt idx="539">
                  <c:v>42623</c:v>
                </c:pt>
                <c:pt idx="540">
                  <c:v>42622</c:v>
                </c:pt>
                <c:pt idx="541">
                  <c:v>42621</c:v>
                </c:pt>
                <c:pt idx="542">
                  <c:v>42620</c:v>
                </c:pt>
                <c:pt idx="543">
                  <c:v>42619</c:v>
                </c:pt>
                <c:pt idx="544">
                  <c:v>42618</c:v>
                </c:pt>
                <c:pt idx="545">
                  <c:v>42615</c:v>
                </c:pt>
                <c:pt idx="546">
                  <c:v>42614</c:v>
                </c:pt>
                <c:pt idx="547">
                  <c:v>42613</c:v>
                </c:pt>
                <c:pt idx="548">
                  <c:v>42612</c:v>
                </c:pt>
                <c:pt idx="549">
                  <c:v>42611</c:v>
                </c:pt>
                <c:pt idx="550">
                  <c:v>42608</c:v>
                </c:pt>
                <c:pt idx="551">
                  <c:v>42607</c:v>
                </c:pt>
                <c:pt idx="552">
                  <c:v>42606</c:v>
                </c:pt>
                <c:pt idx="553">
                  <c:v>42605</c:v>
                </c:pt>
                <c:pt idx="554">
                  <c:v>42604</c:v>
                </c:pt>
                <c:pt idx="555">
                  <c:v>42602</c:v>
                </c:pt>
                <c:pt idx="556">
                  <c:v>42601</c:v>
                </c:pt>
                <c:pt idx="557">
                  <c:v>42600</c:v>
                </c:pt>
                <c:pt idx="558">
                  <c:v>42599</c:v>
                </c:pt>
                <c:pt idx="559">
                  <c:v>42598</c:v>
                </c:pt>
                <c:pt idx="560">
                  <c:v>42597</c:v>
                </c:pt>
                <c:pt idx="561">
                  <c:v>42594</c:v>
                </c:pt>
                <c:pt idx="562">
                  <c:v>42593</c:v>
                </c:pt>
                <c:pt idx="563">
                  <c:v>42592</c:v>
                </c:pt>
                <c:pt idx="564">
                  <c:v>42591</c:v>
                </c:pt>
                <c:pt idx="565">
                  <c:v>42590</c:v>
                </c:pt>
                <c:pt idx="566">
                  <c:v>42587</c:v>
                </c:pt>
                <c:pt idx="567">
                  <c:v>42586</c:v>
                </c:pt>
                <c:pt idx="568">
                  <c:v>42585</c:v>
                </c:pt>
                <c:pt idx="569">
                  <c:v>42584</c:v>
                </c:pt>
                <c:pt idx="570">
                  <c:v>42583</c:v>
                </c:pt>
                <c:pt idx="571">
                  <c:v>42582</c:v>
                </c:pt>
                <c:pt idx="572">
                  <c:v>42580</c:v>
                </c:pt>
                <c:pt idx="573">
                  <c:v>42579</c:v>
                </c:pt>
                <c:pt idx="574">
                  <c:v>42578</c:v>
                </c:pt>
                <c:pt idx="575">
                  <c:v>42577</c:v>
                </c:pt>
                <c:pt idx="576">
                  <c:v>42576</c:v>
                </c:pt>
                <c:pt idx="577">
                  <c:v>42573</c:v>
                </c:pt>
                <c:pt idx="578">
                  <c:v>42572</c:v>
                </c:pt>
                <c:pt idx="579">
                  <c:v>42571</c:v>
                </c:pt>
                <c:pt idx="580">
                  <c:v>42570</c:v>
                </c:pt>
                <c:pt idx="581">
                  <c:v>42569</c:v>
                </c:pt>
                <c:pt idx="582">
                  <c:v>42566</c:v>
                </c:pt>
                <c:pt idx="583">
                  <c:v>42565</c:v>
                </c:pt>
                <c:pt idx="584">
                  <c:v>42564</c:v>
                </c:pt>
                <c:pt idx="585">
                  <c:v>42563</c:v>
                </c:pt>
                <c:pt idx="586">
                  <c:v>42562</c:v>
                </c:pt>
                <c:pt idx="587">
                  <c:v>42561</c:v>
                </c:pt>
                <c:pt idx="588">
                  <c:v>42559</c:v>
                </c:pt>
                <c:pt idx="589">
                  <c:v>42558</c:v>
                </c:pt>
                <c:pt idx="590">
                  <c:v>42557</c:v>
                </c:pt>
                <c:pt idx="591">
                  <c:v>42556</c:v>
                </c:pt>
                <c:pt idx="592">
                  <c:v>42555</c:v>
                </c:pt>
                <c:pt idx="593">
                  <c:v>42552</c:v>
                </c:pt>
                <c:pt idx="594">
                  <c:v>42551</c:v>
                </c:pt>
                <c:pt idx="595">
                  <c:v>42550</c:v>
                </c:pt>
                <c:pt idx="596">
                  <c:v>42549</c:v>
                </c:pt>
                <c:pt idx="597">
                  <c:v>42548</c:v>
                </c:pt>
                <c:pt idx="598">
                  <c:v>42545</c:v>
                </c:pt>
                <c:pt idx="599">
                  <c:v>42544</c:v>
                </c:pt>
                <c:pt idx="600">
                  <c:v>42543</c:v>
                </c:pt>
                <c:pt idx="601">
                  <c:v>42542</c:v>
                </c:pt>
                <c:pt idx="602">
                  <c:v>42541</c:v>
                </c:pt>
                <c:pt idx="603">
                  <c:v>42538</c:v>
                </c:pt>
                <c:pt idx="604">
                  <c:v>42537</c:v>
                </c:pt>
                <c:pt idx="605">
                  <c:v>42536</c:v>
                </c:pt>
                <c:pt idx="606">
                  <c:v>42535</c:v>
                </c:pt>
                <c:pt idx="607">
                  <c:v>42534</c:v>
                </c:pt>
                <c:pt idx="608">
                  <c:v>42531</c:v>
                </c:pt>
                <c:pt idx="609">
                  <c:v>42530</c:v>
                </c:pt>
                <c:pt idx="610">
                  <c:v>42529</c:v>
                </c:pt>
                <c:pt idx="611">
                  <c:v>42528</c:v>
                </c:pt>
                <c:pt idx="612">
                  <c:v>42527</c:v>
                </c:pt>
                <c:pt idx="613">
                  <c:v>42524</c:v>
                </c:pt>
                <c:pt idx="614">
                  <c:v>42523</c:v>
                </c:pt>
                <c:pt idx="615">
                  <c:v>42522</c:v>
                </c:pt>
                <c:pt idx="616">
                  <c:v>42521</c:v>
                </c:pt>
                <c:pt idx="617">
                  <c:v>42520</c:v>
                </c:pt>
                <c:pt idx="618">
                  <c:v>42517</c:v>
                </c:pt>
                <c:pt idx="619">
                  <c:v>42516</c:v>
                </c:pt>
                <c:pt idx="620">
                  <c:v>42515</c:v>
                </c:pt>
                <c:pt idx="621">
                  <c:v>42514</c:v>
                </c:pt>
                <c:pt idx="622">
                  <c:v>42513</c:v>
                </c:pt>
                <c:pt idx="623">
                  <c:v>42510</c:v>
                </c:pt>
                <c:pt idx="624">
                  <c:v>42509</c:v>
                </c:pt>
                <c:pt idx="625">
                  <c:v>42508</c:v>
                </c:pt>
                <c:pt idx="626">
                  <c:v>42507</c:v>
                </c:pt>
                <c:pt idx="627">
                  <c:v>42506</c:v>
                </c:pt>
                <c:pt idx="628">
                  <c:v>42503</c:v>
                </c:pt>
                <c:pt idx="629">
                  <c:v>42502</c:v>
                </c:pt>
                <c:pt idx="630">
                  <c:v>42501</c:v>
                </c:pt>
                <c:pt idx="631">
                  <c:v>42500</c:v>
                </c:pt>
                <c:pt idx="632">
                  <c:v>42499</c:v>
                </c:pt>
                <c:pt idx="633">
                  <c:v>42496</c:v>
                </c:pt>
                <c:pt idx="634">
                  <c:v>42495</c:v>
                </c:pt>
                <c:pt idx="635">
                  <c:v>42494</c:v>
                </c:pt>
                <c:pt idx="636">
                  <c:v>42493</c:v>
                </c:pt>
                <c:pt idx="637">
                  <c:v>42492</c:v>
                </c:pt>
                <c:pt idx="638">
                  <c:v>42490</c:v>
                </c:pt>
                <c:pt idx="639">
                  <c:v>42489</c:v>
                </c:pt>
                <c:pt idx="640">
                  <c:v>42488</c:v>
                </c:pt>
                <c:pt idx="641">
                  <c:v>42487</c:v>
                </c:pt>
                <c:pt idx="642">
                  <c:v>42486</c:v>
                </c:pt>
                <c:pt idx="643">
                  <c:v>42485</c:v>
                </c:pt>
                <c:pt idx="644">
                  <c:v>42482</c:v>
                </c:pt>
                <c:pt idx="645">
                  <c:v>42481</c:v>
                </c:pt>
                <c:pt idx="646">
                  <c:v>42480</c:v>
                </c:pt>
                <c:pt idx="647">
                  <c:v>42479</c:v>
                </c:pt>
                <c:pt idx="648">
                  <c:v>42478</c:v>
                </c:pt>
                <c:pt idx="649">
                  <c:v>42475</c:v>
                </c:pt>
                <c:pt idx="650">
                  <c:v>42474</c:v>
                </c:pt>
                <c:pt idx="651">
                  <c:v>42473</c:v>
                </c:pt>
                <c:pt idx="652">
                  <c:v>42472</c:v>
                </c:pt>
                <c:pt idx="653">
                  <c:v>42471</c:v>
                </c:pt>
                <c:pt idx="654">
                  <c:v>42470</c:v>
                </c:pt>
                <c:pt idx="655">
                  <c:v>42468</c:v>
                </c:pt>
                <c:pt idx="656">
                  <c:v>42467</c:v>
                </c:pt>
                <c:pt idx="657">
                  <c:v>42466</c:v>
                </c:pt>
                <c:pt idx="658">
                  <c:v>42465</c:v>
                </c:pt>
                <c:pt idx="659">
                  <c:v>42464</c:v>
                </c:pt>
                <c:pt idx="660">
                  <c:v>42461</c:v>
                </c:pt>
                <c:pt idx="661">
                  <c:v>42460</c:v>
                </c:pt>
                <c:pt idx="662">
                  <c:v>42459</c:v>
                </c:pt>
                <c:pt idx="663">
                  <c:v>42458</c:v>
                </c:pt>
                <c:pt idx="664">
                  <c:v>42457</c:v>
                </c:pt>
                <c:pt idx="665">
                  <c:v>42454</c:v>
                </c:pt>
                <c:pt idx="666">
                  <c:v>42453</c:v>
                </c:pt>
                <c:pt idx="667">
                  <c:v>42452</c:v>
                </c:pt>
                <c:pt idx="668">
                  <c:v>42451</c:v>
                </c:pt>
                <c:pt idx="669">
                  <c:v>42450</c:v>
                </c:pt>
                <c:pt idx="670">
                  <c:v>42449</c:v>
                </c:pt>
                <c:pt idx="671">
                  <c:v>42447</c:v>
                </c:pt>
                <c:pt idx="672">
                  <c:v>42446</c:v>
                </c:pt>
                <c:pt idx="673">
                  <c:v>42445</c:v>
                </c:pt>
                <c:pt idx="674">
                  <c:v>42444</c:v>
                </c:pt>
                <c:pt idx="675">
                  <c:v>42443</c:v>
                </c:pt>
                <c:pt idx="676">
                  <c:v>42440</c:v>
                </c:pt>
                <c:pt idx="677">
                  <c:v>42439</c:v>
                </c:pt>
                <c:pt idx="678">
                  <c:v>42438</c:v>
                </c:pt>
                <c:pt idx="679">
                  <c:v>42437</c:v>
                </c:pt>
                <c:pt idx="680">
                  <c:v>42436</c:v>
                </c:pt>
                <c:pt idx="681">
                  <c:v>42433</c:v>
                </c:pt>
                <c:pt idx="682">
                  <c:v>42432</c:v>
                </c:pt>
                <c:pt idx="683">
                  <c:v>42431</c:v>
                </c:pt>
                <c:pt idx="684">
                  <c:v>42430</c:v>
                </c:pt>
                <c:pt idx="685">
                  <c:v>42429</c:v>
                </c:pt>
                <c:pt idx="686">
                  <c:v>42426</c:v>
                </c:pt>
                <c:pt idx="687">
                  <c:v>42425</c:v>
                </c:pt>
                <c:pt idx="688">
                  <c:v>42424</c:v>
                </c:pt>
                <c:pt idx="689">
                  <c:v>42423</c:v>
                </c:pt>
                <c:pt idx="690">
                  <c:v>42422</c:v>
                </c:pt>
                <c:pt idx="691">
                  <c:v>42420</c:v>
                </c:pt>
                <c:pt idx="692">
                  <c:v>42419</c:v>
                </c:pt>
                <c:pt idx="693">
                  <c:v>42418</c:v>
                </c:pt>
                <c:pt idx="694">
                  <c:v>42417</c:v>
                </c:pt>
                <c:pt idx="695">
                  <c:v>42416</c:v>
                </c:pt>
                <c:pt idx="696">
                  <c:v>42415</c:v>
                </c:pt>
                <c:pt idx="697">
                  <c:v>42412</c:v>
                </c:pt>
                <c:pt idx="698">
                  <c:v>42411</c:v>
                </c:pt>
                <c:pt idx="699">
                  <c:v>42410</c:v>
                </c:pt>
                <c:pt idx="700">
                  <c:v>42409</c:v>
                </c:pt>
                <c:pt idx="701">
                  <c:v>42408</c:v>
                </c:pt>
                <c:pt idx="702">
                  <c:v>42405</c:v>
                </c:pt>
                <c:pt idx="703">
                  <c:v>42404</c:v>
                </c:pt>
                <c:pt idx="704">
                  <c:v>42403</c:v>
                </c:pt>
                <c:pt idx="705">
                  <c:v>42402</c:v>
                </c:pt>
                <c:pt idx="706">
                  <c:v>42401</c:v>
                </c:pt>
                <c:pt idx="707">
                  <c:v>42400</c:v>
                </c:pt>
                <c:pt idx="708">
                  <c:v>42398</c:v>
                </c:pt>
                <c:pt idx="709">
                  <c:v>42397</c:v>
                </c:pt>
                <c:pt idx="710">
                  <c:v>42396</c:v>
                </c:pt>
                <c:pt idx="711">
                  <c:v>42395</c:v>
                </c:pt>
                <c:pt idx="712">
                  <c:v>42394</c:v>
                </c:pt>
                <c:pt idx="713">
                  <c:v>42391</c:v>
                </c:pt>
                <c:pt idx="714">
                  <c:v>42390</c:v>
                </c:pt>
                <c:pt idx="715">
                  <c:v>42389</c:v>
                </c:pt>
                <c:pt idx="716">
                  <c:v>42388</c:v>
                </c:pt>
                <c:pt idx="717">
                  <c:v>42387</c:v>
                </c:pt>
                <c:pt idx="718">
                  <c:v>42384</c:v>
                </c:pt>
                <c:pt idx="719">
                  <c:v>42383</c:v>
                </c:pt>
                <c:pt idx="720">
                  <c:v>42382</c:v>
                </c:pt>
                <c:pt idx="721">
                  <c:v>42381</c:v>
                </c:pt>
                <c:pt idx="722">
                  <c:v>42380</c:v>
                </c:pt>
                <c:pt idx="723">
                  <c:v>42379</c:v>
                </c:pt>
                <c:pt idx="724">
                  <c:v>42377</c:v>
                </c:pt>
                <c:pt idx="725">
                  <c:v>42376</c:v>
                </c:pt>
                <c:pt idx="726">
                  <c:v>42375</c:v>
                </c:pt>
                <c:pt idx="727">
                  <c:v>42374</c:v>
                </c:pt>
                <c:pt idx="728">
                  <c:v>42373</c:v>
                </c:pt>
                <c:pt idx="729">
                  <c:v>42370</c:v>
                </c:pt>
                <c:pt idx="730">
                  <c:v>42369</c:v>
                </c:pt>
                <c:pt idx="731">
                  <c:v>42368</c:v>
                </c:pt>
                <c:pt idx="732">
                  <c:v>42367</c:v>
                </c:pt>
                <c:pt idx="733">
                  <c:v>42366</c:v>
                </c:pt>
                <c:pt idx="734">
                  <c:v>42363</c:v>
                </c:pt>
                <c:pt idx="735">
                  <c:v>42362</c:v>
                </c:pt>
                <c:pt idx="736">
                  <c:v>42361</c:v>
                </c:pt>
                <c:pt idx="737">
                  <c:v>42360</c:v>
                </c:pt>
                <c:pt idx="738">
                  <c:v>42359</c:v>
                </c:pt>
                <c:pt idx="739">
                  <c:v>42358</c:v>
                </c:pt>
                <c:pt idx="740">
                  <c:v>42356</c:v>
                </c:pt>
                <c:pt idx="741">
                  <c:v>42355</c:v>
                </c:pt>
                <c:pt idx="742">
                  <c:v>42354</c:v>
                </c:pt>
                <c:pt idx="743">
                  <c:v>42353</c:v>
                </c:pt>
                <c:pt idx="744">
                  <c:v>42352</c:v>
                </c:pt>
                <c:pt idx="745">
                  <c:v>42349</c:v>
                </c:pt>
                <c:pt idx="746">
                  <c:v>42348</c:v>
                </c:pt>
                <c:pt idx="747">
                  <c:v>42347</c:v>
                </c:pt>
                <c:pt idx="748">
                  <c:v>42346</c:v>
                </c:pt>
                <c:pt idx="749">
                  <c:v>42345</c:v>
                </c:pt>
                <c:pt idx="750">
                  <c:v>42342</c:v>
                </c:pt>
                <c:pt idx="751">
                  <c:v>42341</c:v>
                </c:pt>
                <c:pt idx="752">
                  <c:v>42340</c:v>
                </c:pt>
                <c:pt idx="753">
                  <c:v>42339</c:v>
                </c:pt>
                <c:pt idx="754">
                  <c:v>42338</c:v>
                </c:pt>
                <c:pt idx="755">
                  <c:v>42335</c:v>
                </c:pt>
                <c:pt idx="756">
                  <c:v>42334</c:v>
                </c:pt>
                <c:pt idx="757">
                  <c:v>42333</c:v>
                </c:pt>
                <c:pt idx="758">
                  <c:v>42332</c:v>
                </c:pt>
                <c:pt idx="759">
                  <c:v>42331</c:v>
                </c:pt>
                <c:pt idx="760">
                  <c:v>42328</c:v>
                </c:pt>
                <c:pt idx="761">
                  <c:v>42327</c:v>
                </c:pt>
                <c:pt idx="762">
                  <c:v>42326</c:v>
                </c:pt>
                <c:pt idx="763">
                  <c:v>42325</c:v>
                </c:pt>
                <c:pt idx="764">
                  <c:v>42324</c:v>
                </c:pt>
                <c:pt idx="765">
                  <c:v>42321</c:v>
                </c:pt>
                <c:pt idx="766">
                  <c:v>42320</c:v>
                </c:pt>
                <c:pt idx="767">
                  <c:v>42319</c:v>
                </c:pt>
                <c:pt idx="768">
                  <c:v>42318</c:v>
                </c:pt>
                <c:pt idx="769">
                  <c:v>42317</c:v>
                </c:pt>
                <c:pt idx="770">
                  <c:v>42314</c:v>
                </c:pt>
                <c:pt idx="771">
                  <c:v>42313</c:v>
                </c:pt>
                <c:pt idx="772">
                  <c:v>42312</c:v>
                </c:pt>
                <c:pt idx="773">
                  <c:v>42311</c:v>
                </c:pt>
                <c:pt idx="774">
                  <c:v>42310</c:v>
                </c:pt>
                <c:pt idx="775">
                  <c:v>42308</c:v>
                </c:pt>
                <c:pt idx="776">
                  <c:v>42307</c:v>
                </c:pt>
                <c:pt idx="777">
                  <c:v>42306</c:v>
                </c:pt>
                <c:pt idx="778">
                  <c:v>42305</c:v>
                </c:pt>
                <c:pt idx="779">
                  <c:v>42304</c:v>
                </c:pt>
                <c:pt idx="780">
                  <c:v>42303</c:v>
                </c:pt>
                <c:pt idx="781">
                  <c:v>42300</c:v>
                </c:pt>
                <c:pt idx="782">
                  <c:v>42299</c:v>
                </c:pt>
                <c:pt idx="783">
                  <c:v>42298</c:v>
                </c:pt>
                <c:pt idx="784">
                  <c:v>42297</c:v>
                </c:pt>
                <c:pt idx="785">
                  <c:v>42296</c:v>
                </c:pt>
                <c:pt idx="786">
                  <c:v>42293</c:v>
                </c:pt>
                <c:pt idx="787">
                  <c:v>42292</c:v>
                </c:pt>
                <c:pt idx="788">
                  <c:v>42291</c:v>
                </c:pt>
                <c:pt idx="789">
                  <c:v>42290</c:v>
                </c:pt>
                <c:pt idx="790">
                  <c:v>42289</c:v>
                </c:pt>
                <c:pt idx="791">
                  <c:v>42287</c:v>
                </c:pt>
                <c:pt idx="792">
                  <c:v>42286</c:v>
                </c:pt>
                <c:pt idx="793">
                  <c:v>42285</c:v>
                </c:pt>
                <c:pt idx="794">
                  <c:v>42284</c:v>
                </c:pt>
                <c:pt idx="795">
                  <c:v>42283</c:v>
                </c:pt>
                <c:pt idx="796">
                  <c:v>42282</c:v>
                </c:pt>
                <c:pt idx="797">
                  <c:v>42279</c:v>
                </c:pt>
                <c:pt idx="798">
                  <c:v>42278</c:v>
                </c:pt>
                <c:pt idx="799">
                  <c:v>42277</c:v>
                </c:pt>
                <c:pt idx="800">
                  <c:v>42276</c:v>
                </c:pt>
                <c:pt idx="801">
                  <c:v>42275</c:v>
                </c:pt>
                <c:pt idx="802">
                  <c:v>42272</c:v>
                </c:pt>
                <c:pt idx="803">
                  <c:v>42271</c:v>
                </c:pt>
                <c:pt idx="804">
                  <c:v>42270</c:v>
                </c:pt>
                <c:pt idx="805">
                  <c:v>42269</c:v>
                </c:pt>
                <c:pt idx="806">
                  <c:v>42268</c:v>
                </c:pt>
                <c:pt idx="807">
                  <c:v>42267</c:v>
                </c:pt>
                <c:pt idx="808">
                  <c:v>42265</c:v>
                </c:pt>
                <c:pt idx="809">
                  <c:v>42264</c:v>
                </c:pt>
                <c:pt idx="810">
                  <c:v>42263</c:v>
                </c:pt>
                <c:pt idx="811">
                  <c:v>42262</c:v>
                </c:pt>
                <c:pt idx="812">
                  <c:v>42261</c:v>
                </c:pt>
                <c:pt idx="813">
                  <c:v>42258</c:v>
                </c:pt>
                <c:pt idx="814">
                  <c:v>42257</c:v>
                </c:pt>
                <c:pt idx="815">
                  <c:v>42256</c:v>
                </c:pt>
                <c:pt idx="816">
                  <c:v>42255</c:v>
                </c:pt>
                <c:pt idx="817">
                  <c:v>42254</c:v>
                </c:pt>
                <c:pt idx="818">
                  <c:v>42251</c:v>
                </c:pt>
                <c:pt idx="819">
                  <c:v>42250</c:v>
                </c:pt>
                <c:pt idx="820">
                  <c:v>42249</c:v>
                </c:pt>
                <c:pt idx="821">
                  <c:v>42248</c:v>
                </c:pt>
                <c:pt idx="822">
                  <c:v>42247</c:v>
                </c:pt>
                <c:pt idx="823">
                  <c:v>42244</c:v>
                </c:pt>
                <c:pt idx="824">
                  <c:v>42243</c:v>
                </c:pt>
                <c:pt idx="825">
                  <c:v>42242</c:v>
                </c:pt>
                <c:pt idx="826">
                  <c:v>42241</c:v>
                </c:pt>
                <c:pt idx="827">
                  <c:v>42240</c:v>
                </c:pt>
                <c:pt idx="828">
                  <c:v>42237</c:v>
                </c:pt>
                <c:pt idx="829">
                  <c:v>42236</c:v>
                </c:pt>
                <c:pt idx="830">
                  <c:v>42235</c:v>
                </c:pt>
                <c:pt idx="831">
                  <c:v>42234</c:v>
                </c:pt>
                <c:pt idx="832">
                  <c:v>42233</c:v>
                </c:pt>
                <c:pt idx="833">
                  <c:v>42230</c:v>
                </c:pt>
                <c:pt idx="834">
                  <c:v>42229</c:v>
                </c:pt>
                <c:pt idx="835">
                  <c:v>42228</c:v>
                </c:pt>
                <c:pt idx="836">
                  <c:v>42227</c:v>
                </c:pt>
                <c:pt idx="837">
                  <c:v>42226</c:v>
                </c:pt>
                <c:pt idx="838">
                  <c:v>42223</c:v>
                </c:pt>
                <c:pt idx="839">
                  <c:v>42222</c:v>
                </c:pt>
                <c:pt idx="840">
                  <c:v>42221</c:v>
                </c:pt>
                <c:pt idx="841">
                  <c:v>42220</c:v>
                </c:pt>
                <c:pt idx="842">
                  <c:v>42219</c:v>
                </c:pt>
                <c:pt idx="843">
                  <c:v>42216</c:v>
                </c:pt>
                <c:pt idx="844">
                  <c:v>42215</c:v>
                </c:pt>
                <c:pt idx="845">
                  <c:v>42214</c:v>
                </c:pt>
                <c:pt idx="846">
                  <c:v>42213</c:v>
                </c:pt>
                <c:pt idx="847">
                  <c:v>42212</c:v>
                </c:pt>
                <c:pt idx="848">
                  <c:v>42209</c:v>
                </c:pt>
                <c:pt idx="849">
                  <c:v>42208</c:v>
                </c:pt>
                <c:pt idx="850">
                  <c:v>42207</c:v>
                </c:pt>
                <c:pt idx="851">
                  <c:v>42206</c:v>
                </c:pt>
                <c:pt idx="852">
                  <c:v>42205</c:v>
                </c:pt>
                <c:pt idx="853">
                  <c:v>42202</c:v>
                </c:pt>
                <c:pt idx="854">
                  <c:v>42201</c:v>
                </c:pt>
                <c:pt idx="855">
                  <c:v>42200</c:v>
                </c:pt>
                <c:pt idx="856">
                  <c:v>42199</c:v>
                </c:pt>
                <c:pt idx="857">
                  <c:v>42198</c:v>
                </c:pt>
                <c:pt idx="858">
                  <c:v>42195</c:v>
                </c:pt>
                <c:pt idx="859">
                  <c:v>42194</c:v>
                </c:pt>
                <c:pt idx="860">
                  <c:v>42193</c:v>
                </c:pt>
                <c:pt idx="861">
                  <c:v>42192</c:v>
                </c:pt>
                <c:pt idx="862">
                  <c:v>42191</c:v>
                </c:pt>
                <c:pt idx="863">
                  <c:v>42188</c:v>
                </c:pt>
                <c:pt idx="864">
                  <c:v>42187</c:v>
                </c:pt>
                <c:pt idx="865">
                  <c:v>42186</c:v>
                </c:pt>
                <c:pt idx="866">
                  <c:v>42185</c:v>
                </c:pt>
                <c:pt idx="867">
                  <c:v>42184</c:v>
                </c:pt>
                <c:pt idx="868">
                  <c:v>42181</c:v>
                </c:pt>
                <c:pt idx="869">
                  <c:v>42180</c:v>
                </c:pt>
                <c:pt idx="870">
                  <c:v>42179</c:v>
                </c:pt>
                <c:pt idx="871">
                  <c:v>42178</c:v>
                </c:pt>
                <c:pt idx="872">
                  <c:v>42177</c:v>
                </c:pt>
                <c:pt idx="873">
                  <c:v>42175</c:v>
                </c:pt>
                <c:pt idx="874">
                  <c:v>42174</c:v>
                </c:pt>
                <c:pt idx="875">
                  <c:v>42173</c:v>
                </c:pt>
                <c:pt idx="876">
                  <c:v>42172</c:v>
                </c:pt>
                <c:pt idx="877">
                  <c:v>42171</c:v>
                </c:pt>
                <c:pt idx="878">
                  <c:v>42170</c:v>
                </c:pt>
                <c:pt idx="879">
                  <c:v>42167</c:v>
                </c:pt>
                <c:pt idx="880">
                  <c:v>42166</c:v>
                </c:pt>
                <c:pt idx="881">
                  <c:v>42165</c:v>
                </c:pt>
                <c:pt idx="882">
                  <c:v>42164</c:v>
                </c:pt>
                <c:pt idx="883">
                  <c:v>42163</c:v>
                </c:pt>
                <c:pt idx="884">
                  <c:v>42160</c:v>
                </c:pt>
                <c:pt idx="885">
                  <c:v>42159</c:v>
                </c:pt>
                <c:pt idx="886">
                  <c:v>42158</c:v>
                </c:pt>
                <c:pt idx="887">
                  <c:v>42157</c:v>
                </c:pt>
                <c:pt idx="888">
                  <c:v>42156</c:v>
                </c:pt>
                <c:pt idx="889">
                  <c:v>42155</c:v>
                </c:pt>
                <c:pt idx="890">
                  <c:v>42153</c:v>
                </c:pt>
                <c:pt idx="891">
                  <c:v>42152</c:v>
                </c:pt>
                <c:pt idx="892">
                  <c:v>42151</c:v>
                </c:pt>
                <c:pt idx="893">
                  <c:v>42150</c:v>
                </c:pt>
                <c:pt idx="894">
                  <c:v>42149</c:v>
                </c:pt>
                <c:pt idx="895">
                  <c:v>42146</c:v>
                </c:pt>
                <c:pt idx="896">
                  <c:v>42145</c:v>
                </c:pt>
                <c:pt idx="897">
                  <c:v>42144</c:v>
                </c:pt>
                <c:pt idx="898">
                  <c:v>42143</c:v>
                </c:pt>
                <c:pt idx="899">
                  <c:v>42142</c:v>
                </c:pt>
                <c:pt idx="900">
                  <c:v>42139</c:v>
                </c:pt>
                <c:pt idx="901">
                  <c:v>42138</c:v>
                </c:pt>
                <c:pt idx="902">
                  <c:v>42137</c:v>
                </c:pt>
                <c:pt idx="903">
                  <c:v>42136</c:v>
                </c:pt>
                <c:pt idx="904">
                  <c:v>42135</c:v>
                </c:pt>
                <c:pt idx="905">
                  <c:v>42134</c:v>
                </c:pt>
                <c:pt idx="906">
                  <c:v>42132</c:v>
                </c:pt>
                <c:pt idx="907">
                  <c:v>42131</c:v>
                </c:pt>
                <c:pt idx="908">
                  <c:v>42130</c:v>
                </c:pt>
                <c:pt idx="909">
                  <c:v>42129</c:v>
                </c:pt>
                <c:pt idx="910">
                  <c:v>42128</c:v>
                </c:pt>
                <c:pt idx="911">
                  <c:v>42125</c:v>
                </c:pt>
                <c:pt idx="912">
                  <c:v>42124</c:v>
                </c:pt>
                <c:pt idx="913">
                  <c:v>42123</c:v>
                </c:pt>
                <c:pt idx="914">
                  <c:v>42122</c:v>
                </c:pt>
                <c:pt idx="915">
                  <c:v>42121</c:v>
                </c:pt>
                <c:pt idx="916">
                  <c:v>42118</c:v>
                </c:pt>
                <c:pt idx="917">
                  <c:v>42117</c:v>
                </c:pt>
                <c:pt idx="918">
                  <c:v>42116</c:v>
                </c:pt>
                <c:pt idx="919">
                  <c:v>42115</c:v>
                </c:pt>
                <c:pt idx="920">
                  <c:v>42114</c:v>
                </c:pt>
                <c:pt idx="921">
                  <c:v>42111</c:v>
                </c:pt>
                <c:pt idx="922">
                  <c:v>42110</c:v>
                </c:pt>
                <c:pt idx="923">
                  <c:v>42109</c:v>
                </c:pt>
                <c:pt idx="924">
                  <c:v>42108</c:v>
                </c:pt>
                <c:pt idx="925">
                  <c:v>42107</c:v>
                </c:pt>
                <c:pt idx="926">
                  <c:v>42104</c:v>
                </c:pt>
                <c:pt idx="927">
                  <c:v>42103</c:v>
                </c:pt>
                <c:pt idx="928">
                  <c:v>42102</c:v>
                </c:pt>
                <c:pt idx="929">
                  <c:v>42101</c:v>
                </c:pt>
                <c:pt idx="930">
                  <c:v>42100</c:v>
                </c:pt>
                <c:pt idx="931">
                  <c:v>42097</c:v>
                </c:pt>
                <c:pt idx="932">
                  <c:v>42096</c:v>
                </c:pt>
                <c:pt idx="933">
                  <c:v>42095</c:v>
                </c:pt>
                <c:pt idx="934">
                  <c:v>42094</c:v>
                </c:pt>
                <c:pt idx="935">
                  <c:v>42093</c:v>
                </c:pt>
                <c:pt idx="936">
                  <c:v>42090</c:v>
                </c:pt>
                <c:pt idx="937">
                  <c:v>42089</c:v>
                </c:pt>
                <c:pt idx="938">
                  <c:v>42088</c:v>
                </c:pt>
                <c:pt idx="939">
                  <c:v>42087</c:v>
                </c:pt>
                <c:pt idx="940">
                  <c:v>42086</c:v>
                </c:pt>
                <c:pt idx="941">
                  <c:v>42083</c:v>
                </c:pt>
                <c:pt idx="942">
                  <c:v>42082</c:v>
                </c:pt>
                <c:pt idx="943">
                  <c:v>42081</c:v>
                </c:pt>
                <c:pt idx="944">
                  <c:v>42080</c:v>
                </c:pt>
                <c:pt idx="945">
                  <c:v>42079</c:v>
                </c:pt>
                <c:pt idx="946">
                  <c:v>42076</c:v>
                </c:pt>
                <c:pt idx="947">
                  <c:v>42075</c:v>
                </c:pt>
                <c:pt idx="948">
                  <c:v>42074</c:v>
                </c:pt>
                <c:pt idx="949">
                  <c:v>42073</c:v>
                </c:pt>
                <c:pt idx="950">
                  <c:v>42072</c:v>
                </c:pt>
                <c:pt idx="951">
                  <c:v>42069</c:v>
                </c:pt>
                <c:pt idx="952">
                  <c:v>42068</c:v>
                </c:pt>
                <c:pt idx="953">
                  <c:v>42067</c:v>
                </c:pt>
                <c:pt idx="954">
                  <c:v>42066</c:v>
                </c:pt>
                <c:pt idx="955">
                  <c:v>42065</c:v>
                </c:pt>
                <c:pt idx="956">
                  <c:v>42063</c:v>
                </c:pt>
                <c:pt idx="957">
                  <c:v>42062</c:v>
                </c:pt>
                <c:pt idx="958">
                  <c:v>42061</c:v>
                </c:pt>
                <c:pt idx="959">
                  <c:v>42060</c:v>
                </c:pt>
                <c:pt idx="960">
                  <c:v>42059</c:v>
                </c:pt>
                <c:pt idx="961">
                  <c:v>42058</c:v>
                </c:pt>
                <c:pt idx="962">
                  <c:v>42055</c:v>
                </c:pt>
                <c:pt idx="963">
                  <c:v>42054</c:v>
                </c:pt>
                <c:pt idx="964">
                  <c:v>42053</c:v>
                </c:pt>
                <c:pt idx="965">
                  <c:v>42052</c:v>
                </c:pt>
                <c:pt idx="966">
                  <c:v>42051</c:v>
                </c:pt>
                <c:pt idx="967">
                  <c:v>42048</c:v>
                </c:pt>
                <c:pt idx="968">
                  <c:v>42047</c:v>
                </c:pt>
                <c:pt idx="969">
                  <c:v>42046</c:v>
                </c:pt>
                <c:pt idx="970">
                  <c:v>42045</c:v>
                </c:pt>
                <c:pt idx="971">
                  <c:v>42044</c:v>
                </c:pt>
                <c:pt idx="972">
                  <c:v>42041</c:v>
                </c:pt>
                <c:pt idx="973">
                  <c:v>42040</c:v>
                </c:pt>
                <c:pt idx="974">
                  <c:v>42039</c:v>
                </c:pt>
                <c:pt idx="975">
                  <c:v>42038</c:v>
                </c:pt>
                <c:pt idx="976">
                  <c:v>42037</c:v>
                </c:pt>
                <c:pt idx="977">
                  <c:v>42035</c:v>
                </c:pt>
                <c:pt idx="978">
                  <c:v>42034</c:v>
                </c:pt>
                <c:pt idx="979">
                  <c:v>42033</c:v>
                </c:pt>
                <c:pt idx="980">
                  <c:v>42032</c:v>
                </c:pt>
                <c:pt idx="981">
                  <c:v>42031</c:v>
                </c:pt>
                <c:pt idx="982">
                  <c:v>42030</c:v>
                </c:pt>
                <c:pt idx="983">
                  <c:v>42027</c:v>
                </c:pt>
                <c:pt idx="984">
                  <c:v>42026</c:v>
                </c:pt>
                <c:pt idx="985">
                  <c:v>42025</c:v>
                </c:pt>
                <c:pt idx="986">
                  <c:v>42024</c:v>
                </c:pt>
                <c:pt idx="987">
                  <c:v>42023</c:v>
                </c:pt>
                <c:pt idx="988">
                  <c:v>42020</c:v>
                </c:pt>
                <c:pt idx="989">
                  <c:v>42019</c:v>
                </c:pt>
                <c:pt idx="990">
                  <c:v>42018</c:v>
                </c:pt>
                <c:pt idx="991">
                  <c:v>42017</c:v>
                </c:pt>
                <c:pt idx="992">
                  <c:v>42016</c:v>
                </c:pt>
                <c:pt idx="993">
                  <c:v>42014</c:v>
                </c:pt>
                <c:pt idx="994">
                  <c:v>42013</c:v>
                </c:pt>
                <c:pt idx="995">
                  <c:v>42012</c:v>
                </c:pt>
                <c:pt idx="996">
                  <c:v>42011</c:v>
                </c:pt>
                <c:pt idx="997">
                  <c:v>42010</c:v>
                </c:pt>
                <c:pt idx="998">
                  <c:v>42009</c:v>
                </c:pt>
                <c:pt idx="999">
                  <c:v>42006</c:v>
                </c:pt>
                <c:pt idx="1000">
                  <c:v>42005</c:v>
                </c:pt>
                <c:pt idx="1001">
                  <c:v>42004</c:v>
                </c:pt>
                <c:pt idx="1002">
                  <c:v>42003</c:v>
                </c:pt>
                <c:pt idx="1003">
                  <c:v>42002</c:v>
                </c:pt>
                <c:pt idx="1004">
                  <c:v>41999</c:v>
                </c:pt>
                <c:pt idx="1005">
                  <c:v>41998</c:v>
                </c:pt>
                <c:pt idx="1006">
                  <c:v>41997</c:v>
                </c:pt>
                <c:pt idx="1007">
                  <c:v>41996</c:v>
                </c:pt>
                <c:pt idx="1008">
                  <c:v>41995</c:v>
                </c:pt>
                <c:pt idx="1009">
                  <c:v>41993</c:v>
                </c:pt>
                <c:pt idx="1010">
                  <c:v>41992</c:v>
                </c:pt>
                <c:pt idx="1011">
                  <c:v>41991</c:v>
                </c:pt>
                <c:pt idx="1012">
                  <c:v>41990</c:v>
                </c:pt>
                <c:pt idx="1013">
                  <c:v>41989</c:v>
                </c:pt>
                <c:pt idx="1014">
                  <c:v>41988</c:v>
                </c:pt>
                <c:pt idx="1015">
                  <c:v>41985</c:v>
                </c:pt>
                <c:pt idx="1016">
                  <c:v>41984</c:v>
                </c:pt>
                <c:pt idx="1017">
                  <c:v>41983</c:v>
                </c:pt>
                <c:pt idx="1018">
                  <c:v>41982</c:v>
                </c:pt>
                <c:pt idx="1019">
                  <c:v>41981</c:v>
                </c:pt>
                <c:pt idx="1020">
                  <c:v>41978</c:v>
                </c:pt>
                <c:pt idx="1021">
                  <c:v>41977</c:v>
                </c:pt>
                <c:pt idx="1022">
                  <c:v>41976</c:v>
                </c:pt>
                <c:pt idx="1023">
                  <c:v>41975</c:v>
                </c:pt>
                <c:pt idx="1024">
                  <c:v>41974</c:v>
                </c:pt>
                <c:pt idx="1025">
                  <c:v>41973</c:v>
                </c:pt>
                <c:pt idx="1026">
                  <c:v>41971</c:v>
                </c:pt>
                <c:pt idx="1027">
                  <c:v>41970</c:v>
                </c:pt>
                <c:pt idx="1028">
                  <c:v>41969</c:v>
                </c:pt>
                <c:pt idx="1029">
                  <c:v>41968</c:v>
                </c:pt>
                <c:pt idx="1030">
                  <c:v>41967</c:v>
                </c:pt>
                <c:pt idx="1031">
                  <c:v>41964</c:v>
                </c:pt>
                <c:pt idx="1032">
                  <c:v>41963</c:v>
                </c:pt>
                <c:pt idx="1033">
                  <c:v>41962</c:v>
                </c:pt>
                <c:pt idx="1034">
                  <c:v>41961</c:v>
                </c:pt>
                <c:pt idx="1035">
                  <c:v>41960</c:v>
                </c:pt>
                <c:pt idx="1036">
                  <c:v>41957</c:v>
                </c:pt>
                <c:pt idx="1037">
                  <c:v>41956</c:v>
                </c:pt>
                <c:pt idx="1038">
                  <c:v>41955</c:v>
                </c:pt>
                <c:pt idx="1039">
                  <c:v>41954</c:v>
                </c:pt>
                <c:pt idx="1040">
                  <c:v>41953</c:v>
                </c:pt>
                <c:pt idx="1041">
                  <c:v>41950</c:v>
                </c:pt>
                <c:pt idx="1042">
                  <c:v>41949</c:v>
                </c:pt>
                <c:pt idx="1043">
                  <c:v>41948</c:v>
                </c:pt>
                <c:pt idx="1044">
                  <c:v>41947</c:v>
                </c:pt>
                <c:pt idx="1045">
                  <c:v>41946</c:v>
                </c:pt>
                <c:pt idx="1046">
                  <c:v>41943</c:v>
                </c:pt>
                <c:pt idx="1047">
                  <c:v>41942</c:v>
                </c:pt>
                <c:pt idx="1048">
                  <c:v>41941</c:v>
                </c:pt>
                <c:pt idx="1049">
                  <c:v>41940</c:v>
                </c:pt>
                <c:pt idx="1050">
                  <c:v>41939</c:v>
                </c:pt>
                <c:pt idx="1051">
                  <c:v>41936</c:v>
                </c:pt>
                <c:pt idx="1052">
                  <c:v>41935</c:v>
                </c:pt>
                <c:pt idx="1053">
                  <c:v>41934</c:v>
                </c:pt>
                <c:pt idx="1054">
                  <c:v>41933</c:v>
                </c:pt>
                <c:pt idx="1055">
                  <c:v>41932</c:v>
                </c:pt>
                <c:pt idx="1056">
                  <c:v>41929</c:v>
                </c:pt>
                <c:pt idx="1057">
                  <c:v>41928</c:v>
                </c:pt>
                <c:pt idx="1058">
                  <c:v>41927</c:v>
                </c:pt>
                <c:pt idx="1059">
                  <c:v>41926</c:v>
                </c:pt>
                <c:pt idx="1060">
                  <c:v>41925</c:v>
                </c:pt>
                <c:pt idx="1061">
                  <c:v>41922</c:v>
                </c:pt>
                <c:pt idx="1062">
                  <c:v>41921</c:v>
                </c:pt>
                <c:pt idx="1063">
                  <c:v>41920</c:v>
                </c:pt>
                <c:pt idx="1064">
                  <c:v>41919</c:v>
                </c:pt>
                <c:pt idx="1065">
                  <c:v>41918</c:v>
                </c:pt>
                <c:pt idx="1066">
                  <c:v>41915</c:v>
                </c:pt>
                <c:pt idx="1067">
                  <c:v>41914</c:v>
                </c:pt>
                <c:pt idx="1068">
                  <c:v>41913</c:v>
                </c:pt>
                <c:pt idx="1069">
                  <c:v>41912</c:v>
                </c:pt>
                <c:pt idx="1070">
                  <c:v>41911</c:v>
                </c:pt>
                <c:pt idx="1071">
                  <c:v>41908</c:v>
                </c:pt>
                <c:pt idx="1072">
                  <c:v>41907</c:v>
                </c:pt>
                <c:pt idx="1073">
                  <c:v>41906</c:v>
                </c:pt>
                <c:pt idx="1074">
                  <c:v>41905</c:v>
                </c:pt>
                <c:pt idx="1075">
                  <c:v>41904</c:v>
                </c:pt>
                <c:pt idx="1076">
                  <c:v>41902</c:v>
                </c:pt>
                <c:pt idx="1077">
                  <c:v>41901</c:v>
                </c:pt>
                <c:pt idx="1078">
                  <c:v>41900</c:v>
                </c:pt>
                <c:pt idx="1079">
                  <c:v>41899</c:v>
                </c:pt>
                <c:pt idx="1080">
                  <c:v>41898</c:v>
                </c:pt>
                <c:pt idx="1081">
                  <c:v>41897</c:v>
                </c:pt>
                <c:pt idx="1082">
                  <c:v>41894</c:v>
                </c:pt>
                <c:pt idx="1083">
                  <c:v>41893</c:v>
                </c:pt>
                <c:pt idx="1084">
                  <c:v>41892</c:v>
                </c:pt>
                <c:pt idx="1085">
                  <c:v>41891</c:v>
                </c:pt>
                <c:pt idx="1086">
                  <c:v>41890</c:v>
                </c:pt>
                <c:pt idx="1087">
                  <c:v>41887</c:v>
                </c:pt>
                <c:pt idx="1088">
                  <c:v>41886</c:v>
                </c:pt>
                <c:pt idx="1089">
                  <c:v>41885</c:v>
                </c:pt>
                <c:pt idx="1090">
                  <c:v>41884</c:v>
                </c:pt>
                <c:pt idx="1091">
                  <c:v>41883</c:v>
                </c:pt>
                <c:pt idx="1092">
                  <c:v>41882</c:v>
                </c:pt>
                <c:pt idx="1093">
                  <c:v>41880</c:v>
                </c:pt>
                <c:pt idx="1094">
                  <c:v>41879</c:v>
                </c:pt>
                <c:pt idx="1095">
                  <c:v>41878</c:v>
                </c:pt>
                <c:pt idx="1096">
                  <c:v>41877</c:v>
                </c:pt>
                <c:pt idx="1097">
                  <c:v>41876</c:v>
                </c:pt>
                <c:pt idx="1098">
                  <c:v>41873</c:v>
                </c:pt>
                <c:pt idx="1099">
                  <c:v>41872</c:v>
                </c:pt>
                <c:pt idx="1100">
                  <c:v>41871</c:v>
                </c:pt>
                <c:pt idx="1101">
                  <c:v>41870</c:v>
                </c:pt>
                <c:pt idx="1102">
                  <c:v>41869</c:v>
                </c:pt>
                <c:pt idx="1103">
                  <c:v>41866</c:v>
                </c:pt>
                <c:pt idx="1104">
                  <c:v>41865</c:v>
                </c:pt>
                <c:pt idx="1105">
                  <c:v>41864</c:v>
                </c:pt>
                <c:pt idx="1106">
                  <c:v>41863</c:v>
                </c:pt>
                <c:pt idx="1107">
                  <c:v>41862</c:v>
                </c:pt>
                <c:pt idx="1108">
                  <c:v>41861</c:v>
                </c:pt>
                <c:pt idx="1109">
                  <c:v>41859</c:v>
                </c:pt>
                <c:pt idx="1110">
                  <c:v>41858</c:v>
                </c:pt>
                <c:pt idx="1111">
                  <c:v>41857</c:v>
                </c:pt>
                <c:pt idx="1112">
                  <c:v>41856</c:v>
                </c:pt>
                <c:pt idx="1113">
                  <c:v>41855</c:v>
                </c:pt>
                <c:pt idx="1114">
                  <c:v>41852</c:v>
                </c:pt>
                <c:pt idx="1115">
                  <c:v>41851</c:v>
                </c:pt>
                <c:pt idx="1116">
                  <c:v>41850</c:v>
                </c:pt>
                <c:pt idx="1117">
                  <c:v>41849</c:v>
                </c:pt>
                <c:pt idx="1118">
                  <c:v>41848</c:v>
                </c:pt>
                <c:pt idx="1119">
                  <c:v>41845</c:v>
                </c:pt>
                <c:pt idx="1120">
                  <c:v>41844</c:v>
                </c:pt>
                <c:pt idx="1121">
                  <c:v>41843</c:v>
                </c:pt>
                <c:pt idx="1122">
                  <c:v>41842</c:v>
                </c:pt>
                <c:pt idx="1123">
                  <c:v>41841</c:v>
                </c:pt>
                <c:pt idx="1124">
                  <c:v>41840</c:v>
                </c:pt>
                <c:pt idx="1125">
                  <c:v>41838</c:v>
                </c:pt>
                <c:pt idx="1126">
                  <c:v>41837</c:v>
                </c:pt>
                <c:pt idx="1127">
                  <c:v>41836</c:v>
                </c:pt>
                <c:pt idx="1128">
                  <c:v>41835</c:v>
                </c:pt>
                <c:pt idx="1129">
                  <c:v>41834</c:v>
                </c:pt>
                <c:pt idx="1130">
                  <c:v>41831</c:v>
                </c:pt>
                <c:pt idx="1131">
                  <c:v>41830</c:v>
                </c:pt>
                <c:pt idx="1132">
                  <c:v>41829</c:v>
                </c:pt>
                <c:pt idx="1133">
                  <c:v>41828</c:v>
                </c:pt>
                <c:pt idx="1134">
                  <c:v>41827</c:v>
                </c:pt>
                <c:pt idx="1135">
                  <c:v>41824</c:v>
                </c:pt>
                <c:pt idx="1136">
                  <c:v>41823</c:v>
                </c:pt>
                <c:pt idx="1137">
                  <c:v>41822</c:v>
                </c:pt>
                <c:pt idx="1138">
                  <c:v>41821</c:v>
                </c:pt>
                <c:pt idx="1139">
                  <c:v>41820</c:v>
                </c:pt>
                <c:pt idx="1140">
                  <c:v>41817</c:v>
                </c:pt>
                <c:pt idx="1141">
                  <c:v>41816</c:v>
                </c:pt>
                <c:pt idx="1142">
                  <c:v>41815</c:v>
                </c:pt>
                <c:pt idx="1143">
                  <c:v>41814</c:v>
                </c:pt>
                <c:pt idx="1144">
                  <c:v>41813</c:v>
                </c:pt>
                <c:pt idx="1145">
                  <c:v>41810</c:v>
                </c:pt>
                <c:pt idx="1146">
                  <c:v>41809</c:v>
                </c:pt>
                <c:pt idx="1147">
                  <c:v>41808</c:v>
                </c:pt>
                <c:pt idx="1148">
                  <c:v>41807</c:v>
                </c:pt>
                <c:pt idx="1149">
                  <c:v>41806</c:v>
                </c:pt>
                <c:pt idx="1150">
                  <c:v>41803</c:v>
                </c:pt>
                <c:pt idx="1151">
                  <c:v>41802</c:v>
                </c:pt>
                <c:pt idx="1152">
                  <c:v>41801</c:v>
                </c:pt>
                <c:pt idx="1153">
                  <c:v>41800</c:v>
                </c:pt>
                <c:pt idx="1154">
                  <c:v>41799</c:v>
                </c:pt>
                <c:pt idx="1155">
                  <c:v>41796</c:v>
                </c:pt>
                <c:pt idx="1156">
                  <c:v>41795</c:v>
                </c:pt>
                <c:pt idx="1157">
                  <c:v>41794</c:v>
                </c:pt>
                <c:pt idx="1158">
                  <c:v>41793</c:v>
                </c:pt>
                <c:pt idx="1159">
                  <c:v>41792</c:v>
                </c:pt>
                <c:pt idx="1160">
                  <c:v>41790</c:v>
                </c:pt>
                <c:pt idx="1161">
                  <c:v>41789</c:v>
                </c:pt>
                <c:pt idx="1162">
                  <c:v>41788</c:v>
                </c:pt>
                <c:pt idx="1163">
                  <c:v>41787</c:v>
                </c:pt>
                <c:pt idx="1164">
                  <c:v>41786</c:v>
                </c:pt>
                <c:pt idx="1165">
                  <c:v>41785</c:v>
                </c:pt>
                <c:pt idx="1166">
                  <c:v>41782</c:v>
                </c:pt>
                <c:pt idx="1167">
                  <c:v>41781</c:v>
                </c:pt>
                <c:pt idx="1168">
                  <c:v>41780</c:v>
                </c:pt>
                <c:pt idx="1169">
                  <c:v>41779</c:v>
                </c:pt>
                <c:pt idx="1170">
                  <c:v>41778</c:v>
                </c:pt>
                <c:pt idx="1171">
                  <c:v>41775</c:v>
                </c:pt>
                <c:pt idx="1172">
                  <c:v>41774</c:v>
                </c:pt>
                <c:pt idx="1173">
                  <c:v>41773</c:v>
                </c:pt>
                <c:pt idx="1174">
                  <c:v>41772</c:v>
                </c:pt>
                <c:pt idx="1175">
                  <c:v>41771</c:v>
                </c:pt>
                <c:pt idx="1176">
                  <c:v>41769</c:v>
                </c:pt>
                <c:pt idx="1177">
                  <c:v>41768</c:v>
                </c:pt>
                <c:pt idx="1178">
                  <c:v>41767</c:v>
                </c:pt>
                <c:pt idx="1179">
                  <c:v>41766</c:v>
                </c:pt>
                <c:pt idx="1180">
                  <c:v>41765</c:v>
                </c:pt>
                <c:pt idx="1181">
                  <c:v>41764</c:v>
                </c:pt>
                <c:pt idx="1182">
                  <c:v>41761</c:v>
                </c:pt>
                <c:pt idx="1183">
                  <c:v>41760</c:v>
                </c:pt>
                <c:pt idx="1184">
                  <c:v>41759</c:v>
                </c:pt>
                <c:pt idx="1185">
                  <c:v>41758</c:v>
                </c:pt>
                <c:pt idx="1186">
                  <c:v>41757</c:v>
                </c:pt>
                <c:pt idx="1187">
                  <c:v>41754</c:v>
                </c:pt>
                <c:pt idx="1188">
                  <c:v>41753</c:v>
                </c:pt>
                <c:pt idx="1189">
                  <c:v>41752</c:v>
                </c:pt>
                <c:pt idx="1190">
                  <c:v>41751</c:v>
                </c:pt>
                <c:pt idx="1191">
                  <c:v>41750</c:v>
                </c:pt>
                <c:pt idx="1192">
                  <c:v>41749</c:v>
                </c:pt>
                <c:pt idx="1193">
                  <c:v>41747</c:v>
                </c:pt>
                <c:pt idx="1194">
                  <c:v>41746</c:v>
                </c:pt>
                <c:pt idx="1195">
                  <c:v>41745</c:v>
                </c:pt>
                <c:pt idx="1196">
                  <c:v>41744</c:v>
                </c:pt>
                <c:pt idx="1197">
                  <c:v>41743</c:v>
                </c:pt>
                <c:pt idx="1198">
                  <c:v>41740</c:v>
                </c:pt>
                <c:pt idx="1199">
                  <c:v>41739</c:v>
                </c:pt>
                <c:pt idx="1200">
                  <c:v>41738</c:v>
                </c:pt>
                <c:pt idx="1201">
                  <c:v>41737</c:v>
                </c:pt>
                <c:pt idx="1202">
                  <c:v>41736</c:v>
                </c:pt>
                <c:pt idx="1203">
                  <c:v>41733</c:v>
                </c:pt>
                <c:pt idx="1204">
                  <c:v>41732</c:v>
                </c:pt>
                <c:pt idx="1205">
                  <c:v>41731</c:v>
                </c:pt>
                <c:pt idx="1206">
                  <c:v>41730</c:v>
                </c:pt>
                <c:pt idx="1207">
                  <c:v>41729</c:v>
                </c:pt>
                <c:pt idx="1208">
                  <c:v>41726</c:v>
                </c:pt>
                <c:pt idx="1209">
                  <c:v>41725</c:v>
                </c:pt>
                <c:pt idx="1210">
                  <c:v>41724</c:v>
                </c:pt>
                <c:pt idx="1211">
                  <c:v>41723</c:v>
                </c:pt>
                <c:pt idx="1212">
                  <c:v>41722</c:v>
                </c:pt>
                <c:pt idx="1213">
                  <c:v>41719</c:v>
                </c:pt>
                <c:pt idx="1214">
                  <c:v>41718</c:v>
                </c:pt>
                <c:pt idx="1215">
                  <c:v>41717</c:v>
                </c:pt>
                <c:pt idx="1216">
                  <c:v>41716</c:v>
                </c:pt>
                <c:pt idx="1217">
                  <c:v>41715</c:v>
                </c:pt>
                <c:pt idx="1218">
                  <c:v>41712</c:v>
                </c:pt>
                <c:pt idx="1219">
                  <c:v>41711</c:v>
                </c:pt>
                <c:pt idx="1220">
                  <c:v>41710</c:v>
                </c:pt>
                <c:pt idx="1221">
                  <c:v>41709</c:v>
                </c:pt>
                <c:pt idx="1222">
                  <c:v>41708</c:v>
                </c:pt>
                <c:pt idx="1223">
                  <c:v>41705</c:v>
                </c:pt>
                <c:pt idx="1224">
                  <c:v>41704</c:v>
                </c:pt>
                <c:pt idx="1225">
                  <c:v>41703</c:v>
                </c:pt>
                <c:pt idx="1226">
                  <c:v>41702</c:v>
                </c:pt>
                <c:pt idx="1227">
                  <c:v>41701</c:v>
                </c:pt>
                <c:pt idx="1228">
                  <c:v>41698</c:v>
                </c:pt>
                <c:pt idx="1229">
                  <c:v>41697</c:v>
                </c:pt>
                <c:pt idx="1230">
                  <c:v>41696</c:v>
                </c:pt>
                <c:pt idx="1231">
                  <c:v>41695</c:v>
                </c:pt>
                <c:pt idx="1232">
                  <c:v>41694</c:v>
                </c:pt>
                <c:pt idx="1233">
                  <c:v>41691</c:v>
                </c:pt>
                <c:pt idx="1234">
                  <c:v>41690</c:v>
                </c:pt>
                <c:pt idx="1235">
                  <c:v>41689</c:v>
                </c:pt>
                <c:pt idx="1236">
                  <c:v>41688</c:v>
                </c:pt>
                <c:pt idx="1237">
                  <c:v>41687</c:v>
                </c:pt>
                <c:pt idx="1238">
                  <c:v>41684</c:v>
                </c:pt>
                <c:pt idx="1239">
                  <c:v>41683</c:v>
                </c:pt>
                <c:pt idx="1240">
                  <c:v>41682</c:v>
                </c:pt>
                <c:pt idx="1241">
                  <c:v>41681</c:v>
                </c:pt>
                <c:pt idx="1242">
                  <c:v>41680</c:v>
                </c:pt>
                <c:pt idx="1243">
                  <c:v>41677</c:v>
                </c:pt>
                <c:pt idx="1244">
                  <c:v>41676</c:v>
                </c:pt>
                <c:pt idx="1245">
                  <c:v>41675</c:v>
                </c:pt>
                <c:pt idx="1246">
                  <c:v>41674</c:v>
                </c:pt>
                <c:pt idx="1247">
                  <c:v>41673</c:v>
                </c:pt>
                <c:pt idx="1248">
                  <c:v>41670</c:v>
                </c:pt>
                <c:pt idx="1249">
                  <c:v>41669</c:v>
                </c:pt>
                <c:pt idx="1250">
                  <c:v>41668</c:v>
                </c:pt>
                <c:pt idx="1251">
                  <c:v>41667</c:v>
                </c:pt>
                <c:pt idx="1252">
                  <c:v>41666</c:v>
                </c:pt>
                <c:pt idx="1253">
                  <c:v>41663</c:v>
                </c:pt>
                <c:pt idx="1254">
                  <c:v>41662</c:v>
                </c:pt>
                <c:pt idx="1255">
                  <c:v>41661</c:v>
                </c:pt>
                <c:pt idx="1256">
                  <c:v>41660</c:v>
                </c:pt>
                <c:pt idx="1257">
                  <c:v>41659</c:v>
                </c:pt>
                <c:pt idx="1258">
                  <c:v>41656</c:v>
                </c:pt>
                <c:pt idx="1259">
                  <c:v>41655</c:v>
                </c:pt>
                <c:pt idx="1260">
                  <c:v>41654</c:v>
                </c:pt>
                <c:pt idx="1261">
                  <c:v>41653</c:v>
                </c:pt>
                <c:pt idx="1262">
                  <c:v>41652</c:v>
                </c:pt>
                <c:pt idx="1263">
                  <c:v>41649</c:v>
                </c:pt>
                <c:pt idx="1264">
                  <c:v>41648</c:v>
                </c:pt>
                <c:pt idx="1265">
                  <c:v>41647</c:v>
                </c:pt>
                <c:pt idx="1266">
                  <c:v>41646</c:v>
                </c:pt>
                <c:pt idx="1267">
                  <c:v>41645</c:v>
                </c:pt>
                <c:pt idx="1268">
                  <c:v>41642</c:v>
                </c:pt>
                <c:pt idx="1269">
                  <c:v>41641</c:v>
                </c:pt>
                <c:pt idx="1270">
                  <c:v>41640</c:v>
                </c:pt>
                <c:pt idx="1271">
                  <c:v>41639</c:v>
                </c:pt>
                <c:pt idx="1272">
                  <c:v>41638</c:v>
                </c:pt>
                <c:pt idx="1273">
                  <c:v>41635</c:v>
                </c:pt>
                <c:pt idx="1274">
                  <c:v>41634</c:v>
                </c:pt>
                <c:pt idx="1275">
                  <c:v>41633</c:v>
                </c:pt>
                <c:pt idx="1276">
                  <c:v>41632</c:v>
                </c:pt>
                <c:pt idx="1277">
                  <c:v>41631</c:v>
                </c:pt>
                <c:pt idx="1278">
                  <c:v>41628</c:v>
                </c:pt>
                <c:pt idx="1279">
                  <c:v>41627</c:v>
                </c:pt>
                <c:pt idx="1280">
                  <c:v>41626</c:v>
                </c:pt>
                <c:pt idx="1281">
                  <c:v>41625</c:v>
                </c:pt>
                <c:pt idx="1282">
                  <c:v>41624</c:v>
                </c:pt>
                <c:pt idx="1283">
                  <c:v>41621</c:v>
                </c:pt>
                <c:pt idx="1284">
                  <c:v>41620</c:v>
                </c:pt>
                <c:pt idx="1285">
                  <c:v>41619</c:v>
                </c:pt>
                <c:pt idx="1286">
                  <c:v>41618</c:v>
                </c:pt>
                <c:pt idx="1287">
                  <c:v>41617</c:v>
                </c:pt>
                <c:pt idx="1288">
                  <c:v>41614</c:v>
                </c:pt>
                <c:pt idx="1289">
                  <c:v>41613</c:v>
                </c:pt>
                <c:pt idx="1290">
                  <c:v>41612</c:v>
                </c:pt>
                <c:pt idx="1291">
                  <c:v>41611</c:v>
                </c:pt>
                <c:pt idx="1292">
                  <c:v>41610</c:v>
                </c:pt>
                <c:pt idx="1293">
                  <c:v>41608</c:v>
                </c:pt>
                <c:pt idx="1294">
                  <c:v>41607</c:v>
                </c:pt>
                <c:pt idx="1295">
                  <c:v>41606</c:v>
                </c:pt>
                <c:pt idx="1296">
                  <c:v>41605</c:v>
                </c:pt>
                <c:pt idx="1297">
                  <c:v>41604</c:v>
                </c:pt>
                <c:pt idx="1298">
                  <c:v>41603</c:v>
                </c:pt>
                <c:pt idx="1299">
                  <c:v>41600</c:v>
                </c:pt>
                <c:pt idx="1300">
                  <c:v>41599</c:v>
                </c:pt>
                <c:pt idx="1301">
                  <c:v>41598</c:v>
                </c:pt>
                <c:pt idx="1302">
                  <c:v>41597</c:v>
                </c:pt>
                <c:pt idx="1303">
                  <c:v>41596</c:v>
                </c:pt>
                <c:pt idx="1304">
                  <c:v>41593</c:v>
                </c:pt>
                <c:pt idx="1305">
                  <c:v>41592</c:v>
                </c:pt>
                <c:pt idx="1306">
                  <c:v>41591</c:v>
                </c:pt>
                <c:pt idx="1307">
                  <c:v>41590</c:v>
                </c:pt>
                <c:pt idx="1308">
                  <c:v>41589</c:v>
                </c:pt>
                <c:pt idx="1309">
                  <c:v>41588</c:v>
                </c:pt>
                <c:pt idx="1310">
                  <c:v>41586</c:v>
                </c:pt>
                <c:pt idx="1311">
                  <c:v>41585</c:v>
                </c:pt>
                <c:pt idx="1312">
                  <c:v>41584</c:v>
                </c:pt>
                <c:pt idx="1313">
                  <c:v>41583</c:v>
                </c:pt>
                <c:pt idx="1314">
                  <c:v>41582</c:v>
                </c:pt>
                <c:pt idx="1315">
                  <c:v>41579</c:v>
                </c:pt>
                <c:pt idx="1316">
                  <c:v>41578</c:v>
                </c:pt>
                <c:pt idx="1317">
                  <c:v>41577</c:v>
                </c:pt>
                <c:pt idx="1318">
                  <c:v>41576</c:v>
                </c:pt>
                <c:pt idx="1319">
                  <c:v>41575</c:v>
                </c:pt>
                <c:pt idx="1320">
                  <c:v>41572</c:v>
                </c:pt>
                <c:pt idx="1321">
                  <c:v>41571</c:v>
                </c:pt>
                <c:pt idx="1322">
                  <c:v>41570</c:v>
                </c:pt>
                <c:pt idx="1323">
                  <c:v>41569</c:v>
                </c:pt>
                <c:pt idx="1324">
                  <c:v>41568</c:v>
                </c:pt>
                <c:pt idx="1325">
                  <c:v>41567</c:v>
                </c:pt>
                <c:pt idx="1326">
                  <c:v>41565</c:v>
                </c:pt>
                <c:pt idx="1327">
                  <c:v>41564</c:v>
                </c:pt>
                <c:pt idx="1328">
                  <c:v>41563</c:v>
                </c:pt>
                <c:pt idx="1329">
                  <c:v>41562</c:v>
                </c:pt>
                <c:pt idx="1330">
                  <c:v>41561</c:v>
                </c:pt>
                <c:pt idx="1331">
                  <c:v>41558</c:v>
                </c:pt>
                <c:pt idx="1332">
                  <c:v>41557</c:v>
                </c:pt>
                <c:pt idx="1333">
                  <c:v>41556</c:v>
                </c:pt>
                <c:pt idx="1334">
                  <c:v>41555</c:v>
                </c:pt>
                <c:pt idx="1335">
                  <c:v>41554</c:v>
                </c:pt>
                <c:pt idx="1336">
                  <c:v>41551</c:v>
                </c:pt>
                <c:pt idx="1337">
                  <c:v>41550</c:v>
                </c:pt>
                <c:pt idx="1338">
                  <c:v>41549</c:v>
                </c:pt>
                <c:pt idx="1339">
                  <c:v>41548</c:v>
                </c:pt>
                <c:pt idx="1340">
                  <c:v>41547</c:v>
                </c:pt>
                <c:pt idx="1341">
                  <c:v>41544</c:v>
                </c:pt>
                <c:pt idx="1342">
                  <c:v>41543</c:v>
                </c:pt>
                <c:pt idx="1343">
                  <c:v>41542</c:v>
                </c:pt>
                <c:pt idx="1344">
                  <c:v>41541</c:v>
                </c:pt>
                <c:pt idx="1345">
                  <c:v>41540</c:v>
                </c:pt>
                <c:pt idx="1346">
                  <c:v>41537</c:v>
                </c:pt>
                <c:pt idx="1347">
                  <c:v>41536</c:v>
                </c:pt>
                <c:pt idx="1348">
                  <c:v>41535</c:v>
                </c:pt>
                <c:pt idx="1349">
                  <c:v>41534</c:v>
                </c:pt>
                <c:pt idx="1350">
                  <c:v>41533</c:v>
                </c:pt>
                <c:pt idx="1351">
                  <c:v>41530</c:v>
                </c:pt>
                <c:pt idx="1352">
                  <c:v>41529</c:v>
                </c:pt>
                <c:pt idx="1353">
                  <c:v>41528</c:v>
                </c:pt>
                <c:pt idx="1354">
                  <c:v>41527</c:v>
                </c:pt>
                <c:pt idx="1355">
                  <c:v>41526</c:v>
                </c:pt>
                <c:pt idx="1356">
                  <c:v>41523</c:v>
                </c:pt>
                <c:pt idx="1357">
                  <c:v>41522</c:v>
                </c:pt>
                <c:pt idx="1358">
                  <c:v>41521</c:v>
                </c:pt>
                <c:pt idx="1359">
                  <c:v>41520</c:v>
                </c:pt>
                <c:pt idx="1360">
                  <c:v>41519</c:v>
                </c:pt>
                <c:pt idx="1361">
                  <c:v>41517</c:v>
                </c:pt>
                <c:pt idx="1362">
                  <c:v>41516</c:v>
                </c:pt>
                <c:pt idx="1363">
                  <c:v>41515</c:v>
                </c:pt>
                <c:pt idx="1364">
                  <c:v>41514</c:v>
                </c:pt>
                <c:pt idx="1365">
                  <c:v>41513</c:v>
                </c:pt>
                <c:pt idx="1366">
                  <c:v>41512</c:v>
                </c:pt>
                <c:pt idx="1367">
                  <c:v>41509</c:v>
                </c:pt>
                <c:pt idx="1368">
                  <c:v>41508</c:v>
                </c:pt>
                <c:pt idx="1369">
                  <c:v>41507</c:v>
                </c:pt>
                <c:pt idx="1370">
                  <c:v>41506</c:v>
                </c:pt>
                <c:pt idx="1371">
                  <c:v>41505</c:v>
                </c:pt>
                <c:pt idx="1372">
                  <c:v>41502</c:v>
                </c:pt>
                <c:pt idx="1373">
                  <c:v>41501</c:v>
                </c:pt>
                <c:pt idx="1374">
                  <c:v>41500</c:v>
                </c:pt>
                <c:pt idx="1375">
                  <c:v>41499</c:v>
                </c:pt>
                <c:pt idx="1376">
                  <c:v>41498</c:v>
                </c:pt>
                <c:pt idx="1377">
                  <c:v>41496</c:v>
                </c:pt>
                <c:pt idx="1378">
                  <c:v>41495</c:v>
                </c:pt>
                <c:pt idx="1379">
                  <c:v>41494</c:v>
                </c:pt>
                <c:pt idx="1380">
                  <c:v>41493</c:v>
                </c:pt>
                <c:pt idx="1381">
                  <c:v>41492</c:v>
                </c:pt>
                <c:pt idx="1382">
                  <c:v>41491</c:v>
                </c:pt>
                <c:pt idx="1383">
                  <c:v>41488</c:v>
                </c:pt>
                <c:pt idx="1384">
                  <c:v>41487</c:v>
                </c:pt>
                <c:pt idx="1385">
                  <c:v>41486</c:v>
                </c:pt>
                <c:pt idx="1386">
                  <c:v>41485</c:v>
                </c:pt>
                <c:pt idx="1387">
                  <c:v>41484</c:v>
                </c:pt>
                <c:pt idx="1388">
                  <c:v>41481</c:v>
                </c:pt>
                <c:pt idx="1389">
                  <c:v>41480</c:v>
                </c:pt>
                <c:pt idx="1390">
                  <c:v>41479</c:v>
                </c:pt>
                <c:pt idx="1391">
                  <c:v>41478</c:v>
                </c:pt>
                <c:pt idx="1392">
                  <c:v>41477</c:v>
                </c:pt>
                <c:pt idx="1393">
                  <c:v>41475</c:v>
                </c:pt>
                <c:pt idx="1394">
                  <c:v>41474</c:v>
                </c:pt>
                <c:pt idx="1395">
                  <c:v>41473</c:v>
                </c:pt>
                <c:pt idx="1396">
                  <c:v>41472</c:v>
                </c:pt>
                <c:pt idx="1397">
                  <c:v>41471</c:v>
                </c:pt>
                <c:pt idx="1398">
                  <c:v>41470</c:v>
                </c:pt>
                <c:pt idx="1399">
                  <c:v>41467</c:v>
                </c:pt>
                <c:pt idx="1400">
                  <c:v>41466</c:v>
                </c:pt>
                <c:pt idx="1401">
                  <c:v>41465</c:v>
                </c:pt>
                <c:pt idx="1402">
                  <c:v>41464</c:v>
                </c:pt>
                <c:pt idx="1403">
                  <c:v>41463</c:v>
                </c:pt>
                <c:pt idx="1404">
                  <c:v>41460</c:v>
                </c:pt>
                <c:pt idx="1405">
                  <c:v>41459</c:v>
                </c:pt>
                <c:pt idx="1406">
                  <c:v>41458</c:v>
                </c:pt>
                <c:pt idx="1407">
                  <c:v>41457</c:v>
                </c:pt>
                <c:pt idx="1408">
                  <c:v>41456</c:v>
                </c:pt>
                <c:pt idx="1409">
                  <c:v>41455</c:v>
                </c:pt>
                <c:pt idx="1410">
                  <c:v>41453</c:v>
                </c:pt>
                <c:pt idx="1411">
                  <c:v>41452</c:v>
                </c:pt>
                <c:pt idx="1412">
                  <c:v>41451</c:v>
                </c:pt>
                <c:pt idx="1413">
                  <c:v>41450</c:v>
                </c:pt>
                <c:pt idx="1414">
                  <c:v>41449</c:v>
                </c:pt>
                <c:pt idx="1415">
                  <c:v>41446</c:v>
                </c:pt>
                <c:pt idx="1416">
                  <c:v>41445</c:v>
                </c:pt>
                <c:pt idx="1417">
                  <c:v>41444</c:v>
                </c:pt>
                <c:pt idx="1418">
                  <c:v>41443</c:v>
                </c:pt>
                <c:pt idx="1419">
                  <c:v>41442</c:v>
                </c:pt>
                <c:pt idx="1420">
                  <c:v>41439</c:v>
                </c:pt>
                <c:pt idx="1421">
                  <c:v>41438</c:v>
                </c:pt>
                <c:pt idx="1422">
                  <c:v>41437</c:v>
                </c:pt>
                <c:pt idx="1423">
                  <c:v>41436</c:v>
                </c:pt>
                <c:pt idx="1424">
                  <c:v>41435</c:v>
                </c:pt>
                <c:pt idx="1425">
                  <c:v>41432</c:v>
                </c:pt>
                <c:pt idx="1426">
                  <c:v>41431</c:v>
                </c:pt>
                <c:pt idx="1427">
                  <c:v>41430</c:v>
                </c:pt>
                <c:pt idx="1428">
                  <c:v>41429</c:v>
                </c:pt>
                <c:pt idx="1429">
                  <c:v>41428</c:v>
                </c:pt>
                <c:pt idx="1430">
                  <c:v>41425</c:v>
                </c:pt>
                <c:pt idx="1431">
                  <c:v>41424</c:v>
                </c:pt>
                <c:pt idx="1432">
                  <c:v>41423</c:v>
                </c:pt>
                <c:pt idx="1433">
                  <c:v>41422</c:v>
                </c:pt>
                <c:pt idx="1434">
                  <c:v>41421</c:v>
                </c:pt>
                <c:pt idx="1435">
                  <c:v>41418</c:v>
                </c:pt>
                <c:pt idx="1436">
                  <c:v>41417</c:v>
                </c:pt>
                <c:pt idx="1437">
                  <c:v>41416</c:v>
                </c:pt>
                <c:pt idx="1438">
                  <c:v>41415</c:v>
                </c:pt>
                <c:pt idx="1439">
                  <c:v>41414</c:v>
                </c:pt>
                <c:pt idx="1440">
                  <c:v>41411</c:v>
                </c:pt>
                <c:pt idx="1441">
                  <c:v>41410</c:v>
                </c:pt>
                <c:pt idx="1442">
                  <c:v>41409</c:v>
                </c:pt>
                <c:pt idx="1443">
                  <c:v>41408</c:v>
                </c:pt>
                <c:pt idx="1444">
                  <c:v>41407</c:v>
                </c:pt>
                <c:pt idx="1445">
                  <c:v>41404</c:v>
                </c:pt>
                <c:pt idx="1446">
                  <c:v>41403</c:v>
                </c:pt>
                <c:pt idx="1447">
                  <c:v>41402</c:v>
                </c:pt>
                <c:pt idx="1448">
                  <c:v>41401</c:v>
                </c:pt>
                <c:pt idx="1449">
                  <c:v>41400</c:v>
                </c:pt>
                <c:pt idx="1450">
                  <c:v>41397</c:v>
                </c:pt>
                <c:pt idx="1451">
                  <c:v>41396</c:v>
                </c:pt>
                <c:pt idx="1452">
                  <c:v>41395</c:v>
                </c:pt>
                <c:pt idx="1453">
                  <c:v>41394</c:v>
                </c:pt>
                <c:pt idx="1454">
                  <c:v>41393</c:v>
                </c:pt>
                <c:pt idx="1455">
                  <c:v>41390</c:v>
                </c:pt>
                <c:pt idx="1456">
                  <c:v>41389</c:v>
                </c:pt>
                <c:pt idx="1457">
                  <c:v>41388</c:v>
                </c:pt>
                <c:pt idx="1458">
                  <c:v>41387</c:v>
                </c:pt>
                <c:pt idx="1459">
                  <c:v>41386</c:v>
                </c:pt>
                <c:pt idx="1460">
                  <c:v>41384</c:v>
                </c:pt>
                <c:pt idx="1461">
                  <c:v>41383</c:v>
                </c:pt>
                <c:pt idx="1462">
                  <c:v>41382</c:v>
                </c:pt>
                <c:pt idx="1463">
                  <c:v>41381</c:v>
                </c:pt>
                <c:pt idx="1464">
                  <c:v>41380</c:v>
                </c:pt>
                <c:pt idx="1465">
                  <c:v>41379</c:v>
                </c:pt>
                <c:pt idx="1466">
                  <c:v>41376</c:v>
                </c:pt>
                <c:pt idx="1467">
                  <c:v>41375</c:v>
                </c:pt>
                <c:pt idx="1468">
                  <c:v>41374</c:v>
                </c:pt>
                <c:pt idx="1469">
                  <c:v>41373</c:v>
                </c:pt>
                <c:pt idx="1470">
                  <c:v>41372</c:v>
                </c:pt>
                <c:pt idx="1471">
                  <c:v>41369</c:v>
                </c:pt>
                <c:pt idx="1472">
                  <c:v>41368</c:v>
                </c:pt>
                <c:pt idx="1473">
                  <c:v>41367</c:v>
                </c:pt>
                <c:pt idx="1474">
                  <c:v>41366</c:v>
                </c:pt>
                <c:pt idx="1475">
                  <c:v>41365</c:v>
                </c:pt>
                <c:pt idx="1476">
                  <c:v>41364</c:v>
                </c:pt>
                <c:pt idx="1477">
                  <c:v>41362</c:v>
                </c:pt>
                <c:pt idx="1478">
                  <c:v>41361</c:v>
                </c:pt>
                <c:pt idx="1479">
                  <c:v>41360</c:v>
                </c:pt>
                <c:pt idx="1480">
                  <c:v>41359</c:v>
                </c:pt>
                <c:pt idx="1481">
                  <c:v>41358</c:v>
                </c:pt>
                <c:pt idx="1482">
                  <c:v>41355</c:v>
                </c:pt>
                <c:pt idx="1483">
                  <c:v>41354</c:v>
                </c:pt>
                <c:pt idx="1484">
                  <c:v>41353</c:v>
                </c:pt>
                <c:pt idx="1485">
                  <c:v>41352</c:v>
                </c:pt>
                <c:pt idx="1486">
                  <c:v>41351</c:v>
                </c:pt>
                <c:pt idx="1487">
                  <c:v>41348</c:v>
                </c:pt>
                <c:pt idx="1488">
                  <c:v>41347</c:v>
                </c:pt>
                <c:pt idx="1489">
                  <c:v>41346</c:v>
                </c:pt>
                <c:pt idx="1490">
                  <c:v>41345</c:v>
                </c:pt>
                <c:pt idx="1491">
                  <c:v>41344</c:v>
                </c:pt>
                <c:pt idx="1492">
                  <c:v>41343</c:v>
                </c:pt>
                <c:pt idx="1493">
                  <c:v>41341</c:v>
                </c:pt>
                <c:pt idx="1494">
                  <c:v>41340</c:v>
                </c:pt>
                <c:pt idx="1495">
                  <c:v>41339</c:v>
                </c:pt>
                <c:pt idx="1496">
                  <c:v>41338</c:v>
                </c:pt>
                <c:pt idx="1497">
                  <c:v>41337</c:v>
                </c:pt>
                <c:pt idx="1498">
                  <c:v>41334</c:v>
                </c:pt>
                <c:pt idx="1499">
                  <c:v>41333</c:v>
                </c:pt>
                <c:pt idx="1500">
                  <c:v>41332</c:v>
                </c:pt>
                <c:pt idx="1501">
                  <c:v>41331</c:v>
                </c:pt>
                <c:pt idx="1502">
                  <c:v>41330</c:v>
                </c:pt>
                <c:pt idx="1503">
                  <c:v>41327</c:v>
                </c:pt>
                <c:pt idx="1504">
                  <c:v>41326</c:v>
                </c:pt>
                <c:pt idx="1505">
                  <c:v>41325</c:v>
                </c:pt>
                <c:pt idx="1506">
                  <c:v>41324</c:v>
                </c:pt>
                <c:pt idx="1507">
                  <c:v>41323</c:v>
                </c:pt>
                <c:pt idx="1508">
                  <c:v>41320</c:v>
                </c:pt>
                <c:pt idx="1509">
                  <c:v>41319</c:v>
                </c:pt>
                <c:pt idx="1510">
                  <c:v>41318</c:v>
                </c:pt>
                <c:pt idx="1511">
                  <c:v>41317</c:v>
                </c:pt>
                <c:pt idx="1512">
                  <c:v>41316</c:v>
                </c:pt>
                <c:pt idx="1513">
                  <c:v>41315</c:v>
                </c:pt>
                <c:pt idx="1514">
                  <c:v>41313</c:v>
                </c:pt>
                <c:pt idx="1515">
                  <c:v>41312</c:v>
                </c:pt>
                <c:pt idx="1516">
                  <c:v>41311</c:v>
                </c:pt>
                <c:pt idx="1517">
                  <c:v>41310</c:v>
                </c:pt>
                <c:pt idx="1518">
                  <c:v>41309</c:v>
                </c:pt>
                <c:pt idx="1519">
                  <c:v>41306</c:v>
                </c:pt>
                <c:pt idx="1520">
                  <c:v>41305</c:v>
                </c:pt>
                <c:pt idx="1521">
                  <c:v>41304</c:v>
                </c:pt>
                <c:pt idx="1522">
                  <c:v>41303</c:v>
                </c:pt>
                <c:pt idx="1523">
                  <c:v>41302</c:v>
                </c:pt>
                <c:pt idx="1524">
                  <c:v>41299</c:v>
                </c:pt>
                <c:pt idx="1525">
                  <c:v>41298</c:v>
                </c:pt>
                <c:pt idx="1526">
                  <c:v>41297</c:v>
                </c:pt>
                <c:pt idx="1527">
                  <c:v>41296</c:v>
                </c:pt>
                <c:pt idx="1528">
                  <c:v>41295</c:v>
                </c:pt>
                <c:pt idx="1529">
                  <c:v>41294</c:v>
                </c:pt>
                <c:pt idx="1530">
                  <c:v>41292</c:v>
                </c:pt>
                <c:pt idx="1531">
                  <c:v>41291</c:v>
                </c:pt>
                <c:pt idx="1532">
                  <c:v>41290</c:v>
                </c:pt>
                <c:pt idx="1533">
                  <c:v>41289</c:v>
                </c:pt>
                <c:pt idx="1534">
                  <c:v>41288</c:v>
                </c:pt>
                <c:pt idx="1535">
                  <c:v>41285</c:v>
                </c:pt>
                <c:pt idx="1536">
                  <c:v>41284</c:v>
                </c:pt>
                <c:pt idx="1537">
                  <c:v>41283</c:v>
                </c:pt>
                <c:pt idx="1538">
                  <c:v>41282</c:v>
                </c:pt>
                <c:pt idx="1539">
                  <c:v>41281</c:v>
                </c:pt>
                <c:pt idx="1540">
                  <c:v>41278</c:v>
                </c:pt>
                <c:pt idx="1541">
                  <c:v>41277</c:v>
                </c:pt>
                <c:pt idx="1542">
                  <c:v>41276</c:v>
                </c:pt>
                <c:pt idx="1543">
                  <c:v>41275</c:v>
                </c:pt>
                <c:pt idx="1544">
                  <c:v>41274</c:v>
                </c:pt>
                <c:pt idx="1545">
                  <c:v>41271</c:v>
                </c:pt>
                <c:pt idx="1546">
                  <c:v>41270</c:v>
                </c:pt>
                <c:pt idx="1547">
                  <c:v>41269</c:v>
                </c:pt>
                <c:pt idx="1548">
                  <c:v>41268</c:v>
                </c:pt>
                <c:pt idx="1549">
                  <c:v>41267</c:v>
                </c:pt>
                <c:pt idx="1550">
                  <c:v>41264</c:v>
                </c:pt>
                <c:pt idx="1551">
                  <c:v>41263</c:v>
                </c:pt>
                <c:pt idx="1552">
                  <c:v>41262</c:v>
                </c:pt>
                <c:pt idx="1553">
                  <c:v>41261</c:v>
                </c:pt>
                <c:pt idx="1554">
                  <c:v>41260</c:v>
                </c:pt>
                <c:pt idx="1555">
                  <c:v>41257</c:v>
                </c:pt>
                <c:pt idx="1556">
                  <c:v>41256</c:v>
                </c:pt>
                <c:pt idx="1557">
                  <c:v>41255</c:v>
                </c:pt>
                <c:pt idx="1558">
                  <c:v>41254</c:v>
                </c:pt>
                <c:pt idx="1559">
                  <c:v>41253</c:v>
                </c:pt>
                <c:pt idx="1560">
                  <c:v>41250</c:v>
                </c:pt>
                <c:pt idx="1561">
                  <c:v>41249</c:v>
                </c:pt>
                <c:pt idx="1562">
                  <c:v>41248</c:v>
                </c:pt>
                <c:pt idx="1563">
                  <c:v>41247</c:v>
                </c:pt>
                <c:pt idx="1564">
                  <c:v>41246</c:v>
                </c:pt>
                <c:pt idx="1565">
                  <c:v>41243</c:v>
                </c:pt>
                <c:pt idx="1566">
                  <c:v>41242</c:v>
                </c:pt>
                <c:pt idx="1567">
                  <c:v>41241</c:v>
                </c:pt>
                <c:pt idx="1568">
                  <c:v>41240</c:v>
                </c:pt>
                <c:pt idx="1569">
                  <c:v>41239</c:v>
                </c:pt>
                <c:pt idx="1570">
                  <c:v>41236</c:v>
                </c:pt>
                <c:pt idx="1571">
                  <c:v>41235</c:v>
                </c:pt>
                <c:pt idx="1572">
                  <c:v>41234</c:v>
                </c:pt>
                <c:pt idx="1573">
                  <c:v>41233</c:v>
                </c:pt>
                <c:pt idx="1574">
                  <c:v>41232</c:v>
                </c:pt>
                <c:pt idx="1575">
                  <c:v>41229</c:v>
                </c:pt>
                <c:pt idx="1576">
                  <c:v>41228</c:v>
                </c:pt>
                <c:pt idx="1577">
                  <c:v>41227</c:v>
                </c:pt>
                <c:pt idx="1578">
                  <c:v>41226</c:v>
                </c:pt>
                <c:pt idx="1579">
                  <c:v>41225</c:v>
                </c:pt>
                <c:pt idx="1580">
                  <c:v>41223</c:v>
                </c:pt>
                <c:pt idx="1581">
                  <c:v>41222</c:v>
                </c:pt>
                <c:pt idx="1582">
                  <c:v>41221</c:v>
                </c:pt>
                <c:pt idx="1583">
                  <c:v>41220</c:v>
                </c:pt>
                <c:pt idx="1584">
                  <c:v>41219</c:v>
                </c:pt>
                <c:pt idx="1585">
                  <c:v>41218</c:v>
                </c:pt>
                <c:pt idx="1586">
                  <c:v>41215</c:v>
                </c:pt>
                <c:pt idx="1587">
                  <c:v>41214</c:v>
                </c:pt>
                <c:pt idx="1588">
                  <c:v>41213</c:v>
                </c:pt>
                <c:pt idx="1589">
                  <c:v>41212</c:v>
                </c:pt>
                <c:pt idx="1590">
                  <c:v>41211</c:v>
                </c:pt>
                <c:pt idx="1591">
                  <c:v>41208</c:v>
                </c:pt>
                <c:pt idx="1592">
                  <c:v>41207</c:v>
                </c:pt>
                <c:pt idx="1593">
                  <c:v>41206</c:v>
                </c:pt>
                <c:pt idx="1594">
                  <c:v>41205</c:v>
                </c:pt>
                <c:pt idx="1595">
                  <c:v>41204</c:v>
                </c:pt>
                <c:pt idx="1596">
                  <c:v>41202</c:v>
                </c:pt>
                <c:pt idx="1597">
                  <c:v>41201</c:v>
                </c:pt>
                <c:pt idx="1598">
                  <c:v>41200</c:v>
                </c:pt>
                <c:pt idx="1599">
                  <c:v>41199</c:v>
                </c:pt>
                <c:pt idx="1600">
                  <c:v>41198</c:v>
                </c:pt>
                <c:pt idx="1601">
                  <c:v>41197</c:v>
                </c:pt>
                <c:pt idx="1602">
                  <c:v>41194</c:v>
                </c:pt>
                <c:pt idx="1603">
                  <c:v>41193</c:v>
                </c:pt>
                <c:pt idx="1604">
                  <c:v>41192</c:v>
                </c:pt>
                <c:pt idx="1605">
                  <c:v>41191</c:v>
                </c:pt>
                <c:pt idx="1606">
                  <c:v>41190</c:v>
                </c:pt>
                <c:pt idx="1607">
                  <c:v>41187</c:v>
                </c:pt>
                <c:pt idx="1608">
                  <c:v>41186</c:v>
                </c:pt>
                <c:pt idx="1609">
                  <c:v>41185</c:v>
                </c:pt>
                <c:pt idx="1610">
                  <c:v>41184</c:v>
                </c:pt>
                <c:pt idx="1611">
                  <c:v>41183</c:v>
                </c:pt>
                <c:pt idx="1612">
                  <c:v>41182</c:v>
                </c:pt>
                <c:pt idx="1613">
                  <c:v>41180</c:v>
                </c:pt>
                <c:pt idx="1614">
                  <c:v>41179</c:v>
                </c:pt>
                <c:pt idx="1615">
                  <c:v>41178</c:v>
                </c:pt>
                <c:pt idx="1616">
                  <c:v>41177</c:v>
                </c:pt>
                <c:pt idx="1617">
                  <c:v>41176</c:v>
                </c:pt>
                <c:pt idx="1618">
                  <c:v>41173</c:v>
                </c:pt>
                <c:pt idx="1619">
                  <c:v>41172</c:v>
                </c:pt>
                <c:pt idx="1620">
                  <c:v>41171</c:v>
                </c:pt>
                <c:pt idx="1621">
                  <c:v>41170</c:v>
                </c:pt>
                <c:pt idx="1622">
                  <c:v>41169</c:v>
                </c:pt>
                <c:pt idx="1623">
                  <c:v>41166</c:v>
                </c:pt>
                <c:pt idx="1624">
                  <c:v>41165</c:v>
                </c:pt>
                <c:pt idx="1625">
                  <c:v>41164</c:v>
                </c:pt>
                <c:pt idx="1626">
                  <c:v>41163</c:v>
                </c:pt>
                <c:pt idx="1627">
                  <c:v>41162</c:v>
                </c:pt>
                <c:pt idx="1628">
                  <c:v>41159</c:v>
                </c:pt>
                <c:pt idx="1629">
                  <c:v>41158</c:v>
                </c:pt>
                <c:pt idx="1630">
                  <c:v>41157</c:v>
                </c:pt>
                <c:pt idx="1631">
                  <c:v>41156</c:v>
                </c:pt>
                <c:pt idx="1632">
                  <c:v>41155</c:v>
                </c:pt>
                <c:pt idx="1633">
                  <c:v>41152</c:v>
                </c:pt>
                <c:pt idx="1634">
                  <c:v>41151</c:v>
                </c:pt>
                <c:pt idx="1635">
                  <c:v>41150</c:v>
                </c:pt>
                <c:pt idx="1636">
                  <c:v>41149</c:v>
                </c:pt>
                <c:pt idx="1637">
                  <c:v>41148</c:v>
                </c:pt>
                <c:pt idx="1638">
                  <c:v>41145</c:v>
                </c:pt>
                <c:pt idx="1639">
                  <c:v>41144</c:v>
                </c:pt>
                <c:pt idx="1640">
                  <c:v>41143</c:v>
                </c:pt>
                <c:pt idx="1641">
                  <c:v>41142</c:v>
                </c:pt>
                <c:pt idx="1642">
                  <c:v>41141</c:v>
                </c:pt>
                <c:pt idx="1643">
                  <c:v>41138</c:v>
                </c:pt>
                <c:pt idx="1644">
                  <c:v>41137</c:v>
                </c:pt>
                <c:pt idx="1645">
                  <c:v>41136</c:v>
                </c:pt>
                <c:pt idx="1646">
                  <c:v>41135</c:v>
                </c:pt>
                <c:pt idx="1647">
                  <c:v>41134</c:v>
                </c:pt>
                <c:pt idx="1648">
                  <c:v>41131</c:v>
                </c:pt>
                <c:pt idx="1649">
                  <c:v>41130</c:v>
                </c:pt>
                <c:pt idx="1650">
                  <c:v>41129</c:v>
                </c:pt>
                <c:pt idx="1651">
                  <c:v>41128</c:v>
                </c:pt>
                <c:pt idx="1652">
                  <c:v>41127</c:v>
                </c:pt>
                <c:pt idx="1653">
                  <c:v>41124</c:v>
                </c:pt>
                <c:pt idx="1654">
                  <c:v>41123</c:v>
                </c:pt>
                <c:pt idx="1655">
                  <c:v>41122</c:v>
                </c:pt>
                <c:pt idx="1656">
                  <c:v>41121</c:v>
                </c:pt>
                <c:pt idx="1657">
                  <c:v>41120</c:v>
                </c:pt>
                <c:pt idx="1658">
                  <c:v>41117</c:v>
                </c:pt>
                <c:pt idx="1659">
                  <c:v>41116</c:v>
                </c:pt>
                <c:pt idx="1660">
                  <c:v>41115</c:v>
                </c:pt>
                <c:pt idx="1661">
                  <c:v>41114</c:v>
                </c:pt>
                <c:pt idx="1662">
                  <c:v>41113</c:v>
                </c:pt>
                <c:pt idx="1663">
                  <c:v>41110</c:v>
                </c:pt>
                <c:pt idx="1664">
                  <c:v>41109</c:v>
                </c:pt>
                <c:pt idx="1665">
                  <c:v>41108</c:v>
                </c:pt>
                <c:pt idx="1666">
                  <c:v>41107</c:v>
                </c:pt>
                <c:pt idx="1667">
                  <c:v>41106</c:v>
                </c:pt>
                <c:pt idx="1668">
                  <c:v>41103</c:v>
                </c:pt>
                <c:pt idx="1669">
                  <c:v>41102</c:v>
                </c:pt>
                <c:pt idx="1670">
                  <c:v>41101</c:v>
                </c:pt>
                <c:pt idx="1671">
                  <c:v>41100</c:v>
                </c:pt>
                <c:pt idx="1672">
                  <c:v>41099</c:v>
                </c:pt>
                <c:pt idx="1673">
                  <c:v>41096</c:v>
                </c:pt>
                <c:pt idx="1674">
                  <c:v>41095</c:v>
                </c:pt>
                <c:pt idx="1675">
                  <c:v>41094</c:v>
                </c:pt>
                <c:pt idx="1676">
                  <c:v>41093</c:v>
                </c:pt>
                <c:pt idx="1677">
                  <c:v>41092</c:v>
                </c:pt>
                <c:pt idx="1678">
                  <c:v>41090</c:v>
                </c:pt>
                <c:pt idx="1679">
                  <c:v>41089</c:v>
                </c:pt>
                <c:pt idx="1680">
                  <c:v>41088</c:v>
                </c:pt>
                <c:pt idx="1681">
                  <c:v>41087</c:v>
                </c:pt>
                <c:pt idx="1682">
                  <c:v>41086</c:v>
                </c:pt>
                <c:pt idx="1683">
                  <c:v>41085</c:v>
                </c:pt>
                <c:pt idx="1684">
                  <c:v>41082</c:v>
                </c:pt>
                <c:pt idx="1685">
                  <c:v>41081</c:v>
                </c:pt>
                <c:pt idx="1686">
                  <c:v>41080</c:v>
                </c:pt>
                <c:pt idx="1687">
                  <c:v>41079</c:v>
                </c:pt>
                <c:pt idx="1688">
                  <c:v>41078</c:v>
                </c:pt>
                <c:pt idx="1689">
                  <c:v>41075</c:v>
                </c:pt>
                <c:pt idx="1690">
                  <c:v>41074</c:v>
                </c:pt>
                <c:pt idx="1691">
                  <c:v>41073</c:v>
                </c:pt>
                <c:pt idx="1692">
                  <c:v>41072</c:v>
                </c:pt>
                <c:pt idx="1693">
                  <c:v>41071</c:v>
                </c:pt>
                <c:pt idx="1694">
                  <c:v>41070</c:v>
                </c:pt>
                <c:pt idx="1695">
                  <c:v>41068</c:v>
                </c:pt>
                <c:pt idx="1696">
                  <c:v>41067</c:v>
                </c:pt>
                <c:pt idx="1697">
                  <c:v>41066</c:v>
                </c:pt>
                <c:pt idx="1698">
                  <c:v>41065</c:v>
                </c:pt>
                <c:pt idx="1699">
                  <c:v>41064</c:v>
                </c:pt>
                <c:pt idx="1700">
                  <c:v>41061</c:v>
                </c:pt>
                <c:pt idx="1701">
                  <c:v>41060</c:v>
                </c:pt>
                <c:pt idx="1702">
                  <c:v>41059</c:v>
                </c:pt>
                <c:pt idx="1703">
                  <c:v>41058</c:v>
                </c:pt>
                <c:pt idx="1704">
                  <c:v>41057</c:v>
                </c:pt>
                <c:pt idx="1705">
                  <c:v>41054</c:v>
                </c:pt>
                <c:pt idx="1706">
                  <c:v>41053</c:v>
                </c:pt>
                <c:pt idx="1707">
                  <c:v>41052</c:v>
                </c:pt>
                <c:pt idx="1708">
                  <c:v>41051</c:v>
                </c:pt>
                <c:pt idx="1709">
                  <c:v>41050</c:v>
                </c:pt>
                <c:pt idx="1710">
                  <c:v>41049</c:v>
                </c:pt>
                <c:pt idx="1711">
                  <c:v>41047</c:v>
                </c:pt>
                <c:pt idx="1712">
                  <c:v>41046</c:v>
                </c:pt>
                <c:pt idx="1713">
                  <c:v>41045</c:v>
                </c:pt>
                <c:pt idx="1714">
                  <c:v>41044</c:v>
                </c:pt>
                <c:pt idx="1715">
                  <c:v>41043</c:v>
                </c:pt>
                <c:pt idx="1716">
                  <c:v>41040</c:v>
                </c:pt>
                <c:pt idx="1717">
                  <c:v>41039</c:v>
                </c:pt>
                <c:pt idx="1718">
                  <c:v>41038</c:v>
                </c:pt>
                <c:pt idx="1719">
                  <c:v>41037</c:v>
                </c:pt>
                <c:pt idx="1720">
                  <c:v>41036</c:v>
                </c:pt>
                <c:pt idx="1721">
                  <c:v>41033</c:v>
                </c:pt>
                <c:pt idx="1722">
                  <c:v>41032</c:v>
                </c:pt>
                <c:pt idx="1723">
                  <c:v>41031</c:v>
                </c:pt>
                <c:pt idx="1724">
                  <c:v>41030</c:v>
                </c:pt>
                <c:pt idx="1725">
                  <c:v>41029</c:v>
                </c:pt>
                <c:pt idx="1726">
                  <c:v>41026</c:v>
                </c:pt>
                <c:pt idx="1727">
                  <c:v>41025</c:v>
                </c:pt>
                <c:pt idx="1728">
                  <c:v>41024</c:v>
                </c:pt>
                <c:pt idx="1729">
                  <c:v>41023</c:v>
                </c:pt>
                <c:pt idx="1730">
                  <c:v>41022</c:v>
                </c:pt>
                <c:pt idx="1731">
                  <c:v>41019</c:v>
                </c:pt>
                <c:pt idx="1732">
                  <c:v>41018</c:v>
                </c:pt>
                <c:pt idx="1733">
                  <c:v>41017</c:v>
                </c:pt>
                <c:pt idx="1734">
                  <c:v>41016</c:v>
                </c:pt>
                <c:pt idx="1735">
                  <c:v>41015</c:v>
                </c:pt>
                <c:pt idx="1736">
                  <c:v>41012</c:v>
                </c:pt>
                <c:pt idx="1737">
                  <c:v>41011</c:v>
                </c:pt>
                <c:pt idx="1738">
                  <c:v>41010</c:v>
                </c:pt>
                <c:pt idx="1739">
                  <c:v>41009</c:v>
                </c:pt>
                <c:pt idx="1740">
                  <c:v>41008</c:v>
                </c:pt>
                <c:pt idx="1741">
                  <c:v>41005</c:v>
                </c:pt>
                <c:pt idx="1742">
                  <c:v>41004</c:v>
                </c:pt>
                <c:pt idx="1743">
                  <c:v>41003</c:v>
                </c:pt>
                <c:pt idx="1744">
                  <c:v>41002</c:v>
                </c:pt>
                <c:pt idx="1745">
                  <c:v>41001</c:v>
                </c:pt>
                <c:pt idx="1746">
                  <c:v>40999</c:v>
                </c:pt>
                <c:pt idx="1747">
                  <c:v>40998</c:v>
                </c:pt>
                <c:pt idx="1748">
                  <c:v>40997</c:v>
                </c:pt>
                <c:pt idx="1749">
                  <c:v>40996</c:v>
                </c:pt>
                <c:pt idx="1750">
                  <c:v>40995</c:v>
                </c:pt>
                <c:pt idx="1751">
                  <c:v>40994</c:v>
                </c:pt>
                <c:pt idx="1752">
                  <c:v>40991</c:v>
                </c:pt>
                <c:pt idx="1753">
                  <c:v>40990</c:v>
                </c:pt>
                <c:pt idx="1754">
                  <c:v>40989</c:v>
                </c:pt>
                <c:pt idx="1755">
                  <c:v>40988</c:v>
                </c:pt>
                <c:pt idx="1756">
                  <c:v>40987</c:v>
                </c:pt>
                <c:pt idx="1757">
                  <c:v>40984</c:v>
                </c:pt>
                <c:pt idx="1758">
                  <c:v>40983</c:v>
                </c:pt>
                <c:pt idx="1759">
                  <c:v>40982</c:v>
                </c:pt>
                <c:pt idx="1760">
                  <c:v>40981</c:v>
                </c:pt>
                <c:pt idx="1761">
                  <c:v>40980</c:v>
                </c:pt>
                <c:pt idx="1762">
                  <c:v>40978</c:v>
                </c:pt>
                <c:pt idx="1763">
                  <c:v>40977</c:v>
                </c:pt>
                <c:pt idx="1764">
                  <c:v>40976</c:v>
                </c:pt>
                <c:pt idx="1765">
                  <c:v>40975</c:v>
                </c:pt>
                <c:pt idx="1766">
                  <c:v>40974</c:v>
                </c:pt>
                <c:pt idx="1767">
                  <c:v>40973</c:v>
                </c:pt>
                <c:pt idx="1768">
                  <c:v>40970</c:v>
                </c:pt>
                <c:pt idx="1769">
                  <c:v>40969</c:v>
                </c:pt>
                <c:pt idx="1770">
                  <c:v>40968</c:v>
                </c:pt>
                <c:pt idx="1771">
                  <c:v>40967</c:v>
                </c:pt>
                <c:pt idx="1772">
                  <c:v>40966</c:v>
                </c:pt>
                <c:pt idx="1773">
                  <c:v>40963</c:v>
                </c:pt>
                <c:pt idx="1774">
                  <c:v>40962</c:v>
                </c:pt>
                <c:pt idx="1775">
                  <c:v>40961</c:v>
                </c:pt>
                <c:pt idx="1776">
                  <c:v>40960</c:v>
                </c:pt>
                <c:pt idx="1777">
                  <c:v>40959</c:v>
                </c:pt>
                <c:pt idx="1778">
                  <c:v>40956</c:v>
                </c:pt>
                <c:pt idx="1779">
                  <c:v>40955</c:v>
                </c:pt>
                <c:pt idx="1780">
                  <c:v>40954</c:v>
                </c:pt>
                <c:pt idx="1781">
                  <c:v>40953</c:v>
                </c:pt>
                <c:pt idx="1782">
                  <c:v>40952</c:v>
                </c:pt>
                <c:pt idx="1783">
                  <c:v>40949</c:v>
                </c:pt>
                <c:pt idx="1784">
                  <c:v>40948</c:v>
                </c:pt>
                <c:pt idx="1785">
                  <c:v>40947</c:v>
                </c:pt>
                <c:pt idx="1786">
                  <c:v>40946</c:v>
                </c:pt>
                <c:pt idx="1787">
                  <c:v>40945</c:v>
                </c:pt>
                <c:pt idx="1788">
                  <c:v>40942</c:v>
                </c:pt>
                <c:pt idx="1789">
                  <c:v>40941</c:v>
                </c:pt>
                <c:pt idx="1790">
                  <c:v>40940</c:v>
                </c:pt>
                <c:pt idx="1791">
                  <c:v>40939</c:v>
                </c:pt>
                <c:pt idx="1792">
                  <c:v>40938</c:v>
                </c:pt>
                <c:pt idx="1793">
                  <c:v>40935</c:v>
                </c:pt>
                <c:pt idx="1794">
                  <c:v>40934</c:v>
                </c:pt>
                <c:pt idx="1795">
                  <c:v>40933</c:v>
                </c:pt>
                <c:pt idx="1796">
                  <c:v>40932</c:v>
                </c:pt>
                <c:pt idx="1797">
                  <c:v>40931</c:v>
                </c:pt>
                <c:pt idx="1798">
                  <c:v>40928</c:v>
                </c:pt>
                <c:pt idx="1799">
                  <c:v>40927</c:v>
                </c:pt>
                <c:pt idx="1800">
                  <c:v>40926</c:v>
                </c:pt>
                <c:pt idx="1801">
                  <c:v>40925</c:v>
                </c:pt>
                <c:pt idx="1802">
                  <c:v>40924</c:v>
                </c:pt>
                <c:pt idx="1803">
                  <c:v>40921</c:v>
                </c:pt>
                <c:pt idx="1804">
                  <c:v>40920</c:v>
                </c:pt>
                <c:pt idx="1805">
                  <c:v>40919</c:v>
                </c:pt>
                <c:pt idx="1806">
                  <c:v>40918</c:v>
                </c:pt>
                <c:pt idx="1807">
                  <c:v>40917</c:v>
                </c:pt>
                <c:pt idx="1808">
                  <c:v>40914</c:v>
                </c:pt>
                <c:pt idx="1809">
                  <c:v>40913</c:v>
                </c:pt>
                <c:pt idx="1810">
                  <c:v>40912</c:v>
                </c:pt>
                <c:pt idx="1811">
                  <c:v>40911</c:v>
                </c:pt>
                <c:pt idx="1812">
                  <c:v>40910</c:v>
                </c:pt>
                <c:pt idx="1813">
                  <c:v>40908</c:v>
                </c:pt>
                <c:pt idx="1814">
                  <c:v>40907</c:v>
                </c:pt>
                <c:pt idx="1815">
                  <c:v>40906</c:v>
                </c:pt>
                <c:pt idx="1816">
                  <c:v>40905</c:v>
                </c:pt>
                <c:pt idx="1817">
                  <c:v>40904</c:v>
                </c:pt>
                <c:pt idx="1818">
                  <c:v>40903</c:v>
                </c:pt>
                <c:pt idx="1819">
                  <c:v>40900</c:v>
                </c:pt>
                <c:pt idx="1820">
                  <c:v>40899</c:v>
                </c:pt>
                <c:pt idx="1821">
                  <c:v>40898</c:v>
                </c:pt>
                <c:pt idx="1822">
                  <c:v>40897</c:v>
                </c:pt>
                <c:pt idx="1823">
                  <c:v>40896</c:v>
                </c:pt>
                <c:pt idx="1824">
                  <c:v>40893</c:v>
                </c:pt>
                <c:pt idx="1825">
                  <c:v>40892</c:v>
                </c:pt>
                <c:pt idx="1826">
                  <c:v>40891</c:v>
                </c:pt>
                <c:pt idx="1827">
                  <c:v>40890</c:v>
                </c:pt>
                <c:pt idx="1828">
                  <c:v>40889</c:v>
                </c:pt>
                <c:pt idx="1829">
                  <c:v>40887</c:v>
                </c:pt>
                <c:pt idx="1830">
                  <c:v>40886</c:v>
                </c:pt>
                <c:pt idx="1831">
                  <c:v>40885</c:v>
                </c:pt>
                <c:pt idx="1832">
                  <c:v>40884</c:v>
                </c:pt>
                <c:pt idx="1833">
                  <c:v>40883</c:v>
                </c:pt>
                <c:pt idx="1834">
                  <c:v>40882</c:v>
                </c:pt>
                <c:pt idx="1835">
                  <c:v>40879</c:v>
                </c:pt>
                <c:pt idx="1836">
                  <c:v>40878</c:v>
                </c:pt>
                <c:pt idx="1837">
                  <c:v>40877</c:v>
                </c:pt>
                <c:pt idx="1838">
                  <c:v>40876</c:v>
                </c:pt>
                <c:pt idx="1839">
                  <c:v>40875</c:v>
                </c:pt>
                <c:pt idx="1840">
                  <c:v>40872</c:v>
                </c:pt>
                <c:pt idx="1841">
                  <c:v>40871</c:v>
                </c:pt>
                <c:pt idx="1842">
                  <c:v>40870</c:v>
                </c:pt>
                <c:pt idx="1843">
                  <c:v>40869</c:v>
                </c:pt>
                <c:pt idx="1844">
                  <c:v>40868</c:v>
                </c:pt>
                <c:pt idx="1845">
                  <c:v>40867</c:v>
                </c:pt>
                <c:pt idx="1846">
                  <c:v>40865</c:v>
                </c:pt>
                <c:pt idx="1847">
                  <c:v>40864</c:v>
                </c:pt>
                <c:pt idx="1848">
                  <c:v>40863</c:v>
                </c:pt>
                <c:pt idx="1849">
                  <c:v>40862</c:v>
                </c:pt>
                <c:pt idx="1850">
                  <c:v>40861</c:v>
                </c:pt>
                <c:pt idx="1851">
                  <c:v>40858</c:v>
                </c:pt>
                <c:pt idx="1852">
                  <c:v>40857</c:v>
                </c:pt>
                <c:pt idx="1853">
                  <c:v>40856</c:v>
                </c:pt>
                <c:pt idx="1854">
                  <c:v>40855</c:v>
                </c:pt>
                <c:pt idx="1855">
                  <c:v>40854</c:v>
                </c:pt>
                <c:pt idx="1856">
                  <c:v>40851</c:v>
                </c:pt>
                <c:pt idx="1857">
                  <c:v>40850</c:v>
                </c:pt>
                <c:pt idx="1858">
                  <c:v>40849</c:v>
                </c:pt>
                <c:pt idx="1859">
                  <c:v>40848</c:v>
                </c:pt>
                <c:pt idx="1860">
                  <c:v>40847</c:v>
                </c:pt>
                <c:pt idx="1861">
                  <c:v>40844</c:v>
                </c:pt>
                <c:pt idx="1862">
                  <c:v>40843</c:v>
                </c:pt>
                <c:pt idx="1863">
                  <c:v>40842</c:v>
                </c:pt>
                <c:pt idx="1864">
                  <c:v>40841</c:v>
                </c:pt>
                <c:pt idx="1865">
                  <c:v>40840</c:v>
                </c:pt>
                <c:pt idx="1866">
                  <c:v>40837</c:v>
                </c:pt>
                <c:pt idx="1867">
                  <c:v>40836</c:v>
                </c:pt>
                <c:pt idx="1868">
                  <c:v>40835</c:v>
                </c:pt>
                <c:pt idx="1869">
                  <c:v>40834</c:v>
                </c:pt>
                <c:pt idx="1870">
                  <c:v>40833</c:v>
                </c:pt>
                <c:pt idx="1871">
                  <c:v>40830</c:v>
                </c:pt>
                <c:pt idx="1872">
                  <c:v>40829</c:v>
                </c:pt>
                <c:pt idx="1873">
                  <c:v>40828</c:v>
                </c:pt>
                <c:pt idx="1874">
                  <c:v>40827</c:v>
                </c:pt>
                <c:pt idx="1875">
                  <c:v>40826</c:v>
                </c:pt>
                <c:pt idx="1876">
                  <c:v>40823</c:v>
                </c:pt>
                <c:pt idx="1877">
                  <c:v>40822</c:v>
                </c:pt>
                <c:pt idx="1878">
                  <c:v>40821</c:v>
                </c:pt>
                <c:pt idx="1879">
                  <c:v>40820</c:v>
                </c:pt>
                <c:pt idx="1880">
                  <c:v>40819</c:v>
                </c:pt>
                <c:pt idx="1881">
                  <c:v>40816</c:v>
                </c:pt>
                <c:pt idx="1882">
                  <c:v>40815</c:v>
                </c:pt>
                <c:pt idx="1883">
                  <c:v>40814</c:v>
                </c:pt>
                <c:pt idx="1884">
                  <c:v>40813</c:v>
                </c:pt>
                <c:pt idx="1885">
                  <c:v>40812</c:v>
                </c:pt>
                <c:pt idx="1886">
                  <c:v>40809</c:v>
                </c:pt>
                <c:pt idx="1887">
                  <c:v>40808</c:v>
                </c:pt>
                <c:pt idx="1888">
                  <c:v>40807</c:v>
                </c:pt>
                <c:pt idx="1889">
                  <c:v>40806</c:v>
                </c:pt>
              </c:numCache>
            </c:numRef>
          </c:xVal>
          <c:yVal>
            <c:numRef>
              <c:f>'XY SCATTER'!$D$4:$D$1893</c:f>
              <c:numCache>
                <c:formatCode>General</c:formatCode>
                <c:ptCount val="1890"/>
                <c:pt idx="1">
                  <c:v>2137.6</c:v>
                </c:pt>
                <c:pt idx="2">
                  <c:v>2144.0300000000002</c:v>
                </c:pt>
                <c:pt idx="3">
                  <c:v>2152.77</c:v>
                </c:pt>
                <c:pt idx="4">
                  <c:v>2162.83</c:v>
                </c:pt>
                <c:pt idx="5">
                  <c:v>2173.42</c:v>
                </c:pt>
                <c:pt idx="6">
                  <c:v>2175.5</c:v>
                </c:pt>
                <c:pt idx="7">
                  <c:v>2181.56</c:v>
                </c:pt>
                <c:pt idx="8">
                  <c:v>2190.75</c:v>
                </c:pt>
                <c:pt idx="9">
                  <c:v>2182.5</c:v>
                </c:pt>
                <c:pt idx="10">
                  <c:v>2179.9499999999998</c:v>
                </c:pt>
                <c:pt idx="11">
                  <c:v>2161.61</c:v>
                </c:pt>
                <c:pt idx="12">
                  <c:v>2149.2199999999998</c:v>
                </c:pt>
                <c:pt idx="13">
                  <c:v>2155.9899999999998</c:v>
                </c:pt>
                <c:pt idx="14">
                  <c:v>2151.79</c:v>
                </c:pt>
                <c:pt idx="15">
                  <c:v>2145.2399999999998</c:v>
                </c:pt>
                <c:pt idx="16">
                  <c:v>2138.11</c:v>
                </c:pt>
                <c:pt idx="17">
                  <c:v>2131.0500000000002</c:v>
                </c:pt>
                <c:pt idx="18">
                  <c:v>2115.6999999999998</c:v>
                </c:pt>
                <c:pt idx="19">
                  <c:v>2137.35</c:v>
                </c:pt>
                <c:pt idx="20">
                  <c:v>2127.4699999999998</c:v>
                </c:pt>
                <c:pt idx="21">
                  <c:v>2139.84</c:v>
                </c:pt>
                <c:pt idx="22">
                  <c:v>2163.69</c:v>
                </c:pt>
                <c:pt idx="23">
                  <c:v>2166.15</c:v>
                </c:pt>
                <c:pt idx="24">
                  <c:v>2166.85</c:v>
                </c:pt>
                <c:pt idx="25">
                  <c:v>2157.34</c:v>
                </c:pt>
                <c:pt idx="26">
                  <c:v>2155.39</c:v>
                </c:pt>
                <c:pt idx="27">
                  <c:v>2147.58</c:v>
                </c:pt>
                <c:pt idx="28">
                  <c:v>2149.36</c:v>
                </c:pt>
                <c:pt idx="29">
                  <c:v>2153.1</c:v>
                </c:pt>
                <c:pt idx="30">
                  <c:v>2148.25</c:v>
                </c:pt>
                <c:pt idx="31">
                  <c:v>2156.11</c:v>
                </c:pt>
                <c:pt idx="32">
                  <c:v>2161.9299999999998</c:v>
                </c:pt>
                <c:pt idx="33">
                  <c:v>2161.7600000000002</c:v>
                </c:pt>
                <c:pt idx="34">
                  <c:v>2151.08</c:v>
                </c:pt>
                <c:pt idx="35">
                  <c:v>2139.44</c:v>
                </c:pt>
                <c:pt idx="36">
                  <c:v>2139.17</c:v>
                </c:pt>
                <c:pt idx="37">
                  <c:v>2134.84</c:v>
                </c:pt>
                <c:pt idx="38">
                  <c:v>2142.2399999999998</c:v>
                </c:pt>
                <c:pt idx="39">
                  <c:v>2138.15</c:v>
                </c:pt>
                <c:pt idx="40">
                  <c:v>2132.79</c:v>
                </c:pt>
                <c:pt idx="41">
                  <c:v>2134.6</c:v>
                </c:pt>
                <c:pt idx="42">
                  <c:v>2130.86</c:v>
                </c:pt>
                <c:pt idx="43">
                  <c:v>2117.3000000000002</c:v>
                </c:pt>
                <c:pt idx="44">
                  <c:v>2135.87</c:v>
                </c:pt>
                <c:pt idx="45">
                  <c:v>2131.14</c:v>
                </c:pt>
                <c:pt idx="46">
                  <c:v>2113.7399999999998</c:v>
                </c:pt>
                <c:pt idx="47">
                  <c:v>2096.19</c:v>
                </c:pt>
                <c:pt idx="48">
                  <c:v>2082.17</c:v>
                </c:pt>
                <c:pt idx="49">
                  <c:v>2082.0500000000002</c:v>
                </c:pt>
                <c:pt idx="50">
                  <c:v>2082.08</c:v>
                </c:pt>
                <c:pt idx="52">
                  <c:v>2089.3000000000002</c:v>
                </c:pt>
                <c:pt idx="53">
                  <c:v>2079.62</c:v>
                </c:pt>
                <c:pt idx="54">
                  <c:v>2076.3000000000002</c:v>
                </c:pt>
                <c:pt idx="55">
                  <c:v>2088.41</c:v>
                </c:pt>
                <c:pt idx="56">
                  <c:v>2085.59</c:v>
                </c:pt>
                <c:pt idx="57">
                  <c:v>2114.9</c:v>
                </c:pt>
                <c:pt idx="58">
                  <c:v>2105.9299999999998</c:v>
                </c:pt>
                <c:pt idx="59">
                  <c:v>2117.7600000000002</c:v>
                </c:pt>
                <c:pt idx="60">
                  <c:v>2111.44</c:v>
                </c:pt>
                <c:pt idx="61">
                  <c:v>2125.79</c:v>
                </c:pt>
                <c:pt idx="62">
                  <c:v>2134.15</c:v>
                </c:pt>
                <c:pt idx="63">
                  <c:v>2142.02</c:v>
                </c:pt>
                <c:pt idx="64">
                  <c:v>2140.1999999999998</c:v>
                </c:pt>
                <c:pt idx="65">
                  <c:v>2145.36</c:v>
                </c:pt>
                <c:pt idx="66">
                  <c:v>2144.1999999999998</c:v>
                </c:pt>
                <c:pt idx="68">
                  <c:v>2137.7399999999998</c:v>
                </c:pt>
                <c:pt idx="69">
                  <c:v>2137.5700000000002</c:v>
                </c:pt>
                <c:pt idx="70">
                  <c:v>2136.7399999999998</c:v>
                </c:pt>
                <c:pt idx="71">
                  <c:v>2119.36</c:v>
                </c:pt>
                <c:pt idx="72">
                  <c:v>2121.85</c:v>
                </c:pt>
                <c:pt idx="73">
                  <c:v>2109.19</c:v>
                </c:pt>
                <c:pt idx="74">
                  <c:v>2092.92</c:v>
                </c:pt>
                <c:pt idx="75">
                  <c:v>2100.42</c:v>
                </c:pt>
                <c:pt idx="76">
                  <c:v>2083.27</c:v>
                </c:pt>
                <c:pt idx="77">
                  <c:v>2107.14</c:v>
                </c:pt>
                <c:pt idx="78">
                  <c:v>2110.8000000000002</c:v>
                </c:pt>
                <c:pt idx="79">
                  <c:v>2117.73</c:v>
                </c:pt>
                <c:pt idx="80">
                  <c:v>2122.9</c:v>
                </c:pt>
                <c:pt idx="81">
                  <c:v>2128.7800000000002</c:v>
                </c:pt>
                <c:pt idx="82">
                  <c:v>2130.7199999999998</c:v>
                </c:pt>
                <c:pt idx="84">
                  <c:v>2120.8000000000002</c:v>
                </c:pt>
                <c:pt idx="85">
                  <c:v>2125.56</c:v>
                </c:pt>
                <c:pt idx="86">
                  <c:v>2122.9699999999998</c:v>
                </c:pt>
                <c:pt idx="87">
                  <c:v>2119.98</c:v>
                </c:pt>
                <c:pt idx="88">
                  <c:v>2136.09</c:v>
                </c:pt>
                <c:pt idx="89">
                  <c:v>2131.96</c:v>
                </c:pt>
                <c:pt idx="90">
                  <c:v>2123.5300000000002</c:v>
                </c:pt>
                <c:pt idx="91">
                  <c:v>2109.84</c:v>
                </c:pt>
                <c:pt idx="92">
                  <c:v>2095.0700000000002</c:v>
                </c:pt>
                <c:pt idx="93">
                  <c:v>2096.86</c:v>
                </c:pt>
                <c:pt idx="94">
                  <c:v>2089.44</c:v>
                </c:pt>
                <c:pt idx="95">
                  <c:v>2071.37</c:v>
                </c:pt>
                <c:pt idx="96">
                  <c:v>2076.69</c:v>
                </c:pt>
                <c:pt idx="97">
                  <c:v>2083.77</c:v>
                </c:pt>
                <c:pt idx="98">
                  <c:v>2086.5100000000002</c:v>
                </c:pt>
                <c:pt idx="99">
                  <c:v>2096.0500000000002</c:v>
                </c:pt>
                <c:pt idx="100">
                  <c:v>2092.44</c:v>
                </c:pt>
                <c:pt idx="101">
                  <c:v>2076.7399999999998</c:v>
                </c:pt>
                <c:pt idx="102">
                  <c:v>2081.52</c:v>
                </c:pt>
                <c:pt idx="103">
                  <c:v>2097.2199999999998</c:v>
                </c:pt>
                <c:pt idx="104">
                  <c:v>2099.7399999999998</c:v>
                </c:pt>
                <c:pt idx="105">
                  <c:v>2115.9299999999998</c:v>
                </c:pt>
                <c:pt idx="106">
                  <c:v>2123.77</c:v>
                </c:pt>
                <c:pt idx="107">
                  <c:v>2116.4299999999998</c:v>
                </c:pt>
                <c:pt idx="108">
                  <c:v>2099.8200000000002</c:v>
                </c:pt>
                <c:pt idx="109">
                  <c:v>2088.98</c:v>
                </c:pt>
                <c:pt idx="110">
                  <c:v>2090.9</c:v>
                </c:pt>
                <c:pt idx="111">
                  <c:v>2082.5700000000002</c:v>
                </c:pt>
                <c:pt idx="112">
                  <c:v>2090.11</c:v>
                </c:pt>
                <c:pt idx="113">
                  <c:v>2061.19</c:v>
                </c:pt>
                <c:pt idx="114">
                  <c:v>2052.7800000000002</c:v>
                </c:pt>
                <c:pt idx="115">
                  <c:v>2080.69</c:v>
                </c:pt>
                <c:pt idx="116">
                  <c:v>2061.31</c:v>
                </c:pt>
                <c:pt idx="117">
                  <c:v>2048.8000000000002</c:v>
                </c:pt>
                <c:pt idx="118">
                  <c:v>2038.54</c:v>
                </c:pt>
                <c:pt idx="120">
                  <c:v>2066.84</c:v>
                </c:pt>
                <c:pt idx="121">
                  <c:v>2065.5300000000002</c:v>
                </c:pt>
                <c:pt idx="122">
                  <c:v>2047.75</c:v>
                </c:pt>
                <c:pt idx="123">
                  <c:v>2055.5500000000002</c:v>
                </c:pt>
                <c:pt idx="124">
                  <c:v>2069.13</c:v>
                </c:pt>
                <c:pt idx="125">
                  <c:v>2036.55</c:v>
                </c:pt>
                <c:pt idx="126">
                  <c:v>2072.94</c:v>
                </c:pt>
                <c:pt idx="127">
                  <c:v>2109.1799999999998</c:v>
                </c:pt>
                <c:pt idx="128">
                  <c:v>2110.91</c:v>
                </c:pt>
                <c:pt idx="129">
                  <c:v>2110.4</c:v>
                </c:pt>
                <c:pt idx="130">
                  <c:v>2134.0500000000002</c:v>
                </c:pt>
                <c:pt idx="131">
                  <c:v>2133.35</c:v>
                </c:pt>
                <c:pt idx="132">
                  <c:v>2134.5100000000002</c:v>
                </c:pt>
                <c:pt idx="133">
                  <c:v>2144.6</c:v>
                </c:pt>
                <c:pt idx="134">
                  <c:v>2154.2600000000002</c:v>
                </c:pt>
                <c:pt idx="136">
                  <c:v>2149.3200000000002</c:v>
                </c:pt>
                <c:pt idx="137">
                  <c:v>2125.2800000000002</c:v>
                </c:pt>
                <c:pt idx="138">
                  <c:v>2115.98</c:v>
                </c:pt>
                <c:pt idx="139">
                  <c:v>2117.77</c:v>
                </c:pt>
                <c:pt idx="140">
                  <c:v>2106.58</c:v>
                </c:pt>
                <c:pt idx="141">
                  <c:v>2089.84</c:v>
                </c:pt>
                <c:pt idx="142">
                  <c:v>2089.98</c:v>
                </c:pt>
                <c:pt idx="143">
                  <c:v>2117.9899999999998</c:v>
                </c:pt>
                <c:pt idx="144">
                  <c:v>2140.5700000000002</c:v>
                </c:pt>
                <c:pt idx="145">
                  <c:v>2159.67</c:v>
                </c:pt>
                <c:pt idx="146">
                  <c:v>2140.91</c:v>
                </c:pt>
                <c:pt idx="147">
                  <c:v>2117.17</c:v>
                </c:pt>
                <c:pt idx="148">
                  <c:v>2118.36</c:v>
                </c:pt>
                <c:pt idx="149">
                  <c:v>2126.2199999999998</c:v>
                </c:pt>
                <c:pt idx="150">
                  <c:v>2135.94</c:v>
                </c:pt>
                <c:pt idx="151">
                  <c:v>2137.91</c:v>
                </c:pt>
                <c:pt idx="152">
                  <c:v>2130.94</c:v>
                </c:pt>
                <c:pt idx="153">
                  <c:v>2105.85</c:v>
                </c:pt>
                <c:pt idx="154">
                  <c:v>2080.6799999999998</c:v>
                </c:pt>
                <c:pt idx="155">
                  <c:v>2075.91</c:v>
                </c:pt>
                <c:pt idx="157">
                  <c:v>2050.9</c:v>
                </c:pt>
                <c:pt idx="158">
                  <c:v>2045.01</c:v>
                </c:pt>
                <c:pt idx="159">
                  <c:v>2101.0700000000002</c:v>
                </c:pt>
                <c:pt idx="160">
                  <c:v>2098.85</c:v>
                </c:pt>
                <c:pt idx="161">
                  <c:v>2103.64</c:v>
                </c:pt>
                <c:pt idx="162">
                  <c:v>2171.54</c:v>
                </c:pt>
                <c:pt idx="163">
                  <c:v>2212.5300000000002</c:v>
                </c:pt>
                <c:pt idx="164">
                  <c:v>2213.2399999999998</c:v>
                </c:pt>
                <c:pt idx="165">
                  <c:v>2214.11</c:v>
                </c:pt>
                <c:pt idx="166">
                  <c:v>2234.2199999999998</c:v>
                </c:pt>
                <c:pt idx="167">
                  <c:v>2248.9299999999998</c:v>
                </c:pt>
                <c:pt idx="168">
                  <c:v>2234.38</c:v>
                </c:pt>
                <c:pt idx="169">
                  <c:v>2232.3000000000002</c:v>
                </c:pt>
                <c:pt idx="170">
                  <c:v>2230.0500000000002</c:v>
                </c:pt>
                <c:pt idx="171">
                  <c:v>2221.0100000000002</c:v>
                </c:pt>
                <c:pt idx="173">
                  <c:v>2207.4</c:v>
                </c:pt>
                <c:pt idx="174">
                  <c:v>2196.73</c:v>
                </c:pt>
                <c:pt idx="175">
                  <c:v>2199.9299999999998</c:v>
                </c:pt>
                <c:pt idx="176">
                  <c:v>2188.39</c:v>
                </c:pt>
                <c:pt idx="177">
                  <c:v>2193.9499999999998</c:v>
                </c:pt>
                <c:pt idx="178">
                  <c:v>2185.31</c:v>
                </c:pt>
                <c:pt idx="179">
                  <c:v>2171.7800000000002</c:v>
                </c:pt>
                <c:pt idx="180">
                  <c:v>2162.2800000000002</c:v>
                </c:pt>
                <c:pt idx="181">
                  <c:v>2161.7800000000002</c:v>
                </c:pt>
                <c:pt idx="182">
                  <c:v>2157.96</c:v>
                </c:pt>
                <c:pt idx="183">
                  <c:v>2156.6</c:v>
                </c:pt>
                <c:pt idx="184">
                  <c:v>2142.75</c:v>
                </c:pt>
                <c:pt idx="185">
                  <c:v>2125.65</c:v>
                </c:pt>
                <c:pt idx="186">
                  <c:v>2116.04</c:v>
                </c:pt>
                <c:pt idx="187">
                  <c:v>2103.4699999999998</c:v>
                </c:pt>
                <c:pt idx="189">
                  <c:v>2103.4499999999998</c:v>
                </c:pt>
                <c:pt idx="190">
                  <c:v>2106.89</c:v>
                </c:pt>
                <c:pt idx="191">
                  <c:v>2103.19</c:v>
                </c:pt>
                <c:pt idx="192">
                  <c:v>2099.31</c:v>
                </c:pt>
                <c:pt idx="193">
                  <c:v>2099.94</c:v>
                </c:pt>
                <c:pt idx="194">
                  <c:v>2099.59</c:v>
                </c:pt>
                <c:pt idx="195">
                  <c:v>2100.77</c:v>
                </c:pt>
                <c:pt idx="196">
                  <c:v>2095.4499999999998</c:v>
                </c:pt>
                <c:pt idx="197">
                  <c:v>2096.34</c:v>
                </c:pt>
                <c:pt idx="198">
                  <c:v>2104.02</c:v>
                </c:pt>
                <c:pt idx="199">
                  <c:v>2085.54</c:v>
                </c:pt>
                <c:pt idx="200">
                  <c:v>2077.5500000000002</c:v>
                </c:pt>
                <c:pt idx="201">
                  <c:v>2084.36</c:v>
                </c:pt>
                <c:pt idx="202">
                  <c:v>2083.4299999999998</c:v>
                </c:pt>
                <c:pt idx="203">
                  <c:v>2081.2399999999998</c:v>
                </c:pt>
                <c:pt idx="205">
                  <c:v>2073.46</c:v>
                </c:pt>
                <c:pt idx="206">
                  <c:v>2063.58</c:v>
                </c:pt>
                <c:pt idx="207">
                  <c:v>2058.2199999999998</c:v>
                </c:pt>
                <c:pt idx="208">
                  <c:v>2063.64</c:v>
                </c:pt>
                <c:pt idx="209">
                  <c:v>2069.9899999999998</c:v>
                </c:pt>
                <c:pt idx="210">
                  <c:v>2069.37</c:v>
                </c:pt>
                <c:pt idx="211">
                  <c:v>2077.36</c:v>
                </c:pt>
                <c:pt idx="212">
                  <c:v>2066.2199999999998</c:v>
                </c:pt>
                <c:pt idx="213">
                  <c:v>2066.5500000000002</c:v>
                </c:pt>
                <c:pt idx="214">
                  <c:v>2055.77</c:v>
                </c:pt>
                <c:pt idx="215">
                  <c:v>2059.54</c:v>
                </c:pt>
                <c:pt idx="216">
                  <c:v>2053.2800000000002</c:v>
                </c:pt>
                <c:pt idx="217">
                  <c:v>2050.06</c:v>
                </c:pt>
                <c:pt idx="218">
                  <c:v>2047.15</c:v>
                </c:pt>
                <c:pt idx="219">
                  <c:v>2035.73</c:v>
                </c:pt>
                <c:pt idx="220">
                  <c:v>2033.18</c:v>
                </c:pt>
                <c:pt idx="221">
                  <c:v>2035.81</c:v>
                </c:pt>
                <c:pt idx="222">
                  <c:v>2021.03</c:v>
                </c:pt>
                <c:pt idx="223">
                  <c:v>2031.88</c:v>
                </c:pt>
                <c:pt idx="224">
                  <c:v>2035.71</c:v>
                </c:pt>
                <c:pt idx="225">
                  <c:v>2040.25</c:v>
                </c:pt>
                <c:pt idx="226">
                  <c:v>2042.36</c:v>
                </c:pt>
                <c:pt idx="227">
                  <c:v>2050.6999999999998</c:v>
                </c:pt>
                <c:pt idx="228">
                  <c:v>2046.78</c:v>
                </c:pt>
                <c:pt idx="229">
                  <c:v>2046.8</c:v>
                </c:pt>
                <c:pt idx="230">
                  <c:v>2045.47</c:v>
                </c:pt>
                <c:pt idx="231">
                  <c:v>2043.24</c:v>
                </c:pt>
                <c:pt idx="232">
                  <c:v>2041.17</c:v>
                </c:pt>
                <c:pt idx="233">
                  <c:v>2036.8</c:v>
                </c:pt>
                <c:pt idx="234">
                  <c:v>2034.59</c:v>
                </c:pt>
                <c:pt idx="235">
                  <c:v>2034.6</c:v>
                </c:pt>
                <c:pt idx="236">
                  <c:v>2025.69</c:v>
                </c:pt>
                <c:pt idx="237">
                  <c:v>2023.48</c:v>
                </c:pt>
                <c:pt idx="238">
                  <c:v>2031.38</c:v>
                </c:pt>
                <c:pt idx="239">
                  <c:v>2030.06</c:v>
                </c:pt>
                <c:pt idx="240">
                  <c:v>2035.58</c:v>
                </c:pt>
                <c:pt idx="241">
                  <c:v>2033.29</c:v>
                </c:pt>
                <c:pt idx="242">
                  <c:v>2030.44</c:v>
                </c:pt>
                <c:pt idx="243">
                  <c:v>2027.36</c:v>
                </c:pt>
                <c:pt idx="244">
                  <c:v>2029.89</c:v>
                </c:pt>
                <c:pt idx="245">
                  <c:v>2028.01</c:v>
                </c:pt>
                <c:pt idx="246">
                  <c:v>2023.64</c:v>
                </c:pt>
                <c:pt idx="247">
                  <c:v>2024.54</c:v>
                </c:pt>
                <c:pt idx="248">
                  <c:v>2021.56</c:v>
                </c:pt>
                <c:pt idx="249">
                  <c:v>2013.12</c:v>
                </c:pt>
                <c:pt idx="250">
                  <c:v>2014.02</c:v>
                </c:pt>
                <c:pt idx="251">
                  <c:v>2016.15</c:v>
                </c:pt>
                <c:pt idx="252">
                  <c:v>2010.95</c:v>
                </c:pt>
                <c:pt idx="253">
                  <c:v>2009.63</c:v>
                </c:pt>
                <c:pt idx="254">
                  <c:v>2004.68</c:v>
                </c:pt>
                <c:pt idx="256">
                  <c:v>2000.55</c:v>
                </c:pt>
                <c:pt idx="257">
                  <c:v>1992.36</c:v>
                </c:pt>
                <c:pt idx="258">
                  <c:v>1988</c:v>
                </c:pt>
                <c:pt idx="259">
                  <c:v>1983.25</c:v>
                </c:pt>
                <c:pt idx="260">
                  <c:v>1989.08</c:v>
                </c:pt>
                <c:pt idx="261">
                  <c:v>1994.58</c:v>
                </c:pt>
                <c:pt idx="262">
                  <c:v>1990.33</c:v>
                </c:pt>
                <c:pt idx="263">
                  <c:v>1998.69</c:v>
                </c:pt>
                <c:pt idx="264">
                  <c:v>1996.09</c:v>
                </c:pt>
                <c:pt idx="265">
                  <c:v>1990.58</c:v>
                </c:pt>
                <c:pt idx="266">
                  <c:v>1987.72</c:v>
                </c:pt>
                <c:pt idx="267">
                  <c:v>1983.42</c:v>
                </c:pt>
                <c:pt idx="268">
                  <c:v>1986.74</c:v>
                </c:pt>
                <c:pt idx="269">
                  <c:v>1988.28</c:v>
                </c:pt>
                <c:pt idx="270">
                  <c:v>1981.97</c:v>
                </c:pt>
                <c:pt idx="272">
                  <c:v>1964.52</c:v>
                </c:pt>
                <c:pt idx="273">
                  <c:v>1964.57</c:v>
                </c:pt>
                <c:pt idx="274">
                  <c:v>1959.15</c:v>
                </c:pt>
                <c:pt idx="275">
                  <c:v>1954.64</c:v>
                </c:pt>
                <c:pt idx="276">
                  <c:v>1963.32</c:v>
                </c:pt>
                <c:pt idx="277">
                  <c:v>1965.79</c:v>
                </c:pt>
                <c:pt idx="278">
                  <c:v>1959.74</c:v>
                </c:pt>
                <c:pt idx="279">
                  <c:v>1947.53</c:v>
                </c:pt>
                <c:pt idx="280">
                  <c:v>1945.05</c:v>
                </c:pt>
                <c:pt idx="281">
                  <c:v>1946.28</c:v>
                </c:pt>
                <c:pt idx="282">
                  <c:v>1944.56</c:v>
                </c:pt>
                <c:pt idx="283">
                  <c:v>1939.65</c:v>
                </c:pt>
                <c:pt idx="284">
                  <c:v>1942.15</c:v>
                </c:pt>
                <c:pt idx="285">
                  <c:v>1945.18</c:v>
                </c:pt>
                <c:pt idx="286">
                  <c:v>1932.22</c:v>
                </c:pt>
                <c:pt idx="288">
                  <c:v>1930.41</c:v>
                </c:pt>
                <c:pt idx="289">
                  <c:v>1936.32</c:v>
                </c:pt>
                <c:pt idx="290">
                  <c:v>1954.04</c:v>
                </c:pt>
                <c:pt idx="291">
                  <c:v>1949.23</c:v>
                </c:pt>
                <c:pt idx="292">
                  <c:v>1952.58</c:v>
                </c:pt>
                <c:pt idx="293">
                  <c:v>1937.73</c:v>
                </c:pt>
                <c:pt idx="294">
                  <c:v>1940.28</c:v>
                </c:pt>
                <c:pt idx="295">
                  <c:v>1961.88</c:v>
                </c:pt>
                <c:pt idx="296">
                  <c:v>1966.81</c:v>
                </c:pt>
                <c:pt idx="297">
                  <c:v>1971.76</c:v>
                </c:pt>
                <c:pt idx="298">
                  <c:v>1967.77</c:v>
                </c:pt>
                <c:pt idx="299">
                  <c:v>1968.72</c:v>
                </c:pt>
                <c:pt idx="300">
                  <c:v>1970.29</c:v>
                </c:pt>
                <c:pt idx="301">
                  <c:v>1970.39</c:v>
                </c:pt>
                <c:pt idx="302">
                  <c:v>1961.1</c:v>
                </c:pt>
                <c:pt idx="303">
                  <c:v>1960.32</c:v>
                </c:pt>
                <c:pt idx="304">
                  <c:v>1963.54</c:v>
                </c:pt>
                <c:pt idx="305">
                  <c:v>1961.9</c:v>
                </c:pt>
                <c:pt idx="306">
                  <c:v>1960.59</c:v>
                </c:pt>
                <c:pt idx="307">
                  <c:v>1954.84</c:v>
                </c:pt>
                <c:pt idx="308">
                  <c:v>1958.77</c:v>
                </c:pt>
                <c:pt idx="309">
                  <c:v>1963.31</c:v>
                </c:pt>
                <c:pt idx="310">
                  <c:v>1958.56</c:v>
                </c:pt>
                <c:pt idx="311">
                  <c:v>1949.66</c:v>
                </c:pt>
                <c:pt idx="312">
                  <c:v>1948.58</c:v>
                </c:pt>
                <c:pt idx="313">
                  <c:v>1948.07</c:v>
                </c:pt>
                <c:pt idx="314">
                  <c:v>1936.94</c:v>
                </c:pt>
                <c:pt idx="315">
                  <c:v>1932.86</c:v>
                </c:pt>
                <c:pt idx="316">
                  <c:v>1915.67</c:v>
                </c:pt>
                <c:pt idx="317">
                  <c:v>1917.11</c:v>
                </c:pt>
                <c:pt idx="318">
                  <c:v>1913.18</c:v>
                </c:pt>
                <c:pt idx="319">
                  <c:v>1909.01</c:v>
                </c:pt>
                <c:pt idx="320">
                  <c:v>1920.32</c:v>
                </c:pt>
                <c:pt idx="321">
                  <c:v>1918.9</c:v>
                </c:pt>
                <c:pt idx="322">
                  <c:v>1920.58</c:v>
                </c:pt>
                <c:pt idx="323">
                  <c:v>1916.43</c:v>
                </c:pt>
                <c:pt idx="324">
                  <c:v>1919.59</c:v>
                </c:pt>
                <c:pt idx="325">
                  <c:v>1931.72</c:v>
                </c:pt>
                <c:pt idx="326">
                  <c:v>1917.57</c:v>
                </c:pt>
                <c:pt idx="327">
                  <c:v>1927.49</c:v>
                </c:pt>
                <c:pt idx="328">
                  <c:v>1925.02</c:v>
                </c:pt>
                <c:pt idx="329">
                  <c:v>1921.54</c:v>
                </c:pt>
                <c:pt idx="330">
                  <c:v>1920</c:v>
                </c:pt>
                <c:pt idx="331">
                  <c:v>1922.54</c:v>
                </c:pt>
                <c:pt idx="332">
                  <c:v>1936.52</c:v>
                </c:pt>
                <c:pt idx="333">
                  <c:v>1923.24</c:v>
                </c:pt>
                <c:pt idx="334">
                  <c:v>1916.52</c:v>
                </c:pt>
                <c:pt idx="335">
                  <c:v>1930.53</c:v>
                </c:pt>
                <c:pt idx="336">
                  <c:v>1928.74</c:v>
                </c:pt>
                <c:pt idx="337">
                  <c:v>1918.7</c:v>
                </c:pt>
                <c:pt idx="339">
                  <c:v>1922.79</c:v>
                </c:pt>
                <c:pt idx="340">
                  <c:v>1924.2</c:v>
                </c:pt>
                <c:pt idx="341">
                  <c:v>1927.06</c:v>
                </c:pt>
                <c:pt idx="342">
                  <c:v>1926.05</c:v>
                </c:pt>
                <c:pt idx="343">
                  <c:v>1931.73</c:v>
                </c:pt>
                <c:pt idx="344">
                  <c:v>1935.21</c:v>
                </c:pt>
                <c:pt idx="345">
                  <c:v>1923.1</c:v>
                </c:pt>
                <c:pt idx="346">
                  <c:v>1911.74</c:v>
                </c:pt>
                <c:pt idx="347">
                  <c:v>1909.9</c:v>
                </c:pt>
                <c:pt idx="348">
                  <c:v>1911.7</c:v>
                </c:pt>
                <c:pt idx="349">
                  <c:v>1912.21</c:v>
                </c:pt>
                <c:pt idx="350">
                  <c:v>1914.59</c:v>
                </c:pt>
                <c:pt idx="351">
                  <c:v>1907.81</c:v>
                </c:pt>
                <c:pt idx="352">
                  <c:v>1906.69</c:v>
                </c:pt>
                <c:pt idx="353">
                  <c:v>1904.92</c:v>
                </c:pt>
                <c:pt idx="355">
                  <c:v>1894.77</c:v>
                </c:pt>
                <c:pt idx="356">
                  <c:v>1880.96</c:v>
                </c:pt>
                <c:pt idx="357">
                  <c:v>1882.62</c:v>
                </c:pt>
                <c:pt idx="358">
                  <c:v>1906.23</c:v>
                </c:pt>
                <c:pt idx="359">
                  <c:v>1901.64</c:v>
                </c:pt>
                <c:pt idx="360">
                  <c:v>1892.97</c:v>
                </c:pt>
                <c:pt idx="361">
                  <c:v>1891.21</c:v>
                </c:pt>
                <c:pt idx="362">
                  <c:v>1895.93</c:v>
                </c:pt>
                <c:pt idx="363">
                  <c:v>1893.41</c:v>
                </c:pt>
                <c:pt idx="364">
                  <c:v>1897.32</c:v>
                </c:pt>
                <c:pt idx="365">
                  <c:v>1896.75</c:v>
                </c:pt>
                <c:pt idx="366">
                  <c:v>1886.48</c:v>
                </c:pt>
                <c:pt idx="367">
                  <c:v>1883.14</c:v>
                </c:pt>
                <c:pt idx="368">
                  <c:v>1886.15</c:v>
                </c:pt>
                <c:pt idx="369">
                  <c:v>1882.49</c:v>
                </c:pt>
                <c:pt idx="371">
                  <c:v>1878.28</c:v>
                </c:pt>
                <c:pt idx="372">
                  <c:v>1881.14</c:v>
                </c:pt>
                <c:pt idx="373">
                  <c:v>1882.44</c:v>
                </c:pt>
                <c:pt idx="374">
                  <c:v>1882.04</c:v>
                </c:pt>
                <c:pt idx="375">
                  <c:v>1871.65</c:v>
                </c:pt>
                <c:pt idx="376">
                  <c:v>1842.06</c:v>
                </c:pt>
                <c:pt idx="377">
                  <c:v>1846.65</c:v>
                </c:pt>
                <c:pt idx="378">
                  <c:v>1835.04</c:v>
                </c:pt>
                <c:pt idx="379">
                  <c:v>1837.34</c:v>
                </c:pt>
                <c:pt idx="380">
                  <c:v>1846.13</c:v>
                </c:pt>
                <c:pt idx="381">
                  <c:v>1832.28</c:v>
                </c:pt>
                <c:pt idx="382">
                  <c:v>1833.13</c:v>
                </c:pt>
                <c:pt idx="383">
                  <c:v>1842.98</c:v>
                </c:pt>
                <c:pt idx="384">
                  <c:v>1847.88</c:v>
                </c:pt>
                <c:pt idx="385">
                  <c:v>1846.78</c:v>
                </c:pt>
                <c:pt idx="386">
                  <c:v>1845.46</c:v>
                </c:pt>
                <c:pt idx="387">
                  <c:v>1846.59</c:v>
                </c:pt>
                <c:pt idx="388">
                  <c:v>1845.95</c:v>
                </c:pt>
                <c:pt idx="389">
                  <c:v>1850.02</c:v>
                </c:pt>
                <c:pt idx="390">
                  <c:v>1848.97</c:v>
                </c:pt>
                <c:pt idx="391">
                  <c:v>1853.69</c:v>
                </c:pt>
                <c:pt idx="392">
                  <c:v>1859.94</c:v>
                </c:pt>
                <c:pt idx="393">
                  <c:v>1856.77</c:v>
                </c:pt>
                <c:pt idx="394">
                  <c:v>1858.88</c:v>
                </c:pt>
                <c:pt idx="395">
                  <c:v>1845.15</c:v>
                </c:pt>
                <c:pt idx="396">
                  <c:v>1845.81</c:v>
                </c:pt>
                <c:pt idx="397">
                  <c:v>1844.97</c:v>
                </c:pt>
                <c:pt idx="398">
                  <c:v>1842.63</c:v>
                </c:pt>
                <c:pt idx="399">
                  <c:v>1846.39</c:v>
                </c:pt>
                <c:pt idx="400">
                  <c:v>1860.53</c:v>
                </c:pt>
                <c:pt idx="401">
                  <c:v>1863.08</c:v>
                </c:pt>
                <c:pt idx="402">
                  <c:v>1864.1</c:v>
                </c:pt>
                <c:pt idx="403">
                  <c:v>1854.15</c:v>
                </c:pt>
                <c:pt idx="404">
                  <c:v>1842.98</c:v>
                </c:pt>
                <c:pt idx="405">
                  <c:v>1850.02</c:v>
                </c:pt>
                <c:pt idx="406">
                  <c:v>1845.88</c:v>
                </c:pt>
                <c:pt idx="407">
                  <c:v>1835.9</c:v>
                </c:pt>
                <c:pt idx="408">
                  <c:v>1834.72</c:v>
                </c:pt>
                <c:pt idx="409">
                  <c:v>1840.57</c:v>
                </c:pt>
                <c:pt idx="410">
                  <c:v>1845.7</c:v>
                </c:pt>
                <c:pt idx="411">
                  <c:v>1848.98</c:v>
                </c:pt>
                <c:pt idx="412">
                  <c:v>1848.84</c:v>
                </c:pt>
                <c:pt idx="413">
                  <c:v>1856.34</c:v>
                </c:pt>
                <c:pt idx="414">
                  <c:v>1838.7</c:v>
                </c:pt>
                <c:pt idx="415">
                  <c:v>1841.57</c:v>
                </c:pt>
                <c:pt idx="416">
                  <c:v>1840.8</c:v>
                </c:pt>
                <c:pt idx="417">
                  <c:v>1845.35</c:v>
                </c:pt>
                <c:pt idx="418">
                  <c:v>1842.37</c:v>
                </c:pt>
                <c:pt idx="419">
                  <c:v>1843.05</c:v>
                </c:pt>
                <c:pt idx="420">
                  <c:v>1836.78</c:v>
                </c:pt>
                <c:pt idx="421">
                  <c:v>1836.5</c:v>
                </c:pt>
                <c:pt idx="422">
                  <c:v>1836.56</c:v>
                </c:pt>
                <c:pt idx="423">
                  <c:v>1833.55</c:v>
                </c:pt>
                <c:pt idx="424">
                  <c:v>1823.63</c:v>
                </c:pt>
                <c:pt idx="425">
                  <c:v>1823.34</c:v>
                </c:pt>
                <c:pt idx="426">
                  <c:v>1814.71</c:v>
                </c:pt>
                <c:pt idx="427">
                  <c:v>1807.54</c:v>
                </c:pt>
                <c:pt idx="428">
                  <c:v>1802.26</c:v>
                </c:pt>
                <c:pt idx="429">
                  <c:v>1797.29</c:v>
                </c:pt>
                <c:pt idx="430">
                  <c:v>1798.21</c:v>
                </c:pt>
                <c:pt idx="431">
                  <c:v>1805.51</c:v>
                </c:pt>
                <c:pt idx="432">
                  <c:v>1795.11</c:v>
                </c:pt>
                <c:pt idx="433">
                  <c:v>1793.39</c:v>
                </c:pt>
                <c:pt idx="434">
                  <c:v>1792.4</c:v>
                </c:pt>
                <c:pt idx="435">
                  <c:v>1792.06</c:v>
                </c:pt>
                <c:pt idx="436">
                  <c:v>1803.39</c:v>
                </c:pt>
                <c:pt idx="437">
                  <c:v>1803.75</c:v>
                </c:pt>
                <c:pt idx="438">
                  <c:v>1805.81</c:v>
                </c:pt>
                <c:pt idx="439">
                  <c:v>1790.57</c:v>
                </c:pt>
                <c:pt idx="440">
                  <c:v>1781.43</c:v>
                </c:pt>
                <c:pt idx="441">
                  <c:v>1782.71</c:v>
                </c:pt>
                <c:pt idx="442">
                  <c:v>1776.02</c:v>
                </c:pt>
                <c:pt idx="443">
                  <c:v>1785.69</c:v>
                </c:pt>
                <c:pt idx="444">
                  <c:v>1782.86</c:v>
                </c:pt>
                <c:pt idx="445">
                  <c:v>1783.76</c:v>
                </c:pt>
                <c:pt idx="446">
                  <c:v>1788.23</c:v>
                </c:pt>
                <c:pt idx="447">
                  <c:v>1783.44</c:v>
                </c:pt>
                <c:pt idx="448">
                  <c:v>1778.17</c:v>
                </c:pt>
                <c:pt idx="449">
                  <c:v>1779.62</c:v>
                </c:pt>
                <c:pt idx="450">
                  <c:v>1776.94</c:v>
                </c:pt>
                <c:pt idx="451">
                  <c:v>1783.1</c:v>
                </c:pt>
                <c:pt idx="452">
                  <c:v>1782.46</c:v>
                </c:pt>
                <c:pt idx="453">
                  <c:v>1773.96</c:v>
                </c:pt>
                <c:pt idx="454">
                  <c:v>1757.99</c:v>
                </c:pt>
                <c:pt idx="455">
                  <c:v>1753.09</c:v>
                </c:pt>
                <c:pt idx="457">
                  <c:v>1751.22</c:v>
                </c:pt>
                <c:pt idx="458">
                  <c:v>1752.96</c:v>
                </c:pt>
                <c:pt idx="459">
                  <c:v>1750.48</c:v>
                </c:pt>
                <c:pt idx="460">
                  <c:v>1760.56</c:v>
                </c:pt>
                <c:pt idx="461">
                  <c:v>1758.48</c:v>
                </c:pt>
                <c:pt idx="462">
                  <c:v>1759.15</c:v>
                </c:pt>
                <c:pt idx="463">
                  <c:v>1757.83</c:v>
                </c:pt>
                <c:pt idx="464">
                  <c:v>1760.09</c:v>
                </c:pt>
                <c:pt idx="465">
                  <c:v>1761.43</c:v>
                </c:pt>
                <c:pt idx="466">
                  <c:v>1758.82</c:v>
                </c:pt>
                <c:pt idx="467">
                  <c:v>1754.74</c:v>
                </c:pt>
                <c:pt idx="468">
                  <c:v>1754.51</c:v>
                </c:pt>
                <c:pt idx="469">
                  <c:v>1763.72</c:v>
                </c:pt>
                <c:pt idx="470">
                  <c:v>1774.01</c:v>
                </c:pt>
                <c:pt idx="471">
                  <c:v>1760.25</c:v>
                </c:pt>
                <c:pt idx="473">
                  <c:v>1760.12</c:v>
                </c:pt>
                <c:pt idx="474">
                  <c:v>1752.94</c:v>
                </c:pt>
                <c:pt idx="475">
                  <c:v>1749.31</c:v>
                </c:pt>
                <c:pt idx="476">
                  <c:v>1727.82</c:v>
                </c:pt>
                <c:pt idx="477">
                  <c:v>1718.1</c:v>
                </c:pt>
                <c:pt idx="478">
                  <c:v>1708.94</c:v>
                </c:pt>
                <c:pt idx="479">
                  <c:v>1708.64</c:v>
                </c:pt>
                <c:pt idx="480">
                  <c:v>1712.09</c:v>
                </c:pt>
                <c:pt idx="481">
                  <c:v>1715.42</c:v>
                </c:pt>
                <c:pt idx="482">
                  <c:v>1712.98</c:v>
                </c:pt>
                <c:pt idx="483">
                  <c:v>1720.84</c:v>
                </c:pt>
                <c:pt idx="484">
                  <c:v>1713.27</c:v>
                </c:pt>
                <c:pt idx="485">
                  <c:v>1709.71</c:v>
                </c:pt>
                <c:pt idx="486">
                  <c:v>1713.07</c:v>
                </c:pt>
                <c:pt idx="487">
                  <c:v>1710.49</c:v>
                </c:pt>
                <c:pt idx="489">
                  <c:v>1697.35</c:v>
                </c:pt>
                <c:pt idx="490">
                  <c:v>1706.98</c:v>
                </c:pt>
                <c:pt idx="491">
                  <c:v>1698.41</c:v>
                </c:pt>
                <c:pt idx="492">
                  <c:v>1701.82</c:v>
                </c:pt>
                <c:pt idx="493">
                  <c:v>1692.31</c:v>
                </c:pt>
                <c:pt idx="494">
                  <c:v>1696.99</c:v>
                </c:pt>
                <c:pt idx="495">
                  <c:v>1701.29</c:v>
                </c:pt>
                <c:pt idx="496">
                  <c:v>1696.46</c:v>
                </c:pt>
                <c:pt idx="497">
                  <c:v>1691.74</c:v>
                </c:pt>
                <c:pt idx="498">
                  <c:v>1685.62</c:v>
                </c:pt>
                <c:pt idx="499">
                  <c:v>1660.12</c:v>
                </c:pt>
                <c:pt idx="500">
                  <c:v>1667.03</c:v>
                </c:pt>
                <c:pt idx="501">
                  <c:v>1672.83</c:v>
                </c:pt>
                <c:pt idx="502">
                  <c:v>1683.96</c:v>
                </c:pt>
                <c:pt idx="503">
                  <c:v>1690.92</c:v>
                </c:pt>
                <c:pt idx="504">
                  <c:v>1690.96</c:v>
                </c:pt>
                <c:pt idx="505">
                  <c:v>1694.66</c:v>
                </c:pt>
                <c:pt idx="506">
                  <c:v>1699.92</c:v>
                </c:pt>
                <c:pt idx="507">
                  <c:v>1701.2</c:v>
                </c:pt>
                <c:pt idx="508">
                  <c:v>1706.24</c:v>
                </c:pt>
                <c:pt idx="509">
                  <c:v>1701.16</c:v>
                </c:pt>
                <c:pt idx="510">
                  <c:v>1704.04</c:v>
                </c:pt>
                <c:pt idx="511">
                  <c:v>1706.74</c:v>
                </c:pt>
                <c:pt idx="512">
                  <c:v>1701.1</c:v>
                </c:pt>
                <c:pt idx="513">
                  <c:v>1687.84</c:v>
                </c:pt>
                <c:pt idx="514">
                  <c:v>1693.71</c:v>
                </c:pt>
                <c:pt idx="515">
                  <c:v>1689.62</c:v>
                </c:pt>
                <c:pt idx="516">
                  <c:v>1695.54</c:v>
                </c:pt>
                <c:pt idx="517">
                  <c:v>1700.33</c:v>
                </c:pt>
                <c:pt idx="518">
                  <c:v>1719.29</c:v>
                </c:pt>
                <c:pt idx="519">
                  <c:v>1712.4</c:v>
                </c:pt>
                <c:pt idx="520">
                  <c:v>1718.4</c:v>
                </c:pt>
                <c:pt idx="521">
                  <c:v>1721.14</c:v>
                </c:pt>
                <c:pt idx="522">
                  <c:v>1717.82</c:v>
                </c:pt>
                <c:pt idx="523">
                  <c:v>1722.82</c:v>
                </c:pt>
                <c:pt idx="524">
                  <c:v>1725.67</c:v>
                </c:pt>
                <c:pt idx="525">
                  <c:v>1719.77</c:v>
                </c:pt>
                <c:pt idx="526">
                  <c:v>1725.63</c:v>
                </c:pt>
                <c:pt idx="527">
                  <c:v>1719.88</c:v>
                </c:pt>
                <c:pt idx="528">
                  <c:v>1714.85</c:v>
                </c:pt>
                <c:pt idx="529">
                  <c:v>1729.7</c:v>
                </c:pt>
                <c:pt idx="530">
                  <c:v>1740.55</c:v>
                </c:pt>
                <c:pt idx="531">
                  <c:v>1721.69</c:v>
                </c:pt>
                <c:pt idx="532">
                  <c:v>1703.23</c:v>
                </c:pt>
                <c:pt idx="533">
                  <c:v>1703.08</c:v>
                </c:pt>
                <c:pt idx="534">
                  <c:v>1696.31</c:v>
                </c:pt>
                <c:pt idx="535">
                  <c:v>1704.84</c:v>
                </c:pt>
                <c:pt idx="536">
                  <c:v>1692.53</c:v>
                </c:pt>
                <c:pt idx="537">
                  <c:v>1694.83</c:v>
                </c:pt>
                <c:pt idx="538">
                  <c:v>1715.76</c:v>
                </c:pt>
                <c:pt idx="540">
                  <c:v>1707.94</c:v>
                </c:pt>
                <c:pt idx="541">
                  <c:v>1744.44</c:v>
                </c:pt>
                <c:pt idx="542">
                  <c:v>1747.47</c:v>
                </c:pt>
                <c:pt idx="543">
                  <c:v>1745.89</c:v>
                </c:pt>
                <c:pt idx="544">
                  <c:v>1737.39</c:v>
                </c:pt>
                <c:pt idx="545">
                  <c:v>1734.6</c:v>
                </c:pt>
                <c:pt idx="546">
                  <c:v>1723.55</c:v>
                </c:pt>
                <c:pt idx="547">
                  <c:v>1719.52</c:v>
                </c:pt>
                <c:pt idx="548">
                  <c:v>1723.65</c:v>
                </c:pt>
                <c:pt idx="549">
                  <c:v>1725.57</c:v>
                </c:pt>
                <c:pt idx="550">
                  <c:v>1726.08</c:v>
                </c:pt>
                <c:pt idx="551">
                  <c:v>1727.3</c:v>
                </c:pt>
                <c:pt idx="552">
                  <c:v>1731.17</c:v>
                </c:pt>
                <c:pt idx="553">
                  <c:v>1738.55</c:v>
                </c:pt>
                <c:pt idx="554">
                  <c:v>1732.61</c:v>
                </c:pt>
                <c:pt idx="556">
                  <c:v>1731.85</c:v>
                </c:pt>
                <c:pt idx="557">
                  <c:v>1736.83</c:v>
                </c:pt>
                <c:pt idx="558">
                  <c:v>1731.64</c:v>
                </c:pt>
                <c:pt idx="559">
                  <c:v>1730.94</c:v>
                </c:pt>
                <c:pt idx="560">
                  <c:v>1739.43</c:v>
                </c:pt>
                <c:pt idx="561">
                  <c:v>1736.1</c:v>
                </c:pt>
                <c:pt idx="562">
                  <c:v>1735.8</c:v>
                </c:pt>
                <c:pt idx="563">
                  <c:v>1727.49</c:v>
                </c:pt>
                <c:pt idx="564">
                  <c:v>1728.52</c:v>
                </c:pt>
                <c:pt idx="565">
                  <c:v>1719.91</c:v>
                </c:pt>
                <c:pt idx="566">
                  <c:v>1716.65</c:v>
                </c:pt>
                <c:pt idx="567">
                  <c:v>1707.69</c:v>
                </c:pt>
                <c:pt idx="568">
                  <c:v>1703.43</c:v>
                </c:pt>
                <c:pt idx="569">
                  <c:v>1706.52</c:v>
                </c:pt>
                <c:pt idx="570">
                  <c:v>1717.67</c:v>
                </c:pt>
                <c:pt idx="572">
                  <c:v>1721.79</c:v>
                </c:pt>
                <c:pt idx="573">
                  <c:v>1707.59</c:v>
                </c:pt>
                <c:pt idx="574">
                  <c:v>1706.35</c:v>
                </c:pt>
                <c:pt idx="575">
                  <c:v>1705.99</c:v>
                </c:pt>
                <c:pt idx="576">
                  <c:v>1703.94</c:v>
                </c:pt>
                <c:pt idx="577">
                  <c:v>1706.97</c:v>
                </c:pt>
                <c:pt idx="578">
                  <c:v>1705.4</c:v>
                </c:pt>
                <c:pt idx="579">
                  <c:v>1707.32</c:v>
                </c:pt>
                <c:pt idx="580">
                  <c:v>1698.72</c:v>
                </c:pt>
                <c:pt idx="581">
                  <c:v>1703.93</c:v>
                </c:pt>
                <c:pt idx="582">
                  <c:v>1700.57</c:v>
                </c:pt>
                <c:pt idx="583">
                  <c:v>1703.22</c:v>
                </c:pt>
                <c:pt idx="584">
                  <c:v>1694.38</c:v>
                </c:pt>
                <c:pt idx="585">
                  <c:v>1690.69</c:v>
                </c:pt>
                <c:pt idx="586">
                  <c:v>1676.15</c:v>
                </c:pt>
                <c:pt idx="588">
                  <c:v>1662.32</c:v>
                </c:pt>
                <c:pt idx="589">
                  <c:v>1643.93</c:v>
                </c:pt>
                <c:pt idx="590">
                  <c:v>1640.74</c:v>
                </c:pt>
                <c:pt idx="591">
                  <c:v>1645.54</c:v>
                </c:pt>
                <c:pt idx="592">
                  <c:v>1660.88</c:v>
                </c:pt>
                <c:pt idx="593">
                  <c:v>1660.26</c:v>
                </c:pt>
                <c:pt idx="594">
                  <c:v>1653.23</c:v>
                </c:pt>
                <c:pt idx="595">
                  <c:v>1634.41</c:v>
                </c:pt>
                <c:pt idx="596">
                  <c:v>1599.12</c:v>
                </c:pt>
                <c:pt idx="597">
                  <c:v>1571.76</c:v>
                </c:pt>
                <c:pt idx="598">
                  <c:v>1608.79</c:v>
                </c:pt>
                <c:pt idx="599">
                  <c:v>1691.76</c:v>
                </c:pt>
                <c:pt idx="600">
                  <c:v>1667.91</c:v>
                </c:pt>
                <c:pt idx="601">
                  <c:v>1668.78</c:v>
                </c:pt>
                <c:pt idx="602">
                  <c:v>1664.14</c:v>
                </c:pt>
                <c:pt idx="603">
                  <c:v>1635.78</c:v>
                </c:pt>
                <c:pt idx="604">
                  <c:v>1628.13</c:v>
                </c:pt>
                <c:pt idx="605">
                  <c:v>1633.8</c:v>
                </c:pt>
                <c:pt idx="606">
                  <c:v>1630.45</c:v>
                </c:pt>
                <c:pt idx="607">
                  <c:v>1645.64</c:v>
                </c:pt>
                <c:pt idx="608">
                  <c:v>1665.22</c:v>
                </c:pt>
                <c:pt idx="609">
                  <c:v>1688.66</c:v>
                </c:pt>
                <c:pt idx="610">
                  <c:v>1699.29</c:v>
                </c:pt>
                <c:pt idx="611">
                  <c:v>1694.29</c:v>
                </c:pt>
                <c:pt idx="612">
                  <c:v>1686.39</c:v>
                </c:pt>
                <c:pt idx="613">
                  <c:v>1678.58</c:v>
                </c:pt>
                <c:pt idx="614">
                  <c:v>1673.77</c:v>
                </c:pt>
                <c:pt idx="615">
                  <c:v>1672.86</c:v>
                </c:pt>
                <c:pt idx="616">
                  <c:v>1674.61</c:v>
                </c:pt>
                <c:pt idx="617">
                  <c:v>1676.84</c:v>
                </c:pt>
                <c:pt idx="618">
                  <c:v>1676.07</c:v>
                </c:pt>
                <c:pt idx="619">
                  <c:v>1672.12</c:v>
                </c:pt>
                <c:pt idx="620">
                  <c:v>1668.87</c:v>
                </c:pt>
                <c:pt idx="621">
                  <c:v>1654.36</c:v>
                </c:pt>
                <c:pt idx="622">
                  <c:v>1635.62</c:v>
                </c:pt>
                <c:pt idx="623">
                  <c:v>1639.85</c:v>
                </c:pt>
                <c:pt idx="624">
                  <c:v>1627.61</c:v>
                </c:pt>
                <c:pt idx="625">
                  <c:v>1641.15</c:v>
                </c:pt>
                <c:pt idx="626">
                  <c:v>1641.63</c:v>
                </c:pt>
                <c:pt idx="627">
                  <c:v>1648.49</c:v>
                </c:pt>
                <c:pt idx="628">
                  <c:v>1635.92</c:v>
                </c:pt>
                <c:pt idx="629">
                  <c:v>1649.91</c:v>
                </c:pt>
                <c:pt idx="630">
                  <c:v>1653.38</c:v>
                </c:pt>
                <c:pt idx="631">
                  <c:v>1662.31</c:v>
                </c:pt>
                <c:pt idx="632">
                  <c:v>1642.89</c:v>
                </c:pt>
                <c:pt idx="633">
                  <c:v>1643.19</c:v>
                </c:pt>
                <c:pt idx="634">
                  <c:v>1641.16</c:v>
                </c:pt>
                <c:pt idx="635">
                  <c:v>1644.01</c:v>
                </c:pt>
                <c:pt idx="636">
                  <c:v>1658.64</c:v>
                </c:pt>
                <c:pt idx="637">
                  <c:v>1675.64</c:v>
                </c:pt>
                <c:pt idx="639">
                  <c:v>1670.8</c:v>
                </c:pt>
                <c:pt idx="640">
                  <c:v>1677.34</c:v>
                </c:pt>
                <c:pt idx="641">
                  <c:v>1685.95</c:v>
                </c:pt>
                <c:pt idx="642">
                  <c:v>1685.65</c:v>
                </c:pt>
                <c:pt idx="643">
                  <c:v>1682.68</c:v>
                </c:pt>
                <c:pt idx="644">
                  <c:v>1686.17</c:v>
                </c:pt>
                <c:pt idx="645">
                  <c:v>1690.45</c:v>
                </c:pt>
                <c:pt idx="646">
                  <c:v>1695.05</c:v>
                </c:pt>
                <c:pt idx="647">
                  <c:v>1692.91</c:v>
                </c:pt>
                <c:pt idx="648">
                  <c:v>1675.32</c:v>
                </c:pt>
                <c:pt idx="649">
                  <c:v>1670.47</c:v>
                </c:pt>
                <c:pt idx="650">
                  <c:v>1671.96</c:v>
                </c:pt>
                <c:pt idx="651">
                  <c:v>1666.17</c:v>
                </c:pt>
                <c:pt idx="652">
                  <c:v>1644.22</c:v>
                </c:pt>
                <c:pt idx="653">
                  <c:v>1632.14</c:v>
                </c:pt>
                <c:pt idx="655">
                  <c:v>1632.2</c:v>
                </c:pt>
                <c:pt idx="656">
                  <c:v>1621.66</c:v>
                </c:pt>
                <c:pt idx="657">
                  <c:v>1633.41</c:v>
                </c:pt>
                <c:pt idx="658">
                  <c:v>1618.53</c:v>
                </c:pt>
                <c:pt idx="659">
                  <c:v>1640.75</c:v>
                </c:pt>
                <c:pt idx="660">
                  <c:v>1640.14</c:v>
                </c:pt>
                <c:pt idx="661">
                  <c:v>1648.12</c:v>
                </c:pt>
                <c:pt idx="662">
                  <c:v>1652.89</c:v>
                </c:pt>
                <c:pt idx="663">
                  <c:v>1635.87</c:v>
                </c:pt>
                <c:pt idx="664">
                  <c:v>1627.63</c:v>
                </c:pt>
                <c:pt idx="665">
                  <c:v>1623.71</c:v>
                </c:pt>
                <c:pt idx="666">
                  <c:v>1622.21</c:v>
                </c:pt>
                <c:pt idx="667">
                  <c:v>1631.27</c:v>
                </c:pt>
                <c:pt idx="668">
                  <c:v>1643.58</c:v>
                </c:pt>
                <c:pt idx="669">
                  <c:v>1643.68</c:v>
                </c:pt>
                <c:pt idx="671">
                  <c:v>1645.57</c:v>
                </c:pt>
                <c:pt idx="672">
                  <c:v>1643</c:v>
                </c:pt>
                <c:pt idx="673">
                  <c:v>1621.47</c:v>
                </c:pt>
                <c:pt idx="674">
                  <c:v>1619.16</c:v>
                </c:pt>
                <c:pt idx="675">
                  <c:v>1627.5</c:v>
                </c:pt>
                <c:pt idx="676">
                  <c:v>1626.17</c:v>
                </c:pt>
                <c:pt idx="677">
                  <c:v>1597.09</c:v>
                </c:pt>
                <c:pt idx="678">
                  <c:v>1598.47</c:v>
                </c:pt>
                <c:pt idx="679">
                  <c:v>1593.66</c:v>
                </c:pt>
                <c:pt idx="680">
                  <c:v>1607.63</c:v>
                </c:pt>
                <c:pt idx="681">
                  <c:v>1608.04</c:v>
                </c:pt>
                <c:pt idx="682">
                  <c:v>1598.26</c:v>
                </c:pt>
                <c:pt idx="683">
                  <c:v>1588.08</c:v>
                </c:pt>
                <c:pt idx="684">
                  <c:v>1575.31</c:v>
                </c:pt>
                <c:pt idx="685">
                  <c:v>1547.17</c:v>
                </c:pt>
                <c:pt idx="686">
                  <c:v>1554.47</c:v>
                </c:pt>
                <c:pt idx="687">
                  <c:v>1553.9</c:v>
                </c:pt>
                <c:pt idx="688">
                  <c:v>1534.69</c:v>
                </c:pt>
                <c:pt idx="689">
                  <c:v>1540.7</c:v>
                </c:pt>
                <c:pt idx="690">
                  <c:v>1558.02</c:v>
                </c:pt>
                <c:pt idx="692">
                  <c:v>1538.17</c:v>
                </c:pt>
                <c:pt idx="693">
                  <c:v>1543.51</c:v>
                </c:pt>
                <c:pt idx="694">
                  <c:v>1544.32</c:v>
                </c:pt>
                <c:pt idx="695">
                  <c:v>1519.94</c:v>
                </c:pt>
                <c:pt idx="696">
                  <c:v>1503.96</c:v>
                </c:pt>
                <c:pt idx="697">
                  <c:v>1486.45</c:v>
                </c:pt>
                <c:pt idx="698">
                  <c:v>1468.9</c:v>
                </c:pt>
                <c:pt idx="699">
                  <c:v>1486.76</c:v>
                </c:pt>
                <c:pt idx="700">
                  <c:v>1488.54</c:v>
                </c:pt>
                <c:pt idx="701">
                  <c:v>1498.54</c:v>
                </c:pt>
                <c:pt idx="702">
                  <c:v>1523.87</c:v>
                </c:pt>
                <c:pt idx="703">
                  <c:v>1548.86</c:v>
                </c:pt>
                <c:pt idx="704">
                  <c:v>1540.87</c:v>
                </c:pt>
                <c:pt idx="705">
                  <c:v>1538.92</c:v>
                </c:pt>
                <c:pt idx="706">
                  <c:v>1566.56</c:v>
                </c:pt>
                <c:pt idx="708">
                  <c:v>1562.18</c:v>
                </c:pt>
                <c:pt idx="709">
                  <c:v>1532.68</c:v>
                </c:pt>
                <c:pt idx="710">
                  <c:v>1531.38</c:v>
                </c:pt>
                <c:pt idx="711">
                  <c:v>1535.76</c:v>
                </c:pt>
                <c:pt idx="712">
                  <c:v>1521.15</c:v>
                </c:pt>
                <c:pt idx="713">
                  <c:v>1536.79</c:v>
                </c:pt>
                <c:pt idx="714">
                  <c:v>1497.87</c:v>
                </c:pt>
                <c:pt idx="715">
                  <c:v>1491.73</c:v>
                </c:pt>
                <c:pt idx="716">
                  <c:v>1520.49</c:v>
                </c:pt>
                <c:pt idx="717">
                  <c:v>1514.05</c:v>
                </c:pt>
                <c:pt idx="718">
                  <c:v>1521</c:v>
                </c:pt>
                <c:pt idx="719">
                  <c:v>1549.06</c:v>
                </c:pt>
                <c:pt idx="720">
                  <c:v>1544.28</c:v>
                </c:pt>
                <c:pt idx="721">
                  <c:v>1561.68</c:v>
                </c:pt>
                <c:pt idx="722">
                  <c:v>1557.59</c:v>
                </c:pt>
                <c:pt idx="724">
                  <c:v>1561.47</c:v>
                </c:pt>
                <c:pt idx="725">
                  <c:v>1576.32</c:v>
                </c:pt>
                <c:pt idx="726">
                  <c:v>1610.17</c:v>
                </c:pt>
                <c:pt idx="727">
                  <c:v>1630.64</c:v>
                </c:pt>
                <c:pt idx="728">
                  <c:v>1630.89</c:v>
                </c:pt>
                <c:pt idx="729">
                  <c:v>1662.79</c:v>
                </c:pt>
                <c:pt idx="730">
                  <c:v>1662.79</c:v>
                </c:pt>
                <c:pt idx="731">
                  <c:v>1676.43</c:v>
                </c:pt>
                <c:pt idx="732">
                  <c:v>1685.62</c:v>
                </c:pt>
                <c:pt idx="733">
                  <c:v>1670.39</c:v>
                </c:pt>
                <c:pt idx="734">
                  <c:v>1673.3</c:v>
                </c:pt>
                <c:pt idx="735">
                  <c:v>1674</c:v>
                </c:pt>
                <c:pt idx="736">
                  <c:v>1671.51</c:v>
                </c:pt>
                <c:pt idx="737">
                  <c:v>1650.17</c:v>
                </c:pt>
                <c:pt idx="738">
                  <c:v>1638.91</c:v>
                </c:pt>
                <c:pt idx="740">
                  <c:v>1633.75</c:v>
                </c:pt>
                <c:pt idx="741">
                  <c:v>1655.22</c:v>
                </c:pt>
                <c:pt idx="742">
                  <c:v>1668.73</c:v>
                </c:pt>
                <c:pt idx="743">
                  <c:v>1646.69</c:v>
                </c:pt>
                <c:pt idx="744">
                  <c:v>1632.28</c:v>
                </c:pt>
                <c:pt idx="745">
                  <c:v>1637.83</c:v>
                </c:pt>
                <c:pt idx="746">
                  <c:v>1663.88</c:v>
                </c:pt>
                <c:pt idx="747">
                  <c:v>1664.37</c:v>
                </c:pt>
                <c:pt idx="748">
                  <c:v>1670.68</c:v>
                </c:pt>
                <c:pt idx="749">
                  <c:v>1686.58</c:v>
                </c:pt>
                <c:pt idx="750">
                  <c:v>1694.78</c:v>
                </c:pt>
                <c:pt idx="751">
                  <c:v>1678.23</c:v>
                </c:pt>
                <c:pt idx="752">
                  <c:v>1696.23</c:v>
                </c:pt>
                <c:pt idx="753">
                  <c:v>1710.12</c:v>
                </c:pt>
                <c:pt idx="754">
                  <c:v>1694.4</c:v>
                </c:pt>
                <c:pt idx="755">
                  <c:v>1700.29</c:v>
                </c:pt>
                <c:pt idx="756">
                  <c:v>1703.84</c:v>
                </c:pt>
                <c:pt idx="757">
                  <c:v>1697.83</c:v>
                </c:pt>
                <c:pt idx="758">
                  <c:v>1695.46</c:v>
                </c:pt>
                <c:pt idx="759">
                  <c:v>1697.3</c:v>
                </c:pt>
                <c:pt idx="760">
                  <c:v>1702.83</c:v>
                </c:pt>
                <c:pt idx="761">
                  <c:v>1700.56</c:v>
                </c:pt>
                <c:pt idx="762">
                  <c:v>1691.55</c:v>
                </c:pt>
                <c:pt idx="763">
                  <c:v>1676.1</c:v>
                </c:pt>
                <c:pt idx="764">
                  <c:v>1667.45</c:v>
                </c:pt>
                <c:pt idx="765">
                  <c:v>1654.3</c:v>
                </c:pt>
                <c:pt idx="766">
                  <c:v>1671.49</c:v>
                </c:pt>
                <c:pt idx="767">
                  <c:v>1691.88</c:v>
                </c:pt>
                <c:pt idx="768">
                  <c:v>1690.51</c:v>
                </c:pt>
                <c:pt idx="769">
                  <c:v>1691.6</c:v>
                </c:pt>
                <c:pt idx="770">
                  <c:v>1704.39</c:v>
                </c:pt>
                <c:pt idx="771">
                  <c:v>1710.77</c:v>
                </c:pt>
                <c:pt idx="772">
                  <c:v>1713.87</c:v>
                </c:pt>
                <c:pt idx="773">
                  <c:v>1717.39</c:v>
                </c:pt>
                <c:pt idx="774">
                  <c:v>1715.18</c:v>
                </c:pt>
                <c:pt idx="776">
                  <c:v>1705.8</c:v>
                </c:pt>
                <c:pt idx="777">
                  <c:v>1706.61</c:v>
                </c:pt>
                <c:pt idx="778">
                  <c:v>1714.13</c:v>
                </c:pt>
                <c:pt idx="779">
                  <c:v>1696.24</c:v>
                </c:pt>
                <c:pt idx="780">
                  <c:v>1704.98</c:v>
                </c:pt>
                <c:pt idx="781">
                  <c:v>1706.61</c:v>
                </c:pt>
                <c:pt idx="782">
                  <c:v>1689.33</c:v>
                </c:pt>
                <c:pt idx="783">
                  <c:v>1672.87</c:v>
                </c:pt>
                <c:pt idx="784">
                  <c:v>1677.52</c:v>
                </c:pt>
                <c:pt idx="785">
                  <c:v>1679.92</c:v>
                </c:pt>
                <c:pt idx="786">
                  <c:v>1683.55</c:v>
                </c:pt>
                <c:pt idx="787">
                  <c:v>1675.77</c:v>
                </c:pt>
                <c:pt idx="788">
                  <c:v>1653.01</c:v>
                </c:pt>
                <c:pt idx="789">
                  <c:v>1661.07</c:v>
                </c:pt>
                <c:pt idx="790">
                  <c:v>1674.39</c:v>
                </c:pt>
                <c:pt idx="792">
                  <c:v>1673.77</c:v>
                </c:pt>
                <c:pt idx="793">
                  <c:v>1663.57</c:v>
                </c:pt>
                <c:pt idx="794">
                  <c:v>1653.47</c:v>
                </c:pt>
                <c:pt idx="795">
                  <c:v>1640.98</c:v>
                </c:pt>
                <c:pt idx="796">
                  <c:v>1637.49</c:v>
                </c:pt>
                <c:pt idx="797">
                  <c:v>1607.13</c:v>
                </c:pt>
                <c:pt idx="798">
                  <c:v>1587.98</c:v>
                </c:pt>
                <c:pt idx="799">
                  <c:v>1581.92</c:v>
                </c:pt>
                <c:pt idx="800">
                  <c:v>1550.43</c:v>
                </c:pt>
                <c:pt idx="801">
                  <c:v>1560.04</c:v>
                </c:pt>
                <c:pt idx="802">
                  <c:v>1594.7</c:v>
                </c:pt>
                <c:pt idx="803">
                  <c:v>1587.38</c:v>
                </c:pt>
                <c:pt idx="804">
                  <c:v>1596.66</c:v>
                </c:pt>
                <c:pt idx="805">
                  <c:v>1600.76</c:v>
                </c:pt>
                <c:pt idx="806">
                  <c:v>1628.93</c:v>
                </c:pt>
                <c:pt idx="808">
                  <c:v>1630.69</c:v>
                </c:pt>
                <c:pt idx="809">
                  <c:v>1652.88</c:v>
                </c:pt>
                <c:pt idx="810">
                  <c:v>1653.81</c:v>
                </c:pt>
                <c:pt idx="811">
                  <c:v>1634.01</c:v>
                </c:pt>
                <c:pt idx="812">
                  <c:v>1620.28</c:v>
                </c:pt>
                <c:pt idx="813">
                  <c:v>1626.99</c:v>
                </c:pt>
                <c:pt idx="814">
                  <c:v>1625.4</c:v>
                </c:pt>
                <c:pt idx="815">
                  <c:v>1628.18</c:v>
                </c:pt>
                <c:pt idx="816">
                  <c:v>1627.09</c:v>
                </c:pt>
                <c:pt idx="817">
                  <c:v>1598.65</c:v>
                </c:pt>
                <c:pt idx="818">
                  <c:v>1595.71</c:v>
                </c:pt>
                <c:pt idx="819">
                  <c:v>1622.94</c:v>
                </c:pt>
                <c:pt idx="820">
                  <c:v>1615.67</c:v>
                </c:pt>
                <c:pt idx="821">
                  <c:v>1600.71</c:v>
                </c:pt>
                <c:pt idx="822">
                  <c:v>1645.43</c:v>
                </c:pt>
                <c:pt idx="823">
                  <c:v>1658.07</c:v>
                </c:pt>
                <c:pt idx="824">
                  <c:v>1650.53</c:v>
                </c:pt>
                <c:pt idx="825">
                  <c:v>1616.48</c:v>
                </c:pt>
                <c:pt idx="826">
                  <c:v>1583.86</c:v>
                </c:pt>
                <c:pt idx="827">
                  <c:v>1589.5</c:v>
                </c:pt>
                <c:pt idx="828">
                  <c:v>1650.96</c:v>
                </c:pt>
                <c:pt idx="829">
                  <c:v>1697.25</c:v>
                </c:pt>
                <c:pt idx="830">
                  <c:v>1726.01</c:v>
                </c:pt>
                <c:pt idx="831">
                  <c:v>1744.2</c:v>
                </c:pt>
                <c:pt idx="832">
                  <c:v>1749.08</c:v>
                </c:pt>
                <c:pt idx="833">
                  <c:v>1743.89</c:v>
                </c:pt>
                <c:pt idx="834">
                  <c:v>1741.43</c:v>
                </c:pt>
                <c:pt idx="835">
                  <c:v>1742.42</c:v>
                </c:pt>
                <c:pt idx="836">
                  <c:v>1749.63</c:v>
                </c:pt>
                <c:pt idx="837">
                  <c:v>1766.62</c:v>
                </c:pt>
                <c:pt idx="838">
                  <c:v>1747.34</c:v>
                </c:pt>
                <c:pt idx="839">
                  <c:v>1752.67</c:v>
                </c:pt>
                <c:pt idx="840">
                  <c:v>1762.75</c:v>
                </c:pt>
                <c:pt idx="841">
                  <c:v>1758.87</c:v>
                </c:pt>
                <c:pt idx="842">
                  <c:v>1761.18</c:v>
                </c:pt>
                <c:pt idx="843">
                  <c:v>1765.6</c:v>
                </c:pt>
                <c:pt idx="844">
                  <c:v>1759.77</c:v>
                </c:pt>
                <c:pt idx="845">
                  <c:v>1760.69</c:v>
                </c:pt>
                <c:pt idx="846">
                  <c:v>1747.06</c:v>
                </c:pt>
                <c:pt idx="847">
                  <c:v>1733.58</c:v>
                </c:pt>
                <c:pt idx="848">
                  <c:v>1745.5</c:v>
                </c:pt>
                <c:pt idx="849">
                  <c:v>1762.8</c:v>
                </c:pt>
                <c:pt idx="850">
                  <c:v>1766.64</c:v>
                </c:pt>
                <c:pt idx="851">
                  <c:v>1777.86</c:v>
                </c:pt>
                <c:pt idx="852">
                  <c:v>1782.19</c:v>
                </c:pt>
                <c:pt idx="853">
                  <c:v>1780.83</c:v>
                </c:pt>
                <c:pt idx="854">
                  <c:v>1781.91</c:v>
                </c:pt>
                <c:pt idx="855">
                  <c:v>1768.12</c:v>
                </c:pt>
                <c:pt idx="856">
                  <c:v>1769.41</c:v>
                </c:pt>
                <c:pt idx="857">
                  <c:v>1758.69</c:v>
                </c:pt>
                <c:pt idx="858">
                  <c:v>1743.32</c:v>
                </c:pt>
                <c:pt idx="859">
                  <c:v>1717.47</c:v>
                </c:pt>
                <c:pt idx="860">
                  <c:v>1706.87</c:v>
                </c:pt>
                <c:pt idx="861">
                  <c:v>1724.95</c:v>
                </c:pt>
                <c:pt idx="862">
                  <c:v>1729.5</c:v>
                </c:pt>
                <c:pt idx="863">
                  <c:v>1744.49</c:v>
                </c:pt>
                <c:pt idx="864">
                  <c:v>1747.25</c:v>
                </c:pt>
                <c:pt idx="865">
                  <c:v>1747.18</c:v>
                </c:pt>
                <c:pt idx="866">
                  <c:v>1735.61</c:v>
                </c:pt>
                <c:pt idx="867">
                  <c:v>1737.6</c:v>
                </c:pt>
                <c:pt idx="868">
                  <c:v>1776.22</c:v>
                </c:pt>
                <c:pt idx="869">
                  <c:v>1781.48</c:v>
                </c:pt>
                <c:pt idx="870">
                  <c:v>1785.7</c:v>
                </c:pt>
                <c:pt idx="871">
                  <c:v>1795.98</c:v>
                </c:pt>
                <c:pt idx="872">
                  <c:v>1796.12</c:v>
                </c:pt>
                <c:pt idx="874">
                  <c:v>1774.88</c:v>
                </c:pt>
                <c:pt idx="875">
                  <c:v>1780.62</c:v>
                </c:pt>
                <c:pt idx="876">
                  <c:v>1762.11</c:v>
                </c:pt>
                <c:pt idx="877">
                  <c:v>1763.68</c:v>
                </c:pt>
                <c:pt idx="878">
                  <c:v>1757.09</c:v>
                </c:pt>
                <c:pt idx="879">
                  <c:v>1770.17</c:v>
                </c:pt>
                <c:pt idx="880">
                  <c:v>1779.45</c:v>
                </c:pt>
                <c:pt idx="881">
                  <c:v>1776.71</c:v>
                </c:pt>
                <c:pt idx="882">
                  <c:v>1751.65</c:v>
                </c:pt>
                <c:pt idx="883">
                  <c:v>1752.2</c:v>
                </c:pt>
                <c:pt idx="884">
                  <c:v>1760.43</c:v>
                </c:pt>
                <c:pt idx="885">
                  <c:v>1775.44</c:v>
                </c:pt>
                <c:pt idx="886">
                  <c:v>1789.91</c:v>
                </c:pt>
                <c:pt idx="887">
                  <c:v>1782.39</c:v>
                </c:pt>
                <c:pt idx="888">
                  <c:v>1778.28</c:v>
                </c:pt>
                <c:pt idx="890">
                  <c:v>1779.31</c:v>
                </c:pt>
                <c:pt idx="891">
                  <c:v>1791.35</c:v>
                </c:pt>
                <c:pt idx="892">
                  <c:v>1793.6</c:v>
                </c:pt>
                <c:pt idx="893">
                  <c:v>1781.14</c:v>
                </c:pt>
                <c:pt idx="894">
                  <c:v>1803.82</c:v>
                </c:pt>
                <c:pt idx="895">
                  <c:v>1803.5</c:v>
                </c:pt>
                <c:pt idx="896">
                  <c:v>1810.84</c:v>
                </c:pt>
                <c:pt idx="897">
                  <c:v>1803.95</c:v>
                </c:pt>
                <c:pt idx="898">
                  <c:v>1803.72</c:v>
                </c:pt>
                <c:pt idx="899">
                  <c:v>1808.73</c:v>
                </c:pt>
                <c:pt idx="900">
                  <c:v>1807.06</c:v>
                </c:pt>
                <c:pt idx="901">
                  <c:v>1803.42</c:v>
                </c:pt>
                <c:pt idx="902">
                  <c:v>1789.97</c:v>
                </c:pt>
                <c:pt idx="903">
                  <c:v>1784.91</c:v>
                </c:pt>
                <c:pt idx="904">
                  <c:v>1789.09</c:v>
                </c:pt>
                <c:pt idx="906">
                  <c:v>1794.7</c:v>
                </c:pt>
                <c:pt idx="907">
                  <c:v>1769.25</c:v>
                </c:pt>
                <c:pt idx="908">
                  <c:v>1772.82</c:v>
                </c:pt>
                <c:pt idx="909">
                  <c:v>1773.42</c:v>
                </c:pt>
                <c:pt idx="910">
                  <c:v>1790.83</c:v>
                </c:pt>
                <c:pt idx="911">
                  <c:v>1787.4</c:v>
                </c:pt>
                <c:pt idx="912">
                  <c:v>1778.4</c:v>
                </c:pt>
                <c:pt idx="913">
                  <c:v>1795.87</c:v>
                </c:pt>
                <c:pt idx="914">
                  <c:v>1803.39</c:v>
                </c:pt>
                <c:pt idx="915">
                  <c:v>1801.57</c:v>
                </c:pt>
                <c:pt idx="916">
                  <c:v>1799.86</c:v>
                </c:pt>
                <c:pt idx="917">
                  <c:v>1792.31</c:v>
                </c:pt>
                <c:pt idx="918">
                  <c:v>1786.77</c:v>
                </c:pt>
                <c:pt idx="919">
                  <c:v>1781.95</c:v>
                </c:pt>
                <c:pt idx="920">
                  <c:v>1779.12</c:v>
                </c:pt>
                <c:pt idx="921">
                  <c:v>1769.01</c:v>
                </c:pt>
                <c:pt idx="922">
                  <c:v>1786.58</c:v>
                </c:pt>
                <c:pt idx="923">
                  <c:v>1783.79</c:v>
                </c:pt>
                <c:pt idx="924">
                  <c:v>1779.85</c:v>
                </c:pt>
                <c:pt idx="925">
                  <c:v>1772.08</c:v>
                </c:pt>
                <c:pt idx="926">
                  <c:v>1779.47</c:v>
                </c:pt>
                <c:pt idx="927">
                  <c:v>1771.86</c:v>
                </c:pt>
                <c:pt idx="928">
                  <c:v>1766.44</c:v>
                </c:pt>
                <c:pt idx="929">
                  <c:v>1764.24</c:v>
                </c:pt>
                <c:pt idx="930">
                  <c:v>1764.49</c:v>
                </c:pt>
                <c:pt idx="931">
                  <c:v>1750.26</c:v>
                </c:pt>
                <c:pt idx="932">
                  <c:v>1749.34</c:v>
                </c:pt>
                <c:pt idx="933">
                  <c:v>1738.15</c:v>
                </c:pt>
                <c:pt idx="934">
                  <c:v>1740.81</c:v>
                </c:pt>
                <c:pt idx="935">
                  <c:v>1757.31</c:v>
                </c:pt>
                <c:pt idx="936">
                  <c:v>1744.82</c:v>
                </c:pt>
                <c:pt idx="937">
                  <c:v>1744.9</c:v>
                </c:pt>
                <c:pt idx="938">
                  <c:v>1756.48</c:v>
                </c:pt>
                <c:pt idx="939">
                  <c:v>1772.41</c:v>
                </c:pt>
                <c:pt idx="940">
                  <c:v>1778</c:v>
                </c:pt>
                <c:pt idx="941">
                  <c:v>1774.57</c:v>
                </c:pt>
                <c:pt idx="942">
                  <c:v>1751.31</c:v>
                </c:pt>
                <c:pt idx="943">
                  <c:v>1754.1</c:v>
                </c:pt>
                <c:pt idx="944">
                  <c:v>1736.63</c:v>
                </c:pt>
                <c:pt idx="945">
                  <c:v>1740.09</c:v>
                </c:pt>
                <c:pt idx="946">
                  <c:v>1719.82</c:v>
                </c:pt>
                <c:pt idx="947">
                  <c:v>1728.62</c:v>
                </c:pt>
                <c:pt idx="948">
                  <c:v>1710.79</c:v>
                </c:pt>
                <c:pt idx="949">
                  <c:v>1712.55</c:v>
                </c:pt>
                <c:pt idx="950">
                  <c:v>1741.84</c:v>
                </c:pt>
                <c:pt idx="951">
                  <c:v>1741.99</c:v>
                </c:pt>
                <c:pt idx="952">
                  <c:v>1763.74</c:v>
                </c:pt>
                <c:pt idx="953">
                  <c:v>1760.91</c:v>
                </c:pt>
                <c:pt idx="954">
                  <c:v>1768.57</c:v>
                </c:pt>
                <c:pt idx="955">
                  <c:v>1776.65</c:v>
                </c:pt>
                <c:pt idx="957">
                  <c:v>1772.86</c:v>
                </c:pt>
                <c:pt idx="958">
                  <c:v>1773.99</c:v>
                </c:pt>
                <c:pt idx="959">
                  <c:v>1776.86</c:v>
                </c:pt>
                <c:pt idx="960">
                  <c:v>1774.92</c:v>
                </c:pt>
                <c:pt idx="961">
                  <c:v>1770.35</c:v>
                </c:pt>
                <c:pt idx="962">
                  <c:v>1768.09</c:v>
                </c:pt>
                <c:pt idx="963">
                  <c:v>1760.8</c:v>
                </c:pt>
                <c:pt idx="964">
                  <c:v>1759.04</c:v>
                </c:pt>
                <c:pt idx="965">
                  <c:v>1754.8</c:v>
                </c:pt>
                <c:pt idx="966">
                  <c:v>1752.91</c:v>
                </c:pt>
                <c:pt idx="967">
                  <c:v>1752.18</c:v>
                </c:pt>
                <c:pt idx="968">
                  <c:v>1741.22</c:v>
                </c:pt>
                <c:pt idx="969">
                  <c:v>1721.58</c:v>
                </c:pt>
                <c:pt idx="970">
                  <c:v>1725.83</c:v>
                </c:pt>
                <c:pt idx="971">
                  <c:v>1714.23</c:v>
                </c:pt>
                <c:pt idx="972">
                  <c:v>1720.55</c:v>
                </c:pt>
                <c:pt idx="973">
                  <c:v>1727.49</c:v>
                </c:pt>
                <c:pt idx="974">
                  <c:v>1715.13</c:v>
                </c:pt>
                <c:pt idx="975">
                  <c:v>1715.22</c:v>
                </c:pt>
                <c:pt idx="976">
                  <c:v>1694.35</c:v>
                </c:pt>
                <c:pt idx="978">
                  <c:v>1677.54</c:v>
                </c:pt>
                <c:pt idx="979">
                  <c:v>1693.81</c:v>
                </c:pt>
                <c:pt idx="980">
                  <c:v>1689.2</c:v>
                </c:pt>
                <c:pt idx="981">
                  <c:v>1705.6</c:v>
                </c:pt>
                <c:pt idx="982">
                  <c:v>1712.55</c:v>
                </c:pt>
                <c:pt idx="983">
                  <c:v>1707.74</c:v>
                </c:pt>
                <c:pt idx="984">
                  <c:v>1710.47</c:v>
                </c:pt>
                <c:pt idx="985">
                  <c:v>1694.34</c:v>
                </c:pt>
                <c:pt idx="986">
                  <c:v>1685.27</c:v>
                </c:pt>
                <c:pt idx="987">
                  <c:v>1681.9</c:v>
                </c:pt>
                <c:pt idx="988">
                  <c:v>1675.15</c:v>
                </c:pt>
                <c:pt idx="989">
                  <c:v>1662.44</c:v>
                </c:pt>
                <c:pt idx="990">
                  <c:v>1665.38</c:v>
                </c:pt>
                <c:pt idx="991">
                  <c:v>1678.19</c:v>
                </c:pt>
                <c:pt idx="992">
                  <c:v>1676.71</c:v>
                </c:pt>
                <c:pt idx="994">
                  <c:v>1683.8</c:v>
                </c:pt>
                <c:pt idx="995">
                  <c:v>1694.17</c:v>
                </c:pt>
                <c:pt idx="996">
                  <c:v>1662.22</c:v>
                </c:pt>
                <c:pt idx="997">
                  <c:v>1654.38</c:v>
                </c:pt>
                <c:pt idx="998">
                  <c:v>1671.25</c:v>
                </c:pt>
                <c:pt idx="999">
                  <c:v>1704.71</c:v>
                </c:pt>
                <c:pt idx="1000">
                  <c:v>1709.68</c:v>
                </c:pt>
                <c:pt idx="1001">
                  <c:v>1709.67</c:v>
                </c:pt>
                <c:pt idx="1002">
                  <c:v>1721.01</c:v>
                </c:pt>
                <c:pt idx="1003">
                  <c:v>1731.71</c:v>
                </c:pt>
                <c:pt idx="1004">
                  <c:v>1729.42</c:v>
                </c:pt>
                <c:pt idx="1005">
                  <c:v>1725.79</c:v>
                </c:pt>
                <c:pt idx="1006">
                  <c:v>1726.23</c:v>
                </c:pt>
                <c:pt idx="1007">
                  <c:v>1724.1</c:v>
                </c:pt>
                <c:pt idx="1008">
                  <c:v>1723.26</c:v>
                </c:pt>
                <c:pt idx="1010">
                  <c:v>1717</c:v>
                </c:pt>
                <c:pt idx="1011">
                  <c:v>1706.33</c:v>
                </c:pt>
                <c:pt idx="1012">
                  <c:v>1672.48</c:v>
                </c:pt>
                <c:pt idx="1013">
                  <c:v>1655.52</c:v>
                </c:pt>
                <c:pt idx="1014">
                  <c:v>1654.56</c:v>
                </c:pt>
                <c:pt idx="1015">
                  <c:v>1675.04</c:v>
                </c:pt>
                <c:pt idx="1016">
                  <c:v>1699.05</c:v>
                </c:pt>
                <c:pt idx="1017">
                  <c:v>1698.43</c:v>
                </c:pt>
                <c:pt idx="1018">
                  <c:v>1721.97</c:v>
                </c:pt>
                <c:pt idx="1019">
                  <c:v>1726.47</c:v>
                </c:pt>
                <c:pt idx="1020">
                  <c:v>1738.52</c:v>
                </c:pt>
                <c:pt idx="1021">
                  <c:v>1736.63</c:v>
                </c:pt>
                <c:pt idx="1022">
                  <c:v>1739.73</c:v>
                </c:pt>
                <c:pt idx="1023">
                  <c:v>1735.99</c:v>
                </c:pt>
                <c:pt idx="1024">
                  <c:v>1729.89</c:v>
                </c:pt>
                <c:pt idx="1026">
                  <c:v>1739.5</c:v>
                </c:pt>
                <c:pt idx="1027">
                  <c:v>1744.71</c:v>
                </c:pt>
                <c:pt idx="1028">
                  <c:v>1748</c:v>
                </c:pt>
                <c:pt idx="1029">
                  <c:v>1742.82</c:v>
                </c:pt>
                <c:pt idx="1030">
                  <c:v>1740.09</c:v>
                </c:pt>
                <c:pt idx="1031">
                  <c:v>1737.24</c:v>
                </c:pt>
                <c:pt idx="1032">
                  <c:v>1725.47</c:v>
                </c:pt>
                <c:pt idx="1033">
                  <c:v>1724.73</c:v>
                </c:pt>
                <c:pt idx="1034">
                  <c:v>1728.23</c:v>
                </c:pt>
                <c:pt idx="1035">
                  <c:v>1714.97</c:v>
                </c:pt>
                <c:pt idx="1036">
                  <c:v>1717.2</c:v>
                </c:pt>
                <c:pt idx="1037">
                  <c:v>1716.24</c:v>
                </c:pt>
                <c:pt idx="1038">
                  <c:v>1715.03</c:v>
                </c:pt>
                <c:pt idx="1039">
                  <c:v>1716.83</c:v>
                </c:pt>
                <c:pt idx="1040">
                  <c:v>1714.6</c:v>
                </c:pt>
                <c:pt idx="1041">
                  <c:v>1707.01</c:v>
                </c:pt>
                <c:pt idx="1042">
                  <c:v>1707.53</c:v>
                </c:pt>
                <c:pt idx="1043">
                  <c:v>1706.51</c:v>
                </c:pt>
                <c:pt idx="1044">
                  <c:v>1698.22</c:v>
                </c:pt>
                <c:pt idx="1045">
                  <c:v>1699.09</c:v>
                </c:pt>
                <c:pt idx="1046">
                  <c:v>1708.09</c:v>
                </c:pt>
                <c:pt idx="1047">
                  <c:v>1689.22</c:v>
                </c:pt>
                <c:pt idx="1048">
                  <c:v>1686.35</c:v>
                </c:pt>
                <c:pt idx="1049">
                  <c:v>1684.54</c:v>
                </c:pt>
                <c:pt idx="1050">
                  <c:v>1666.82</c:v>
                </c:pt>
                <c:pt idx="1051">
                  <c:v>1667.88</c:v>
                </c:pt>
                <c:pt idx="1052">
                  <c:v>1659.97</c:v>
                </c:pt>
                <c:pt idx="1053">
                  <c:v>1647.21</c:v>
                </c:pt>
                <c:pt idx="1054">
                  <c:v>1651.14</c:v>
                </c:pt>
                <c:pt idx="1055">
                  <c:v>1626.05</c:v>
                </c:pt>
                <c:pt idx="1056">
                  <c:v>1613.56</c:v>
                </c:pt>
                <c:pt idx="1057">
                  <c:v>1592.6</c:v>
                </c:pt>
                <c:pt idx="1058">
                  <c:v>1595.21</c:v>
                </c:pt>
                <c:pt idx="1059">
                  <c:v>1610.74</c:v>
                </c:pt>
                <c:pt idx="1060">
                  <c:v>1613.61</c:v>
                </c:pt>
                <c:pt idx="1061">
                  <c:v>1626.68</c:v>
                </c:pt>
                <c:pt idx="1062">
                  <c:v>1652.93</c:v>
                </c:pt>
                <c:pt idx="1063">
                  <c:v>1673.48</c:v>
                </c:pt>
                <c:pt idx="1064">
                  <c:v>1661.36</c:v>
                </c:pt>
                <c:pt idx="1065">
                  <c:v>1679.82</c:v>
                </c:pt>
                <c:pt idx="1066">
                  <c:v>1675.29</c:v>
                </c:pt>
                <c:pt idx="1067">
                  <c:v>1667.98</c:v>
                </c:pt>
                <c:pt idx="1068">
                  <c:v>1679.18</c:v>
                </c:pt>
                <c:pt idx="1069">
                  <c:v>1698.41</c:v>
                </c:pt>
                <c:pt idx="1070">
                  <c:v>1702.18</c:v>
                </c:pt>
                <c:pt idx="1071">
                  <c:v>1707.87</c:v>
                </c:pt>
                <c:pt idx="1072">
                  <c:v>1703.09</c:v>
                </c:pt>
                <c:pt idx="1073">
                  <c:v>1723.67</c:v>
                </c:pt>
                <c:pt idx="1074">
                  <c:v>1716.23</c:v>
                </c:pt>
                <c:pt idx="1075">
                  <c:v>1726.47</c:v>
                </c:pt>
                <c:pt idx="1077">
                  <c:v>1740.32</c:v>
                </c:pt>
                <c:pt idx="1078">
                  <c:v>1742.74</c:v>
                </c:pt>
                <c:pt idx="1079">
                  <c:v>1735.35</c:v>
                </c:pt>
                <c:pt idx="1080">
                  <c:v>1732.55</c:v>
                </c:pt>
                <c:pt idx="1081">
                  <c:v>1726.86</c:v>
                </c:pt>
                <c:pt idx="1082">
                  <c:v>1729.5</c:v>
                </c:pt>
                <c:pt idx="1083">
                  <c:v>1736.99</c:v>
                </c:pt>
                <c:pt idx="1084">
                  <c:v>1735.79</c:v>
                </c:pt>
                <c:pt idx="1085">
                  <c:v>1733.21</c:v>
                </c:pt>
                <c:pt idx="1086">
                  <c:v>1744.28</c:v>
                </c:pt>
                <c:pt idx="1087">
                  <c:v>1750.63</c:v>
                </c:pt>
                <c:pt idx="1088">
                  <c:v>1748.61</c:v>
                </c:pt>
                <c:pt idx="1089">
                  <c:v>1752</c:v>
                </c:pt>
                <c:pt idx="1090">
                  <c:v>1747.22</c:v>
                </c:pt>
                <c:pt idx="1091">
                  <c:v>1748.33</c:v>
                </c:pt>
                <c:pt idx="1093">
                  <c:v>1748.69</c:v>
                </c:pt>
                <c:pt idx="1094">
                  <c:v>1744.37</c:v>
                </c:pt>
                <c:pt idx="1095">
                  <c:v>1750.7</c:v>
                </c:pt>
                <c:pt idx="1096">
                  <c:v>1749.17</c:v>
                </c:pt>
                <c:pt idx="1097">
                  <c:v>1745.26</c:v>
                </c:pt>
                <c:pt idx="1098">
                  <c:v>1735.96</c:v>
                </c:pt>
                <c:pt idx="1099">
                  <c:v>1741.91</c:v>
                </c:pt>
                <c:pt idx="1100">
                  <c:v>1735.81</c:v>
                </c:pt>
                <c:pt idx="1101">
                  <c:v>1734.89</c:v>
                </c:pt>
                <c:pt idx="1102">
                  <c:v>1727.4</c:v>
                </c:pt>
                <c:pt idx="1103">
                  <c:v>1714.26</c:v>
                </c:pt>
                <c:pt idx="1104">
                  <c:v>1715.73</c:v>
                </c:pt>
                <c:pt idx="1105">
                  <c:v>1708.76</c:v>
                </c:pt>
                <c:pt idx="1106">
                  <c:v>1699.37</c:v>
                </c:pt>
                <c:pt idx="1107">
                  <c:v>1701.63</c:v>
                </c:pt>
                <c:pt idx="1109">
                  <c:v>1690.59</c:v>
                </c:pt>
                <c:pt idx="1110">
                  <c:v>1684.73</c:v>
                </c:pt>
                <c:pt idx="1111">
                  <c:v>1693.15</c:v>
                </c:pt>
                <c:pt idx="1112">
                  <c:v>1698.24</c:v>
                </c:pt>
                <c:pt idx="1113">
                  <c:v>1710.16</c:v>
                </c:pt>
                <c:pt idx="1114">
                  <c:v>1705.76</c:v>
                </c:pt>
                <c:pt idx="1115">
                  <c:v>1714.35</c:v>
                </c:pt>
                <c:pt idx="1116">
                  <c:v>1740.22</c:v>
                </c:pt>
                <c:pt idx="1117">
                  <c:v>1744.22</c:v>
                </c:pt>
                <c:pt idx="1118">
                  <c:v>1748.26</c:v>
                </c:pt>
                <c:pt idx="1119">
                  <c:v>1748.25</c:v>
                </c:pt>
                <c:pt idx="1120">
                  <c:v>1756.28</c:v>
                </c:pt>
                <c:pt idx="1121">
                  <c:v>1754.12</c:v>
                </c:pt>
                <c:pt idx="1122">
                  <c:v>1750.78</c:v>
                </c:pt>
                <c:pt idx="1123">
                  <c:v>1740.13</c:v>
                </c:pt>
                <c:pt idx="1125">
                  <c:v>1744.31</c:v>
                </c:pt>
                <c:pt idx="1126">
                  <c:v>1735.11</c:v>
                </c:pt>
                <c:pt idx="1127">
                  <c:v>1751.51</c:v>
                </c:pt>
                <c:pt idx="1128">
                  <c:v>1741.46</c:v>
                </c:pt>
                <c:pt idx="1129">
                  <c:v>1747.06</c:v>
                </c:pt>
                <c:pt idx="1130">
                  <c:v>1736.02</c:v>
                </c:pt>
                <c:pt idx="1131">
                  <c:v>1734.5</c:v>
                </c:pt>
                <c:pt idx="1132">
                  <c:v>1746.07</c:v>
                </c:pt>
                <c:pt idx="1133">
                  <c:v>1741.64</c:v>
                </c:pt>
                <c:pt idx="1134">
                  <c:v>1754.8</c:v>
                </c:pt>
                <c:pt idx="1135">
                  <c:v>1763.44</c:v>
                </c:pt>
                <c:pt idx="1136">
                  <c:v>1764.12</c:v>
                </c:pt>
                <c:pt idx="1137">
                  <c:v>1756.96</c:v>
                </c:pt>
                <c:pt idx="1138">
                  <c:v>1754.76</c:v>
                </c:pt>
                <c:pt idx="1139">
                  <c:v>1743.42</c:v>
                </c:pt>
                <c:pt idx="1140">
                  <c:v>1740.86</c:v>
                </c:pt>
                <c:pt idx="1141">
                  <c:v>1737.27</c:v>
                </c:pt>
                <c:pt idx="1142">
                  <c:v>1738.16</c:v>
                </c:pt>
                <c:pt idx="1143">
                  <c:v>1737.82</c:v>
                </c:pt>
                <c:pt idx="1144">
                  <c:v>1746.29</c:v>
                </c:pt>
                <c:pt idx="1145">
                  <c:v>1747.43</c:v>
                </c:pt>
                <c:pt idx="1146">
                  <c:v>1748.41</c:v>
                </c:pt>
                <c:pt idx="1147">
                  <c:v>1737.77</c:v>
                </c:pt>
                <c:pt idx="1148">
                  <c:v>1728.74</c:v>
                </c:pt>
                <c:pt idx="1149">
                  <c:v>1726.99</c:v>
                </c:pt>
                <c:pt idx="1150">
                  <c:v>1727.21</c:v>
                </c:pt>
                <c:pt idx="1151">
                  <c:v>1725.49</c:v>
                </c:pt>
                <c:pt idx="1152">
                  <c:v>1731.2</c:v>
                </c:pt>
                <c:pt idx="1153">
                  <c:v>1735.32</c:v>
                </c:pt>
                <c:pt idx="1154">
                  <c:v>1735.98</c:v>
                </c:pt>
                <c:pt idx="1155">
                  <c:v>1734.47</c:v>
                </c:pt>
                <c:pt idx="1156">
                  <c:v>1725.6</c:v>
                </c:pt>
                <c:pt idx="1157">
                  <c:v>1717.76</c:v>
                </c:pt>
                <c:pt idx="1158">
                  <c:v>1715.82</c:v>
                </c:pt>
                <c:pt idx="1159">
                  <c:v>1717.27</c:v>
                </c:pt>
                <c:pt idx="1161">
                  <c:v>1715.18</c:v>
                </c:pt>
                <c:pt idx="1162">
                  <c:v>1713.25</c:v>
                </c:pt>
                <c:pt idx="1163">
                  <c:v>1706.15</c:v>
                </c:pt>
                <c:pt idx="1164">
                  <c:v>1707.67</c:v>
                </c:pt>
                <c:pt idx="1165">
                  <c:v>1703.18</c:v>
                </c:pt>
                <c:pt idx="1166">
                  <c:v>1697.94</c:v>
                </c:pt>
                <c:pt idx="1167">
                  <c:v>1692.36</c:v>
                </c:pt>
                <c:pt idx="1168">
                  <c:v>1686.51</c:v>
                </c:pt>
                <c:pt idx="1169">
                  <c:v>1678.01</c:v>
                </c:pt>
                <c:pt idx="1170">
                  <c:v>1685.88</c:v>
                </c:pt>
                <c:pt idx="1171">
                  <c:v>1683.69</c:v>
                </c:pt>
                <c:pt idx="1172">
                  <c:v>1682.34</c:v>
                </c:pt>
                <c:pt idx="1173">
                  <c:v>1694.8</c:v>
                </c:pt>
                <c:pt idx="1174">
                  <c:v>1697.99</c:v>
                </c:pt>
                <c:pt idx="1175">
                  <c:v>1694.88</c:v>
                </c:pt>
                <c:pt idx="1177">
                  <c:v>1683.36</c:v>
                </c:pt>
                <c:pt idx="1178">
                  <c:v>1686.79</c:v>
                </c:pt>
                <c:pt idx="1179">
                  <c:v>1684.04</c:v>
                </c:pt>
                <c:pt idx="1180">
                  <c:v>1683.52</c:v>
                </c:pt>
                <c:pt idx="1181">
                  <c:v>1689.77</c:v>
                </c:pt>
                <c:pt idx="1182">
                  <c:v>1688.99</c:v>
                </c:pt>
                <c:pt idx="1183">
                  <c:v>1690.39</c:v>
                </c:pt>
                <c:pt idx="1184">
                  <c:v>1687.74</c:v>
                </c:pt>
                <c:pt idx="1185">
                  <c:v>1682.38</c:v>
                </c:pt>
                <c:pt idx="1186">
                  <c:v>1672.65</c:v>
                </c:pt>
                <c:pt idx="1187">
                  <c:v>1670.76</c:v>
                </c:pt>
                <c:pt idx="1188">
                  <c:v>1681.16</c:v>
                </c:pt>
                <c:pt idx="1189">
                  <c:v>1679.25</c:v>
                </c:pt>
                <c:pt idx="1190">
                  <c:v>1681.98</c:v>
                </c:pt>
                <c:pt idx="1191">
                  <c:v>1672.4</c:v>
                </c:pt>
                <c:pt idx="1193">
                  <c:v>1670.6</c:v>
                </c:pt>
                <c:pt idx="1194">
                  <c:v>1669.81</c:v>
                </c:pt>
                <c:pt idx="1195">
                  <c:v>1664.85</c:v>
                </c:pt>
                <c:pt idx="1196">
                  <c:v>1646.67</c:v>
                </c:pt>
                <c:pt idx="1197">
                  <c:v>1644.36</c:v>
                </c:pt>
                <c:pt idx="1198">
                  <c:v>1638.43</c:v>
                </c:pt>
                <c:pt idx="1199">
                  <c:v>1656.09</c:v>
                </c:pt>
                <c:pt idx="1200">
                  <c:v>1675.32</c:v>
                </c:pt>
                <c:pt idx="1201">
                  <c:v>1663.77</c:v>
                </c:pt>
                <c:pt idx="1202">
                  <c:v>1659.29</c:v>
                </c:pt>
                <c:pt idx="1203">
                  <c:v>1676.25</c:v>
                </c:pt>
                <c:pt idx="1204">
                  <c:v>1685.14</c:v>
                </c:pt>
                <c:pt idx="1205">
                  <c:v>1687.46</c:v>
                </c:pt>
                <c:pt idx="1206">
                  <c:v>1683.7</c:v>
                </c:pt>
                <c:pt idx="1207">
                  <c:v>1673.87</c:v>
                </c:pt>
                <c:pt idx="1208">
                  <c:v>1661.84</c:v>
                </c:pt>
                <c:pt idx="1209">
                  <c:v>1653.12</c:v>
                </c:pt>
                <c:pt idx="1210">
                  <c:v>1654.34</c:v>
                </c:pt>
                <c:pt idx="1211">
                  <c:v>1655.69</c:v>
                </c:pt>
                <c:pt idx="1212">
                  <c:v>1645.97</c:v>
                </c:pt>
                <c:pt idx="1213">
                  <c:v>1653.38</c:v>
                </c:pt>
                <c:pt idx="1214">
                  <c:v>1654.32</c:v>
                </c:pt>
                <c:pt idx="1215">
                  <c:v>1658.05</c:v>
                </c:pt>
                <c:pt idx="1216">
                  <c:v>1665.49</c:v>
                </c:pt>
                <c:pt idx="1217">
                  <c:v>1653.94</c:v>
                </c:pt>
                <c:pt idx="1218">
                  <c:v>1641.13</c:v>
                </c:pt>
                <c:pt idx="1219">
                  <c:v>1651.68</c:v>
                </c:pt>
                <c:pt idx="1220">
                  <c:v>1665.55</c:v>
                </c:pt>
                <c:pt idx="1221">
                  <c:v>1672.19</c:v>
                </c:pt>
                <c:pt idx="1222">
                  <c:v>1676.53</c:v>
                </c:pt>
                <c:pt idx="1223">
                  <c:v>1681.17</c:v>
                </c:pt>
                <c:pt idx="1224">
                  <c:v>1686.11</c:v>
                </c:pt>
                <c:pt idx="1225">
                  <c:v>1679.06</c:v>
                </c:pt>
                <c:pt idx="1226">
                  <c:v>1677.85</c:v>
                </c:pt>
                <c:pt idx="1227">
                  <c:v>1655.42</c:v>
                </c:pt>
                <c:pt idx="1228">
                  <c:v>1675.4</c:v>
                </c:pt>
                <c:pt idx="1229">
                  <c:v>1668.4</c:v>
                </c:pt>
                <c:pt idx="1230">
                  <c:v>1664.85</c:v>
                </c:pt>
                <c:pt idx="1231">
                  <c:v>1669.41</c:v>
                </c:pt>
                <c:pt idx="1232">
                  <c:v>1668.31</c:v>
                </c:pt>
                <c:pt idx="1233">
                  <c:v>1659.85</c:v>
                </c:pt>
                <c:pt idx="1234">
                  <c:v>1656.01</c:v>
                </c:pt>
                <c:pt idx="1235">
                  <c:v>1655.04</c:v>
                </c:pt>
                <c:pt idx="1236">
                  <c:v>1660.54</c:v>
                </c:pt>
                <c:pt idx="1237">
                  <c:v>1653.55</c:v>
                </c:pt>
                <c:pt idx="1238">
                  <c:v>1650.12</c:v>
                </c:pt>
                <c:pt idx="1239">
                  <c:v>1643.19</c:v>
                </c:pt>
                <c:pt idx="1240">
                  <c:v>1637.71</c:v>
                </c:pt>
                <c:pt idx="1241">
                  <c:v>1634.47</c:v>
                </c:pt>
                <c:pt idx="1242">
                  <c:v>1616.78</c:v>
                </c:pt>
                <c:pt idx="1243">
                  <c:v>1611.78</c:v>
                </c:pt>
                <c:pt idx="1244">
                  <c:v>1592.69</c:v>
                </c:pt>
                <c:pt idx="1245">
                  <c:v>1572.37</c:v>
                </c:pt>
                <c:pt idx="1246">
                  <c:v>1569.93</c:v>
                </c:pt>
                <c:pt idx="1247">
                  <c:v>1571.92</c:v>
                </c:pt>
                <c:pt idx="1248">
                  <c:v>1598.46</c:v>
                </c:pt>
                <c:pt idx="1249">
                  <c:v>1607.46</c:v>
                </c:pt>
                <c:pt idx="1250">
                  <c:v>1603.67</c:v>
                </c:pt>
                <c:pt idx="1251">
                  <c:v>1611.35</c:v>
                </c:pt>
                <c:pt idx="1252">
                  <c:v>1604.92</c:v>
                </c:pt>
                <c:pt idx="1253">
                  <c:v>1618.36</c:v>
                </c:pt>
                <c:pt idx="1254">
                  <c:v>1650.45</c:v>
                </c:pt>
                <c:pt idx="1255">
                  <c:v>1661.74</c:v>
                </c:pt>
                <c:pt idx="1256">
                  <c:v>1659.49</c:v>
                </c:pt>
                <c:pt idx="1257">
                  <c:v>1657.11</c:v>
                </c:pt>
                <c:pt idx="1258">
                  <c:v>1657.32</c:v>
                </c:pt>
                <c:pt idx="1259">
                  <c:v>1659.34</c:v>
                </c:pt>
                <c:pt idx="1260">
                  <c:v>1660</c:v>
                </c:pt>
                <c:pt idx="1261">
                  <c:v>1651.73</c:v>
                </c:pt>
                <c:pt idx="1262">
                  <c:v>1645.41</c:v>
                </c:pt>
                <c:pt idx="1263">
                  <c:v>1655.11</c:v>
                </c:pt>
                <c:pt idx="1264">
                  <c:v>1646.37</c:v>
                </c:pt>
                <c:pt idx="1265">
                  <c:v>1650.17</c:v>
                </c:pt>
                <c:pt idx="1266">
                  <c:v>1647.65</c:v>
                </c:pt>
                <c:pt idx="1267">
                  <c:v>1641.16</c:v>
                </c:pt>
                <c:pt idx="1268">
                  <c:v>1646.05</c:v>
                </c:pt>
                <c:pt idx="1269">
                  <c:v>1645.22</c:v>
                </c:pt>
                <c:pt idx="1270">
                  <c:v>1661.09</c:v>
                </c:pt>
                <c:pt idx="1271">
                  <c:v>1661.07</c:v>
                </c:pt>
                <c:pt idx="1272">
                  <c:v>1656.15</c:v>
                </c:pt>
                <c:pt idx="1273">
                  <c:v>1654.16</c:v>
                </c:pt>
                <c:pt idx="1274">
                  <c:v>1646.28</c:v>
                </c:pt>
                <c:pt idx="1275">
                  <c:v>1639.73</c:v>
                </c:pt>
                <c:pt idx="1276">
                  <c:v>1639.65</c:v>
                </c:pt>
                <c:pt idx="1277">
                  <c:v>1637.28</c:v>
                </c:pt>
                <c:pt idx="1278">
                  <c:v>1626.66</c:v>
                </c:pt>
                <c:pt idx="1279">
                  <c:v>1618.38</c:v>
                </c:pt>
                <c:pt idx="1280">
                  <c:v>1613.75</c:v>
                </c:pt>
                <c:pt idx="1281">
                  <c:v>1592.79</c:v>
                </c:pt>
                <c:pt idx="1282">
                  <c:v>1598.21</c:v>
                </c:pt>
                <c:pt idx="1283">
                  <c:v>1587.69</c:v>
                </c:pt>
                <c:pt idx="1284">
                  <c:v>1588.71</c:v>
                </c:pt>
                <c:pt idx="1285">
                  <c:v>1600.12</c:v>
                </c:pt>
                <c:pt idx="1286">
                  <c:v>1614.23</c:v>
                </c:pt>
                <c:pt idx="1287">
                  <c:v>1617.6</c:v>
                </c:pt>
                <c:pt idx="1288">
                  <c:v>1612.61</c:v>
                </c:pt>
                <c:pt idx="1289">
                  <c:v>1598.88</c:v>
                </c:pt>
                <c:pt idx="1290">
                  <c:v>1604.74</c:v>
                </c:pt>
                <c:pt idx="1291">
                  <c:v>1613.31</c:v>
                </c:pt>
                <c:pt idx="1292">
                  <c:v>1621.34</c:v>
                </c:pt>
                <c:pt idx="1294">
                  <c:v>1628.42</c:v>
                </c:pt>
                <c:pt idx="1295">
                  <c:v>1628.88</c:v>
                </c:pt>
                <c:pt idx="1296">
                  <c:v>1624.82</c:v>
                </c:pt>
                <c:pt idx="1297">
                  <c:v>1621.91</c:v>
                </c:pt>
                <c:pt idx="1298">
                  <c:v>1623.7</c:v>
                </c:pt>
                <c:pt idx="1299">
                  <c:v>1623.15</c:v>
                </c:pt>
                <c:pt idx="1300">
                  <c:v>1616.34</c:v>
                </c:pt>
                <c:pt idx="1301">
                  <c:v>1611.34</c:v>
                </c:pt>
                <c:pt idx="1302">
                  <c:v>1616.44</c:v>
                </c:pt>
                <c:pt idx="1303">
                  <c:v>1622.82</c:v>
                </c:pt>
                <c:pt idx="1304">
                  <c:v>1621.5</c:v>
                </c:pt>
                <c:pt idx="1305">
                  <c:v>1612.86</c:v>
                </c:pt>
                <c:pt idx="1306">
                  <c:v>1601.56</c:v>
                </c:pt>
                <c:pt idx="1307">
                  <c:v>1598.55</c:v>
                </c:pt>
                <c:pt idx="1308">
                  <c:v>1600.84</c:v>
                </c:pt>
                <c:pt idx="1310">
                  <c:v>1596.28</c:v>
                </c:pt>
                <c:pt idx="1311">
                  <c:v>1588.47</c:v>
                </c:pt>
                <c:pt idx="1312">
                  <c:v>1607.72</c:v>
                </c:pt>
                <c:pt idx="1313">
                  <c:v>1599.43</c:v>
                </c:pt>
                <c:pt idx="1314">
                  <c:v>1603.81</c:v>
                </c:pt>
                <c:pt idx="1315">
                  <c:v>1597.86</c:v>
                </c:pt>
                <c:pt idx="1316">
                  <c:v>1602.86</c:v>
                </c:pt>
                <c:pt idx="1317">
                  <c:v>1611.86</c:v>
                </c:pt>
                <c:pt idx="1318">
                  <c:v>1614.33</c:v>
                </c:pt>
                <c:pt idx="1319">
                  <c:v>1610.22</c:v>
                </c:pt>
                <c:pt idx="1320">
                  <c:v>1607.96</c:v>
                </c:pt>
                <c:pt idx="1321">
                  <c:v>1607.92</c:v>
                </c:pt>
                <c:pt idx="1322">
                  <c:v>1601.64</c:v>
                </c:pt>
                <c:pt idx="1323">
                  <c:v>1610.79</c:v>
                </c:pt>
                <c:pt idx="1324">
                  <c:v>1599.73</c:v>
                </c:pt>
                <c:pt idx="1326">
                  <c:v>1598.14</c:v>
                </c:pt>
                <c:pt idx="1327">
                  <c:v>1586.64</c:v>
                </c:pt>
                <c:pt idx="1328">
                  <c:v>1570.34</c:v>
                </c:pt>
                <c:pt idx="1329">
                  <c:v>1558.19</c:v>
                </c:pt>
                <c:pt idx="1330">
                  <c:v>1562.77</c:v>
                </c:pt>
                <c:pt idx="1331">
                  <c:v>1557.35</c:v>
                </c:pt>
                <c:pt idx="1332">
                  <c:v>1545.94</c:v>
                </c:pt>
                <c:pt idx="1333">
                  <c:v>1519.78</c:v>
                </c:pt>
                <c:pt idx="1334">
                  <c:v>1523.13</c:v>
                </c:pt>
                <c:pt idx="1335">
                  <c:v>1536.4</c:v>
                </c:pt>
                <c:pt idx="1336">
                  <c:v>1547.5</c:v>
                </c:pt>
                <c:pt idx="1337">
                  <c:v>1542.79</c:v>
                </c:pt>
                <c:pt idx="1338">
                  <c:v>1551.02</c:v>
                </c:pt>
                <c:pt idx="1339">
                  <c:v>1553.51</c:v>
                </c:pt>
                <c:pt idx="1340">
                  <c:v>1543.67</c:v>
                </c:pt>
                <c:pt idx="1341">
                  <c:v>1554.99</c:v>
                </c:pt>
                <c:pt idx="1342">
                  <c:v>1556.74</c:v>
                </c:pt>
                <c:pt idx="1343">
                  <c:v>1553.75</c:v>
                </c:pt>
                <c:pt idx="1344">
                  <c:v>1555.57</c:v>
                </c:pt>
                <c:pt idx="1345">
                  <c:v>1557.87</c:v>
                </c:pt>
                <c:pt idx="1346">
                  <c:v>1563.26</c:v>
                </c:pt>
                <c:pt idx="1347">
                  <c:v>1573.13</c:v>
                </c:pt>
                <c:pt idx="1348">
                  <c:v>1561.53</c:v>
                </c:pt>
                <c:pt idx="1349">
                  <c:v>1547.24</c:v>
                </c:pt>
                <c:pt idx="1350">
                  <c:v>1546.52</c:v>
                </c:pt>
                <c:pt idx="1351">
                  <c:v>1533.72</c:v>
                </c:pt>
                <c:pt idx="1352">
                  <c:v>1532.93</c:v>
                </c:pt>
                <c:pt idx="1353">
                  <c:v>1535.73</c:v>
                </c:pt>
                <c:pt idx="1354">
                  <c:v>1529.14</c:v>
                </c:pt>
                <c:pt idx="1355">
                  <c:v>1515.91</c:v>
                </c:pt>
                <c:pt idx="1356">
                  <c:v>1502.4</c:v>
                </c:pt>
                <c:pt idx="1357">
                  <c:v>1497.58</c:v>
                </c:pt>
                <c:pt idx="1358">
                  <c:v>1496.29</c:v>
                </c:pt>
                <c:pt idx="1359">
                  <c:v>1486.06</c:v>
                </c:pt>
                <c:pt idx="1360">
                  <c:v>1481.18</c:v>
                </c:pt>
                <c:pt idx="1362">
                  <c:v>1472.74</c:v>
                </c:pt>
                <c:pt idx="1363">
                  <c:v>1481.11</c:v>
                </c:pt>
                <c:pt idx="1364">
                  <c:v>1480.03</c:v>
                </c:pt>
                <c:pt idx="1365">
                  <c:v>1484.4</c:v>
                </c:pt>
                <c:pt idx="1366">
                  <c:v>1504.41</c:v>
                </c:pt>
                <c:pt idx="1367">
                  <c:v>1508.49</c:v>
                </c:pt>
                <c:pt idx="1368">
                  <c:v>1497.8</c:v>
                </c:pt>
                <c:pt idx="1369">
                  <c:v>1489.65</c:v>
                </c:pt>
                <c:pt idx="1370">
                  <c:v>1500.59</c:v>
                </c:pt>
                <c:pt idx="1371">
                  <c:v>1501.39</c:v>
                </c:pt>
                <c:pt idx="1372">
                  <c:v>1508.8</c:v>
                </c:pt>
                <c:pt idx="1373">
                  <c:v>1508.14</c:v>
                </c:pt>
                <c:pt idx="1374">
                  <c:v>1527.04</c:v>
                </c:pt>
                <c:pt idx="1375">
                  <c:v>1527.19</c:v>
                </c:pt>
                <c:pt idx="1376">
                  <c:v>1524.06</c:v>
                </c:pt>
                <c:pt idx="1378">
                  <c:v>1526.9</c:v>
                </c:pt>
                <c:pt idx="1379">
                  <c:v>1527.82</c:v>
                </c:pt>
                <c:pt idx="1380">
                  <c:v>1519.33</c:v>
                </c:pt>
                <c:pt idx="1381">
                  <c:v>1528.06</c:v>
                </c:pt>
                <c:pt idx="1382">
                  <c:v>1530.46</c:v>
                </c:pt>
                <c:pt idx="1383">
                  <c:v>1533.85</c:v>
                </c:pt>
                <c:pt idx="1384">
                  <c:v>1524.91</c:v>
                </c:pt>
                <c:pt idx="1385">
                  <c:v>1507.91</c:v>
                </c:pt>
                <c:pt idx="1386">
                  <c:v>1510.32</c:v>
                </c:pt>
                <c:pt idx="1387">
                  <c:v>1508.86</c:v>
                </c:pt>
                <c:pt idx="1388">
                  <c:v>1516.21</c:v>
                </c:pt>
                <c:pt idx="1389">
                  <c:v>1517.72</c:v>
                </c:pt>
                <c:pt idx="1390">
                  <c:v>1518.38</c:v>
                </c:pt>
                <c:pt idx="1391">
                  <c:v>1519.77</c:v>
                </c:pt>
                <c:pt idx="1392">
                  <c:v>1520.62</c:v>
                </c:pt>
                <c:pt idx="1394">
                  <c:v>1513.52</c:v>
                </c:pt>
                <c:pt idx="1395">
                  <c:v>1511.13</c:v>
                </c:pt>
                <c:pt idx="1396">
                  <c:v>1503.38</c:v>
                </c:pt>
                <c:pt idx="1397">
                  <c:v>1500.53</c:v>
                </c:pt>
                <c:pt idx="1398">
                  <c:v>1500.94</c:v>
                </c:pt>
                <c:pt idx="1399">
                  <c:v>1498.31</c:v>
                </c:pt>
                <c:pt idx="1400">
                  <c:v>1496.67</c:v>
                </c:pt>
                <c:pt idx="1401">
                  <c:v>1473.31</c:v>
                </c:pt>
                <c:pt idx="1402">
                  <c:v>1468.47</c:v>
                </c:pt>
                <c:pt idx="1403">
                  <c:v>1457.52</c:v>
                </c:pt>
                <c:pt idx="1404">
                  <c:v>1449.05</c:v>
                </c:pt>
                <c:pt idx="1405">
                  <c:v>1448.22</c:v>
                </c:pt>
                <c:pt idx="1406">
                  <c:v>1440.59</c:v>
                </c:pt>
                <c:pt idx="1407">
                  <c:v>1444.86</c:v>
                </c:pt>
                <c:pt idx="1408">
                  <c:v>1444.33</c:v>
                </c:pt>
                <c:pt idx="1410">
                  <c:v>1433.55</c:v>
                </c:pt>
                <c:pt idx="1411">
                  <c:v>1436.03</c:v>
                </c:pt>
                <c:pt idx="1412">
                  <c:v>1425.51</c:v>
                </c:pt>
                <c:pt idx="1413">
                  <c:v>1412.53</c:v>
                </c:pt>
                <c:pt idx="1414">
                  <c:v>1400.98</c:v>
                </c:pt>
                <c:pt idx="1415">
                  <c:v>1421.19</c:v>
                </c:pt>
                <c:pt idx="1416">
                  <c:v>1423.87</c:v>
                </c:pt>
                <c:pt idx="1417">
                  <c:v>1474.88</c:v>
                </c:pt>
                <c:pt idx="1418">
                  <c:v>1483.04</c:v>
                </c:pt>
                <c:pt idx="1419">
                  <c:v>1476.97</c:v>
                </c:pt>
                <c:pt idx="1420">
                  <c:v>1463.83</c:v>
                </c:pt>
                <c:pt idx="1421">
                  <c:v>1464.26</c:v>
                </c:pt>
                <c:pt idx="1422">
                  <c:v>1457.57</c:v>
                </c:pt>
                <c:pt idx="1423">
                  <c:v>1463.42</c:v>
                </c:pt>
                <c:pt idx="1424">
                  <c:v>1473.13</c:v>
                </c:pt>
                <c:pt idx="1425">
                  <c:v>1470.22</c:v>
                </c:pt>
                <c:pt idx="1426">
                  <c:v>1454.91</c:v>
                </c:pt>
                <c:pt idx="1427">
                  <c:v>1450.95</c:v>
                </c:pt>
                <c:pt idx="1428">
                  <c:v>1473.48</c:v>
                </c:pt>
                <c:pt idx="1429">
                  <c:v>1472.74</c:v>
                </c:pt>
                <c:pt idx="1430">
                  <c:v>1471.93</c:v>
                </c:pt>
                <c:pt idx="1431">
                  <c:v>1491.79</c:v>
                </c:pt>
                <c:pt idx="1432">
                  <c:v>1489.44</c:v>
                </c:pt>
                <c:pt idx="1433">
                  <c:v>1497.13</c:v>
                </c:pt>
                <c:pt idx="1434">
                  <c:v>1489.58</c:v>
                </c:pt>
                <c:pt idx="1435">
                  <c:v>1492.74</c:v>
                </c:pt>
                <c:pt idx="1436">
                  <c:v>1493.44</c:v>
                </c:pt>
                <c:pt idx="1437">
                  <c:v>1512.9</c:v>
                </c:pt>
                <c:pt idx="1438">
                  <c:v>1520.64</c:v>
                </c:pt>
                <c:pt idx="1439">
                  <c:v>1518.41</c:v>
                </c:pt>
                <c:pt idx="1440">
                  <c:v>1512.98</c:v>
                </c:pt>
                <c:pt idx="1441">
                  <c:v>1508.02</c:v>
                </c:pt>
                <c:pt idx="1442">
                  <c:v>1510.87</c:v>
                </c:pt>
                <c:pt idx="1443">
                  <c:v>1505.97</c:v>
                </c:pt>
                <c:pt idx="1444">
                  <c:v>1497.4</c:v>
                </c:pt>
                <c:pt idx="1445">
                  <c:v>1495.84</c:v>
                </c:pt>
                <c:pt idx="1446">
                  <c:v>1495.74</c:v>
                </c:pt>
                <c:pt idx="1447">
                  <c:v>1503.66</c:v>
                </c:pt>
                <c:pt idx="1448">
                  <c:v>1492.06</c:v>
                </c:pt>
                <c:pt idx="1449">
                  <c:v>1481.85</c:v>
                </c:pt>
                <c:pt idx="1450">
                  <c:v>1482.46</c:v>
                </c:pt>
                <c:pt idx="1451">
                  <c:v>1469.72</c:v>
                </c:pt>
                <c:pt idx="1452">
                  <c:v>1466.53</c:v>
                </c:pt>
                <c:pt idx="1453">
                  <c:v>1476.14</c:v>
                </c:pt>
                <c:pt idx="1454">
                  <c:v>1468.44</c:v>
                </c:pt>
                <c:pt idx="1455">
                  <c:v>1457.8</c:v>
                </c:pt>
                <c:pt idx="1456">
                  <c:v>1459.26</c:v>
                </c:pt>
                <c:pt idx="1457">
                  <c:v>1450.79</c:v>
                </c:pt>
                <c:pt idx="1458">
                  <c:v>1443.86</c:v>
                </c:pt>
                <c:pt idx="1459">
                  <c:v>1427.08</c:v>
                </c:pt>
                <c:pt idx="1461">
                  <c:v>1422.25</c:v>
                </c:pt>
                <c:pt idx="1462">
                  <c:v>1413.72</c:v>
                </c:pt>
                <c:pt idx="1463">
                  <c:v>1420.7</c:v>
                </c:pt>
                <c:pt idx="1464">
                  <c:v>1438.81</c:v>
                </c:pt>
                <c:pt idx="1465">
                  <c:v>1431.09</c:v>
                </c:pt>
                <c:pt idx="1466">
                  <c:v>1456.54</c:v>
                </c:pt>
                <c:pt idx="1467">
                  <c:v>1462.82</c:v>
                </c:pt>
                <c:pt idx="1468">
                  <c:v>1452.41</c:v>
                </c:pt>
                <c:pt idx="1469">
                  <c:v>1433.01</c:v>
                </c:pt>
                <c:pt idx="1470">
                  <c:v>1426.45</c:v>
                </c:pt>
                <c:pt idx="1471">
                  <c:v>1419.11</c:v>
                </c:pt>
                <c:pt idx="1472">
                  <c:v>1422.22</c:v>
                </c:pt>
                <c:pt idx="1473">
                  <c:v>1425.59</c:v>
                </c:pt>
                <c:pt idx="1474">
                  <c:v>1435.41</c:v>
                </c:pt>
                <c:pt idx="1475">
                  <c:v>1428.04</c:v>
                </c:pt>
                <c:pt idx="1477">
                  <c:v>1434.51</c:v>
                </c:pt>
                <c:pt idx="1478">
                  <c:v>1434.62</c:v>
                </c:pt>
                <c:pt idx="1479">
                  <c:v>1428.95</c:v>
                </c:pt>
                <c:pt idx="1480">
                  <c:v>1432.64</c:v>
                </c:pt>
                <c:pt idx="1481">
                  <c:v>1426.71</c:v>
                </c:pt>
                <c:pt idx="1482">
                  <c:v>1432.33</c:v>
                </c:pt>
                <c:pt idx="1483">
                  <c:v>1426.66</c:v>
                </c:pt>
                <c:pt idx="1484">
                  <c:v>1434.35</c:v>
                </c:pt>
                <c:pt idx="1485">
                  <c:v>1426.75</c:v>
                </c:pt>
                <c:pt idx="1486">
                  <c:v>1430.97</c:v>
                </c:pt>
                <c:pt idx="1487">
                  <c:v>1444.48</c:v>
                </c:pt>
                <c:pt idx="1488">
                  <c:v>1440.21</c:v>
                </c:pt>
                <c:pt idx="1489">
                  <c:v>1429.84</c:v>
                </c:pt>
                <c:pt idx="1490">
                  <c:v>1433.28</c:v>
                </c:pt>
                <c:pt idx="1491">
                  <c:v>1434.83</c:v>
                </c:pt>
                <c:pt idx="1493">
                  <c:v>1428.72</c:v>
                </c:pt>
                <c:pt idx="1494">
                  <c:v>1424.88</c:v>
                </c:pt>
                <c:pt idx="1495">
                  <c:v>1422.26</c:v>
                </c:pt>
                <c:pt idx="1496">
                  <c:v>1420.25</c:v>
                </c:pt>
                <c:pt idx="1497">
                  <c:v>1404.94</c:v>
                </c:pt>
                <c:pt idx="1498">
                  <c:v>1401.75</c:v>
                </c:pt>
                <c:pt idx="1499">
                  <c:v>1405.18</c:v>
                </c:pt>
                <c:pt idx="1500">
                  <c:v>1399.43</c:v>
                </c:pt>
                <c:pt idx="1501">
                  <c:v>1386.06</c:v>
                </c:pt>
                <c:pt idx="1502">
                  <c:v>1391.22</c:v>
                </c:pt>
                <c:pt idx="1503">
                  <c:v>1402.05</c:v>
                </c:pt>
                <c:pt idx="1504">
                  <c:v>1392.11</c:v>
                </c:pt>
                <c:pt idx="1505">
                  <c:v>1410.01</c:v>
                </c:pt>
                <c:pt idx="1506">
                  <c:v>1419.81</c:v>
                </c:pt>
                <c:pt idx="1507">
                  <c:v>1408.46</c:v>
                </c:pt>
                <c:pt idx="1508">
                  <c:v>1406.92</c:v>
                </c:pt>
                <c:pt idx="1509">
                  <c:v>1411.59</c:v>
                </c:pt>
                <c:pt idx="1510">
                  <c:v>1413.81</c:v>
                </c:pt>
                <c:pt idx="1511">
                  <c:v>1413.83</c:v>
                </c:pt>
                <c:pt idx="1512">
                  <c:v>1405.7</c:v>
                </c:pt>
                <c:pt idx="1514">
                  <c:v>1410.44</c:v>
                </c:pt>
                <c:pt idx="1515">
                  <c:v>1401.92</c:v>
                </c:pt>
                <c:pt idx="1516">
                  <c:v>1408.35</c:v>
                </c:pt>
                <c:pt idx="1517">
                  <c:v>1405.15</c:v>
                </c:pt>
                <c:pt idx="1518">
                  <c:v>1399.68</c:v>
                </c:pt>
                <c:pt idx="1519">
                  <c:v>1416.79</c:v>
                </c:pt>
                <c:pt idx="1520">
                  <c:v>1405.47</c:v>
                </c:pt>
                <c:pt idx="1521">
                  <c:v>1409.47</c:v>
                </c:pt>
                <c:pt idx="1522">
                  <c:v>1410.68</c:v>
                </c:pt>
                <c:pt idx="1523">
                  <c:v>1403.04</c:v>
                </c:pt>
                <c:pt idx="1524">
                  <c:v>1405.47</c:v>
                </c:pt>
                <c:pt idx="1525">
                  <c:v>1396.14</c:v>
                </c:pt>
                <c:pt idx="1526">
                  <c:v>1393.04</c:v>
                </c:pt>
                <c:pt idx="1527">
                  <c:v>1393.62</c:v>
                </c:pt>
                <c:pt idx="1528">
                  <c:v>1389.58</c:v>
                </c:pt>
                <c:pt idx="1530">
                  <c:v>1388.11</c:v>
                </c:pt>
                <c:pt idx="1531">
                  <c:v>1386.16</c:v>
                </c:pt>
                <c:pt idx="1532">
                  <c:v>1378.92</c:v>
                </c:pt>
                <c:pt idx="1533">
                  <c:v>1382.74</c:v>
                </c:pt>
                <c:pt idx="1534">
                  <c:v>1380.21</c:v>
                </c:pt>
                <c:pt idx="1535">
                  <c:v>1381.94</c:v>
                </c:pt>
                <c:pt idx="1536">
                  <c:v>1378.48</c:v>
                </c:pt>
                <c:pt idx="1537">
                  <c:v>1367.15</c:v>
                </c:pt>
                <c:pt idx="1538">
                  <c:v>1362.25</c:v>
                </c:pt>
                <c:pt idx="1539">
                  <c:v>1366.91</c:v>
                </c:pt>
                <c:pt idx="1540">
                  <c:v>1370.11</c:v>
                </c:pt>
                <c:pt idx="1541">
                  <c:v>1364.39</c:v>
                </c:pt>
                <c:pt idx="1542">
                  <c:v>1367.38</c:v>
                </c:pt>
                <c:pt idx="1543">
                  <c:v>1338.55</c:v>
                </c:pt>
                <c:pt idx="1544">
                  <c:v>1338.5</c:v>
                </c:pt>
                <c:pt idx="1545">
                  <c:v>1326.84</c:v>
                </c:pt>
                <c:pt idx="1546">
                  <c:v>1336.3</c:v>
                </c:pt>
                <c:pt idx="1547">
                  <c:v>1335.98</c:v>
                </c:pt>
                <c:pt idx="1548">
                  <c:v>1339.04</c:v>
                </c:pt>
                <c:pt idx="1549">
                  <c:v>1338.34</c:v>
                </c:pt>
                <c:pt idx="1550">
                  <c:v>1341.06</c:v>
                </c:pt>
                <c:pt idx="1551">
                  <c:v>1351.85</c:v>
                </c:pt>
                <c:pt idx="1552">
                  <c:v>1348.9</c:v>
                </c:pt>
                <c:pt idx="1553">
                  <c:v>1347.92</c:v>
                </c:pt>
                <c:pt idx="1554">
                  <c:v>1335.2</c:v>
                </c:pt>
                <c:pt idx="1555">
                  <c:v>1325.49</c:v>
                </c:pt>
                <c:pt idx="1556">
                  <c:v>1327.62</c:v>
                </c:pt>
                <c:pt idx="1557">
                  <c:v>1332.27</c:v>
                </c:pt>
                <c:pt idx="1558">
                  <c:v>1329.94</c:v>
                </c:pt>
                <c:pt idx="1559">
                  <c:v>1321.96</c:v>
                </c:pt>
                <c:pt idx="1560">
                  <c:v>1320.74</c:v>
                </c:pt>
                <c:pt idx="1561">
                  <c:v>1319.13</c:v>
                </c:pt>
                <c:pt idx="1562">
                  <c:v>1315.4</c:v>
                </c:pt>
                <c:pt idx="1563">
                  <c:v>1314.02</c:v>
                </c:pt>
                <c:pt idx="1564">
                  <c:v>1314.3</c:v>
                </c:pt>
                <c:pt idx="1565">
                  <c:v>1315.49</c:v>
                </c:pt>
                <c:pt idx="1566">
                  <c:v>1314.67</c:v>
                </c:pt>
                <c:pt idx="1567">
                  <c:v>1303.8499999999999</c:v>
                </c:pt>
                <c:pt idx="1568">
                  <c:v>1299.3599999999999</c:v>
                </c:pt>
                <c:pt idx="1569">
                  <c:v>1302.6300000000001</c:v>
                </c:pt>
                <c:pt idx="1570">
                  <c:v>1304.8499999999999</c:v>
                </c:pt>
                <c:pt idx="1571">
                  <c:v>1290.5</c:v>
                </c:pt>
                <c:pt idx="1572">
                  <c:v>1284.32</c:v>
                </c:pt>
                <c:pt idx="1573">
                  <c:v>1281.29</c:v>
                </c:pt>
                <c:pt idx="1574">
                  <c:v>1280.8599999999999</c:v>
                </c:pt>
                <c:pt idx="1575">
                  <c:v>1253.31</c:v>
                </c:pt>
                <c:pt idx="1576">
                  <c:v>1253.8599999999999</c:v>
                </c:pt>
                <c:pt idx="1577">
                  <c:v>1257.1199999999999</c:v>
                </c:pt>
                <c:pt idx="1578">
                  <c:v>1271.8499999999999</c:v>
                </c:pt>
                <c:pt idx="1579">
                  <c:v>1274.32</c:v>
                </c:pt>
                <c:pt idx="1581">
                  <c:v>1276.02</c:v>
                </c:pt>
                <c:pt idx="1582">
                  <c:v>1276.72</c:v>
                </c:pt>
                <c:pt idx="1583">
                  <c:v>1289.1099999999999</c:v>
                </c:pt>
                <c:pt idx="1584">
                  <c:v>1311.42</c:v>
                </c:pt>
                <c:pt idx="1585">
                  <c:v>1303.3699999999999</c:v>
                </c:pt>
                <c:pt idx="1586">
                  <c:v>1305.77</c:v>
                </c:pt>
                <c:pt idx="1587">
                  <c:v>1313.19</c:v>
                </c:pt>
                <c:pt idx="1588">
                  <c:v>1301.52</c:v>
                </c:pt>
                <c:pt idx="1589">
                  <c:v>1302.18</c:v>
                </c:pt>
                <c:pt idx="1590">
                  <c:v>1296.96</c:v>
                </c:pt>
                <c:pt idx="1591">
                  <c:v>1300.23</c:v>
                </c:pt>
                <c:pt idx="1592">
                  <c:v>1302.77</c:v>
                </c:pt>
                <c:pt idx="1593">
                  <c:v>1298.76</c:v>
                </c:pt>
                <c:pt idx="1594">
                  <c:v>1299.99</c:v>
                </c:pt>
                <c:pt idx="1595">
                  <c:v>1320.86</c:v>
                </c:pt>
                <c:pt idx="1597">
                  <c:v>1322.28</c:v>
                </c:pt>
                <c:pt idx="1598">
                  <c:v>1339.55</c:v>
                </c:pt>
                <c:pt idx="1599">
                  <c:v>1339.65</c:v>
                </c:pt>
                <c:pt idx="1600">
                  <c:v>1329.43</c:v>
                </c:pt>
                <c:pt idx="1601">
                  <c:v>1312.78</c:v>
                </c:pt>
                <c:pt idx="1602">
                  <c:v>1306.02</c:v>
                </c:pt>
                <c:pt idx="1603">
                  <c:v>1308.83</c:v>
                </c:pt>
                <c:pt idx="1604">
                  <c:v>1305.1400000000001</c:v>
                </c:pt>
                <c:pt idx="1605">
                  <c:v>1313.46</c:v>
                </c:pt>
                <c:pt idx="1606">
                  <c:v>1326.37</c:v>
                </c:pt>
                <c:pt idx="1607">
                  <c:v>1334.63</c:v>
                </c:pt>
                <c:pt idx="1608">
                  <c:v>1329</c:v>
                </c:pt>
                <c:pt idx="1609">
                  <c:v>1318.91</c:v>
                </c:pt>
                <c:pt idx="1610">
                  <c:v>1319.52</c:v>
                </c:pt>
                <c:pt idx="1611">
                  <c:v>1318.81</c:v>
                </c:pt>
                <c:pt idx="1613">
                  <c:v>1311.5</c:v>
                </c:pt>
                <c:pt idx="1614">
                  <c:v>1320.17</c:v>
                </c:pt>
                <c:pt idx="1615">
                  <c:v>1309.4000000000001</c:v>
                </c:pt>
                <c:pt idx="1616">
                  <c:v>1327.25</c:v>
                </c:pt>
                <c:pt idx="1617">
                  <c:v>1331.81</c:v>
                </c:pt>
                <c:pt idx="1618">
                  <c:v>1338.05</c:v>
                </c:pt>
                <c:pt idx="1619">
                  <c:v>1334.48</c:v>
                </c:pt>
                <c:pt idx="1620">
                  <c:v>1341.5</c:v>
                </c:pt>
                <c:pt idx="1621">
                  <c:v>1337.16</c:v>
                </c:pt>
                <c:pt idx="1622">
                  <c:v>1342.31</c:v>
                </c:pt>
                <c:pt idx="1623">
                  <c:v>1347.61</c:v>
                </c:pt>
                <c:pt idx="1624">
                  <c:v>1329.48</c:v>
                </c:pt>
                <c:pt idx="1625">
                  <c:v>1316.7</c:v>
                </c:pt>
                <c:pt idx="1626">
                  <c:v>1311.71</c:v>
                </c:pt>
                <c:pt idx="1627">
                  <c:v>1306.31</c:v>
                </c:pt>
                <c:pt idx="1628">
                  <c:v>1312.08</c:v>
                </c:pt>
                <c:pt idx="1629">
                  <c:v>1297.5999999999999</c:v>
                </c:pt>
                <c:pt idx="1630">
                  <c:v>1273.21</c:v>
                </c:pt>
                <c:pt idx="1631">
                  <c:v>1274.6500000000001</c:v>
                </c:pt>
                <c:pt idx="1632">
                  <c:v>1280.76</c:v>
                </c:pt>
                <c:pt idx="1633">
                  <c:v>1279.21</c:v>
                </c:pt>
                <c:pt idx="1634">
                  <c:v>1272.02</c:v>
                </c:pt>
                <c:pt idx="1635">
                  <c:v>1283.23</c:v>
                </c:pt>
                <c:pt idx="1636">
                  <c:v>1284.25</c:v>
                </c:pt>
                <c:pt idx="1637">
                  <c:v>1286.55</c:v>
                </c:pt>
                <c:pt idx="1638">
                  <c:v>1285.8399999999999</c:v>
                </c:pt>
                <c:pt idx="1639">
                  <c:v>1285.28</c:v>
                </c:pt>
                <c:pt idx="1640">
                  <c:v>1287.8399999999999</c:v>
                </c:pt>
                <c:pt idx="1641">
                  <c:v>1293.43</c:v>
                </c:pt>
                <c:pt idx="1642">
                  <c:v>1289.75</c:v>
                </c:pt>
                <c:pt idx="1643">
                  <c:v>1290.23</c:v>
                </c:pt>
                <c:pt idx="1644">
                  <c:v>1287.6199999999999</c:v>
                </c:pt>
                <c:pt idx="1645">
                  <c:v>1276.82</c:v>
                </c:pt>
                <c:pt idx="1646">
                  <c:v>1277.51</c:v>
                </c:pt>
                <c:pt idx="1647">
                  <c:v>1276.26</c:v>
                </c:pt>
                <c:pt idx="1648">
                  <c:v>1278.3599999999999</c:v>
                </c:pt>
                <c:pt idx="1649">
                  <c:v>1277.79</c:v>
                </c:pt>
                <c:pt idx="1650">
                  <c:v>1276.0899999999999</c:v>
                </c:pt>
                <c:pt idx="1651">
                  <c:v>1276.4000000000001</c:v>
                </c:pt>
                <c:pt idx="1652">
                  <c:v>1267.8499999999999</c:v>
                </c:pt>
                <c:pt idx="1653">
                  <c:v>1259.6500000000001</c:v>
                </c:pt>
                <c:pt idx="1654">
                  <c:v>1234.97</c:v>
                </c:pt>
                <c:pt idx="1655">
                  <c:v>1248.0999999999999</c:v>
                </c:pt>
                <c:pt idx="1656">
                  <c:v>1250.57</c:v>
                </c:pt>
                <c:pt idx="1657">
                  <c:v>1253.9000000000001</c:v>
                </c:pt>
                <c:pt idx="1658">
                  <c:v>1250.02</c:v>
                </c:pt>
                <c:pt idx="1659">
                  <c:v>1227.82</c:v>
                </c:pt>
                <c:pt idx="1660">
                  <c:v>1201.74</c:v>
                </c:pt>
                <c:pt idx="1661">
                  <c:v>1202.8800000000001</c:v>
                </c:pt>
                <c:pt idx="1662">
                  <c:v>1212.05</c:v>
                </c:pt>
                <c:pt idx="1663">
                  <c:v>1231.3499999999999</c:v>
                </c:pt>
                <c:pt idx="1664">
                  <c:v>1247.82</c:v>
                </c:pt>
                <c:pt idx="1665">
                  <c:v>1239.07</c:v>
                </c:pt>
                <c:pt idx="1666">
                  <c:v>1229.1199999999999</c:v>
                </c:pt>
                <c:pt idx="1667">
                  <c:v>1225.3499999999999</c:v>
                </c:pt>
                <c:pt idx="1668">
                  <c:v>1225.55</c:v>
                </c:pt>
                <c:pt idx="1669">
                  <c:v>1207.47</c:v>
                </c:pt>
                <c:pt idx="1670">
                  <c:v>1218.81</c:v>
                </c:pt>
                <c:pt idx="1671">
                  <c:v>1218.81</c:v>
                </c:pt>
                <c:pt idx="1672">
                  <c:v>1224.1400000000001</c:v>
                </c:pt>
                <c:pt idx="1673">
                  <c:v>1229.3599999999999</c:v>
                </c:pt>
                <c:pt idx="1674">
                  <c:v>1242.3900000000001</c:v>
                </c:pt>
                <c:pt idx="1675">
                  <c:v>1250.17</c:v>
                </c:pt>
                <c:pt idx="1676">
                  <c:v>1251.4000000000001</c:v>
                </c:pt>
                <c:pt idx="1677">
                  <c:v>1240.5</c:v>
                </c:pt>
                <c:pt idx="1679">
                  <c:v>1235.72</c:v>
                </c:pt>
                <c:pt idx="1680">
                  <c:v>1199.93</c:v>
                </c:pt>
                <c:pt idx="1681">
                  <c:v>1201.71</c:v>
                </c:pt>
                <c:pt idx="1682">
                  <c:v>1190.43</c:v>
                </c:pt>
                <c:pt idx="1683">
                  <c:v>1188.27</c:v>
                </c:pt>
                <c:pt idx="1684">
                  <c:v>1205.67</c:v>
                </c:pt>
                <c:pt idx="1685">
                  <c:v>1206.8599999999999</c:v>
                </c:pt>
                <c:pt idx="1686">
                  <c:v>1229.5</c:v>
                </c:pt>
                <c:pt idx="1687">
                  <c:v>1226.94</c:v>
                </c:pt>
                <c:pt idx="1688">
                  <c:v>1211.71</c:v>
                </c:pt>
                <c:pt idx="1689">
                  <c:v>1208.53</c:v>
                </c:pt>
                <c:pt idx="1690">
                  <c:v>1196</c:v>
                </c:pt>
                <c:pt idx="1691">
                  <c:v>1190.17</c:v>
                </c:pt>
                <c:pt idx="1692">
                  <c:v>1191.92</c:v>
                </c:pt>
                <c:pt idx="1693">
                  <c:v>1184.0999999999999</c:v>
                </c:pt>
                <c:pt idx="1695">
                  <c:v>1188.8599999999999</c:v>
                </c:pt>
                <c:pt idx="1696">
                  <c:v>1190.74</c:v>
                </c:pt>
                <c:pt idx="1697">
                  <c:v>1183.5999999999999</c:v>
                </c:pt>
                <c:pt idx="1698">
                  <c:v>1158.3</c:v>
                </c:pt>
                <c:pt idx="1699">
                  <c:v>1151.21</c:v>
                </c:pt>
                <c:pt idx="1700">
                  <c:v>1152.97</c:v>
                </c:pt>
                <c:pt idx="1701">
                  <c:v>1177.6400000000001</c:v>
                </c:pt>
                <c:pt idx="1702">
                  <c:v>1181.3699999999999</c:v>
                </c:pt>
                <c:pt idx="1703">
                  <c:v>1201.51</c:v>
                </c:pt>
                <c:pt idx="1704">
                  <c:v>1190.1199999999999</c:v>
                </c:pt>
                <c:pt idx="1705">
                  <c:v>1188.56</c:v>
                </c:pt>
                <c:pt idx="1706">
                  <c:v>1191.46</c:v>
                </c:pt>
                <c:pt idx="1707">
                  <c:v>1187.3599999999999</c:v>
                </c:pt>
                <c:pt idx="1708">
                  <c:v>1199.8800000000001</c:v>
                </c:pt>
                <c:pt idx="1709">
                  <c:v>1191.45</c:v>
                </c:pt>
                <c:pt idx="1711">
                  <c:v>1178.43</c:v>
                </c:pt>
                <c:pt idx="1712">
                  <c:v>1191.48</c:v>
                </c:pt>
                <c:pt idx="1713">
                  <c:v>1204.6300000000001</c:v>
                </c:pt>
                <c:pt idx="1714">
                  <c:v>1213.99</c:v>
                </c:pt>
                <c:pt idx="1715">
                  <c:v>1224.3399999999999</c:v>
                </c:pt>
                <c:pt idx="1716">
                  <c:v>1242.4000000000001</c:v>
                </c:pt>
                <c:pt idx="1717">
                  <c:v>1245.04</c:v>
                </c:pt>
                <c:pt idx="1718">
                  <c:v>1240.8499999999999</c:v>
                </c:pt>
                <c:pt idx="1719">
                  <c:v>1250.58</c:v>
                </c:pt>
                <c:pt idx="1720">
                  <c:v>1260.93</c:v>
                </c:pt>
                <c:pt idx="1721">
                  <c:v>1264.99</c:v>
                </c:pt>
                <c:pt idx="1722">
                  <c:v>1284.44</c:v>
                </c:pt>
                <c:pt idx="1723">
                  <c:v>1291.5</c:v>
                </c:pt>
                <c:pt idx="1724">
                  <c:v>1296.98</c:v>
                </c:pt>
                <c:pt idx="1725">
                  <c:v>1293.99</c:v>
                </c:pt>
                <c:pt idx="1726">
                  <c:v>1298.71</c:v>
                </c:pt>
                <c:pt idx="1727">
                  <c:v>1293.43</c:v>
                </c:pt>
                <c:pt idx="1728">
                  <c:v>1285.52</c:v>
                </c:pt>
                <c:pt idx="1729">
                  <c:v>1271.8</c:v>
                </c:pt>
                <c:pt idx="1730">
                  <c:v>1264.21</c:v>
                </c:pt>
                <c:pt idx="1731">
                  <c:v>1281.71</c:v>
                </c:pt>
                <c:pt idx="1732">
                  <c:v>1277.72</c:v>
                </c:pt>
                <c:pt idx="1733">
                  <c:v>1283.8699999999999</c:v>
                </c:pt>
                <c:pt idx="1734">
                  <c:v>1287.0899999999999</c:v>
                </c:pt>
                <c:pt idx="1735">
                  <c:v>1266.94</c:v>
                </c:pt>
                <c:pt idx="1736">
                  <c:v>1268.3499999999999</c:v>
                </c:pt>
                <c:pt idx="1737">
                  <c:v>1284.25</c:v>
                </c:pt>
                <c:pt idx="1738">
                  <c:v>1266.5999999999999</c:v>
                </c:pt>
                <c:pt idx="1739">
                  <c:v>1259.3399999999999</c:v>
                </c:pt>
                <c:pt idx="1740">
                  <c:v>1280.1400000000001</c:v>
                </c:pt>
                <c:pt idx="1741">
                  <c:v>1289.03</c:v>
                </c:pt>
                <c:pt idx="1742">
                  <c:v>1290.0899999999999</c:v>
                </c:pt>
                <c:pt idx="1743">
                  <c:v>1291.81</c:v>
                </c:pt>
                <c:pt idx="1744">
                  <c:v>1316.88</c:v>
                </c:pt>
                <c:pt idx="1745">
                  <c:v>1324.26</c:v>
                </c:pt>
                <c:pt idx="1747">
                  <c:v>1312.01</c:v>
                </c:pt>
                <c:pt idx="1748">
                  <c:v>1305.42</c:v>
                </c:pt>
                <c:pt idx="1749">
                  <c:v>1312.45</c:v>
                </c:pt>
                <c:pt idx="1750">
                  <c:v>1322.32</c:v>
                </c:pt>
                <c:pt idx="1751">
                  <c:v>1323.38</c:v>
                </c:pt>
                <c:pt idx="1752">
                  <c:v>1308.25</c:v>
                </c:pt>
                <c:pt idx="1753">
                  <c:v>1304.33</c:v>
                </c:pt>
                <c:pt idx="1754">
                  <c:v>1312.39</c:v>
                </c:pt>
                <c:pt idx="1755">
                  <c:v>1316.71</c:v>
                </c:pt>
                <c:pt idx="1756">
                  <c:v>1325.65</c:v>
                </c:pt>
                <c:pt idx="1757">
                  <c:v>1320.96</c:v>
                </c:pt>
                <c:pt idx="1758">
                  <c:v>1314.45</c:v>
                </c:pt>
                <c:pt idx="1759">
                  <c:v>1305.71</c:v>
                </c:pt>
                <c:pt idx="1760">
                  <c:v>1308.5899999999999</c:v>
                </c:pt>
                <c:pt idx="1761">
                  <c:v>1289.6099999999999</c:v>
                </c:pt>
                <c:pt idx="1763">
                  <c:v>1291.8599999999999</c:v>
                </c:pt>
                <c:pt idx="1764">
                  <c:v>1290.3800000000001</c:v>
                </c:pt>
                <c:pt idx="1765">
                  <c:v>1270.77</c:v>
                </c:pt>
                <c:pt idx="1766">
                  <c:v>1265.48</c:v>
                </c:pt>
                <c:pt idx="1767">
                  <c:v>1292.05</c:v>
                </c:pt>
                <c:pt idx="1768">
                  <c:v>1298.5</c:v>
                </c:pt>
                <c:pt idx="1769">
                  <c:v>1304.48</c:v>
                </c:pt>
                <c:pt idx="1770">
                  <c:v>1298.72</c:v>
                </c:pt>
                <c:pt idx="1771">
                  <c:v>1303</c:v>
                </c:pt>
                <c:pt idx="1772">
                  <c:v>1298.08</c:v>
                </c:pt>
                <c:pt idx="1773">
                  <c:v>1300.57</c:v>
                </c:pt>
                <c:pt idx="1774">
                  <c:v>1294.3399999999999</c:v>
                </c:pt>
                <c:pt idx="1775">
                  <c:v>1288.98</c:v>
                </c:pt>
                <c:pt idx="1776">
                  <c:v>1294.6199999999999</c:v>
                </c:pt>
                <c:pt idx="1777">
                  <c:v>1296.42</c:v>
                </c:pt>
                <c:pt idx="1778">
                  <c:v>1288.05</c:v>
                </c:pt>
                <c:pt idx="1779">
                  <c:v>1280.1600000000001</c:v>
                </c:pt>
                <c:pt idx="1780">
                  <c:v>1274.57</c:v>
                </c:pt>
                <c:pt idx="1781">
                  <c:v>1273.9100000000001</c:v>
                </c:pt>
                <c:pt idx="1782">
                  <c:v>1279.2</c:v>
                </c:pt>
                <c:pt idx="1783">
                  <c:v>1269.6600000000001</c:v>
                </c:pt>
                <c:pt idx="1784">
                  <c:v>1284.24</c:v>
                </c:pt>
                <c:pt idx="1785">
                  <c:v>1281.23</c:v>
                </c:pt>
                <c:pt idx="1786">
                  <c:v>1278.27</c:v>
                </c:pt>
                <c:pt idx="1787">
                  <c:v>1273.46</c:v>
                </c:pt>
                <c:pt idx="1788">
                  <c:v>1273.74</c:v>
                </c:pt>
                <c:pt idx="1789">
                  <c:v>1259.9100000000001</c:v>
                </c:pt>
                <c:pt idx="1790">
                  <c:v>1257.58</c:v>
                </c:pt>
                <c:pt idx="1791">
                  <c:v>1240.8900000000001</c:v>
                </c:pt>
                <c:pt idx="1792">
                  <c:v>1238.8900000000001</c:v>
                </c:pt>
                <c:pt idx="1793">
                  <c:v>1246.04</c:v>
                </c:pt>
                <c:pt idx="1794">
                  <c:v>1250.6300000000001</c:v>
                </c:pt>
                <c:pt idx="1795">
                  <c:v>1243.3499999999999</c:v>
                </c:pt>
                <c:pt idx="1796">
                  <c:v>1237.1199999999999</c:v>
                </c:pt>
                <c:pt idx="1797">
                  <c:v>1242.69</c:v>
                </c:pt>
                <c:pt idx="1798">
                  <c:v>1235.6400000000001</c:v>
                </c:pt>
                <c:pt idx="1799">
                  <c:v>1233</c:v>
                </c:pt>
                <c:pt idx="1800">
                  <c:v>1222.17</c:v>
                </c:pt>
                <c:pt idx="1801">
                  <c:v>1211.6400000000001</c:v>
                </c:pt>
                <c:pt idx="1802">
                  <c:v>1202.48</c:v>
                </c:pt>
                <c:pt idx="1803">
                  <c:v>1201.06</c:v>
                </c:pt>
                <c:pt idx="1804">
                  <c:v>1207.3699999999999</c:v>
                </c:pt>
                <c:pt idx="1805">
                  <c:v>1204.3</c:v>
                </c:pt>
                <c:pt idx="1806">
                  <c:v>1207.55</c:v>
                </c:pt>
                <c:pt idx="1807">
                  <c:v>1192.48</c:v>
                </c:pt>
                <c:pt idx="1808">
                  <c:v>1191.67</c:v>
                </c:pt>
                <c:pt idx="1809">
                  <c:v>1197.03</c:v>
                </c:pt>
                <c:pt idx="1810">
                  <c:v>1203.6199999999999</c:v>
                </c:pt>
                <c:pt idx="1811">
                  <c:v>1206.0899999999999</c:v>
                </c:pt>
                <c:pt idx="1812">
                  <c:v>1186.07</c:v>
                </c:pt>
                <c:pt idx="1814">
                  <c:v>1182.5899999999999</c:v>
                </c:pt>
                <c:pt idx="1815">
                  <c:v>1177.56</c:v>
                </c:pt>
                <c:pt idx="1816">
                  <c:v>1167.96</c:v>
                </c:pt>
                <c:pt idx="1817">
                  <c:v>1183.5899999999999</c:v>
                </c:pt>
                <c:pt idx="1818">
                  <c:v>1182.8499999999999</c:v>
                </c:pt>
                <c:pt idx="1819">
                  <c:v>1182.24</c:v>
                </c:pt>
                <c:pt idx="1820">
                  <c:v>1173.46</c:v>
                </c:pt>
                <c:pt idx="1821">
                  <c:v>1164.1600000000001</c:v>
                </c:pt>
                <c:pt idx="1822">
                  <c:v>1163.9000000000001</c:v>
                </c:pt>
                <c:pt idx="1823">
                  <c:v>1135.3</c:v>
                </c:pt>
                <c:pt idx="1824">
                  <c:v>1146.48</c:v>
                </c:pt>
                <c:pt idx="1825">
                  <c:v>1142.8499999999999</c:v>
                </c:pt>
                <c:pt idx="1826">
                  <c:v>1139.04</c:v>
                </c:pt>
                <c:pt idx="1827">
                  <c:v>1159.3900000000001</c:v>
                </c:pt>
                <c:pt idx="1828">
                  <c:v>1168.92</c:v>
                </c:pt>
                <c:pt idx="1830">
                  <c:v>1187.29</c:v>
                </c:pt>
                <c:pt idx="1831">
                  <c:v>1174.5999999999999</c:v>
                </c:pt>
                <c:pt idx="1832">
                  <c:v>1197.31</c:v>
                </c:pt>
                <c:pt idx="1833">
                  <c:v>1193.68</c:v>
                </c:pt>
                <c:pt idx="1834">
                  <c:v>1199.33</c:v>
                </c:pt>
                <c:pt idx="1835">
                  <c:v>1187.6400000000001</c:v>
                </c:pt>
                <c:pt idx="1836">
                  <c:v>1184.46</c:v>
                </c:pt>
                <c:pt idx="1837">
                  <c:v>1184.5999999999999</c:v>
                </c:pt>
                <c:pt idx="1838">
                  <c:v>1139.7</c:v>
                </c:pt>
                <c:pt idx="1839">
                  <c:v>1132.3499999999999</c:v>
                </c:pt>
                <c:pt idx="1840">
                  <c:v>1097.81</c:v>
                </c:pt>
                <c:pt idx="1841">
                  <c:v>1099.8399999999999</c:v>
                </c:pt>
                <c:pt idx="1842">
                  <c:v>1102.8900000000001</c:v>
                </c:pt>
                <c:pt idx="1843">
                  <c:v>1127.25</c:v>
                </c:pt>
                <c:pt idx="1844">
                  <c:v>1130.98</c:v>
                </c:pt>
                <c:pt idx="1846">
                  <c:v>1157.5</c:v>
                </c:pt>
                <c:pt idx="1847">
                  <c:v>1162.67</c:v>
                </c:pt>
                <c:pt idx="1848">
                  <c:v>1178.95</c:v>
                </c:pt>
                <c:pt idx="1849">
                  <c:v>1191.2</c:v>
                </c:pt>
                <c:pt idx="1850">
                  <c:v>1194.56</c:v>
                </c:pt>
                <c:pt idx="1851">
                  <c:v>1205.46</c:v>
                </c:pt>
                <c:pt idx="1852">
                  <c:v>1178.92</c:v>
                </c:pt>
                <c:pt idx="1853">
                  <c:v>1180.5899999999999</c:v>
                </c:pt>
                <c:pt idx="1854">
                  <c:v>1215.69</c:v>
                </c:pt>
                <c:pt idx="1855">
                  <c:v>1204.97</c:v>
                </c:pt>
                <c:pt idx="1856">
                  <c:v>1203.07</c:v>
                </c:pt>
                <c:pt idx="1857">
                  <c:v>1206.76</c:v>
                </c:pt>
                <c:pt idx="1858">
                  <c:v>1189.3</c:v>
                </c:pt>
                <c:pt idx="1859">
                  <c:v>1174.77</c:v>
                </c:pt>
                <c:pt idx="1860">
                  <c:v>1217.3</c:v>
                </c:pt>
                <c:pt idx="1861">
                  <c:v>1254.2</c:v>
                </c:pt>
                <c:pt idx="1862">
                  <c:v>1250.82</c:v>
                </c:pt>
                <c:pt idx="1863">
                  <c:v>1200.43</c:v>
                </c:pt>
                <c:pt idx="1864">
                  <c:v>1195.81</c:v>
                </c:pt>
                <c:pt idx="1865">
                  <c:v>1211.8900000000001</c:v>
                </c:pt>
                <c:pt idx="1866">
                  <c:v>1194.33</c:v>
                </c:pt>
                <c:pt idx="1867">
                  <c:v>1166.92</c:v>
                </c:pt>
                <c:pt idx="1868">
                  <c:v>1174.97</c:v>
                </c:pt>
                <c:pt idx="1869">
                  <c:v>1177.54</c:v>
                </c:pt>
                <c:pt idx="1870">
                  <c:v>1171.8399999999999</c:v>
                </c:pt>
                <c:pt idx="1871">
                  <c:v>1186.4000000000001</c:v>
                </c:pt>
                <c:pt idx="1872">
                  <c:v>1169.21</c:v>
                </c:pt>
                <c:pt idx="1873">
                  <c:v>1175.71</c:v>
                </c:pt>
                <c:pt idx="1874">
                  <c:v>1159.28</c:v>
                </c:pt>
                <c:pt idx="1875">
                  <c:v>1156.54</c:v>
                </c:pt>
                <c:pt idx="1876">
                  <c:v>1126.1500000000001</c:v>
                </c:pt>
                <c:pt idx="1877">
                  <c:v>1123.8499999999999</c:v>
                </c:pt>
                <c:pt idx="1878">
                  <c:v>1096.1600000000001</c:v>
                </c:pt>
                <c:pt idx="1879">
                  <c:v>1074.5</c:v>
                </c:pt>
                <c:pt idx="1880">
                  <c:v>1074.81</c:v>
                </c:pt>
                <c:pt idx="1881">
                  <c:v>1104.06</c:v>
                </c:pt>
                <c:pt idx="1882">
                  <c:v>1129.7</c:v>
                </c:pt>
                <c:pt idx="1883">
                  <c:v>1122.45</c:v>
                </c:pt>
                <c:pt idx="1884">
                  <c:v>1140.1600000000001</c:v>
                </c:pt>
                <c:pt idx="1885">
                  <c:v>1109.43</c:v>
                </c:pt>
                <c:pt idx="1886">
                  <c:v>1094.92</c:v>
                </c:pt>
                <c:pt idx="1887">
                  <c:v>1089.33</c:v>
                </c:pt>
                <c:pt idx="1888">
                  <c:v>1137.18</c:v>
                </c:pt>
                <c:pt idx="1889">
                  <c:v>1161.94</c:v>
                </c:pt>
              </c:numCache>
            </c:numRef>
          </c:yVal>
          <c:smooth val="1"/>
          <c:extLst xmlns:c16r2="http://schemas.microsoft.com/office/drawing/2015/06/chart">
            <c:ext xmlns:c16="http://schemas.microsoft.com/office/drawing/2014/chart" uri="{C3380CC4-5D6E-409C-BE32-E72D297353CC}">
              <c16:uniqueId val="{00000001-EFD2-473B-BAF8-BA78670C8EA1}"/>
            </c:ext>
          </c:extLst>
        </c:ser>
        <c:dLbls>
          <c:showLegendKey val="0"/>
          <c:showVal val="0"/>
          <c:showCatName val="0"/>
          <c:showSerName val="0"/>
          <c:showPercent val="0"/>
          <c:showBubbleSize val="0"/>
        </c:dLbls>
        <c:axId val="370719360"/>
        <c:axId val="370717824"/>
      </c:scatterChart>
      <c:valAx>
        <c:axId val="370706304"/>
        <c:scaling>
          <c:orientation val="minMax"/>
          <c:max val="43500"/>
          <c:min val="40756"/>
        </c:scaling>
        <c:delete val="0"/>
        <c:axPos val="b"/>
        <c:numFmt formatCode="mmm\-yy" sourceLinked="0"/>
        <c:majorTickMark val="out"/>
        <c:minorTickMark val="none"/>
        <c:tickLblPos val="low"/>
        <c:spPr>
          <a:noFill/>
          <a:ln w="6350" cap="flat" cmpd="sng" algn="ctr">
            <a:solidFill>
              <a:srgbClr val="C1C1C1"/>
            </a:solidFill>
            <a:miter lim="800000"/>
          </a:ln>
          <a:effectLst/>
        </c:spPr>
        <c:txPr>
          <a:bodyPr rot="0" vert="horz"/>
          <a:lstStyle/>
          <a:p>
            <a:pPr>
              <a:defRPr/>
            </a:pPr>
            <a:endParaRPr lang="en-US"/>
          </a:p>
        </c:txPr>
        <c:crossAx val="370707840"/>
        <c:crossesAt val="0"/>
        <c:crossBetween val="midCat"/>
        <c:majorUnit val="260.44440000000003"/>
        <c:minorUnit val="1"/>
      </c:valAx>
      <c:valAx>
        <c:axId val="370707840"/>
        <c:scaling>
          <c:orientation val="minMax"/>
          <c:min val="6000"/>
        </c:scaling>
        <c:delete val="0"/>
        <c:axPos val="l"/>
        <c:numFmt formatCode="#,##0" sourceLinked="0"/>
        <c:majorTickMark val="out"/>
        <c:minorTickMark val="none"/>
        <c:tickLblPos val="nextTo"/>
        <c:spPr>
          <a:noFill/>
          <a:ln w="6350" cap="flat" cmpd="sng" algn="ctr">
            <a:solidFill>
              <a:srgbClr val="C1C1C1"/>
            </a:solidFill>
            <a:miter lim="800000"/>
          </a:ln>
          <a:effectLst/>
        </c:spPr>
        <c:txPr>
          <a:bodyPr rot="-60000000" vert="horz"/>
          <a:lstStyle/>
          <a:p>
            <a:pPr>
              <a:defRPr/>
            </a:pPr>
            <a:endParaRPr lang="en-US"/>
          </a:p>
        </c:txPr>
        <c:crossAx val="370706304"/>
        <c:crosses val="autoZero"/>
        <c:crossBetween val="midCat"/>
      </c:valAx>
      <c:valAx>
        <c:axId val="370717824"/>
        <c:scaling>
          <c:orientation val="minMax"/>
          <c:min val="1000"/>
        </c:scaling>
        <c:delete val="0"/>
        <c:axPos val="r"/>
        <c:numFmt formatCode="General" sourceLinked="1"/>
        <c:majorTickMark val="out"/>
        <c:minorTickMark val="none"/>
        <c:tickLblPos val="nextTo"/>
        <c:spPr>
          <a:ln>
            <a:solidFill>
              <a:srgbClr val="C1C1C1"/>
            </a:solidFill>
          </a:ln>
        </c:spPr>
        <c:crossAx val="370719360"/>
        <c:crosses val="max"/>
        <c:crossBetween val="midCat"/>
      </c:valAx>
      <c:valAx>
        <c:axId val="370719360"/>
        <c:scaling>
          <c:orientation val="minMax"/>
        </c:scaling>
        <c:delete val="1"/>
        <c:axPos val="b"/>
        <c:numFmt formatCode="m/d/yyyy" sourceLinked="1"/>
        <c:majorTickMark val="out"/>
        <c:minorTickMark val="none"/>
        <c:tickLblPos val="nextTo"/>
        <c:crossAx val="370717824"/>
        <c:crosses val="autoZero"/>
        <c:crossBetween val="midCat"/>
      </c:valAx>
      <c:spPr>
        <a:noFill/>
        <a:ln>
          <a:noFill/>
        </a:ln>
        <a:effectLst/>
      </c:spPr>
    </c:plotArea>
    <c:legend>
      <c:legendPos val="t"/>
      <c:layout>
        <c:manualLayout>
          <c:xMode val="edge"/>
          <c:yMode val="edge"/>
          <c:x val="8.8748273518692855E-2"/>
          <c:y val="8.2051292245730448E-2"/>
          <c:w val="0.43634013232362184"/>
          <c:h val="5.3848459065798077E-2"/>
        </c:manualLayout>
      </c:layout>
      <c:overlay val="0"/>
      <c:txPr>
        <a:bodyPr/>
        <a:lstStyle/>
        <a:p>
          <a:pPr>
            <a:defRPr b="0"/>
          </a:pPr>
          <a:endParaRPr lang="en-US"/>
        </a:p>
      </c:txPr>
    </c:legend>
    <c:plotVisOnly val="1"/>
    <c:dispBlanksAs val="gap"/>
    <c:showDLblsOverMax val="0"/>
  </c:chart>
  <c:spPr>
    <a:noFill/>
    <a:ln>
      <a:noFill/>
    </a:ln>
    <a:effectLst/>
  </c:spPr>
  <c:txPr>
    <a:bodyPr/>
    <a:lstStyle/>
    <a:p>
      <a:pPr>
        <a:defRPr sz="1200" b="1">
          <a:solidFill>
            <a:schemeClr val="tx1"/>
          </a:solidFill>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71838798310729E-2"/>
          <c:y val="7.4318862144240799E-2"/>
          <c:w val="0.88227958587505184"/>
          <c:h val="0.7374929227773992"/>
        </c:manualLayout>
      </c:layout>
      <c:lineChart>
        <c:grouping val="standard"/>
        <c:varyColors val="0"/>
        <c:ser>
          <c:idx val="0"/>
          <c:order val="0"/>
          <c:tx>
            <c:strRef>
              <c:f>Sheet2!$B$1</c:f>
              <c:strCache>
                <c:ptCount val="1"/>
                <c:pt idx="0">
                  <c:v>USGG10YR Index</c:v>
                </c:pt>
              </c:strCache>
            </c:strRef>
          </c:tx>
          <c:spPr>
            <a:ln w="19050" cap="rnd">
              <a:solidFill>
                <a:schemeClr val="accent1"/>
              </a:solidFill>
              <a:round/>
            </a:ln>
            <a:effectLst/>
          </c:spPr>
          <c:marker>
            <c:symbol val="none"/>
          </c:marker>
          <c:cat>
            <c:numRef>
              <c:f>Sheet2!$A$2:$A$10224</c:f>
              <c:numCache>
                <c:formatCode>m/d/yyyy</c:formatCode>
                <c:ptCount val="10223"/>
                <c:pt idx="0">
                  <c:v>43200</c:v>
                </c:pt>
                <c:pt idx="1">
                  <c:v>43199</c:v>
                </c:pt>
                <c:pt idx="2">
                  <c:v>43196</c:v>
                </c:pt>
                <c:pt idx="3">
                  <c:v>43195</c:v>
                </c:pt>
                <c:pt idx="4">
                  <c:v>43194</c:v>
                </c:pt>
                <c:pt idx="5">
                  <c:v>43193</c:v>
                </c:pt>
                <c:pt idx="6">
                  <c:v>43192</c:v>
                </c:pt>
                <c:pt idx="7">
                  <c:v>43188</c:v>
                </c:pt>
                <c:pt idx="8">
                  <c:v>43187</c:v>
                </c:pt>
                <c:pt idx="9">
                  <c:v>43186</c:v>
                </c:pt>
                <c:pt idx="10">
                  <c:v>43185</c:v>
                </c:pt>
                <c:pt idx="11">
                  <c:v>43182</c:v>
                </c:pt>
                <c:pt idx="12">
                  <c:v>43181</c:v>
                </c:pt>
                <c:pt idx="13">
                  <c:v>43180</c:v>
                </c:pt>
                <c:pt idx="14">
                  <c:v>43179</c:v>
                </c:pt>
                <c:pt idx="15">
                  <c:v>43178</c:v>
                </c:pt>
                <c:pt idx="16">
                  <c:v>43175</c:v>
                </c:pt>
                <c:pt idx="17">
                  <c:v>43174</c:v>
                </c:pt>
                <c:pt idx="18">
                  <c:v>43173</c:v>
                </c:pt>
                <c:pt idx="19">
                  <c:v>43172</c:v>
                </c:pt>
                <c:pt idx="20">
                  <c:v>43171</c:v>
                </c:pt>
                <c:pt idx="21">
                  <c:v>43168</c:v>
                </c:pt>
                <c:pt idx="22">
                  <c:v>43167</c:v>
                </c:pt>
                <c:pt idx="23">
                  <c:v>43166</c:v>
                </c:pt>
                <c:pt idx="24">
                  <c:v>43165</c:v>
                </c:pt>
                <c:pt idx="25">
                  <c:v>43164</c:v>
                </c:pt>
                <c:pt idx="26">
                  <c:v>43161</c:v>
                </c:pt>
                <c:pt idx="27">
                  <c:v>43160</c:v>
                </c:pt>
                <c:pt idx="28">
                  <c:v>43159</c:v>
                </c:pt>
                <c:pt idx="29">
                  <c:v>43158</c:v>
                </c:pt>
                <c:pt idx="30">
                  <c:v>43157</c:v>
                </c:pt>
                <c:pt idx="31">
                  <c:v>43154</c:v>
                </c:pt>
                <c:pt idx="32">
                  <c:v>43153</c:v>
                </c:pt>
                <c:pt idx="33">
                  <c:v>43152</c:v>
                </c:pt>
                <c:pt idx="34">
                  <c:v>43151</c:v>
                </c:pt>
                <c:pt idx="35">
                  <c:v>43147</c:v>
                </c:pt>
                <c:pt idx="36">
                  <c:v>43146</c:v>
                </c:pt>
                <c:pt idx="37">
                  <c:v>43145</c:v>
                </c:pt>
                <c:pt idx="38">
                  <c:v>43144</c:v>
                </c:pt>
                <c:pt idx="39">
                  <c:v>43143</c:v>
                </c:pt>
                <c:pt idx="40">
                  <c:v>43140</c:v>
                </c:pt>
                <c:pt idx="41">
                  <c:v>43139</c:v>
                </c:pt>
                <c:pt idx="42">
                  <c:v>43138</c:v>
                </c:pt>
                <c:pt idx="43">
                  <c:v>43137</c:v>
                </c:pt>
                <c:pt idx="44">
                  <c:v>43136</c:v>
                </c:pt>
                <c:pt idx="45">
                  <c:v>43133</c:v>
                </c:pt>
                <c:pt idx="46">
                  <c:v>43132</c:v>
                </c:pt>
                <c:pt idx="47">
                  <c:v>43131</c:v>
                </c:pt>
                <c:pt idx="48">
                  <c:v>43130</c:v>
                </c:pt>
                <c:pt idx="49">
                  <c:v>43129</c:v>
                </c:pt>
                <c:pt idx="50">
                  <c:v>43126</c:v>
                </c:pt>
                <c:pt idx="51">
                  <c:v>43125</c:v>
                </c:pt>
                <c:pt idx="52">
                  <c:v>43124</c:v>
                </c:pt>
                <c:pt idx="53">
                  <c:v>43123</c:v>
                </c:pt>
                <c:pt idx="54">
                  <c:v>43122</c:v>
                </c:pt>
                <c:pt idx="55">
                  <c:v>43119</c:v>
                </c:pt>
                <c:pt idx="56">
                  <c:v>43118</c:v>
                </c:pt>
                <c:pt idx="57">
                  <c:v>43117</c:v>
                </c:pt>
                <c:pt idx="58">
                  <c:v>43116</c:v>
                </c:pt>
                <c:pt idx="59">
                  <c:v>43112</c:v>
                </c:pt>
                <c:pt idx="60">
                  <c:v>43111</c:v>
                </c:pt>
                <c:pt idx="61">
                  <c:v>43110</c:v>
                </c:pt>
                <c:pt idx="62">
                  <c:v>43109</c:v>
                </c:pt>
                <c:pt idx="63">
                  <c:v>43108</c:v>
                </c:pt>
                <c:pt idx="64">
                  <c:v>43105</c:v>
                </c:pt>
                <c:pt idx="65">
                  <c:v>43104</c:v>
                </c:pt>
                <c:pt idx="66">
                  <c:v>43103</c:v>
                </c:pt>
                <c:pt idx="67">
                  <c:v>43102</c:v>
                </c:pt>
                <c:pt idx="68">
                  <c:v>43098</c:v>
                </c:pt>
                <c:pt idx="69">
                  <c:v>43097</c:v>
                </c:pt>
                <c:pt idx="70">
                  <c:v>43096</c:v>
                </c:pt>
                <c:pt idx="71">
                  <c:v>43095</c:v>
                </c:pt>
                <c:pt idx="72">
                  <c:v>43091</c:v>
                </c:pt>
                <c:pt idx="73">
                  <c:v>43090</c:v>
                </c:pt>
                <c:pt idx="74">
                  <c:v>43089</c:v>
                </c:pt>
                <c:pt idx="75">
                  <c:v>43088</c:v>
                </c:pt>
                <c:pt idx="76">
                  <c:v>43087</c:v>
                </c:pt>
                <c:pt idx="77">
                  <c:v>43084</c:v>
                </c:pt>
                <c:pt idx="78">
                  <c:v>43083</c:v>
                </c:pt>
                <c:pt idx="79">
                  <c:v>43082</c:v>
                </c:pt>
                <c:pt idx="80">
                  <c:v>43081</c:v>
                </c:pt>
                <c:pt idx="81">
                  <c:v>43080</c:v>
                </c:pt>
                <c:pt idx="82">
                  <c:v>43077</c:v>
                </c:pt>
                <c:pt idx="83">
                  <c:v>43076</c:v>
                </c:pt>
                <c:pt idx="84">
                  <c:v>43075</c:v>
                </c:pt>
                <c:pt idx="85">
                  <c:v>43074</c:v>
                </c:pt>
                <c:pt idx="86">
                  <c:v>43073</c:v>
                </c:pt>
                <c:pt idx="87">
                  <c:v>43070</c:v>
                </c:pt>
                <c:pt idx="88">
                  <c:v>43069</c:v>
                </c:pt>
                <c:pt idx="89">
                  <c:v>43068</c:v>
                </c:pt>
                <c:pt idx="90">
                  <c:v>43067</c:v>
                </c:pt>
                <c:pt idx="91">
                  <c:v>43066</c:v>
                </c:pt>
                <c:pt idx="92">
                  <c:v>43063</c:v>
                </c:pt>
                <c:pt idx="93">
                  <c:v>43061</c:v>
                </c:pt>
                <c:pt idx="94">
                  <c:v>43060</c:v>
                </c:pt>
                <c:pt idx="95">
                  <c:v>43059</c:v>
                </c:pt>
                <c:pt idx="96">
                  <c:v>43056</c:v>
                </c:pt>
                <c:pt idx="97">
                  <c:v>43055</c:v>
                </c:pt>
                <c:pt idx="98">
                  <c:v>43054</c:v>
                </c:pt>
                <c:pt idx="99">
                  <c:v>43053</c:v>
                </c:pt>
                <c:pt idx="100">
                  <c:v>43052</c:v>
                </c:pt>
                <c:pt idx="101">
                  <c:v>43049</c:v>
                </c:pt>
                <c:pt idx="102">
                  <c:v>43048</c:v>
                </c:pt>
                <c:pt idx="103">
                  <c:v>43047</c:v>
                </c:pt>
                <c:pt idx="104">
                  <c:v>43046</c:v>
                </c:pt>
                <c:pt idx="105">
                  <c:v>43045</c:v>
                </c:pt>
                <c:pt idx="106">
                  <c:v>43042</c:v>
                </c:pt>
                <c:pt idx="107">
                  <c:v>43041</c:v>
                </c:pt>
                <c:pt idx="108">
                  <c:v>43040</c:v>
                </c:pt>
                <c:pt idx="109">
                  <c:v>43039</c:v>
                </c:pt>
                <c:pt idx="110">
                  <c:v>43038</c:v>
                </c:pt>
                <c:pt idx="111">
                  <c:v>43035</c:v>
                </c:pt>
                <c:pt idx="112">
                  <c:v>43034</c:v>
                </c:pt>
                <c:pt idx="113">
                  <c:v>43033</c:v>
                </c:pt>
                <c:pt idx="114">
                  <c:v>43032</c:v>
                </c:pt>
                <c:pt idx="115">
                  <c:v>43031</c:v>
                </c:pt>
                <c:pt idx="116">
                  <c:v>43028</c:v>
                </c:pt>
                <c:pt idx="117">
                  <c:v>43027</c:v>
                </c:pt>
                <c:pt idx="118">
                  <c:v>43026</c:v>
                </c:pt>
                <c:pt idx="119">
                  <c:v>43025</c:v>
                </c:pt>
                <c:pt idx="120">
                  <c:v>43024</c:v>
                </c:pt>
                <c:pt idx="121">
                  <c:v>43021</c:v>
                </c:pt>
                <c:pt idx="122">
                  <c:v>43020</c:v>
                </c:pt>
                <c:pt idx="123">
                  <c:v>43019</c:v>
                </c:pt>
                <c:pt idx="124">
                  <c:v>43018</c:v>
                </c:pt>
                <c:pt idx="125">
                  <c:v>43014</c:v>
                </c:pt>
                <c:pt idx="126">
                  <c:v>43013</c:v>
                </c:pt>
                <c:pt idx="127">
                  <c:v>43012</c:v>
                </c:pt>
                <c:pt idx="128">
                  <c:v>43011</c:v>
                </c:pt>
                <c:pt idx="129">
                  <c:v>43010</c:v>
                </c:pt>
                <c:pt idx="130">
                  <c:v>43007</c:v>
                </c:pt>
                <c:pt idx="131">
                  <c:v>43006</c:v>
                </c:pt>
                <c:pt idx="132">
                  <c:v>43005</c:v>
                </c:pt>
                <c:pt idx="133">
                  <c:v>43004</c:v>
                </c:pt>
                <c:pt idx="134">
                  <c:v>43003</c:v>
                </c:pt>
                <c:pt idx="135">
                  <c:v>43000</c:v>
                </c:pt>
                <c:pt idx="136">
                  <c:v>42999</c:v>
                </c:pt>
                <c:pt idx="137">
                  <c:v>42998</c:v>
                </c:pt>
                <c:pt idx="138">
                  <c:v>42997</c:v>
                </c:pt>
                <c:pt idx="139">
                  <c:v>42996</c:v>
                </c:pt>
                <c:pt idx="140">
                  <c:v>42993</c:v>
                </c:pt>
                <c:pt idx="141">
                  <c:v>42992</c:v>
                </c:pt>
                <c:pt idx="142">
                  <c:v>42991</c:v>
                </c:pt>
                <c:pt idx="143">
                  <c:v>42990</c:v>
                </c:pt>
                <c:pt idx="144">
                  <c:v>42989</c:v>
                </c:pt>
                <c:pt idx="145">
                  <c:v>42986</c:v>
                </c:pt>
                <c:pt idx="146">
                  <c:v>42985</c:v>
                </c:pt>
                <c:pt idx="147">
                  <c:v>42984</c:v>
                </c:pt>
                <c:pt idx="148">
                  <c:v>42983</c:v>
                </c:pt>
                <c:pt idx="149">
                  <c:v>42979</c:v>
                </c:pt>
                <c:pt idx="150">
                  <c:v>42978</c:v>
                </c:pt>
                <c:pt idx="151">
                  <c:v>42977</c:v>
                </c:pt>
                <c:pt idx="152">
                  <c:v>42976</c:v>
                </c:pt>
                <c:pt idx="153">
                  <c:v>42975</c:v>
                </c:pt>
                <c:pt idx="154">
                  <c:v>42972</c:v>
                </c:pt>
                <c:pt idx="155">
                  <c:v>42971</c:v>
                </c:pt>
                <c:pt idx="156">
                  <c:v>42970</c:v>
                </c:pt>
                <c:pt idx="157">
                  <c:v>42969</c:v>
                </c:pt>
                <c:pt idx="158">
                  <c:v>42968</c:v>
                </c:pt>
                <c:pt idx="159">
                  <c:v>42965</c:v>
                </c:pt>
                <c:pt idx="160">
                  <c:v>42964</c:v>
                </c:pt>
                <c:pt idx="161">
                  <c:v>42963</c:v>
                </c:pt>
                <c:pt idx="162">
                  <c:v>42962</c:v>
                </c:pt>
                <c:pt idx="163">
                  <c:v>42961</c:v>
                </c:pt>
                <c:pt idx="164">
                  <c:v>42958</c:v>
                </c:pt>
                <c:pt idx="165">
                  <c:v>42957</c:v>
                </c:pt>
                <c:pt idx="166">
                  <c:v>42956</c:v>
                </c:pt>
                <c:pt idx="167">
                  <c:v>42955</c:v>
                </c:pt>
                <c:pt idx="168">
                  <c:v>42954</c:v>
                </c:pt>
                <c:pt idx="169">
                  <c:v>42951</c:v>
                </c:pt>
                <c:pt idx="170">
                  <c:v>42950</c:v>
                </c:pt>
                <c:pt idx="171">
                  <c:v>42949</c:v>
                </c:pt>
                <c:pt idx="172">
                  <c:v>42948</c:v>
                </c:pt>
                <c:pt idx="173">
                  <c:v>42947</c:v>
                </c:pt>
                <c:pt idx="174">
                  <c:v>42944</c:v>
                </c:pt>
                <c:pt idx="175">
                  <c:v>42943</c:v>
                </c:pt>
                <c:pt idx="176">
                  <c:v>42942</c:v>
                </c:pt>
                <c:pt idx="177">
                  <c:v>42941</c:v>
                </c:pt>
                <c:pt idx="178">
                  <c:v>42940</c:v>
                </c:pt>
                <c:pt idx="179">
                  <c:v>42937</c:v>
                </c:pt>
                <c:pt idx="180">
                  <c:v>42936</c:v>
                </c:pt>
                <c:pt idx="181">
                  <c:v>42935</c:v>
                </c:pt>
                <c:pt idx="182">
                  <c:v>42934</c:v>
                </c:pt>
                <c:pt idx="183">
                  <c:v>42933</c:v>
                </c:pt>
                <c:pt idx="184">
                  <c:v>42930</c:v>
                </c:pt>
                <c:pt idx="185">
                  <c:v>42929</c:v>
                </c:pt>
                <c:pt idx="186">
                  <c:v>42928</c:v>
                </c:pt>
                <c:pt idx="187">
                  <c:v>42927</c:v>
                </c:pt>
                <c:pt idx="188">
                  <c:v>42926</c:v>
                </c:pt>
                <c:pt idx="189">
                  <c:v>42923</c:v>
                </c:pt>
                <c:pt idx="190">
                  <c:v>42922</c:v>
                </c:pt>
                <c:pt idx="191">
                  <c:v>42921</c:v>
                </c:pt>
                <c:pt idx="192">
                  <c:v>42919</c:v>
                </c:pt>
                <c:pt idx="193">
                  <c:v>42916</c:v>
                </c:pt>
                <c:pt idx="194">
                  <c:v>42915</c:v>
                </c:pt>
                <c:pt idx="195">
                  <c:v>42914</c:v>
                </c:pt>
                <c:pt idx="196">
                  <c:v>42913</c:v>
                </c:pt>
                <c:pt idx="197">
                  <c:v>42912</c:v>
                </c:pt>
                <c:pt idx="198">
                  <c:v>42909</c:v>
                </c:pt>
                <c:pt idx="199">
                  <c:v>42908</c:v>
                </c:pt>
                <c:pt idx="200">
                  <c:v>42907</c:v>
                </c:pt>
                <c:pt idx="201">
                  <c:v>42906</c:v>
                </c:pt>
                <c:pt idx="202">
                  <c:v>42905</c:v>
                </c:pt>
                <c:pt idx="203">
                  <c:v>42902</c:v>
                </c:pt>
                <c:pt idx="204">
                  <c:v>42901</c:v>
                </c:pt>
                <c:pt idx="205">
                  <c:v>42900</c:v>
                </c:pt>
                <c:pt idx="206">
                  <c:v>42899</c:v>
                </c:pt>
                <c:pt idx="207">
                  <c:v>42898</c:v>
                </c:pt>
                <c:pt idx="208">
                  <c:v>42895</c:v>
                </c:pt>
                <c:pt idx="209">
                  <c:v>42894</c:v>
                </c:pt>
                <c:pt idx="210">
                  <c:v>42893</c:v>
                </c:pt>
                <c:pt idx="211">
                  <c:v>42892</c:v>
                </c:pt>
                <c:pt idx="212">
                  <c:v>42891</c:v>
                </c:pt>
                <c:pt idx="213">
                  <c:v>42888</c:v>
                </c:pt>
                <c:pt idx="214">
                  <c:v>42887</c:v>
                </c:pt>
                <c:pt idx="215">
                  <c:v>42886</c:v>
                </c:pt>
                <c:pt idx="216">
                  <c:v>42885</c:v>
                </c:pt>
                <c:pt idx="217">
                  <c:v>42881</c:v>
                </c:pt>
                <c:pt idx="218">
                  <c:v>42880</c:v>
                </c:pt>
                <c:pt idx="219">
                  <c:v>42879</c:v>
                </c:pt>
                <c:pt idx="220">
                  <c:v>42878</c:v>
                </c:pt>
                <c:pt idx="221">
                  <c:v>42877</c:v>
                </c:pt>
                <c:pt idx="222">
                  <c:v>42874</c:v>
                </c:pt>
                <c:pt idx="223">
                  <c:v>42873</c:v>
                </c:pt>
                <c:pt idx="224">
                  <c:v>42872</c:v>
                </c:pt>
                <c:pt idx="225">
                  <c:v>42871</c:v>
                </c:pt>
                <c:pt idx="226">
                  <c:v>42870</c:v>
                </c:pt>
                <c:pt idx="227">
                  <c:v>42867</c:v>
                </c:pt>
                <c:pt idx="228">
                  <c:v>42866</c:v>
                </c:pt>
                <c:pt idx="229">
                  <c:v>42865</c:v>
                </c:pt>
                <c:pt idx="230">
                  <c:v>42864</c:v>
                </c:pt>
                <c:pt idx="231">
                  <c:v>42863</c:v>
                </c:pt>
                <c:pt idx="232">
                  <c:v>42860</c:v>
                </c:pt>
                <c:pt idx="233">
                  <c:v>42859</c:v>
                </c:pt>
                <c:pt idx="234">
                  <c:v>42858</c:v>
                </c:pt>
                <c:pt idx="235">
                  <c:v>42857</c:v>
                </c:pt>
                <c:pt idx="236">
                  <c:v>42856</c:v>
                </c:pt>
                <c:pt idx="237">
                  <c:v>42853</c:v>
                </c:pt>
                <c:pt idx="238">
                  <c:v>42852</c:v>
                </c:pt>
                <c:pt idx="239">
                  <c:v>42851</c:v>
                </c:pt>
                <c:pt idx="240">
                  <c:v>42850</c:v>
                </c:pt>
                <c:pt idx="241">
                  <c:v>42849</c:v>
                </c:pt>
                <c:pt idx="242">
                  <c:v>42846</c:v>
                </c:pt>
                <c:pt idx="243">
                  <c:v>42845</c:v>
                </c:pt>
                <c:pt idx="244">
                  <c:v>42844</c:v>
                </c:pt>
                <c:pt idx="245">
                  <c:v>42843</c:v>
                </c:pt>
                <c:pt idx="246">
                  <c:v>42842</c:v>
                </c:pt>
                <c:pt idx="247">
                  <c:v>42838</c:v>
                </c:pt>
                <c:pt idx="248">
                  <c:v>42837</c:v>
                </c:pt>
                <c:pt idx="249">
                  <c:v>42836</c:v>
                </c:pt>
                <c:pt idx="250">
                  <c:v>42835</c:v>
                </c:pt>
                <c:pt idx="251">
                  <c:v>42832</c:v>
                </c:pt>
                <c:pt idx="252">
                  <c:v>42831</c:v>
                </c:pt>
                <c:pt idx="253">
                  <c:v>42830</c:v>
                </c:pt>
                <c:pt idx="254">
                  <c:v>42829</c:v>
                </c:pt>
                <c:pt idx="255">
                  <c:v>42828</c:v>
                </c:pt>
                <c:pt idx="256">
                  <c:v>42825</c:v>
                </c:pt>
                <c:pt idx="257">
                  <c:v>42824</c:v>
                </c:pt>
                <c:pt idx="258">
                  <c:v>42823</c:v>
                </c:pt>
                <c:pt idx="259">
                  <c:v>42822</c:v>
                </c:pt>
                <c:pt idx="260">
                  <c:v>42821</c:v>
                </c:pt>
                <c:pt idx="261">
                  <c:v>42818</c:v>
                </c:pt>
                <c:pt idx="262">
                  <c:v>42817</c:v>
                </c:pt>
                <c:pt idx="263">
                  <c:v>42816</c:v>
                </c:pt>
                <c:pt idx="264">
                  <c:v>42815</c:v>
                </c:pt>
                <c:pt idx="265">
                  <c:v>42814</c:v>
                </c:pt>
                <c:pt idx="266">
                  <c:v>42811</c:v>
                </c:pt>
                <c:pt idx="267">
                  <c:v>42810</c:v>
                </c:pt>
                <c:pt idx="268">
                  <c:v>42809</c:v>
                </c:pt>
                <c:pt idx="269">
                  <c:v>42808</c:v>
                </c:pt>
                <c:pt idx="270">
                  <c:v>42807</c:v>
                </c:pt>
                <c:pt idx="271">
                  <c:v>42804</c:v>
                </c:pt>
                <c:pt idx="272">
                  <c:v>42803</c:v>
                </c:pt>
                <c:pt idx="273">
                  <c:v>42802</c:v>
                </c:pt>
                <c:pt idx="274">
                  <c:v>42801</c:v>
                </c:pt>
                <c:pt idx="275">
                  <c:v>42800</c:v>
                </c:pt>
                <c:pt idx="276">
                  <c:v>42797</c:v>
                </c:pt>
                <c:pt idx="277">
                  <c:v>42796</c:v>
                </c:pt>
                <c:pt idx="278">
                  <c:v>42795</c:v>
                </c:pt>
                <c:pt idx="279">
                  <c:v>42794</c:v>
                </c:pt>
                <c:pt idx="280">
                  <c:v>42793</c:v>
                </c:pt>
                <c:pt idx="281">
                  <c:v>42790</c:v>
                </c:pt>
                <c:pt idx="282">
                  <c:v>42789</c:v>
                </c:pt>
                <c:pt idx="283">
                  <c:v>42788</c:v>
                </c:pt>
                <c:pt idx="284">
                  <c:v>42787</c:v>
                </c:pt>
                <c:pt idx="285">
                  <c:v>42783</c:v>
                </c:pt>
                <c:pt idx="286">
                  <c:v>42782</c:v>
                </c:pt>
                <c:pt idx="287">
                  <c:v>42781</c:v>
                </c:pt>
                <c:pt idx="288">
                  <c:v>42780</c:v>
                </c:pt>
                <c:pt idx="289">
                  <c:v>42779</c:v>
                </c:pt>
                <c:pt idx="290">
                  <c:v>42776</c:v>
                </c:pt>
                <c:pt idx="291">
                  <c:v>42775</c:v>
                </c:pt>
                <c:pt idx="292">
                  <c:v>42774</c:v>
                </c:pt>
                <c:pt idx="293">
                  <c:v>42773</c:v>
                </c:pt>
                <c:pt idx="294">
                  <c:v>42772</c:v>
                </c:pt>
                <c:pt idx="295">
                  <c:v>42769</c:v>
                </c:pt>
                <c:pt idx="296">
                  <c:v>42768</c:v>
                </c:pt>
                <c:pt idx="297">
                  <c:v>42767</c:v>
                </c:pt>
                <c:pt idx="298">
                  <c:v>42766</c:v>
                </c:pt>
                <c:pt idx="299">
                  <c:v>42765</c:v>
                </c:pt>
                <c:pt idx="300">
                  <c:v>42762</c:v>
                </c:pt>
                <c:pt idx="301">
                  <c:v>42761</c:v>
                </c:pt>
                <c:pt idx="302">
                  <c:v>42760</c:v>
                </c:pt>
                <c:pt idx="303">
                  <c:v>42759</c:v>
                </c:pt>
                <c:pt idx="304">
                  <c:v>42758</c:v>
                </c:pt>
                <c:pt idx="305">
                  <c:v>42755</c:v>
                </c:pt>
                <c:pt idx="306">
                  <c:v>42754</c:v>
                </c:pt>
                <c:pt idx="307">
                  <c:v>42753</c:v>
                </c:pt>
                <c:pt idx="308">
                  <c:v>42752</c:v>
                </c:pt>
                <c:pt idx="309">
                  <c:v>42748</c:v>
                </c:pt>
                <c:pt idx="310">
                  <c:v>42747</c:v>
                </c:pt>
                <c:pt idx="311">
                  <c:v>42746</c:v>
                </c:pt>
                <c:pt idx="312">
                  <c:v>42745</c:v>
                </c:pt>
                <c:pt idx="313">
                  <c:v>42744</c:v>
                </c:pt>
                <c:pt idx="314">
                  <c:v>42741</c:v>
                </c:pt>
                <c:pt idx="315">
                  <c:v>42740</c:v>
                </c:pt>
                <c:pt idx="316">
                  <c:v>42739</c:v>
                </c:pt>
                <c:pt idx="317">
                  <c:v>42738</c:v>
                </c:pt>
                <c:pt idx="318">
                  <c:v>42734</c:v>
                </c:pt>
                <c:pt idx="319">
                  <c:v>42733</c:v>
                </c:pt>
                <c:pt idx="320">
                  <c:v>42732</c:v>
                </c:pt>
                <c:pt idx="321">
                  <c:v>42731</c:v>
                </c:pt>
                <c:pt idx="322">
                  <c:v>42727</c:v>
                </c:pt>
                <c:pt idx="323">
                  <c:v>42726</c:v>
                </c:pt>
                <c:pt idx="324">
                  <c:v>42725</c:v>
                </c:pt>
                <c:pt idx="325">
                  <c:v>42724</c:v>
                </c:pt>
                <c:pt idx="326">
                  <c:v>42723</c:v>
                </c:pt>
                <c:pt idx="327">
                  <c:v>42720</c:v>
                </c:pt>
                <c:pt idx="328">
                  <c:v>42719</c:v>
                </c:pt>
                <c:pt idx="329">
                  <c:v>42718</c:v>
                </c:pt>
                <c:pt idx="330">
                  <c:v>42717</c:v>
                </c:pt>
                <c:pt idx="331">
                  <c:v>42716</c:v>
                </c:pt>
                <c:pt idx="332">
                  <c:v>42713</c:v>
                </c:pt>
                <c:pt idx="333">
                  <c:v>42712</c:v>
                </c:pt>
                <c:pt idx="334">
                  <c:v>42711</c:v>
                </c:pt>
                <c:pt idx="335">
                  <c:v>42710</c:v>
                </c:pt>
                <c:pt idx="336">
                  <c:v>42709</c:v>
                </c:pt>
                <c:pt idx="337">
                  <c:v>42706</c:v>
                </c:pt>
                <c:pt idx="338">
                  <c:v>42705</c:v>
                </c:pt>
                <c:pt idx="339">
                  <c:v>42704</c:v>
                </c:pt>
                <c:pt idx="340">
                  <c:v>42703</c:v>
                </c:pt>
                <c:pt idx="341">
                  <c:v>42702</c:v>
                </c:pt>
                <c:pt idx="342">
                  <c:v>42699</c:v>
                </c:pt>
                <c:pt idx="343">
                  <c:v>42697</c:v>
                </c:pt>
                <c:pt idx="344">
                  <c:v>42696</c:v>
                </c:pt>
                <c:pt idx="345">
                  <c:v>42695</c:v>
                </c:pt>
                <c:pt idx="346">
                  <c:v>42692</c:v>
                </c:pt>
                <c:pt idx="347">
                  <c:v>42691</c:v>
                </c:pt>
                <c:pt idx="348">
                  <c:v>42690</c:v>
                </c:pt>
                <c:pt idx="349">
                  <c:v>42689</c:v>
                </c:pt>
                <c:pt idx="350">
                  <c:v>42688</c:v>
                </c:pt>
                <c:pt idx="351">
                  <c:v>42684</c:v>
                </c:pt>
                <c:pt idx="352">
                  <c:v>42683</c:v>
                </c:pt>
                <c:pt idx="353">
                  <c:v>42682</c:v>
                </c:pt>
                <c:pt idx="354">
                  <c:v>42681</c:v>
                </c:pt>
                <c:pt idx="355">
                  <c:v>42678</c:v>
                </c:pt>
                <c:pt idx="356">
                  <c:v>42677</c:v>
                </c:pt>
                <c:pt idx="357">
                  <c:v>42676</c:v>
                </c:pt>
                <c:pt idx="358">
                  <c:v>42675</c:v>
                </c:pt>
                <c:pt idx="359">
                  <c:v>42674</c:v>
                </c:pt>
                <c:pt idx="360">
                  <c:v>42671</c:v>
                </c:pt>
                <c:pt idx="361">
                  <c:v>42670</c:v>
                </c:pt>
                <c:pt idx="362">
                  <c:v>42669</c:v>
                </c:pt>
                <c:pt idx="363">
                  <c:v>42668</c:v>
                </c:pt>
                <c:pt idx="364">
                  <c:v>42667</c:v>
                </c:pt>
                <c:pt idx="365">
                  <c:v>42664</c:v>
                </c:pt>
                <c:pt idx="366">
                  <c:v>42663</c:v>
                </c:pt>
                <c:pt idx="367">
                  <c:v>42662</c:v>
                </c:pt>
                <c:pt idx="368">
                  <c:v>42661</c:v>
                </c:pt>
                <c:pt idx="369">
                  <c:v>42660</c:v>
                </c:pt>
                <c:pt idx="370">
                  <c:v>42657</c:v>
                </c:pt>
                <c:pt idx="371">
                  <c:v>42656</c:v>
                </c:pt>
                <c:pt idx="372">
                  <c:v>42655</c:v>
                </c:pt>
                <c:pt idx="373">
                  <c:v>42654</c:v>
                </c:pt>
                <c:pt idx="374">
                  <c:v>42650</c:v>
                </c:pt>
                <c:pt idx="375">
                  <c:v>42649</c:v>
                </c:pt>
                <c:pt idx="376">
                  <c:v>42648</c:v>
                </c:pt>
                <c:pt idx="377">
                  <c:v>42647</c:v>
                </c:pt>
                <c:pt idx="378">
                  <c:v>42646</c:v>
                </c:pt>
                <c:pt idx="379">
                  <c:v>42643</c:v>
                </c:pt>
                <c:pt idx="380">
                  <c:v>42642</c:v>
                </c:pt>
                <c:pt idx="381">
                  <c:v>42641</c:v>
                </c:pt>
                <c:pt idx="382">
                  <c:v>42640</c:v>
                </c:pt>
                <c:pt idx="383">
                  <c:v>42639</c:v>
                </c:pt>
                <c:pt idx="384">
                  <c:v>42636</c:v>
                </c:pt>
                <c:pt idx="385">
                  <c:v>42635</c:v>
                </c:pt>
                <c:pt idx="386">
                  <c:v>42634</c:v>
                </c:pt>
                <c:pt idx="387">
                  <c:v>42633</c:v>
                </c:pt>
                <c:pt idx="388">
                  <c:v>42632</c:v>
                </c:pt>
                <c:pt idx="389">
                  <c:v>42629</c:v>
                </c:pt>
                <c:pt idx="390">
                  <c:v>42628</c:v>
                </c:pt>
                <c:pt idx="391">
                  <c:v>42627</c:v>
                </c:pt>
                <c:pt idx="392">
                  <c:v>42626</c:v>
                </c:pt>
                <c:pt idx="393">
                  <c:v>42625</c:v>
                </c:pt>
                <c:pt idx="394">
                  <c:v>42622</c:v>
                </c:pt>
                <c:pt idx="395">
                  <c:v>42621</c:v>
                </c:pt>
                <c:pt idx="396">
                  <c:v>42620</c:v>
                </c:pt>
                <c:pt idx="397">
                  <c:v>42619</c:v>
                </c:pt>
                <c:pt idx="398">
                  <c:v>42615</c:v>
                </c:pt>
                <c:pt idx="399">
                  <c:v>42614</c:v>
                </c:pt>
                <c:pt idx="400">
                  <c:v>42613</c:v>
                </c:pt>
                <c:pt idx="401">
                  <c:v>42612</c:v>
                </c:pt>
                <c:pt idx="402">
                  <c:v>42611</c:v>
                </c:pt>
                <c:pt idx="403">
                  <c:v>42608</c:v>
                </c:pt>
                <c:pt idx="404">
                  <c:v>42607</c:v>
                </c:pt>
                <c:pt idx="405">
                  <c:v>42606</c:v>
                </c:pt>
                <c:pt idx="406">
                  <c:v>42605</c:v>
                </c:pt>
                <c:pt idx="407">
                  <c:v>42604</c:v>
                </c:pt>
                <c:pt idx="408">
                  <c:v>42601</c:v>
                </c:pt>
                <c:pt idx="409">
                  <c:v>42600</c:v>
                </c:pt>
                <c:pt idx="410">
                  <c:v>42599</c:v>
                </c:pt>
                <c:pt idx="411">
                  <c:v>42598</c:v>
                </c:pt>
                <c:pt idx="412">
                  <c:v>42597</c:v>
                </c:pt>
                <c:pt idx="413">
                  <c:v>42594</c:v>
                </c:pt>
                <c:pt idx="414">
                  <c:v>42593</c:v>
                </c:pt>
                <c:pt idx="415">
                  <c:v>42592</c:v>
                </c:pt>
                <c:pt idx="416">
                  <c:v>42591</c:v>
                </c:pt>
                <c:pt idx="417">
                  <c:v>42590</c:v>
                </c:pt>
                <c:pt idx="418">
                  <c:v>42587</c:v>
                </c:pt>
                <c:pt idx="419">
                  <c:v>42586</c:v>
                </c:pt>
                <c:pt idx="420">
                  <c:v>42585</c:v>
                </c:pt>
                <c:pt idx="421">
                  <c:v>42584</c:v>
                </c:pt>
                <c:pt idx="422">
                  <c:v>42583</c:v>
                </c:pt>
                <c:pt idx="423">
                  <c:v>42580</c:v>
                </c:pt>
                <c:pt idx="424">
                  <c:v>42579</c:v>
                </c:pt>
                <c:pt idx="425">
                  <c:v>42578</c:v>
                </c:pt>
                <c:pt idx="426">
                  <c:v>42577</c:v>
                </c:pt>
                <c:pt idx="427">
                  <c:v>42576</c:v>
                </c:pt>
                <c:pt idx="428">
                  <c:v>42573</c:v>
                </c:pt>
                <c:pt idx="429">
                  <c:v>42572</c:v>
                </c:pt>
                <c:pt idx="430">
                  <c:v>42571</c:v>
                </c:pt>
                <c:pt idx="431">
                  <c:v>42570</c:v>
                </c:pt>
                <c:pt idx="432">
                  <c:v>42569</c:v>
                </c:pt>
                <c:pt idx="433">
                  <c:v>42566</c:v>
                </c:pt>
                <c:pt idx="434">
                  <c:v>42565</c:v>
                </c:pt>
                <c:pt idx="435">
                  <c:v>42564</c:v>
                </c:pt>
                <c:pt idx="436">
                  <c:v>42563</c:v>
                </c:pt>
                <c:pt idx="437">
                  <c:v>42562</c:v>
                </c:pt>
                <c:pt idx="438">
                  <c:v>42559</c:v>
                </c:pt>
                <c:pt idx="439">
                  <c:v>42558</c:v>
                </c:pt>
                <c:pt idx="440">
                  <c:v>42557</c:v>
                </c:pt>
                <c:pt idx="441">
                  <c:v>42556</c:v>
                </c:pt>
                <c:pt idx="442">
                  <c:v>42552</c:v>
                </c:pt>
                <c:pt idx="443">
                  <c:v>42551</c:v>
                </c:pt>
                <c:pt idx="444">
                  <c:v>42550</c:v>
                </c:pt>
                <c:pt idx="445">
                  <c:v>42549</c:v>
                </c:pt>
                <c:pt idx="446">
                  <c:v>42548</c:v>
                </c:pt>
                <c:pt idx="447">
                  <c:v>42545</c:v>
                </c:pt>
                <c:pt idx="448">
                  <c:v>42544</c:v>
                </c:pt>
                <c:pt idx="449">
                  <c:v>42543</c:v>
                </c:pt>
                <c:pt idx="450">
                  <c:v>42542</c:v>
                </c:pt>
                <c:pt idx="451">
                  <c:v>42541</c:v>
                </c:pt>
                <c:pt idx="452">
                  <c:v>42538</c:v>
                </c:pt>
                <c:pt idx="453">
                  <c:v>42537</c:v>
                </c:pt>
                <c:pt idx="454">
                  <c:v>42536</c:v>
                </c:pt>
                <c:pt idx="455">
                  <c:v>42535</c:v>
                </c:pt>
                <c:pt idx="456">
                  <c:v>42534</c:v>
                </c:pt>
                <c:pt idx="457">
                  <c:v>42531</c:v>
                </c:pt>
                <c:pt idx="458">
                  <c:v>42530</c:v>
                </c:pt>
                <c:pt idx="459">
                  <c:v>42529</c:v>
                </c:pt>
                <c:pt idx="460">
                  <c:v>42528</c:v>
                </c:pt>
                <c:pt idx="461">
                  <c:v>42527</c:v>
                </c:pt>
                <c:pt idx="462">
                  <c:v>42524</c:v>
                </c:pt>
                <c:pt idx="463">
                  <c:v>42523</c:v>
                </c:pt>
                <c:pt idx="464">
                  <c:v>42522</c:v>
                </c:pt>
                <c:pt idx="465">
                  <c:v>42521</c:v>
                </c:pt>
                <c:pt idx="466">
                  <c:v>42517</c:v>
                </c:pt>
                <c:pt idx="467">
                  <c:v>42516</c:v>
                </c:pt>
                <c:pt idx="468">
                  <c:v>42515</c:v>
                </c:pt>
                <c:pt idx="469">
                  <c:v>42514</c:v>
                </c:pt>
                <c:pt idx="470">
                  <c:v>42513</c:v>
                </c:pt>
                <c:pt idx="471">
                  <c:v>42510</c:v>
                </c:pt>
                <c:pt idx="472">
                  <c:v>42509</c:v>
                </c:pt>
                <c:pt idx="473">
                  <c:v>42508</c:v>
                </c:pt>
                <c:pt idx="474">
                  <c:v>42507</c:v>
                </c:pt>
                <c:pt idx="475">
                  <c:v>42506</c:v>
                </c:pt>
                <c:pt idx="476">
                  <c:v>42503</c:v>
                </c:pt>
                <c:pt idx="477">
                  <c:v>42502</c:v>
                </c:pt>
                <c:pt idx="478">
                  <c:v>42501</c:v>
                </c:pt>
                <c:pt idx="479">
                  <c:v>42500</c:v>
                </c:pt>
                <c:pt idx="480">
                  <c:v>42499</c:v>
                </c:pt>
                <c:pt idx="481">
                  <c:v>42496</c:v>
                </c:pt>
                <c:pt idx="482">
                  <c:v>42495</c:v>
                </c:pt>
                <c:pt idx="483">
                  <c:v>42494</c:v>
                </c:pt>
                <c:pt idx="484">
                  <c:v>42493</c:v>
                </c:pt>
                <c:pt idx="485">
                  <c:v>42492</c:v>
                </c:pt>
                <c:pt idx="486">
                  <c:v>42489</c:v>
                </c:pt>
                <c:pt idx="487">
                  <c:v>42488</c:v>
                </c:pt>
                <c:pt idx="488">
                  <c:v>42487</c:v>
                </c:pt>
                <c:pt idx="489">
                  <c:v>42486</c:v>
                </c:pt>
                <c:pt idx="490">
                  <c:v>42485</c:v>
                </c:pt>
                <c:pt idx="491">
                  <c:v>42482</c:v>
                </c:pt>
                <c:pt idx="492">
                  <c:v>42481</c:v>
                </c:pt>
                <c:pt idx="493">
                  <c:v>42480</c:v>
                </c:pt>
                <c:pt idx="494">
                  <c:v>42479</c:v>
                </c:pt>
                <c:pt idx="495">
                  <c:v>42478</c:v>
                </c:pt>
                <c:pt idx="496">
                  <c:v>42475</c:v>
                </c:pt>
                <c:pt idx="497">
                  <c:v>42474</c:v>
                </c:pt>
                <c:pt idx="498">
                  <c:v>42473</c:v>
                </c:pt>
                <c:pt idx="499">
                  <c:v>42472</c:v>
                </c:pt>
                <c:pt idx="500">
                  <c:v>42471</c:v>
                </c:pt>
                <c:pt idx="501">
                  <c:v>42468</c:v>
                </c:pt>
                <c:pt idx="502">
                  <c:v>42467</c:v>
                </c:pt>
                <c:pt idx="503">
                  <c:v>42466</c:v>
                </c:pt>
                <c:pt idx="504">
                  <c:v>42465</c:v>
                </c:pt>
                <c:pt idx="505">
                  <c:v>42464</c:v>
                </c:pt>
                <c:pt idx="506">
                  <c:v>42461</c:v>
                </c:pt>
                <c:pt idx="507">
                  <c:v>42460</c:v>
                </c:pt>
                <c:pt idx="508">
                  <c:v>42459</c:v>
                </c:pt>
                <c:pt idx="509">
                  <c:v>42458</c:v>
                </c:pt>
                <c:pt idx="510">
                  <c:v>42457</c:v>
                </c:pt>
                <c:pt idx="511">
                  <c:v>42453</c:v>
                </c:pt>
                <c:pt idx="512">
                  <c:v>42452</c:v>
                </c:pt>
                <c:pt idx="513">
                  <c:v>42451</c:v>
                </c:pt>
                <c:pt idx="514">
                  <c:v>42450</c:v>
                </c:pt>
                <c:pt idx="515">
                  <c:v>42447</c:v>
                </c:pt>
                <c:pt idx="516">
                  <c:v>42446</c:v>
                </c:pt>
                <c:pt idx="517">
                  <c:v>42445</c:v>
                </c:pt>
                <c:pt idx="518">
                  <c:v>42444</c:v>
                </c:pt>
                <c:pt idx="519">
                  <c:v>42443</c:v>
                </c:pt>
                <c:pt idx="520">
                  <c:v>42440</c:v>
                </c:pt>
                <c:pt idx="521">
                  <c:v>42439</c:v>
                </c:pt>
                <c:pt idx="522">
                  <c:v>42438</c:v>
                </c:pt>
                <c:pt idx="523">
                  <c:v>42437</c:v>
                </c:pt>
                <c:pt idx="524">
                  <c:v>42436</c:v>
                </c:pt>
                <c:pt idx="525">
                  <c:v>42433</c:v>
                </c:pt>
                <c:pt idx="526">
                  <c:v>42432</c:v>
                </c:pt>
                <c:pt idx="527">
                  <c:v>42431</c:v>
                </c:pt>
                <c:pt idx="528">
                  <c:v>42430</c:v>
                </c:pt>
                <c:pt idx="529">
                  <c:v>42429</c:v>
                </c:pt>
                <c:pt idx="530">
                  <c:v>42426</c:v>
                </c:pt>
                <c:pt idx="531">
                  <c:v>42425</c:v>
                </c:pt>
                <c:pt idx="532">
                  <c:v>42424</c:v>
                </c:pt>
                <c:pt idx="533">
                  <c:v>42423</c:v>
                </c:pt>
                <c:pt idx="534">
                  <c:v>42422</c:v>
                </c:pt>
                <c:pt idx="535">
                  <c:v>42419</c:v>
                </c:pt>
                <c:pt idx="536">
                  <c:v>42418</c:v>
                </c:pt>
                <c:pt idx="537">
                  <c:v>42417</c:v>
                </c:pt>
                <c:pt idx="538">
                  <c:v>42416</c:v>
                </c:pt>
                <c:pt idx="539">
                  <c:v>42412</c:v>
                </c:pt>
                <c:pt idx="540">
                  <c:v>42411</c:v>
                </c:pt>
                <c:pt idx="541">
                  <c:v>42410</c:v>
                </c:pt>
                <c:pt idx="542">
                  <c:v>42409</c:v>
                </c:pt>
                <c:pt idx="543">
                  <c:v>42408</c:v>
                </c:pt>
                <c:pt idx="544">
                  <c:v>42405</c:v>
                </c:pt>
                <c:pt idx="545">
                  <c:v>42404</c:v>
                </c:pt>
                <c:pt idx="546">
                  <c:v>42403</c:v>
                </c:pt>
                <c:pt idx="547">
                  <c:v>42402</c:v>
                </c:pt>
                <c:pt idx="548">
                  <c:v>42401</c:v>
                </c:pt>
                <c:pt idx="549">
                  <c:v>42398</c:v>
                </c:pt>
                <c:pt idx="550">
                  <c:v>42397</c:v>
                </c:pt>
                <c:pt idx="551">
                  <c:v>42396</c:v>
                </c:pt>
                <c:pt idx="552">
                  <c:v>42395</c:v>
                </c:pt>
                <c:pt idx="553">
                  <c:v>42394</c:v>
                </c:pt>
                <c:pt idx="554">
                  <c:v>42391</c:v>
                </c:pt>
                <c:pt idx="555">
                  <c:v>42390</c:v>
                </c:pt>
                <c:pt idx="556">
                  <c:v>42389</c:v>
                </c:pt>
                <c:pt idx="557">
                  <c:v>42388</c:v>
                </c:pt>
                <c:pt idx="558">
                  <c:v>42384</c:v>
                </c:pt>
                <c:pt idx="559">
                  <c:v>42383</c:v>
                </c:pt>
                <c:pt idx="560">
                  <c:v>42382</c:v>
                </c:pt>
                <c:pt idx="561">
                  <c:v>42381</c:v>
                </c:pt>
                <c:pt idx="562">
                  <c:v>42380</c:v>
                </c:pt>
                <c:pt idx="563">
                  <c:v>42377</c:v>
                </c:pt>
                <c:pt idx="564">
                  <c:v>42376</c:v>
                </c:pt>
                <c:pt idx="565">
                  <c:v>42375</c:v>
                </c:pt>
                <c:pt idx="566">
                  <c:v>42374</c:v>
                </c:pt>
                <c:pt idx="567">
                  <c:v>42373</c:v>
                </c:pt>
                <c:pt idx="568">
                  <c:v>42369</c:v>
                </c:pt>
                <c:pt idx="569">
                  <c:v>42368</c:v>
                </c:pt>
                <c:pt idx="570">
                  <c:v>42367</c:v>
                </c:pt>
                <c:pt idx="571">
                  <c:v>42366</c:v>
                </c:pt>
                <c:pt idx="572">
                  <c:v>42362</c:v>
                </c:pt>
                <c:pt idx="573">
                  <c:v>42361</c:v>
                </c:pt>
                <c:pt idx="574">
                  <c:v>42360</c:v>
                </c:pt>
                <c:pt idx="575">
                  <c:v>42359</c:v>
                </c:pt>
                <c:pt idx="576">
                  <c:v>42356</c:v>
                </c:pt>
                <c:pt idx="577">
                  <c:v>42355</c:v>
                </c:pt>
                <c:pt idx="578">
                  <c:v>42354</c:v>
                </c:pt>
                <c:pt idx="579">
                  <c:v>42353</c:v>
                </c:pt>
                <c:pt idx="580">
                  <c:v>42352</c:v>
                </c:pt>
                <c:pt idx="581">
                  <c:v>42349</c:v>
                </c:pt>
                <c:pt idx="582">
                  <c:v>42348</c:v>
                </c:pt>
                <c:pt idx="583">
                  <c:v>42347</c:v>
                </c:pt>
                <c:pt idx="584">
                  <c:v>42346</c:v>
                </c:pt>
                <c:pt idx="585">
                  <c:v>42345</c:v>
                </c:pt>
                <c:pt idx="586">
                  <c:v>42342</c:v>
                </c:pt>
                <c:pt idx="587">
                  <c:v>42341</c:v>
                </c:pt>
                <c:pt idx="588">
                  <c:v>42340</c:v>
                </c:pt>
                <c:pt idx="589">
                  <c:v>42339</c:v>
                </c:pt>
                <c:pt idx="590">
                  <c:v>42338</c:v>
                </c:pt>
                <c:pt idx="591">
                  <c:v>42335</c:v>
                </c:pt>
                <c:pt idx="592">
                  <c:v>42333</c:v>
                </c:pt>
                <c:pt idx="593">
                  <c:v>42332</c:v>
                </c:pt>
                <c:pt idx="594">
                  <c:v>42331</c:v>
                </c:pt>
                <c:pt idx="595">
                  <c:v>42328</c:v>
                </c:pt>
                <c:pt idx="596">
                  <c:v>42327</c:v>
                </c:pt>
                <c:pt idx="597">
                  <c:v>42326</c:v>
                </c:pt>
                <c:pt idx="598">
                  <c:v>42325</c:v>
                </c:pt>
                <c:pt idx="599">
                  <c:v>42324</c:v>
                </c:pt>
                <c:pt idx="600">
                  <c:v>42321</c:v>
                </c:pt>
                <c:pt idx="601">
                  <c:v>42320</c:v>
                </c:pt>
                <c:pt idx="602">
                  <c:v>42318</c:v>
                </c:pt>
                <c:pt idx="603">
                  <c:v>42317</c:v>
                </c:pt>
                <c:pt idx="604">
                  <c:v>42314</c:v>
                </c:pt>
                <c:pt idx="605">
                  <c:v>42313</c:v>
                </c:pt>
                <c:pt idx="606">
                  <c:v>42312</c:v>
                </c:pt>
                <c:pt idx="607">
                  <c:v>42311</c:v>
                </c:pt>
                <c:pt idx="608">
                  <c:v>42310</c:v>
                </c:pt>
                <c:pt idx="609">
                  <c:v>42307</c:v>
                </c:pt>
                <c:pt idx="610">
                  <c:v>42306</c:v>
                </c:pt>
                <c:pt idx="611">
                  <c:v>42305</c:v>
                </c:pt>
                <c:pt idx="612">
                  <c:v>42304</c:v>
                </c:pt>
                <c:pt idx="613">
                  <c:v>42303</c:v>
                </c:pt>
                <c:pt idx="614">
                  <c:v>42300</c:v>
                </c:pt>
                <c:pt idx="615">
                  <c:v>42299</c:v>
                </c:pt>
                <c:pt idx="616">
                  <c:v>42298</c:v>
                </c:pt>
                <c:pt idx="617">
                  <c:v>42297</c:v>
                </c:pt>
                <c:pt idx="618">
                  <c:v>42296</c:v>
                </c:pt>
                <c:pt idx="619">
                  <c:v>42293</c:v>
                </c:pt>
                <c:pt idx="620">
                  <c:v>42292</c:v>
                </c:pt>
                <c:pt idx="621">
                  <c:v>42291</c:v>
                </c:pt>
                <c:pt idx="622">
                  <c:v>42290</c:v>
                </c:pt>
                <c:pt idx="623">
                  <c:v>42286</c:v>
                </c:pt>
                <c:pt idx="624">
                  <c:v>42285</c:v>
                </c:pt>
                <c:pt idx="625">
                  <c:v>42284</c:v>
                </c:pt>
                <c:pt idx="626">
                  <c:v>42283</c:v>
                </c:pt>
                <c:pt idx="627">
                  <c:v>42282</c:v>
                </c:pt>
                <c:pt idx="628">
                  <c:v>42279</c:v>
                </c:pt>
                <c:pt idx="629">
                  <c:v>42278</c:v>
                </c:pt>
                <c:pt idx="630">
                  <c:v>42277</c:v>
                </c:pt>
                <c:pt idx="631">
                  <c:v>42276</c:v>
                </c:pt>
                <c:pt idx="632">
                  <c:v>42275</c:v>
                </c:pt>
                <c:pt idx="633">
                  <c:v>42272</c:v>
                </c:pt>
                <c:pt idx="634">
                  <c:v>42271</c:v>
                </c:pt>
                <c:pt idx="635">
                  <c:v>42270</c:v>
                </c:pt>
                <c:pt idx="636">
                  <c:v>42269</c:v>
                </c:pt>
                <c:pt idx="637">
                  <c:v>42268</c:v>
                </c:pt>
                <c:pt idx="638">
                  <c:v>42265</c:v>
                </c:pt>
                <c:pt idx="639">
                  <c:v>42264</c:v>
                </c:pt>
                <c:pt idx="640">
                  <c:v>42263</c:v>
                </c:pt>
                <c:pt idx="641">
                  <c:v>42262</c:v>
                </c:pt>
                <c:pt idx="642">
                  <c:v>42261</c:v>
                </c:pt>
                <c:pt idx="643">
                  <c:v>42258</c:v>
                </c:pt>
                <c:pt idx="644">
                  <c:v>42257</c:v>
                </c:pt>
                <c:pt idx="645">
                  <c:v>42256</c:v>
                </c:pt>
                <c:pt idx="646">
                  <c:v>42255</c:v>
                </c:pt>
                <c:pt idx="647">
                  <c:v>42251</c:v>
                </c:pt>
                <c:pt idx="648">
                  <c:v>42250</c:v>
                </c:pt>
                <c:pt idx="649">
                  <c:v>42249</c:v>
                </c:pt>
                <c:pt idx="650">
                  <c:v>42248</c:v>
                </c:pt>
                <c:pt idx="651">
                  <c:v>42247</c:v>
                </c:pt>
                <c:pt idx="652">
                  <c:v>42244</c:v>
                </c:pt>
                <c:pt idx="653">
                  <c:v>42243</c:v>
                </c:pt>
                <c:pt idx="654">
                  <c:v>42242</c:v>
                </c:pt>
                <c:pt idx="655">
                  <c:v>42241</c:v>
                </c:pt>
                <c:pt idx="656">
                  <c:v>42240</c:v>
                </c:pt>
                <c:pt idx="657">
                  <c:v>42237</c:v>
                </c:pt>
                <c:pt idx="658">
                  <c:v>42236</c:v>
                </c:pt>
                <c:pt idx="659">
                  <c:v>42235</c:v>
                </c:pt>
                <c:pt idx="660">
                  <c:v>42234</c:v>
                </c:pt>
                <c:pt idx="661">
                  <c:v>42233</c:v>
                </c:pt>
                <c:pt idx="662">
                  <c:v>42230</c:v>
                </c:pt>
                <c:pt idx="663">
                  <c:v>42229</c:v>
                </c:pt>
                <c:pt idx="664">
                  <c:v>42228</c:v>
                </c:pt>
                <c:pt idx="665">
                  <c:v>42227</c:v>
                </c:pt>
                <c:pt idx="666">
                  <c:v>42226</c:v>
                </c:pt>
                <c:pt idx="667">
                  <c:v>42223</c:v>
                </c:pt>
                <c:pt idx="668">
                  <c:v>42222</c:v>
                </c:pt>
                <c:pt idx="669">
                  <c:v>42221</c:v>
                </c:pt>
                <c:pt idx="670">
                  <c:v>42220</c:v>
                </c:pt>
                <c:pt idx="671">
                  <c:v>42219</c:v>
                </c:pt>
                <c:pt idx="672">
                  <c:v>42216</c:v>
                </c:pt>
                <c:pt idx="673">
                  <c:v>42215</c:v>
                </c:pt>
                <c:pt idx="674">
                  <c:v>42214</c:v>
                </c:pt>
                <c:pt idx="675">
                  <c:v>42213</c:v>
                </c:pt>
                <c:pt idx="676">
                  <c:v>42212</c:v>
                </c:pt>
                <c:pt idx="677">
                  <c:v>42209</c:v>
                </c:pt>
                <c:pt idx="678">
                  <c:v>42208</c:v>
                </c:pt>
                <c:pt idx="679">
                  <c:v>42207</c:v>
                </c:pt>
                <c:pt idx="680">
                  <c:v>42206</c:v>
                </c:pt>
                <c:pt idx="681">
                  <c:v>42205</c:v>
                </c:pt>
                <c:pt idx="682">
                  <c:v>42202</c:v>
                </c:pt>
                <c:pt idx="683">
                  <c:v>42201</c:v>
                </c:pt>
                <c:pt idx="684">
                  <c:v>42200</c:v>
                </c:pt>
                <c:pt idx="685">
                  <c:v>42199</c:v>
                </c:pt>
                <c:pt idx="686">
                  <c:v>42198</c:v>
                </c:pt>
                <c:pt idx="687">
                  <c:v>42195</c:v>
                </c:pt>
                <c:pt idx="688">
                  <c:v>42194</c:v>
                </c:pt>
                <c:pt idx="689">
                  <c:v>42193</c:v>
                </c:pt>
                <c:pt idx="690">
                  <c:v>42192</c:v>
                </c:pt>
                <c:pt idx="691">
                  <c:v>42191</c:v>
                </c:pt>
                <c:pt idx="692">
                  <c:v>42187</c:v>
                </c:pt>
                <c:pt idx="693">
                  <c:v>42186</c:v>
                </c:pt>
                <c:pt idx="694">
                  <c:v>42185</c:v>
                </c:pt>
                <c:pt idx="695">
                  <c:v>42184</c:v>
                </c:pt>
                <c:pt idx="696">
                  <c:v>42181</c:v>
                </c:pt>
                <c:pt idx="697">
                  <c:v>42180</c:v>
                </c:pt>
                <c:pt idx="698">
                  <c:v>42179</c:v>
                </c:pt>
                <c:pt idx="699">
                  <c:v>42178</c:v>
                </c:pt>
                <c:pt idx="700">
                  <c:v>42177</c:v>
                </c:pt>
                <c:pt idx="701">
                  <c:v>42174</c:v>
                </c:pt>
                <c:pt idx="702">
                  <c:v>42173</c:v>
                </c:pt>
                <c:pt idx="703">
                  <c:v>42172</c:v>
                </c:pt>
                <c:pt idx="704">
                  <c:v>42171</c:v>
                </c:pt>
                <c:pt idx="705">
                  <c:v>42170</c:v>
                </c:pt>
                <c:pt idx="706">
                  <c:v>42167</c:v>
                </c:pt>
                <c:pt idx="707">
                  <c:v>42166</c:v>
                </c:pt>
                <c:pt idx="708">
                  <c:v>42165</c:v>
                </c:pt>
                <c:pt idx="709">
                  <c:v>42164</c:v>
                </c:pt>
                <c:pt idx="710">
                  <c:v>42163</c:v>
                </c:pt>
                <c:pt idx="711">
                  <c:v>42160</c:v>
                </c:pt>
                <c:pt idx="712">
                  <c:v>42159</c:v>
                </c:pt>
                <c:pt idx="713">
                  <c:v>42158</c:v>
                </c:pt>
                <c:pt idx="714">
                  <c:v>42157</c:v>
                </c:pt>
                <c:pt idx="715">
                  <c:v>42156</c:v>
                </c:pt>
                <c:pt idx="716">
                  <c:v>42153</c:v>
                </c:pt>
                <c:pt idx="717">
                  <c:v>42152</c:v>
                </c:pt>
                <c:pt idx="718">
                  <c:v>42151</c:v>
                </c:pt>
                <c:pt idx="719">
                  <c:v>42150</c:v>
                </c:pt>
                <c:pt idx="720">
                  <c:v>42146</c:v>
                </c:pt>
                <c:pt idx="721">
                  <c:v>42145</c:v>
                </c:pt>
                <c:pt idx="722">
                  <c:v>42144</c:v>
                </c:pt>
                <c:pt idx="723">
                  <c:v>42143</c:v>
                </c:pt>
                <c:pt idx="724">
                  <c:v>42142</c:v>
                </c:pt>
                <c:pt idx="725">
                  <c:v>42139</c:v>
                </c:pt>
                <c:pt idx="726">
                  <c:v>42138</c:v>
                </c:pt>
                <c:pt idx="727">
                  <c:v>42137</c:v>
                </c:pt>
                <c:pt idx="728">
                  <c:v>42136</c:v>
                </c:pt>
                <c:pt idx="729">
                  <c:v>42135</c:v>
                </c:pt>
                <c:pt idx="730">
                  <c:v>42132</c:v>
                </c:pt>
                <c:pt idx="731">
                  <c:v>42131</c:v>
                </c:pt>
                <c:pt idx="732">
                  <c:v>42130</c:v>
                </c:pt>
                <c:pt idx="733">
                  <c:v>42129</c:v>
                </c:pt>
                <c:pt idx="734">
                  <c:v>42128</c:v>
                </c:pt>
                <c:pt idx="735">
                  <c:v>42125</c:v>
                </c:pt>
                <c:pt idx="736">
                  <c:v>42124</c:v>
                </c:pt>
                <c:pt idx="737">
                  <c:v>42123</c:v>
                </c:pt>
                <c:pt idx="738">
                  <c:v>42122</c:v>
                </c:pt>
                <c:pt idx="739">
                  <c:v>42121</c:v>
                </c:pt>
                <c:pt idx="740">
                  <c:v>42118</c:v>
                </c:pt>
                <c:pt idx="741">
                  <c:v>42117</c:v>
                </c:pt>
                <c:pt idx="742">
                  <c:v>42116</c:v>
                </c:pt>
                <c:pt idx="743">
                  <c:v>42115</c:v>
                </c:pt>
                <c:pt idx="744">
                  <c:v>42114</c:v>
                </c:pt>
                <c:pt idx="745">
                  <c:v>42111</c:v>
                </c:pt>
                <c:pt idx="746">
                  <c:v>42110</c:v>
                </c:pt>
                <c:pt idx="747">
                  <c:v>42109</c:v>
                </c:pt>
                <c:pt idx="748">
                  <c:v>42108</c:v>
                </c:pt>
                <c:pt idx="749">
                  <c:v>42107</c:v>
                </c:pt>
                <c:pt idx="750">
                  <c:v>42104</c:v>
                </c:pt>
                <c:pt idx="751">
                  <c:v>42103</c:v>
                </c:pt>
                <c:pt idx="752">
                  <c:v>42102</c:v>
                </c:pt>
                <c:pt idx="753">
                  <c:v>42101</c:v>
                </c:pt>
                <c:pt idx="754">
                  <c:v>42100</c:v>
                </c:pt>
                <c:pt idx="755">
                  <c:v>42096</c:v>
                </c:pt>
                <c:pt idx="756">
                  <c:v>42095</c:v>
                </c:pt>
                <c:pt idx="757">
                  <c:v>42094</c:v>
                </c:pt>
                <c:pt idx="758">
                  <c:v>42093</c:v>
                </c:pt>
                <c:pt idx="759">
                  <c:v>42090</c:v>
                </c:pt>
                <c:pt idx="760">
                  <c:v>42089</c:v>
                </c:pt>
                <c:pt idx="761">
                  <c:v>42088</c:v>
                </c:pt>
                <c:pt idx="762">
                  <c:v>42087</c:v>
                </c:pt>
                <c:pt idx="763">
                  <c:v>42086</c:v>
                </c:pt>
                <c:pt idx="764">
                  <c:v>42083</c:v>
                </c:pt>
                <c:pt idx="765">
                  <c:v>42082</c:v>
                </c:pt>
                <c:pt idx="766">
                  <c:v>42081</c:v>
                </c:pt>
                <c:pt idx="767">
                  <c:v>42080</c:v>
                </c:pt>
                <c:pt idx="768">
                  <c:v>42079</c:v>
                </c:pt>
                <c:pt idx="769">
                  <c:v>42076</c:v>
                </c:pt>
                <c:pt idx="770">
                  <c:v>42075</c:v>
                </c:pt>
                <c:pt idx="771">
                  <c:v>42074</c:v>
                </c:pt>
                <c:pt idx="772">
                  <c:v>42073</c:v>
                </c:pt>
                <c:pt idx="773">
                  <c:v>42072</c:v>
                </c:pt>
                <c:pt idx="774">
                  <c:v>42069</c:v>
                </c:pt>
                <c:pt idx="775">
                  <c:v>42068</c:v>
                </c:pt>
                <c:pt idx="776">
                  <c:v>42067</c:v>
                </c:pt>
                <c:pt idx="777">
                  <c:v>42066</c:v>
                </c:pt>
                <c:pt idx="778">
                  <c:v>42065</c:v>
                </c:pt>
                <c:pt idx="779">
                  <c:v>42062</c:v>
                </c:pt>
                <c:pt idx="780">
                  <c:v>42061</c:v>
                </c:pt>
                <c:pt idx="781">
                  <c:v>42060</c:v>
                </c:pt>
                <c:pt idx="782">
                  <c:v>42059</c:v>
                </c:pt>
                <c:pt idx="783">
                  <c:v>42058</c:v>
                </c:pt>
                <c:pt idx="784">
                  <c:v>42055</c:v>
                </c:pt>
                <c:pt idx="785">
                  <c:v>42054</c:v>
                </c:pt>
                <c:pt idx="786">
                  <c:v>42053</c:v>
                </c:pt>
                <c:pt idx="787">
                  <c:v>42052</c:v>
                </c:pt>
                <c:pt idx="788">
                  <c:v>42048</c:v>
                </c:pt>
                <c:pt idx="789">
                  <c:v>42047</c:v>
                </c:pt>
                <c:pt idx="790">
                  <c:v>42046</c:v>
                </c:pt>
                <c:pt idx="791">
                  <c:v>42045</c:v>
                </c:pt>
                <c:pt idx="792">
                  <c:v>42044</c:v>
                </c:pt>
                <c:pt idx="793">
                  <c:v>42041</c:v>
                </c:pt>
                <c:pt idx="794">
                  <c:v>42040</c:v>
                </c:pt>
                <c:pt idx="795">
                  <c:v>42039</c:v>
                </c:pt>
                <c:pt idx="796">
                  <c:v>42038</c:v>
                </c:pt>
                <c:pt idx="797">
                  <c:v>42037</c:v>
                </c:pt>
                <c:pt idx="798">
                  <c:v>42034</c:v>
                </c:pt>
                <c:pt idx="799">
                  <c:v>42033</c:v>
                </c:pt>
                <c:pt idx="800">
                  <c:v>42032</c:v>
                </c:pt>
                <c:pt idx="801">
                  <c:v>42031</c:v>
                </c:pt>
                <c:pt idx="802">
                  <c:v>42030</c:v>
                </c:pt>
                <c:pt idx="803">
                  <c:v>42027</c:v>
                </c:pt>
                <c:pt idx="804">
                  <c:v>42026</c:v>
                </c:pt>
                <c:pt idx="805">
                  <c:v>42025</c:v>
                </c:pt>
                <c:pt idx="806">
                  <c:v>42024</c:v>
                </c:pt>
                <c:pt idx="807">
                  <c:v>42020</c:v>
                </c:pt>
                <c:pt idx="808">
                  <c:v>42019</c:v>
                </c:pt>
                <c:pt idx="809">
                  <c:v>42018</c:v>
                </c:pt>
                <c:pt idx="810">
                  <c:v>42017</c:v>
                </c:pt>
                <c:pt idx="811">
                  <c:v>42016</c:v>
                </c:pt>
                <c:pt idx="812">
                  <c:v>42013</c:v>
                </c:pt>
                <c:pt idx="813">
                  <c:v>42012</c:v>
                </c:pt>
                <c:pt idx="814">
                  <c:v>42011</c:v>
                </c:pt>
                <c:pt idx="815">
                  <c:v>42010</c:v>
                </c:pt>
                <c:pt idx="816">
                  <c:v>42009</c:v>
                </c:pt>
                <c:pt idx="817">
                  <c:v>42006</c:v>
                </c:pt>
                <c:pt idx="818">
                  <c:v>42004</c:v>
                </c:pt>
                <c:pt idx="819">
                  <c:v>42003</c:v>
                </c:pt>
                <c:pt idx="820">
                  <c:v>42002</c:v>
                </c:pt>
                <c:pt idx="821">
                  <c:v>41999</c:v>
                </c:pt>
                <c:pt idx="822">
                  <c:v>41997</c:v>
                </c:pt>
                <c:pt idx="823">
                  <c:v>41996</c:v>
                </c:pt>
                <c:pt idx="824">
                  <c:v>41995</c:v>
                </c:pt>
                <c:pt idx="825">
                  <c:v>41992</c:v>
                </c:pt>
                <c:pt idx="826">
                  <c:v>41991</c:v>
                </c:pt>
                <c:pt idx="827">
                  <c:v>41990</c:v>
                </c:pt>
                <c:pt idx="828">
                  <c:v>41989</c:v>
                </c:pt>
                <c:pt idx="829">
                  <c:v>41988</c:v>
                </c:pt>
                <c:pt idx="830">
                  <c:v>41985</c:v>
                </c:pt>
                <c:pt idx="831">
                  <c:v>41984</c:v>
                </c:pt>
                <c:pt idx="832">
                  <c:v>41983</c:v>
                </c:pt>
                <c:pt idx="833">
                  <c:v>41982</c:v>
                </c:pt>
                <c:pt idx="834">
                  <c:v>41981</c:v>
                </c:pt>
                <c:pt idx="835">
                  <c:v>41978</c:v>
                </c:pt>
                <c:pt idx="836">
                  <c:v>41977</c:v>
                </c:pt>
                <c:pt idx="837">
                  <c:v>41976</c:v>
                </c:pt>
                <c:pt idx="838">
                  <c:v>41975</c:v>
                </c:pt>
                <c:pt idx="839">
                  <c:v>41974</c:v>
                </c:pt>
                <c:pt idx="840">
                  <c:v>41971</c:v>
                </c:pt>
                <c:pt idx="841">
                  <c:v>41969</c:v>
                </c:pt>
                <c:pt idx="842">
                  <c:v>41968</c:v>
                </c:pt>
                <c:pt idx="843">
                  <c:v>41967</c:v>
                </c:pt>
                <c:pt idx="844">
                  <c:v>41964</c:v>
                </c:pt>
                <c:pt idx="845">
                  <c:v>41963</c:v>
                </c:pt>
                <c:pt idx="846">
                  <c:v>41962</c:v>
                </c:pt>
                <c:pt idx="847">
                  <c:v>41961</c:v>
                </c:pt>
                <c:pt idx="848">
                  <c:v>41960</c:v>
                </c:pt>
                <c:pt idx="849">
                  <c:v>41957</c:v>
                </c:pt>
                <c:pt idx="850">
                  <c:v>41956</c:v>
                </c:pt>
                <c:pt idx="851">
                  <c:v>41955</c:v>
                </c:pt>
                <c:pt idx="852">
                  <c:v>41953</c:v>
                </c:pt>
                <c:pt idx="853">
                  <c:v>41950</c:v>
                </c:pt>
                <c:pt idx="854">
                  <c:v>41949</c:v>
                </c:pt>
                <c:pt idx="855">
                  <c:v>41948</c:v>
                </c:pt>
                <c:pt idx="856">
                  <c:v>41947</c:v>
                </c:pt>
                <c:pt idx="857">
                  <c:v>41946</c:v>
                </c:pt>
                <c:pt idx="858">
                  <c:v>41943</c:v>
                </c:pt>
                <c:pt idx="859">
                  <c:v>41942</c:v>
                </c:pt>
                <c:pt idx="860">
                  <c:v>41941</c:v>
                </c:pt>
                <c:pt idx="861">
                  <c:v>41940</c:v>
                </c:pt>
                <c:pt idx="862">
                  <c:v>41939</c:v>
                </c:pt>
                <c:pt idx="863">
                  <c:v>41936</c:v>
                </c:pt>
                <c:pt idx="864">
                  <c:v>41935</c:v>
                </c:pt>
                <c:pt idx="865">
                  <c:v>41934</c:v>
                </c:pt>
                <c:pt idx="866">
                  <c:v>41933</c:v>
                </c:pt>
                <c:pt idx="867">
                  <c:v>41932</c:v>
                </c:pt>
                <c:pt idx="868">
                  <c:v>41929</c:v>
                </c:pt>
                <c:pt idx="869">
                  <c:v>41928</c:v>
                </c:pt>
                <c:pt idx="870">
                  <c:v>41927</c:v>
                </c:pt>
                <c:pt idx="871">
                  <c:v>41926</c:v>
                </c:pt>
                <c:pt idx="872">
                  <c:v>41922</c:v>
                </c:pt>
                <c:pt idx="873">
                  <c:v>41921</c:v>
                </c:pt>
                <c:pt idx="874">
                  <c:v>41920</c:v>
                </c:pt>
                <c:pt idx="875">
                  <c:v>41919</c:v>
                </c:pt>
                <c:pt idx="876">
                  <c:v>41918</c:v>
                </c:pt>
                <c:pt idx="877">
                  <c:v>41915</c:v>
                </c:pt>
                <c:pt idx="878">
                  <c:v>41914</c:v>
                </c:pt>
                <c:pt idx="879">
                  <c:v>41913</c:v>
                </c:pt>
                <c:pt idx="880">
                  <c:v>41912</c:v>
                </c:pt>
                <c:pt idx="881">
                  <c:v>41911</c:v>
                </c:pt>
                <c:pt idx="882">
                  <c:v>41908</c:v>
                </c:pt>
                <c:pt idx="883">
                  <c:v>41907</c:v>
                </c:pt>
                <c:pt idx="884">
                  <c:v>41906</c:v>
                </c:pt>
                <c:pt idx="885">
                  <c:v>41905</c:v>
                </c:pt>
                <c:pt idx="886">
                  <c:v>41904</c:v>
                </c:pt>
                <c:pt idx="887">
                  <c:v>41901</c:v>
                </c:pt>
                <c:pt idx="888">
                  <c:v>41900</c:v>
                </c:pt>
                <c:pt idx="889">
                  <c:v>41899</c:v>
                </c:pt>
                <c:pt idx="890">
                  <c:v>41898</c:v>
                </c:pt>
                <c:pt idx="891">
                  <c:v>41897</c:v>
                </c:pt>
                <c:pt idx="892">
                  <c:v>41894</c:v>
                </c:pt>
                <c:pt idx="893">
                  <c:v>41893</c:v>
                </c:pt>
                <c:pt idx="894">
                  <c:v>41892</c:v>
                </c:pt>
                <c:pt idx="895">
                  <c:v>41891</c:v>
                </c:pt>
                <c:pt idx="896">
                  <c:v>41890</c:v>
                </c:pt>
                <c:pt idx="897">
                  <c:v>41887</c:v>
                </c:pt>
                <c:pt idx="898">
                  <c:v>41886</c:v>
                </c:pt>
                <c:pt idx="899">
                  <c:v>41885</c:v>
                </c:pt>
                <c:pt idx="900">
                  <c:v>41884</c:v>
                </c:pt>
                <c:pt idx="901">
                  <c:v>41880</c:v>
                </c:pt>
                <c:pt idx="902">
                  <c:v>41879</c:v>
                </c:pt>
                <c:pt idx="903">
                  <c:v>41878</c:v>
                </c:pt>
                <c:pt idx="904">
                  <c:v>41877</c:v>
                </c:pt>
                <c:pt idx="905">
                  <c:v>41876</c:v>
                </c:pt>
                <c:pt idx="906">
                  <c:v>41873</c:v>
                </c:pt>
                <c:pt idx="907">
                  <c:v>41872</c:v>
                </c:pt>
                <c:pt idx="908">
                  <c:v>41871</c:v>
                </c:pt>
                <c:pt idx="909">
                  <c:v>41870</c:v>
                </c:pt>
                <c:pt idx="910">
                  <c:v>41869</c:v>
                </c:pt>
                <c:pt idx="911">
                  <c:v>41866</c:v>
                </c:pt>
                <c:pt idx="912">
                  <c:v>41865</c:v>
                </c:pt>
                <c:pt idx="913">
                  <c:v>41864</c:v>
                </c:pt>
                <c:pt idx="914">
                  <c:v>41863</c:v>
                </c:pt>
                <c:pt idx="915">
                  <c:v>41862</c:v>
                </c:pt>
                <c:pt idx="916">
                  <c:v>41859</c:v>
                </c:pt>
                <c:pt idx="917">
                  <c:v>41858</c:v>
                </c:pt>
                <c:pt idx="918">
                  <c:v>41857</c:v>
                </c:pt>
                <c:pt idx="919">
                  <c:v>41856</c:v>
                </c:pt>
                <c:pt idx="920">
                  <c:v>41855</c:v>
                </c:pt>
                <c:pt idx="921">
                  <c:v>41852</c:v>
                </c:pt>
                <c:pt idx="922">
                  <c:v>41851</c:v>
                </c:pt>
                <c:pt idx="923">
                  <c:v>41850</c:v>
                </c:pt>
                <c:pt idx="924">
                  <c:v>41849</c:v>
                </c:pt>
                <c:pt idx="925">
                  <c:v>41848</c:v>
                </c:pt>
                <c:pt idx="926">
                  <c:v>41845</c:v>
                </c:pt>
                <c:pt idx="927">
                  <c:v>41844</c:v>
                </c:pt>
                <c:pt idx="928">
                  <c:v>41843</c:v>
                </c:pt>
                <c:pt idx="929">
                  <c:v>41842</c:v>
                </c:pt>
                <c:pt idx="930">
                  <c:v>41841</c:v>
                </c:pt>
                <c:pt idx="931">
                  <c:v>41838</c:v>
                </c:pt>
                <c:pt idx="932">
                  <c:v>41837</c:v>
                </c:pt>
                <c:pt idx="933">
                  <c:v>41836</c:v>
                </c:pt>
                <c:pt idx="934">
                  <c:v>41835</c:v>
                </c:pt>
                <c:pt idx="935">
                  <c:v>41834</c:v>
                </c:pt>
                <c:pt idx="936">
                  <c:v>41831</c:v>
                </c:pt>
                <c:pt idx="937">
                  <c:v>41830</c:v>
                </c:pt>
                <c:pt idx="938">
                  <c:v>41829</c:v>
                </c:pt>
                <c:pt idx="939">
                  <c:v>41828</c:v>
                </c:pt>
                <c:pt idx="940">
                  <c:v>41827</c:v>
                </c:pt>
                <c:pt idx="941">
                  <c:v>41823</c:v>
                </c:pt>
                <c:pt idx="942">
                  <c:v>41822</c:v>
                </c:pt>
                <c:pt idx="943">
                  <c:v>41821</c:v>
                </c:pt>
                <c:pt idx="944">
                  <c:v>41820</c:v>
                </c:pt>
                <c:pt idx="945">
                  <c:v>41817</c:v>
                </c:pt>
                <c:pt idx="946">
                  <c:v>41816</c:v>
                </c:pt>
                <c:pt idx="947">
                  <c:v>41815</c:v>
                </c:pt>
                <c:pt idx="948">
                  <c:v>41814</c:v>
                </c:pt>
                <c:pt idx="949">
                  <c:v>41813</c:v>
                </c:pt>
                <c:pt idx="950">
                  <c:v>41810</c:v>
                </c:pt>
                <c:pt idx="951">
                  <c:v>41809</c:v>
                </c:pt>
                <c:pt idx="952">
                  <c:v>41808</c:v>
                </c:pt>
                <c:pt idx="953">
                  <c:v>41807</c:v>
                </c:pt>
                <c:pt idx="954">
                  <c:v>41806</c:v>
                </c:pt>
                <c:pt idx="955">
                  <c:v>41803</c:v>
                </c:pt>
                <c:pt idx="956">
                  <c:v>41802</c:v>
                </c:pt>
                <c:pt idx="957">
                  <c:v>41801</c:v>
                </c:pt>
                <c:pt idx="958">
                  <c:v>41800</c:v>
                </c:pt>
                <c:pt idx="959">
                  <c:v>41799</c:v>
                </c:pt>
                <c:pt idx="960">
                  <c:v>41796</c:v>
                </c:pt>
                <c:pt idx="961">
                  <c:v>41795</c:v>
                </c:pt>
                <c:pt idx="962">
                  <c:v>41794</c:v>
                </c:pt>
                <c:pt idx="963">
                  <c:v>41793</c:v>
                </c:pt>
                <c:pt idx="964">
                  <c:v>41792</c:v>
                </c:pt>
                <c:pt idx="965">
                  <c:v>41789</c:v>
                </c:pt>
                <c:pt idx="966">
                  <c:v>41788</c:v>
                </c:pt>
                <c:pt idx="967">
                  <c:v>41787</c:v>
                </c:pt>
                <c:pt idx="968">
                  <c:v>41786</c:v>
                </c:pt>
                <c:pt idx="969">
                  <c:v>41782</c:v>
                </c:pt>
                <c:pt idx="970">
                  <c:v>41781</c:v>
                </c:pt>
                <c:pt idx="971">
                  <c:v>41780</c:v>
                </c:pt>
                <c:pt idx="972">
                  <c:v>41779</c:v>
                </c:pt>
                <c:pt idx="973">
                  <c:v>41778</c:v>
                </c:pt>
                <c:pt idx="974">
                  <c:v>41775</c:v>
                </c:pt>
                <c:pt idx="975">
                  <c:v>41774</c:v>
                </c:pt>
                <c:pt idx="976">
                  <c:v>41773</c:v>
                </c:pt>
                <c:pt idx="977">
                  <c:v>41772</c:v>
                </c:pt>
                <c:pt idx="978">
                  <c:v>41771</c:v>
                </c:pt>
                <c:pt idx="979">
                  <c:v>41768</c:v>
                </c:pt>
                <c:pt idx="980">
                  <c:v>41767</c:v>
                </c:pt>
                <c:pt idx="981">
                  <c:v>41766</c:v>
                </c:pt>
                <c:pt idx="982">
                  <c:v>41765</c:v>
                </c:pt>
                <c:pt idx="983">
                  <c:v>41764</c:v>
                </c:pt>
                <c:pt idx="984">
                  <c:v>41761</c:v>
                </c:pt>
                <c:pt idx="985">
                  <c:v>41760</c:v>
                </c:pt>
                <c:pt idx="986">
                  <c:v>41759</c:v>
                </c:pt>
                <c:pt idx="987">
                  <c:v>41758</c:v>
                </c:pt>
                <c:pt idx="988">
                  <c:v>41757</c:v>
                </c:pt>
                <c:pt idx="989">
                  <c:v>41754</c:v>
                </c:pt>
                <c:pt idx="990">
                  <c:v>41753</c:v>
                </c:pt>
                <c:pt idx="991">
                  <c:v>41752</c:v>
                </c:pt>
                <c:pt idx="992">
                  <c:v>41751</c:v>
                </c:pt>
                <c:pt idx="993">
                  <c:v>41750</c:v>
                </c:pt>
                <c:pt idx="994">
                  <c:v>41746</c:v>
                </c:pt>
                <c:pt idx="995">
                  <c:v>41745</c:v>
                </c:pt>
                <c:pt idx="996">
                  <c:v>41744</c:v>
                </c:pt>
                <c:pt idx="997">
                  <c:v>41743</c:v>
                </c:pt>
                <c:pt idx="998">
                  <c:v>41740</c:v>
                </c:pt>
                <c:pt idx="999">
                  <c:v>41739</c:v>
                </c:pt>
                <c:pt idx="1000">
                  <c:v>41738</c:v>
                </c:pt>
                <c:pt idx="1001">
                  <c:v>41737</c:v>
                </c:pt>
                <c:pt idx="1002">
                  <c:v>41736</c:v>
                </c:pt>
                <c:pt idx="1003">
                  <c:v>41733</c:v>
                </c:pt>
                <c:pt idx="1004">
                  <c:v>41732</c:v>
                </c:pt>
                <c:pt idx="1005">
                  <c:v>41731</c:v>
                </c:pt>
                <c:pt idx="1006">
                  <c:v>41730</c:v>
                </c:pt>
                <c:pt idx="1007">
                  <c:v>41729</c:v>
                </c:pt>
                <c:pt idx="1008">
                  <c:v>41726</c:v>
                </c:pt>
                <c:pt idx="1009">
                  <c:v>41725</c:v>
                </c:pt>
                <c:pt idx="1010">
                  <c:v>41724</c:v>
                </c:pt>
                <c:pt idx="1011">
                  <c:v>41723</c:v>
                </c:pt>
                <c:pt idx="1012">
                  <c:v>41722</c:v>
                </c:pt>
                <c:pt idx="1013">
                  <c:v>41719</c:v>
                </c:pt>
                <c:pt idx="1014">
                  <c:v>41718</c:v>
                </c:pt>
                <c:pt idx="1015">
                  <c:v>41717</c:v>
                </c:pt>
                <c:pt idx="1016">
                  <c:v>41716</c:v>
                </c:pt>
                <c:pt idx="1017">
                  <c:v>41715</c:v>
                </c:pt>
                <c:pt idx="1018">
                  <c:v>41712</c:v>
                </c:pt>
                <c:pt idx="1019">
                  <c:v>41711</c:v>
                </c:pt>
                <c:pt idx="1020">
                  <c:v>41710</c:v>
                </c:pt>
                <c:pt idx="1021">
                  <c:v>41709</c:v>
                </c:pt>
                <c:pt idx="1022">
                  <c:v>41708</c:v>
                </c:pt>
                <c:pt idx="1023">
                  <c:v>41705</c:v>
                </c:pt>
                <c:pt idx="1024">
                  <c:v>41704</c:v>
                </c:pt>
                <c:pt idx="1025">
                  <c:v>41703</c:v>
                </c:pt>
                <c:pt idx="1026">
                  <c:v>41702</c:v>
                </c:pt>
                <c:pt idx="1027">
                  <c:v>41701</c:v>
                </c:pt>
                <c:pt idx="1028">
                  <c:v>41698</c:v>
                </c:pt>
                <c:pt idx="1029">
                  <c:v>41697</c:v>
                </c:pt>
                <c:pt idx="1030">
                  <c:v>41696</c:v>
                </c:pt>
                <c:pt idx="1031">
                  <c:v>41695</c:v>
                </c:pt>
                <c:pt idx="1032">
                  <c:v>41694</c:v>
                </c:pt>
                <c:pt idx="1033">
                  <c:v>41691</c:v>
                </c:pt>
                <c:pt idx="1034">
                  <c:v>41690</c:v>
                </c:pt>
                <c:pt idx="1035">
                  <c:v>41689</c:v>
                </c:pt>
                <c:pt idx="1036">
                  <c:v>41688</c:v>
                </c:pt>
                <c:pt idx="1037">
                  <c:v>41684</c:v>
                </c:pt>
                <c:pt idx="1038">
                  <c:v>41683</c:v>
                </c:pt>
                <c:pt idx="1039">
                  <c:v>41682</c:v>
                </c:pt>
                <c:pt idx="1040">
                  <c:v>41681</c:v>
                </c:pt>
                <c:pt idx="1041">
                  <c:v>41680</c:v>
                </c:pt>
                <c:pt idx="1042">
                  <c:v>41677</c:v>
                </c:pt>
                <c:pt idx="1043">
                  <c:v>41676</c:v>
                </c:pt>
                <c:pt idx="1044">
                  <c:v>41675</c:v>
                </c:pt>
                <c:pt idx="1045">
                  <c:v>41674</c:v>
                </c:pt>
                <c:pt idx="1046">
                  <c:v>41673</c:v>
                </c:pt>
                <c:pt idx="1047">
                  <c:v>41670</c:v>
                </c:pt>
                <c:pt idx="1048">
                  <c:v>41669</c:v>
                </c:pt>
                <c:pt idx="1049">
                  <c:v>41668</c:v>
                </c:pt>
                <c:pt idx="1050">
                  <c:v>41667</c:v>
                </c:pt>
                <c:pt idx="1051">
                  <c:v>41666</c:v>
                </c:pt>
                <c:pt idx="1052">
                  <c:v>41663</c:v>
                </c:pt>
                <c:pt idx="1053">
                  <c:v>41662</c:v>
                </c:pt>
                <c:pt idx="1054">
                  <c:v>41661</c:v>
                </c:pt>
                <c:pt idx="1055">
                  <c:v>41660</c:v>
                </c:pt>
                <c:pt idx="1056">
                  <c:v>41656</c:v>
                </c:pt>
                <c:pt idx="1057">
                  <c:v>41655</c:v>
                </c:pt>
                <c:pt idx="1058">
                  <c:v>41654</c:v>
                </c:pt>
                <c:pt idx="1059">
                  <c:v>41653</c:v>
                </c:pt>
                <c:pt idx="1060">
                  <c:v>41652</c:v>
                </c:pt>
                <c:pt idx="1061">
                  <c:v>41649</c:v>
                </c:pt>
                <c:pt idx="1062">
                  <c:v>41648</c:v>
                </c:pt>
                <c:pt idx="1063">
                  <c:v>41647</c:v>
                </c:pt>
                <c:pt idx="1064">
                  <c:v>41646</c:v>
                </c:pt>
                <c:pt idx="1065">
                  <c:v>41645</c:v>
                </c:pt>
                <c:pt idx="1066">
                  <c:v>41642</c:v>
                </c:pt>
                <c:pt idx="1067">
                  <c:v>41641</c:v>
                </c:pt>
                <c:pt idx="1068">
                  <c:v>41639</c:v>
                </c:pt>
                <c:pt idx="1069">
                  <c:v>41638</c:v>
                </c:pt>
                <c:pt idx="1070">
                  <c:v>41635</c:v>
                </c:pt>
                <c:pt idx="1071">
                  <c:v>41634</c:v>
                </c:pt>
                <c:pt idx="1072">
                  <c:v>41632</c:v>
                </c:pt>
                <c:pt idx="1073">
                  <c:v>41631</c:v>
                </c:pt>
                <c:pt idx="1074">
                  <c:v>41628</c:v>
                </c:pt>
                <c:pt idx="1075">
                  <c:v>41627</c:v>
                </c:pt>
                <c:pt idx="1076">
                  <c:v>41626</c:v>
                </c:pt>
                <c:pt idx="1077">
                  <c:v>41625</c:v>
                </c:pt>
                <c:pt idx="1078">
                  <c:v>41624</c:v>
                </c:pt>
                <c:pt idx="1079">
                  <c:v>41621</c:v>
                </c:pt>
                <c:pt idx="1080">
                  <c:v>41620</c:v>
                </c:pt>
                <c:pt idx="1081">
                  <c:v>41619</c:v>
                </c:pt>
                <c:pt idx="1082">
                  <c:v>41618</c:v>
                </c:pt>
                <c:pt idx="1083">
                  <c:v>41617</c:v>
                </c:pt>
                <c:pt idx="1084">
                  <c:v>41614</c:v>
                </c:pt>
                <c:pt idx="1085">
                  <c:v>41613</c:v>
                </c:pt>
                <c:pt idx="1086">
                  <c:v>41612</c:v>
                </c:pt>
                <c:pt idx="1087">
                  <c:v>41611</c:v>
                </c:pt>
                <c:pt idx="1088">
                  <c:v>41610</c:v>
                </c:pt>
                <c:pt idx="1089">
                  <c:v>41607</c:v>
                </c:pt>
                <c:pt idx="1090">
                  <c:v>41605</c:v>
                </c:pt>
                <c:pt idx="1091">
                  <c:v>41604</c:v>
                </c:pt>
                <c:pt idx="1092">
                  <c:v>41603</c:v>
                </c:pt>
                <c:pt idx="1093">
                  <c:v>41600</c:v>
                </c:pt>
                <c:pt idx="1094">
                  <c:v>41599</c:v>
                </c:pt>
                <c:pt idx="1095">
                  <c:v>41598</c:v>
                </c:pt>
                <c:pt idx="1096">
                  <c:v>41597</c:v>
                </c:pt>
                <c:pt idx="1097">
                  <c:v>41596</c:v>
                </c:pt>
                <c:pt idx="1098">
                  <c:v>41593</c:v>
                </c:pt>
                <c:pt idx="1099">
                  <c:v>41592</c:v>
                </c:pt>
                <c:pt idx="1100">
                  <c:v>41591</c:v>
                </c:pt>
                <c:pt idx="1101">
                  <c:v>41590</c:v>
                </c:pt>
                <c:pt idx="1102">
                  <c:v>41586</c:v>
                </c:pt>
                <c:pt idx="1103">
                  <c:v>41585</c:v>
                </c:pt>
                <c:pt idx="1104">
                  <c:v>41584</c:v>
                </c:pt>
                <c:pt idx="1105">
                  <c:v>41583</c:v>
                </c:pt>
                <c:pt idx="1106">
                  <c:v>41582</c:v>
                </c:pt>
                <c:pt idx="1107">
                  <c:v>41579</c:v>
                </c:pt>
                <c:pt idx="1108">
                  <c:v>41578</c:v>
                </c:pt>
                <c:pt idx="1109">
                  <c:v>41577</c:v>
                </c:pt>
                <c:pt idx="1110">
                  <c:v>41576</c:v>
                </c:pt>
                <c:pt idx="1111">
                  <c:v>41575</c:v>
                </c:pt>
                <c:pt idx="1112">
                  <c:v>41572</c:v>
                </c:pt>
                <c:pt idx="1113">
                  <c:v>41571</c:v>
                </c:pt>
                <c:pt idx="1114">
                  <c:v>41570</c:v>
                </c:pt>
                <c:pt idx="1115">
                  <c:v>41569</c:v>
                </c:pt>
                <c:pt idx="1116">
                  <c:v>41568</c:v>
                </c:pt>
                <c:pt idx="1117">
                  <c:v>41565</c:v>
                </c:pt>
                <c:pt idx="1118">
                  <c:v>41564</c:v>
                </c:pt>
                <c:pt idx="1119">
                  <c:v>41563</c:v>
                </c:pt>
                <c:pt idx="1120">
                  <c:v>41562</c:v>
                </c:pt>
                <c:pt idx="1121">
                  <c:v>41558</c:v>
                </c:pt>
                <c:pt idx="1122">
                  <c:v>41557</c:v>
                </c:pt>
                <c:pt idx="1123">
                  <c:v>41556</c:v>
                </c:pt>
                <c:pt idx="1124">
                  <c:v>41555</c:v>
                </c:pt>
                <c:pt idx="1125">
                  <c:v>41554</c:v>
                </c:pt>
                <c:pt idx="1126">
                  <c:v>41551</c:v>
                </c:pt>
                <c:pt idx="1127">
                  <c:v>41550</c:v>
                </c:pt>
                <c:pt idx="1128">
                  <c:v>41549</c:v>
                </c:pt>
                <c:pt idx="1129">
                  <c:v>41548</c:v>
                </c:pt>
                <c:pt idx="1130">
                  <c:v>41547</c:v>
                </c:pt>
                <c:pt idx="1131">
                  <c:v>41544</c:v>
                </c:pt>
                <c:pt idx="1132">
                  <c:v>41543</c:v>
                </c:pt>
                <c:pt idx="1133">
                  <c:v>41542</c:v>
                </c:pt>
                <c:pt idx="1134">
                  <c:v>41541</c:v>
                </c:pt>
                <c:pt idx="1135">
                  <c:v>41540</c:v>
                </c:pt>
                <c:pt idx="1136">
                  <c:v>41537</c:v>
                </c:pt>
                <c:pt idx="1137">
                  <c:v>41536</c:v>
                </c:pt>
                <c:pt idx="1138">
                  <c:v>41535</c:v>
                </c:pt>
                <c:pt idx="1139">
                  <c:v>41534</c:v>
                </c:pt>
                <c:pt idx="1140">
                  <c:v>41533</c:v>
                </c:pt>
                <c:pt idx="1141">
                  <c:v>41530</c:v>
                </c:pt>
                <c:pt idx="1142">
                  <c:v>41529</c:v>
                </c:pt>
                <c:pt idx="1143">
                  <c:v>41528</c:v>
                </c:pt>
                <c:pt idx="1144">
                  <c:v>41527</c:v>
                </c:pt>
                <c:pt idx="1145">
                  <c:v>41526</c:v>
                </c:pt>
                <c:pt idx="1146">
                  <c:v>41523</c:v>
                </c:pt>
                <c:pt idx="1147">
                  <c:v>41522</c:v>
                </c:pt>
                <c:pt idx="1148">
                  <c:v>41521</c:v>
                </c:pt>
                <c:pt idx="1149">
                  <c:v>41520</c:v>
                </c:pt>
                <c:pt idx="1150">
                  <c:v>41516</c:v>
                </c:pt>
                <c:pt idx="1151">
                  <c:v>41515</c:v>
                </c:pt>
                <c:pt idx="1152">
                  <c:v>41514</c:v>
                </c:pt>
                <c:pt idx="1153">
                  <c:v>41513</c:v>
                </c:pt>
                <c:pt idx="1154">
                  <c:v>41512</c:v>
                </c:pt>
                <c:pt idx="1155">
                  <c:v>41509</c:v>
                </c:pt>
                <c:pt idx="1156">
                  <c:v>41508</c:v>
                </c:pt>
                <c:pt idx="1157">
                  <c:v>41507</c:v>
                </c:pt>
                <c:pt idx="1158">
                  <c:v>41506</c:v>
                </c:pt>
                <c:pt idx="1159">
                  <c:v>41505</c:v>
                </c:pt>
                <c:pt idx="1160">
                  <c:v>41502</c:v>
                </c:pt>
                <c:pt idx="1161">
                  <c:v>41501</c:v>
                </c:pt>
                <c:pt idx="1162">
                  <c:v>41500</c:v>
                </c:pt>
                <c:pt idx="1163">
                  <c:v>41499</c:v>
                </c:pt>
                <c:pt idx="1164">
                  <c:v>41498</c:v>
                </c:pt>
                <c:pt idx="1165">
                  <c:v>41495</c:v>
                </c:pt>
                <c:pt idx="1166">
                  <c:v>41494</c:v>
                </c:pt>
                <c:pt idx="1167">
                  <c:v>41493</c:v>
                </c:pt>
                <c:pt idx="1168">
                  <c:v>41492</c:v>
                </c:pt>
                <c:pt idx="1169">
                  <c:v>41491</c:v>
                </c:pt>
                <c:pt idx="1170">
                  <c:v>41488</c:v>
                </c:pt>
                <c:pt idx="1171">
                  <c:v>41487</c:v>
                </c:pt>
                <c:pt idx="1172">
                  <c:v>41486</c:v>
                </c:pt>
                <c:pt idx="1173">
                  <c:v>41485</c:v>
                </c:pt>
                <c:pt idx="1174">
                  <c:v>41484</c:v>
                </c:pt>
                <c:pt idx="1175">
                  <c:v>41481</c:v>
                </c:pt>
                <c:pt idx="1176">
                  <c:v>41480</c:v>
                </c:pt>
                <c:pt idx="1177">
                  <c:v>41479</c:v>
                </c:pt>
                <c:pt idx="1178">
                  <c:v>41478</c:v>
                </c:pt>
                <c:pt idx="1179">
                  <c:v>41477</c:v>
                </c:pt>
                <c:pt idx="1180">
                  <c:v>41474</c:v>
                </c:pt>
                <c:pt idx="1181">
                  <c:v>41473</c:v>
                </c:pt>
                <c:pt idx="1182">
                  <c:v>41472</c:v>
                </c:pt>
                <c:pt idx="1183">
                  <c:v>41471</c:v>
                </c:pt>
                <c:pt idx="1184">
                  <c:v>41470</c:v>
                </c:pt>
                <c:pt idx="1185">
                  <c:v>41467</c:v>
                </c:pt>
                <c:pt idx="1186">
                  <c:v>41466</c:v>
                </c:pt>
                <c:pt idx="1187">
                  <c:v>41465</c:v>
                </c:pt>
                <c:pt idx="1188">
                  <c:v>41464</c:v>
                </c:pt>
                <c:pt idx="1189">
                  <c:v>41463</c:v>
                </c:pt>
                <c:pt idx="1190">
                  <c:v>41460</c:v>
                </c:pt>
                <c:pt idx="1191">
                  <c:v>41458</c:v>
                </c:pt>
                <c:pt idx="1192">
                  <c:v>41457</c:v>
                </c:pt>
                <c:pt idx="1193">
                  <c:v>41456</c:v>
                </c:pt>
                <c:pt idx="1194">
                  <c:v>41453</c:v>
                </c:pt>
                <c:pt idx="1195">
                  <c:v>41452</c:v>
                </c:pt>
                <c:pt idx="1196">
                  <c:v>41451</c:v>
                </c:pt>
                <c:pt idx="1197">
                  <c:v>41450</c:v>
                </c:pt>
                <c:pt idx="1198">
                  <c:v>41449</c:v>
                </c:pt>
                <c:pt idx="1199">
                  <c:v>41446</c:v>
                </c:pt>
                <c:pt idx="1200">
                  <c:v>41445</c:v>
                </c:pt>
                <c:pt idx="1201">
                  <c:v>41444</c:v>
                </c:pt>
                <c:pt idx="1202">
                  <c:v>41443</c:v>
                </c:pt>
                <c:pt idx="1203">
                  <c:v>41442</c:v>
                </c:pt>
                <c:pt idx="1204">
                  <c:v>41439</c:v>
                </c:pt>
                <c:pt idx="1205">
                  <c:v>41438</c:v>
                </c:pt>
                <c:pt idx="1206">
                  <c:v>41437</c:v>
                </c:pt>
                <c:pt idx="1207">
                  <c:v>41436</c:v>
                </c:pt>
                <c:pt idx="1208">
                  <c:v>41435</c:v>
                </c:pt>
                <c:pt idx="1209">
                  <c:v>41432</c:v>
                </c:pt>
                <c:pt idx="1210">
                  <c:v>41431</c:v>
                </c:pt>
                <c:pt idx="1211">
                  <c:v>41430</c:v>
                </c:pt>
                <c:pt idx="1212">
                  <c:v>41429</c:v>
                </c:pt>
                <c:pt idx="1213">
                  <c:v>41428</c:v>
                </c:pt>
                <c:pt idx="1214">
                  <c:v>41425</c:v>
                </c:pt>
                <c:pt idx="1215">
                  <c:v>41424</c:v>
                </c:pt>
                <c:pt idx="1216">
                  <c:v>41423</c:v>
                </c:pt>
                <c:pt idx="1217">
                  <c:v>41422</c:v>
                </c:pt>
                <c:pt idx="1218">
                  <c:v>41418</c:v>
                </c:pt>
                <c:pt idx="1219">
                  <c:v>41417</c:v>
                </c:pt>
                <c:pt idx="1220">
                  <c:v>41416</c:v>
                </c:pt>
                <c:pt idx="1221">
                  <c:v>41415</c:v>
                </c:pt>
                <c:pt idx="1222">
                  <c:v>41414</c:v>
                </c:pt>
                <c:pt idx="1223">
                  <c:v>41411</c:v>
                </c:pt>
                <c:pt idx="1224">
                  <c:v>41410</c:v>
                </c:pt>
                <c:pt idx="1225">
                  <c:v>41409</c:v>
                </c:pt>
                <c:pt idx="1226">
                  <c:v>41408</c:v>
                </c:pt>
                <c:pt idx="1227">
                  <c:v>41407</c:v>
                </c:pt>
                <c:pt idx="1228">
                  <c:v>41404</c:v>
                </c:pt>
                <c:pt idx="1229">
                  <c:v>41403</c:v>
                </c:pt>
                <c:pt idx="1230">
                  <c:v>41402</c:v>
                </c:pt>
                <c:pt idx="1231">
                  <c:v>41401</c:v>
                </c:pt>
                <c:pt idx="1232">
                  <c:v>41400</c:v>
                </c:pt>
                <c:pt idx="1233">
                  <c:v>41397</c:v>
                </c:pt>
                <c:pt idx="1234">
                  <c:v>41396</c:v>
                </c:pt>
                <c:pt idx="1235">
                  <c:v>41395</c:v>
                </c:pt>
                <c:pt idx="1236">
                  <c:v>41394</c:v>
                </c:pt>
                <c:pt idx="1237">
                  <c:v>41393</c:v>
                </c:pt>
                <c:pt idx="1238">
                  <c:v>41390</c:v>
                </c:pt>
                <c:pt idx="1239">
                  <c:v>41389</c:v>
                </c:pt>
                <c:pt idx="1240">
                  <c:v>41388</c:v>
                </c:pt>
                <c:pt idx="1241">
                  <c:v>41387</c:v>
                </c:pt>
                <c:pt idx="1242">
                  <c:v>41386</c:v>
                </c:pt>
                <c:pt idx="1243">
                  <c:v>41383</c:v>
                </c:pt>
                <c:pt idx="1244">
                  <c:v>41382</c:v>
                </c:pt>
                <c:pt idx="1245">
                  <c:v>41381</c:v>
                </c:pt>
                <c:pt idx="1246">
                  <c:v>41380</c:v>
                </c:pt>
                <c:pt idx="1247">
                  <c:v>41379</c:v>
                </c:pt>
                <c:pt idx="1248">
                  <c:v>41376</c:v>
                </c:pt>
                <c:pt idx="1249">
                  <c:v>41375</c:v>
                </c:pt>
                <c:pt idx="1250">
                  <c:v>41374</c:v>
                </c:pt>
                <c:pt idx="1251">
                  <c:v>41373</c:v>
                </c:pt>
                <c:pt idx="1252">
                  <c:v>41372</c:v>
                </c:pt>
                <c:pt idx="1253">
                  <c:v>41369</c:v>
                </c:pt>
                <c:pt idx="1254">
                  <c:v>41368</c:v>
                </c:pt>
                <c:pt idx="1255">
                  <c:v>41367</c:v>
                </c:pt>
                <c:pt idx="1256">
                  <c:v>41366</c:v>
                </c:pt>
                <c:pt idx="1257">
                  <c:v>41365</c:v>
                </c:pt>
                <c:pt idx="1258">
                  <c:v>41361</c:v>
                </c:pt>
                <c:pt idx="1259">
                  <c:v>41360</c:v>
                </c:pt>
                <c:pt idx="1260">
                  <c:v>41359</c:v>
                </c:pt>
                <c:pt idx="1261">
                  <c:v>41358</c:v>
                </c:pt>
                <c:pt idx="1262">
                  <c:v>41355</c:v>
                </c:pt>
                <c:pt idx="1263">
                  <c:v>41354</c:v>
                </c:pt>
                <c:pt idx="1264">
                  <c:v>41353</c:v>
                </c:pt>
                <c:pt idx="1265">
                  <c:v>41352</c:v>
                </c:pt>
                <c:pt idx="1266">
                  <c:v>41351</c:v>
                </c:pt>
                <c:pt idx="1267">
                  <c:v>41348</c:v>
                </c:pt>
                <c:pt idx="1268">
                  <c:v>41347</c:v>
                </c:pt>
                <c:pt idx="1269">
                  <c:v>41346</c:v>
                </c:pt>
                <c:pt idx="1270">
                  <c:v>41345</c:v>
                </c:pt>
                <c:pt idx="1271">
                  <c:v>41344</c:v>
                </c:pt>
                <c:pt idx="1272">
                  <c:v>41341</c:v>
                </c:pt>
                <c:pt idx="1273">
                  <c:v>41340</c:v>
                </c:pt>
                <c:pt idx="1274">
                  <c:v>41339</c:v>
                </c:pt>
                <c:pt idx="1275">
                  <c:v>41338</c:v>
                </c:pt>
                <c:pt idx="1276">
                  <c:v>41337</c:v>
                </c:pt>
                <c:pt idx="1277">
                  <c:v>41334</c:v>
                </c:pt>
                <c:pt idx="1278">
                  <c:v>41333</c:v>
                </c:pt>
                <c:pt idx="1279">
                  <c:v>41332</c:v>
                </c:pt>
                <c:pt idx="1280">
                  <c:v>41331</c:v>
                </c:pt>
                <c:pt idx="1281">
                  <c:v>41330</c:v>
                </c:pt>
                <c:pt idx="1282">
                  <c:v>41327</c:v>
                </c:pt>
                <c:pt idx="1283">
                  <c:v>41326</c:v>
                </c:pt>
                <c:pt idx="1284">
                  <c:v>41325</c:v>
                </c:pt>
                <c:pt idx="1285">
                  <c:v>41324</c:v>
                </c:pt>
                <c:pt idx="1286">
                  <c:v>41320</c:v>
                </c:pt>
                <c:pt idx="1287">
                  <c:v>41319</c:v>
                </c:pt>
                <c:pt idx="1288">
                  <c:v>41318</c:v>
                </c:pt>
                <c:pt idx="1289">
                  <c:v>41317</c:v>
                </c:pt>
                <c:pt idx="1290">
                  <c:v>41316</c:v>
                </c:pt>
                <c:pt idx="1291">
                  <c:v>41313</c:v>
                </c:pt>
                <c:pt idx="1292">
                  <c:v>41312</c:v>
                </c:pt>
                <c:pt idx="1293">
                  <c:v>41311</c:v>
                </c:pt>
                <c:pt idx="1294">
                  <c:v>41310</c:v>
                </c:pt>
                <c:pt idx="1295">
                  <c:v>41309</c:v>
                </c:pt>
                <c:pt idx="1296">
                  <c:v>41306</c:v>
                </c:pt>
                <c:pt idx="1297">
                  <c:v>41305</c:v>
                </c:pt>
                <c:pt idx="1298">
                  <c:v>41304</c:v>
                </c:pt>
                <c:pt idx="1299">
                  <c:v>41303</c:v>
                </c:pt>
                <c:pt idx="1300">
                  <c:v>41302</c:v>
                </c:pt>
                <c:pt idx="1301">
                  <c:v>41299</c:v>
                </c:pt>
                <c:pt idx="1302">
                  <c:v>41298</c:v>
                </c:pt>
                <c:pt idx="1303">
                  <c:v>41297</c:v>
                </c:pt>
                <c:pt idx="1304">
                  <c:v>41296</c:v>
                </c:pt>
                <c:pt idx="1305">
                  <c:v>41292</c:v>
                </c:pt>
                <c:pt idx="1306">
                  <c:v>41291</c:v>
                </c:pt>
                <c:pt idx="1307">
                  <c:v>41290</c:v>
                </c:pt>
                <c:pt idx="1308">
                  <c:v>41289</c:v>
                </c:pt>
                <c:pt idx="1309">
                  <c:v>41288</c:v>
                </c:pt>
                <c:pt idx="1310">
                  <c:v>41285</c:v>
                </c:pt>
                <c:pt idx="1311">
                  <c:v>41284</c:v>
                </c:pt>
                <c:pt idx="1312">
                  <c:v>41283</c:v>
                </c:pt>
                <c:pt idx="1313">
                  <c:v>41282</c:v>
                </c:pt>
                <c:pt idx="1314">
                  <c:v>41281</c:v>
                </c:pt>
                <c:pt idx="1315">
                  <c:v>41278</c:v>
                </c:pt>
                <c:pt idx="1316">
                  <c:v>41277</c:v>
                </c:pt>
                <c:pt idx="1317">
                  <c:v>41276</c:v>
                </c:pt>
                <c:pt idx="1318">
                  <c:v>41274</c:v>
                </c:pt>
                <c:pt idx="1319">
                  <c:v>41271</c:v>
                </c:pt>
                <c:pt idx="1320">
                  <c:v>41270</c:v>
                </c:pt>
                <c:pt idx="1321">
                  <c:v>41269</c:v>
                </c:pt>
                <c:pt idx="1322">
                  <c:v>41267</c:v>
                </c:pt>
                <c:pt idx="1323">
                  <c:v>41264</c:v>
                </c:pt>
                <c:pt idx="1324">
                  <c:v>41263</c:v>
                </c:pt>
                <c:pt idx="1325">
                  <c:v>41262</c:v>
                </c:pt>
                <c:pt idx="1326">
                  <c:v>41261</c:v>
                </c:pt>
                <c:pt idx="1327">
                  <c:v>41260</c:v>
                </c:pt>
                <c:pt idx="1328">
                  <c:v>41257</c:v>
                </c:pt>
                <c:pt idx="1329">
                  <c:v>41256</c:v>
                </c:pt>
                <c:pt idx="1330">
                  <c:v>41255</c:v>
                </c:pt>
                <c:pt idx="1331">
                  <c:v>41254</c:v>
                </c:pt>
                <c:pt idx="1332">
                  <c:v>41253</c:v>
                </c:pt>
                <c:pt idx="1333">
                  <c:v>41250</c:v>
                </c:pt>
                <c:pt idx="1334">
                  <c:v>41249</c:v>
                </c:pt>
                <c:pt idx="1335">
                  <c:v>41248</c:v>
                </c:pt>
                <c:pt idx="1336">
                  <c:v>41247</c:v>
                </c:pt>
                <c:pt idx="1337">
                  <c:v>41246</c:v>
                </c:pt>
                <c:pt idx="1338">
                  <c:v>41243</c:v>
                </c:pt>
                <c:pt idx="1339">
                  <c:v>41242</c:v>
                </c:pt>
                <c:pt idx="1340">
                  <c:v>41241</c:v>
                </c:pt>
                <c:pt idx="1341">
                  <c:v>41240</c:v>
                </c:pt>
                <c:pt idx="1342">
                  <c:v>41239</c:v>
                </c:pt>
                <c:pt idx="1343">
                  <c:v>41236</c:v>
                </c:pt>
                <c:pt idx="1344">
                  <c:v>41234</c:v>
                </c:pt>
                <c:pt idx="1345">
                  <c:v>41233</c:v>
                </c:pt>
                <c:pt idx="1346">
                  <c:v>41232</c:v>
                </c:pt>
                <c:pt idx="1347">
                  <c:v>41229</c:v>
                </c:pt>
                <c:pt idx="1348">
                  <c:v>41228</c:v>
                </c:pt>
                <c:pt idx="1349">
                  <c:v>41227</c:v>
                </c:pt>
                <c:pt idx="1350">
                  <c:v>41226</c:v>
                </c:pt>
                <c:pt idx="1351">
                  <c:v>41222</c:v>
                </c:pt>
                <c:pt idx="1352">
                  <c:v>41221</c:v>
                </c:pt>
                <c:pt idx="1353">
                  <c:v>41220</c:v>
                </c:pt>
                <c:pt idx="1354">
                  <c:v>41219</c:v>
                </c:pt>
                <c:pt idx="1355">
                  <c:v>41218</c:v>
                </c:pt>
                <c:pt idx="1356">
                  <c:v>41215</c:v>
                </c:pt>
                <c:pt idx="1357">
                  <c:v>41214</c:v>
                </c:pt>
                <c:pt idx="1358">
                  <c:v>41213</c:v>
                </c:pt>
                <c:pt idx="1359">
                  <c:v>41212</c:v>
                </c:pt>
                <c:pt idx="1360">
                  <c:v>41211</c:v>
                </c:pt>
                <c:pt idx="1361">
                  <c:v>41208</c:v>
                </c:pt>
                <c:pt idx="1362">
                  <c:v>41207</c:v>
                </c:pt>
                <c:pt idx="1363">
                  <c:v>41206</c:v>
                </c:pt>
                <c:pt idx="1364">
                  <c:v>41205</c:v>
                </c:pt>
                <c:pt idx="1365">
                  <c:v>41204</c:v>
                </c:pt>
                <c:pt idx="1366">
                  <c:v>41201</c:v>
                </c:pt>
                <c:pt idx="1367">
                  <c:v>41200</c:v>
                </c:pt>
                <c:pt idx="1368">
                  <c:v>41199</c:v>
                </c:pt>
                <c:pt idx="1369">
                  <c:v>41198</c:v>
                </c:pt>
                <c:pt idx="1370">
                  <c:v>41197</c:v>
                </c:pt>
                <c:pt idx="1371">
                  <c:v>41194</c:v>
                </c:pt>
                <c:pt idx="1372">
                  <c:v>41193</c:v>
                </c:pt>
                <c:pt idx="1373">
                  <c:v>41192</c:v>
                </c:pt>
                <c:pt idx="1374">
                  <c:v>41191</c:v>
                </c:pt>
                <c:pt idx="1375">
                  <c:v>41187</c:v>
                </c:pt>
                <c:pt idx="1376">
                  <c:v>41186</c:v>
                </c:pt>
                <c:pt idx="1377">
                  <c:v>41185</c:v>
                </c:pt>
                <c:pt idx="1378">
                  <c:v>41184</c:v>
                </c:pt>
                <c:pt idx="1379">
                  <c:v>41183</c:v>
                </c:pt>
                <c:pt idx="1380">
                  <c:v>41180</c:v>
                </c:pt>
                <c:pt idx="1381">
                  <c:v>41179</c:v>
                </c:pt>
                <c:pt idx="1382">
                  <c:v>41178</c:v>
                </c:pt>
                <c:pt idx="1383">
                  <c:v>41177</c:v>
                </c:pt>
                <c:pt idx="1384">
                  <c:v>41176</c:v>
                </c:pt>
                <c:pt idx="1385">
                  <c:v>41173</c:v>
                </c:pt>
                <c:pt idx="1386">
                  <c:v>41172</c:v>
                </c:pt>
                <c:pt idx="1387">
                  <c:v>41171</c:v>
                </c:pt>
                <c:pt idx="1388">
                  <c:v>41170</c:v>
                </c:pt>
                <c:pt idx="1389">
                  <c:v>41169</c:v>
                </c:pt>
                <c:pt idx="1390">
                  <c:v>41166</c:v>
                </c:pt>
                <c:pt idx="1391">
                  <c:v>41165</c:v>
                </c:pt>
                <c:pt idx="1392">
                  <c:v>41164</c:v>
                </c:pt>
                <c:pt idx="1393">
                  <c:v>41163</c:v>
                </c:pt>
                <c:pt idx="1394">
                  <c:v>41162</c:v>
                </c:pt>
                <c:pt idx="1395">
                  <c:v>41159</c:v>
                </c:pt>
                <c:pt idx="1396">
                  <c:v>41158</c:v>
                </c:pt>
                <c:pt idx="1397">
                  <c:v>41157</c:v>
                </c:pt>
                <c:pt idx="1398">
                  <c:v>41156</c:v>
                </c:pt>
                <c:pt idx="1399">
                  <c:v>41152</c:v>
                </c:pt>
                <c:pt idx="1400">
                  <c:v>41151</c:v>
                </c:pt>
                <c:pt idx="1401">
                  <c:v>41150</c:v>
                </c:pt>
                <c:pt idx="1402">
                  <c:v>41149</c:v>
                </c:pt>
                <c:pt idx="1403">
                  <c:v>41148</c:v>
                </c:pt>
                <c:pt idx="1404">
                  <c:v>41145</c:v>
                </c:pt>
                <c:pt idx="1405">
                  <c:v>41144</c:v>
                </c:pt>
                <c:pt idx="1406">
                  <c:v>41143</c:v>
                </c:pt>
                <c:pt idx="1407">
                  <c:v>41142</c:v>
                </c:pt>
                <c:pt idx="1408">
                  <c:v>41141</c:v>
                </c:pt>
                <c:pt idx="1409">
                  <c:v>41138</c:v>
                </c:pt>
                <c:pt idx="1410">
                  <c:v>41137</c:v>
                </c:pt>
                <c:pt idx="1411">
                  <c:v>41136</c:v>
                </c:pt>
                <c:pt idx="1412">
                  <c:v>41135</c:v>
                </c:pt>
                <c:pt idx="1413">
                  <c:v>41134</c:v>
                </c:pt>
                <c:pt idx="1414">
                  <c:v>41131</c:v>
                </c:pt>
                <c:pt idx="1415">
                  <c:v>41130</c:v>
                </c:pt>
                <c:pt idx="1416">
                  <c:v>41129</c:v>
                </c:pt>
                <c:pt idx="1417">
                  <c:v>41128</c:v>
                </c:pt>
                <c:pt idx="1418">
                  <c:v>41127</c:v>
                </c:pt>
                <c:pt idx="1419">
                  <c:v>41124</c:v>
                </c:pt>
                <c:pt idx="1420">
                  <c:v>41123</c:v>
                </c:pt>
                <c:pt idx="1421">
                  <c:v>41122</c:v>
                </c:pt>
                <c:pt idx="1422">
                  <c:v>41121</c:v>
                </c:pt>
                <c:pt idx="1423">
                  <c:v>41120</c:v>
                </c:pt>
                <c:pt idx="1424">
                  <c:v>41117</c:v>
                </c:pt>
                <c:pt idx="1425">
                  <c:v>41116</c:v>
                </c:pt>
                <c:pt idx="1426">
                  <c:v>41115</c:v>
                </c:pt>
                <c:pt idx="1427">
                  <c:v>41114</c:v>
                </c:pt>
                <c:pt idx="1428">
                  <c:v>41113</c:v>
                </c:pt>
                <c:pt idx="1429">
                  <c:v>41110</c:v>
                </c:pt>
                <c:pt idx="1430">
                  <c:v>41109</c:v>
                </c:pt>
                <c:pt idx="1431">
                  <c:v>41108</c:v>
                </c:pt>
                <c:pt idx="1432">
                  <c:v>41107</c:v>
                </c:pt>
                <c:pt idx="1433">
                  <c:v>41106</c:v>
                </c:pt>
                <c:pt idx="1434">
                  <c:v>41103</c:v>
                </c:pt>
                <c:pt idx="1435">
                  <c:v>41102</c:v>
                </c:pt>
                <c:pt idx="1436">
                  <c:v>41101</c:v>
                </c:pt>
                <c:pt idx="1437">
                  <c:v>41100</c:v>
                </c:pt>
                <c:pt idx="1438">
                  <c:v>41099</c:v>
                </c:pt>
                <c:pt idx="1439">
                  <c:v>41096</c:v>
                </c:pt>
                <c:pt idx="1440">
                  <c:v>41095</c:v>
                </c:pt>
                <c:pt idx="1441">
                  <c:v>41093</c:v>
                </c:pt>
                <c:pt idx="1442">
                  <c:v>41092</c:v>
                </c:pt>
                <c:pt idx="1443">
                  <c:v>41089</c:v>
                </c:pt>
                <c:pt idx="1444">
                  <c:v>41088</c:v>
                </c:pt>
                <c:pt idx="1445">
                  <c:v>41087</c:v>
                </c:pt>
                <c:pt idx="1446">
                  <c:v>41086</c:v>
                </c:pt>
                <c:pt idx="1447">
                  <c:v>41085</c:v>
                </c:pt>
                <c:pt idx="1448">
                  <c:v>41082</c:v>
                </c:pt>
                <c:pt idx="1449">
                  <c:v>41081</c:v>
                </c:pt>
                <c:pt idx="1450">
                  <c:v>41080</c:v>
                </c:pt>
                <c:pt idx="1451">
                  <c:v>41079</c:v>
                </c:pt>
                <c:pt idx="1452">
                  <c:v>41078</c:v>
                </c:pt>
                <c:pt idx="1453">
                  <c:v>41075</c:v>
                </c:pt>
                <c:pt idx="1454">
                  <c:v>41074</c:v>
                </c:pt>
                <c:pt idx="1455">
                  <c:v>41073</c:v>
                </c:pt>
                <c:pt idx="1456">
                  <c:v>41072</c:v>
                </c:pt>
                <c:pt idx="1457">
                  <c:v>41071</c:v>
                </c:pt>
                <c:pt idx="1458">
                  <c:v>41068</c:v>
                </c:pt>
                <c:pt idx="1459">
                  <c:v>41067</c:v>
                </c:pt>
                <c:pt idx="1460">
                  <c:v>41066</c:v>
                </c:pt>
                <c:pt idx="1461">
                  <c:v>41065</c:v>
                </c:pt>
                <c:pt idx="1462">
                  <c:v>41064</c:v>
                </c:pt>
                <c:pt idx="1463">
                  <c:v>41061</c:v>
                </c:pt>
                <c:pt idx="1464">
                  <c:v>41060</c:v>
                </c:pt>
                <c:pt idx="1465">
                  <c:v>41059</c:v>
                </c:pt>
                <c:pt idx="1466">
                  <c:v>41058</c:v>
                </c:pt>
                <c:pt idx="1467">
                  <c:v>41054</c:v>
                </c:pt>
                <c:pt idx="1468">
                  <c:v>41053</c:v>
                </c:pt>
                <c:pt idx="1469">
                  <c:v>41052</c:v>
                </c:pt>
                <c:pt idx="1470">
                  <c:v>41051</c:v>
                </c:pt>
                <c:pt idx="1471">
                  <c:v>41050</c:v>
                </c:pt>
                <c:pt idx="1472">
                  <c:v>41047</c:v>
                </c:pt>
                <c:pt idx="1473">
                  <c:v>41046</c:v>
                </c:pt>
                <c:pt idx="1474">
                  <c:v>41045</c:v>
                </c:pt>
                <c:pt idx="1475">
                  <c:v>41044</c:v>
                </c:pt>
                <c:pt idx="1476">
                  <c:v>41043</c:v>
                </c:pt>
                <c:pt idx="1477">
                  <c:v>41040</c:v>
                </c:pt>
                <c:pt idx="1478">
                  <c:v>41039</c:v>
                </c:pt>
                <c:pt idx="1479">
                  <c:v>41038</c:v>
                </c:pt>
                <c:pt idx="1480">
                  <c:v>41037</c:v>
                </c:pt>
                <c:pt idx="1481">
                  <c:v>41036</c:v>
                </c:pt>
                <c:pt idx="1482">
                  <c:v>41033</c:v>
                </c:pt>
                <c:pt idx="1483">
                  <c:v>41032</c:v>
                </c:pt>
                <c:pt idx="1484">
                  <c:v>41031</c:v>
                </c:pt>
                <c:pt idx="1485">
                  <c:v>41030</c:v>
                </c:pt>
                <c:pt idx="1486">
                  <c:v>41029</c:v>
                </c:pt>
                <c:pt idx="1487">
                  <c:v>41026</c:v>
                </c:pt>
                <c:pt idx="1488">
                  <c:v>41025</c:v>
                </c:pt>
                <c:pt idx="1489">
                  <c:v>41024</c:v>
                </c:pt>
                <c:pt idx="1490">
                  <c:v>41023</c:v>
                </c:pt>
                <c:pt idx="1491">
                  <c:v>41022</c:v>
                </c:pt>
                <c:pt idx="1492">
                  <c:v>41019</c:v>
                </c:pt>
                <c:pt idx="1493">
                  <c:v>41018</c:v>
                </c:pt>
                <c:pt idx="1494">
                  <c:v>41017</c:v>
                </c:pt>
                <c:pt idx="1495">
                  <c:v>41016</c:v>
                </c:pt>
                <c:pt idx="1496">
                  <c:v>41015</c:v>
                </c:pt>
                <c:pt idx="1497">
                  <c:v>41012</c:v>
                </c:pt>
                <c:pt idx="1498">
                  <c:v>41011</c:v>
                </c:pt>
                <c:pt idx="1499">
                  <c:v>41010</c:v>
                </c:pt>
                <c:pt idx="1500">
                  <c:v>41009</c:v>
                </c:pt>
                <c:pt idx="1501">
                  <c:v>41008</c:v>
                </c:pt>
                <c:pt idx="1502">
                  <c:v>41004</c:v>
                </c:pt>
                <c:pt idx="1503">
                  <c:v>41003</c:v>
                </c:pt>
                <c:pt idx="1504">
                  <c:v>41002</c:v>
                </c:pt>
                <c:pt idx="1505">
                  <c:v>41001</c:v>
                </c:pt>
                <c:pt idx="1506">
                  <c:v>40998</c:v>
                </c:pt>
                <c:pt idx="1507">
                  <c:v>40997</c:v>
                </c:pt>
                <c:pt idx="1508">
                  <c:v>40996</c:v>
                </c:pt>
                <c:pt idx="1509">
                  <c:v>40995</c:v>
                </c:pt>
                <c:pt idx="1510">
                  <c:v>40994</c:v>
                </c:pt>
                <c:pt idx="1511">
                  <c:v>40991</c:v>
                </c:pt>
                <c:pt idx="1512">
                  <c:v>40990</c:v>
                </c:pt>
                <c:pt idx="1513">
                  <c:v>40989</c:v>
                </c:pt>
                <c:pt idx="1514">
                  <c:v>40988</c:v>
                </c:pt>
                <c:pt idx="1515">
                  <c:v>40987</c:v>
                </c:pt>
                <c:pt idx="1516">
                  <c:v>40984</c:v>
                </c:pt>
                <c:pt idx="1517">
                  <c:v>40983</c:v>
                </c:pt>
                <c:pt idx="1518">
                  <c:v>40982</c:v>
                </c:pt>
                <c:pt idx="1519">
                  <c:v>40981</c:v>
                </c:pt>
                <c:pt idx="1520">
                  <c:v>40980</c:v>
                </c:pt>
                <c:pt idx="1521">
                  <c:v>40977</c:v>
                </c:pt>
                <c:pt idx="1522">
                  <c:v>40976</c:v>
                </c:pt>
                <c:pt idx="1523">
                  <c:v>40975</c:v>
                </c:pt>
                <c:pt idx="1524">
                  <c:v>40974</c:v>
                </c:pt>
                <c:pt idx="1525">
                  <c:v>40973</c:v>
                </c:pt>
                <c:pt idx="1526">
                  <c:v>40970</c:v>
                </c:pt>
                <c:pt idx="1527">
                  <c:v>40969</c:v>
                </c:pt>
                <c:pt idx="1528">
                  <c:v>40968</c:v>
                </c:pt>
                <c:pt idx="1529">
                  <c:v>40967</c:v>
                </c:pt>
                <c:pt idx="1530">
                  <c:v>40966</c:v>
                </c:pt>
                <c:pt idx="1531">
                  <c:v>40963</c:v>
                </c:pt>
                <c:pt idx="1532">
                  <c:v>40962</c:v>
                </c:pt>
                <c:pt idx="1533">
                  <c:v>40961</c:v>
                </c:pt>
                <c:pt idx="1534">
                  <c:v>40960</c:v>
                </c:pt>
                <c:pt idx="1535">
                  <c:v>40956</c:v>
                </c:pt>
                <c:pt idx="1536">
                  <c:v>40955</c:v>
                </c:pt>
                <c:pt idx="1537">
                  <c:v>40954</c:v>
                </c:pt>
                <c:pt idx="1538">
                  <c:v>40953</c:v>
                </c:pt>
                <c:pt idx="1539">
                  <c:v>40952</c:v>
                </c:pt>
                <c:pt idx="1540">
                  <c:v>40949</c:v>
                </c:pt>
                <c:pt idx="1541">
                  <c:v>40948</c:v>
                </c:pt>
                <c:pt idx="1542">
                  <c:v>40947</c:v>
                </c:pt>
                <c:pt idx="1543">
                  <c:v>40946</c:v>
                </c:pt>
                <c:pt idx="1544">
                  <c:v>40945</c:v>
                </c:pt>
                <c:pt idx="1545">
                  <c:v>40942</c:v>
                </c:pt>
                <c:pt idx="1546">
                  <c:v>40941</c:v>
                </c:pt>
                <c:pt idx="1547">
                  <c:v>40940</c:v>
                </c:pt>
                <c:pt idx="1548">
                  <c:v>40939</c:v>
                </c:pt>
                <c:pt idx="1549">
                  <c:v>40938</c:v>
                </c:pt>
                <c:pt idx="1550">
                  <c:v>40935</c:v>
                </c:pt>
                <c:pt idx="1551">
                  <c:v>40934</c:v>
                </c:pt>
                <c:pt idx="1552">
                  <c:v>40933</c:v>
                </c:pt>
                <c:pt idx="1553">
                  <c:v>40932</c:v>
                </c:pt>
                <c:pt idx="1554">
                  <c:v>40931</c:v>
                </c:pt>
                <c:pt idx="1555">
                  <c:v>40928</c:v>
                </c:pt>
                <c:pt idx="1556">
                  <c:v>40927</c:v>
                </c:pt>
                <c:pt idx="1557">
                  <c:v>40926</c:v>
                </c:pt>
                <c:pt idx="1558">
                  <c:v>40925</c:v>
                </c:pt>
                <c:pt idx="1559">
                  <c:v>40921</c:v>
                </c:pt>
                <c:pt idx="1560">
                  <c:v>40920</c:v>
                </c:pt>
                <c:pt idx="1561">
                  <c:v>40919</c:v>
                </c:pt>
                <c:pt idx="1562">
                  <c:v>40918</c:v>
                </c:pt>
                <c:pt idx="1563">
                  <c:v>40917</c:v>
                </c:pt>
                <c:pt idx="1564">
                  <c:v>40914</c:v>
                </c:pt>
                <c:pt idx="1565">
                  <c:v>40913</c:v>
                </c:pt>
                <c:pt idx="1566">
                  <c:v>40912</c:v>
                </c:pt>
                <c:pt idx="1567">
                  <c:v>40911</c:v>
                </c:pt>
                <c:pt idx="1568">
                  <c:v>40907</c:v>
                </c:pt>
                <c:pt idx="1569">
                  <c:v>40906</c:v>
                </c:pt>
                <c:pt idx="1570">
                  <c:v>40905</c:v>
                </c:pt>
                <c:pt idx="1571">
                  <c:v>40904</c:v>
                </c:pt>
                <c:pt idx="1572">
                  <c:v>40900</c:v>
                </c:pt>
                <c:pt idx="1573">
                  <c:v>40899</c:v>
                </c:pt>
                <c:pt idx="1574">
                  <c:v>40898</c:v>
                </c:pt>
                <c:pt idx="1575">
                  <c:v>40897</c:v>
                </c:pt>
                <c:pt idx="1576">
                  <c:v>40896</c:v>
                </c:pt>
                <c:pt idx="1577">
                  <c:v>40893</c:v>
                </c:pt>
                <c:pt idx="1578">
                  <c:v>40892</c:v>
                </c:pt>
                <c:pt idx="1579">
                  <c:v>40891</c:v>
                </c:pt>
                <c:pt idx="1580">
                  <c:v>40890</c:v>
                </c:pt>
                <c:pt idx="1581">
                  <c:v>40889</c:v>
                </c:pt>
                <c:pt idx="1582">
                  <c:v>40886</c:v>
                </c:pt>
                <c:pt idx="1583">
                  <c:v>40885</c:v>
                </c:pt>
                <c:pt idx="1584">
                  <c:v>40884</c:v>
                </c:pt>
                <c:pt idx="1585">
                  <c:v>40883</c:v>
                </c:pt>
                <c:pt idx="1586">
                  <c:v>40882</c:v>
                </c:pt>
                <c:pt idx="1587">
                  <c:v>40879</c:v>
                </c:pt>
                <c:pt idx="1588">
                  <c:v>40878</c:v>
                </c:pt>
                <c:pt idx="1589">
                  <c:v>40877</c:v>
                </c:pt>
                <c:pt idx="1590">
                  <c:v>40876</c:v>
                </c:pt>
                <c:pt idx="1591">
                  <c:v>40875</c:v>
                </c:pt>
                <c:pt idx="1592">
                  <c:v>40872</c:v>
                </c:pt>
                <c:pt idx="1593">
                  <c:v>40870</c:v>
                </c:pt>
                <c:pt idx="1594">
                  <c:v>40869</c:v>
                </c:pt>
                <c:pt idx="1595">
                  <c:v>40868</c:v>
                </c:pt>
                <c:pt idx="1596">
                  <c:v>40865</c:v>
                </c:pt>
                <c:pt idx="1597">
                  <c:v>40864</c:v>
                </c:pt>
                <c:pt idx="1598">
                  <c:v>40863</c:v>
                </c:pt>
                <c:pt idx="1599">
                  <c:v>40862</c:v>
                </c:pt>
                <c:pt idx="1600">
                  <c:v>40861</c:v>
                </c:pt>
                <c:pt idx="1601">
                  <c:v>40857</c:v>
                </c:pt>
                <c:pt idx="1602">
                  <c:v>40856</c:v>
                </c:pt>
                <c:pt idx="1603">
                  <c:v>40855</c:v>
                </c:pt>
                <c:pt idx="1604">
                  <c:v>40854</c:v>
                </c:pt>
                <c:pt idx="1605">
                  <c:v>40851</c:v>
                </c:pt>
                <c:pt idx="1606">
                  <c:v>40850</c:v>
                </c:pt>
                <c:pt idx="1607">
                  <c:v>40849</c:v>
                </c:pt>
                <c:pt idx="1608">
                  <c:v>40848</c:v>
                </c:pt>
                <c:pt idx="1609">
                  <c:v>40847</c:v>
                </c:pt>
                <c:pt idx="1610">
                  <c:v>40844</c:v>
                </c:pt>
                <c:pt idx="1611">
                  <c:v>40843</c:v>
                </c:pt>
                <c:pt idx="1612">
                  <c:v>40842</c:v>
                </c:pt>
                <c:pt idx="1613">
                  <c:v>40841</c:v>
                </c:pt>
                <c:pt idx="1614">
                  <c:v>40840</c:v>
                </c:pt>
                <c:pt idx="1615">
                  <c:v>40837</c:v>
                </c:pt>
                <c:pt idx="1616">
                  <c:v>40836</c:v>
                </c:pt>
                <c:pt idx="1617">
                  <c:v>40835</c:v>
                </c:pt>
                <c:pt idx="1618">
                  <c:v>40834</c:v>
                </c:pt>
                <c:pt idx="1619">
                  <c:v>40833</c:v>
                </c:pt>
                <c:pt idx="1620">
                  <c:v>40830</c:v>
                </c:pt>
                <c:pt idx="1621">
                  <c:v>40829</c:v>
                </c:pt>
                <c:pt idx="1622">
                  <c:v>40828</c:v>
                </c:pt>
                <c:pt idx="1623">
                  <c:v>40827</c:v>
                </c:pt>
                <c:pt idx="1624">
                  <c:v>40823</c:v>
                </c:pt>
                <c:pt idx="1625">
                  <c:v>40822</c:v>
                </c:pt>
                <c:pt idx="1626">
                  <c:v>40821</c:v>
                </c:pt>
                <c:pt idx="1627">
                  <c:v>40820</c:v>
                </c:pt>
                <c:pt idx="1628">
                  <c:v>40819</c:v>
                </c:pt>
                <c:pt idx="1629">
                  <c:v>40816</c:v>
                </c:pt>
                <c:pt idx="1630">
                  <c:v>40815</c:v>
                </c:pt>
                <c:pt idx="1631">
                  <c:v>40814</c:v>
                </c:pt>
                <c:pt idx="1632">
                  <c:v>40813</c:v>
                </c:pt>
                <c:pt idx="1633">
                  <c:v>40812</c:v>
                </c:pt>
                <c:pt idx="1634">
                  <c:v>40809</c:v>
                </c:pt>
                <c:pt idx="1635">
                  <c:v>40808</c:v>
                </c:pt>
                <c:pt idx="1636">
                  <c:v>40807</c:v>
                </c:pt>
                <c:pt idx="1637">
                  <c:v>40806</c:v>
                </c:pt>
                <c:pt idx="1638">
                  <c:v>40805</c:v>
                </c:pt>
                <c:pt idx="1639">
                  <c:v>40802</c:v>
                </c:pt>
                <c:pt idx="1640">
                  <c:v>40801</c:v>
                </c:pt>
                <c:pt idx="1641">
                  <c:v>40800</c:v>
                </c:pt>
                <c:pt idx="1642">
                  <c:v>40799</c:v>
                </c:pt>
                <c:pt idx="1643">
                  <c:v>40798</c:v>
                </c:pt>
                <c:pt idx="1644">
                  <c:v>40795</c:v>
                </c:pt>
                <c:pt idx="1645">
                  <c:v>40794</c:v>
                </c:pt>
                <c:pt idx="1646">
                  <c:v>40793</c:v>
                </c:pt>
                <c:pt idx="1647">
                  <c:v>40792</c:v>
                </c:pt>
                <c:pt idx="1648">
                  <c:v>40788</c:v>
                </c:pt>
                <c:pt idx="1649">
                  <c:v>40787</c:v>
                </c:pt>
                <c:pt idx="1650">
                  <c:v>40786</c:v>
                </c:pt>
                <c:pt idx="1651">
                  <c:v>40785</c:v>
                </c:pt>
                <c:pt idx="1652">
                  <c:v>40784</c:v>
                </c:pt>
                <c:pt idx="1653">
                  <c:v>40781</c:v>
                </c:pt>
                <c:pt idx="1654">
                  <c:v>40780</c:v>
                </c:pt>
                <c:pt idx="1655">
                  <c:v>40779</c:v>
                </c:pt>
                <c:pt idx="1656">
                  <c:v>40778</c:v>
                </c:pt>
                <c:pt idx="1657">
                  <c:v>40777</c:v>
                </c:pt>
                <c:pt idx="1658">
                  <c:v>40774</c:v>
                </c:pt>
                <c:pt idx="1659">
                  <c:v>40773</c:v>
                </c:pt>
                <c:pt idx="1660">
                  <c:v>40772</c:v>
                </c:pt>
                <c:pt idx="1661">
                  <c:v>40771</c:v>
                </c:pt>
                <c:pt idx="1662">
                  <c:v>40770</c:v>
                </c:pt>
                <c:pt idx="1663">
                  <c:v>40767</c:v>
                </c:pt>
                <c:pt idx="1664">
                  <c:v>40766</c:v>
                </c:pt>
                <c:pt idx="1665">
                  <c:v>40765</c:v>
                </c:pt>
                <c:pt idx="1666">
                  <c:v>40764</c:v>
                </c:pt>
                <c:pt idx="1667">
                  <c:v>40763</c:v>
                </c:pt>
                <c:pt idx="1668">
                  <c:v>40760</c:v>
                </c:pt>
                <c:pt idx="1669">
                  <c:v>40759</c:v>
                </c:pt>
                <c:pt idx="1670">
                  <c:v>40758</c:v>
                </c:pt>
                <c:pt idx="1671">
                  <c:v>40757</c:v>
                </c:pt>
                <c:pt idx="1672">
                  <c:v>40756</c:v>
                </c:pt>
                <c:pt idx="1673">
                  <c:v>40753</c:v>
                </c:pt>
                <c:pt idx="1674">
                  <c:v>40752</c:v>
                </c:pt>
                <c:pt idx="1675">
                  <c:v>40751</c:v>
                </c:pt>
                <c:pt idx="1676">
                  <c:v>40750</c:v>
                </c:pt>
                <c:pt idx="1677">
                  <c:v>40749</c:v>
                </c:pt>
                <c:pt idx="1678">
                  <c:v>40746</c:v>
                </c:pt>
                <c:pt idx="1679">
                  <c:v>40745</c:v>
                </c:pt>
                <c:pt idx="1680">
                  <c:v>40744</c:v>
                </c:pt>
                <c:pt idx="1681">
                  <c:v>40743</c:v>
                </c:pt>
                <c:pt idx="1682">
                  <c:v>40742</c:v>
                </c:pt>
                <c:pt idx="1683">
                  <c:v>40739</c:v>
                </c:pt>
                <c:pt idx="1684">
                  <c:v>40738</c:v>
                </c:pt>
                <c:pt idx="1685">
                  <c:v>40737</c:v>
                </c:pt>
                <c:pt idx="1686">
                  <c:v>40736</c:v>
                </c:pt>
                <c:pt idx="1687">
                  <c:v>40735</c:v>
                </c:pt>
                <c:pt idx="1688">
                  <c:v>40732</c:v>
                </c:pt>
                <c:pt idx="1689">
                  <c:v>40731</c:v>
                </c:pt>
                <c:pt idx="1690">
                  <c:v>40730</c:v>
                </c:pt>
                <c:pt idx="1691">
                  <c:v>40729</c:v>
                </c:pt>
                <c:pt idx="1692">
                  <c:v>40725</c:v>
                </c:pt>
                <c:pt idx="1693">
                  <c:v>40724</c:v>
                </c:pt>
                <c:pt idx="1694">
                  <c:v>40723</c:v>
                </c:pt>
                <c:pt idx="1695">
                  <c:v>40722</c:v>
                </c:pt>
                <c:pt idx="1696">
                  <c:v>40721</c:v>
                </c:pt>
                <c:pt idx="1697">
                  <c:v>40718</c:v>
                </c:pt>
                <c:pt idx="1698">
                  <c:v>40717</c:v>
                </c:pt>
                <c:pt idx="1699">
                  <c:v>40716</c:v>
                </c:pt>
                <c:pt idx="1700">
                  <c:v>40715</c:v>
                </c:pt>
                <c:pt idx="1701">
                  <c:v>40714</c:v>
                </c:pt>
                <c:pt idx="1702">
                  <c:v>40711</c:v>
                </c:pt>
                <c:pt idx="1703">
                  <c:v>40710</c:v>
                </c:pt>
                <c:pt idx="1704">
                  <c:v>40709</c:v>
                </c:pt>
                <c:pt idx="1705">
                  <c:v>40708</c:v>
                </c:pt>
                <c:pt idx="1706">
                  <c:v>40707</c:v>
                </c:pt>
                <c:pt idx="1707">
                  <c:v>40704</c:v>
                </c:pt>
                <c:pt idx="1708">
                  <c:v>40703</c:v>
                </c:pt>
                <c:pt idx="1709">
                  <c:v>40702</c:v>
                </c:pt>
                <c:pt idx="1710">
                  <c:v>40701</c:v>
                </c:pt>
                <c:pt idx="1711">
                  <c:v>40700</c:v>
                </c:pt>
                <c:pt idx="1712">
                  <c:v>40697</c:v>
                </c:pt>
                <c:pt idx="1713">
                  <c:v>40696</c:v>
                </c:pt>
                <c:pt idx="1714">
                  <c:v>40695</c:v>
                </c:pt>
                <c:pt idx="1715">
                  <c:v>40694</c:v>
                </c:pt>
                <c:pt idx="1716">
                  <c:v>40690</c:v>
                </c:pt>
                <c:pt idx="1717">
                  <c:v>40689</c:v>
                </c:pt>
                <c:pt idx="1718">
                  <c:v>40688</c:v>
                </c:pt>
                <c:pt idx="1719">
                  <c:v>40687</c:v>
                </c:pt>
                <c:pt idx="1720">
                  <c:v>40686</c:v>
                </c:pt>
                <c:pt idx="1721">
                  <c:v>40683</c:v>
                </c:pt>
                <c:pt idx="1722">
                  <c:v>40682</c:v>
                </c:pt>
                <c:pt idx="1723">
                  <c:v>40681</c:v>
                </c:pt>
                <c:pt idx="1724">
                  <c:v>40680</c:v>
                </c:pt>
                <c:pt idx="1725">
                  <c:v>40679</c:v>
                </c:pt>
                <c:pt idx="1726">
                  <c:v>40676</c:v>
                </c:pt>
                <c:pt idx="1727">
                  <c:v>40675</c:v>
                </c:pt>
                <c:pt idx="1728">
                  <c:v>40674</c:v>
                </c:pt>
                <c:pt idx="1729">
                  <c:v>40673</c:v>
                </c:pt>
                <c:pt idx="1730">
                  <c:v>40672</c:v>
                </c:pt>
                <c:pt idx="1731">
                  <c:v>40669</c:v>
                </c:pt>
                <c:pt idx="1732">
                  <c:v>40668</c:v>
                </c:pt>
                <c:pt idx="1733">
                  <c:v>40667</c:v>
                </c:pt>
                <c:pt idx="1734">
                  <c:v>40666</c:v>
                </c:pt>
                <c:pt idx="1735">
                  <c:v>40665</c:v>
                </c:pt>
                <c:pt idx="1736">
                  <c:v>40662</c:v>
                </c:pt>
                <c:pt idx="1737">
                  <c:v>40661</c:v>
                </c:pt>
                <c:pt idx="1738">
                  <c:v>40660</c:v>
                </c:pt>
                <c:pt idx="1739">
                  <c:v>40659</c:v>
                </c:pt>
                <c:pt idx="1740">
                  <c:v>40658</c:v>
                </c:pt>
                <c:pt idx="1741">
                  <c:v>40654</c:v>
                </c:pt>
                <c:pt idx="1742">
                  <c:v>40653</c:v>
                </c:pt>
                <c:pt idx="1743">
                  <c:v>40652</c:v>
                </c:pt>
                <c:pt idx="1744">
                  <c:v>40651</c:v>
                </c:pt>
                <c:pt idx="1745">
                  <c:v>40648</c:v>
                </c:pt>
                <c:pt idx="1746">
                  <c:v>40647</c:v>
                </c:pt>
                <c:pt idx="1747">
                  <c:v>40646</c:v>
                </c:pt>
                <c:pt idx="1748">
                  <c:v>40645</c:v>
                </c:pt>
                <c:pt idx="1749">
                  <c:v>40644</c:v>
                </c:pt>
                <c:pt idx="1750">
                  <c:v>40641</c:v>
                </c:pt>
                <c:pt idx="1751">
                  <c:v>40640</c:v>
                </c:pt>
                <c:pt idx="1752">
                  <c:v>40639</c:v>
                </c:pt>
                <c:pt idx="1753">
                  <c:v>40638</c:v>
                </c:pt>
                <c:pt idx="1754">
                  <c:v>40637</c:v>
                </c:pt>
                <c:pt idx="1755">
                  <c:v>40634</c:v>
                </c:pt>
                <c:pt idx="1756">
                  <c:v>40633</c:v>
                </c:pt>
                <c:pt idx="1757">
                  <c:v>40632</c:v>
                </c:pt>
                <c:pt idx="1758">
                  <c:v>40631</c:v>
                </c:pt>
                <c:pt idx="1759">
                  <c:v>40630</c:v>
                </c:pt>
                <c:pt idx="1760">
                  <c:v>40627</c:v>
                </c:pt>
                <c:pt idx="1761">
                  <c:v>40626</c:v>
                </c:pt>
                <c:pt idx="1762">
                  <c:v>40625</c:v>
                </c:pt>
                <c:pt idx="1763">
                  <c:v>40624</c:v>
                </c:pt>
                <c:pt idx="1764">
                  <c:v>40623</c:v>
                </c:pt>
                <c:pt idx="1765">
                  <c:v>40620</c:v>
                </c:pt>
                <c:pt idx="1766">
                  <c:v>40619</c:v>
                </c:pt>
                <c:pt idx="1767">
                  <c:v>40618</c:v>
                </c:pt>
                <c:pt idx="1768">
                  <c:v>40617</c:v>
                </c:pt>
                <c:pt idx="1769">
                  <c:v>40616</c:v>
                </c:pt>
                <c:pt idx="1770">
                  <c:v>40613</c:v>
                </c:pt>
                <c:pt idx="1771">
                  <c:v>40612</c:v>
                </c:pt>
                <c:pt idx="1772">
                  <c:v>40611</c:v>
                </c:pt>
                <c:pt idx="1773">
                  <c:v>40610</c:v>
                </c:pt>
                <c:pt idx="1774">
                  <c:v>40609</c:v>
                </c:pt>
                <c:pt idx="1775">
                  <c:v>40606</c:v>
                </c:pt>
                <c:pt idx="1776">
                  <c:v>40605</c:v>
                </c:pt>
                <c:pt idx="1777">
                  <c:v>40604</c:v>
                </c:pt>
                <c:pt idx="1778">
                  <c:v>40603</c:v>
                </c:pt>
                <c:pt idx="1779">
                  <c:v>40602</c:v>
                </c:pt>
                <c:pt idx="1780">
                  <c:v>40599</c:v>
                </c:pt>
                <c:pt idx="1781">
                  <c:v>40598</c:v>
                </c:pt>
                <c:pt idx="1782">
                  <c:v>40597</c:v>
                </c:pt>
                <c:pt idx="1783">
                  <c:v>40596</c:v>
                </c:pt>
                <c:pt idx="1784">
                  <c:v>40592</c:v>
                </c:pt>
                <c:pt idx="1785">
                  <c:v>40591</c:v>
                </c:pt>
                <c:pt idx="1786">
                  <c:v>40590</c:v>
                </c:pt>
                <c:pt idx="1787">
                  <c:v>40589</c:v>
                </c:pt>
                <c:pt idx="1788">
                  <c:v>40588</c:v>
                </c:pt>
                <c:pt idx="1789">
                  <c:v>40585</c:v>
                </c:pt>
                <c:pt idx="1790">
                  <c:v>40584</c:v>
                </c:pt>
                <c:pt idx="1791">
                  <c:v>40583</c:v>
                </c:pt>
                <c:pt idx="1792">
                  <c:v>40582</c:v>
                </c:pt>
                <c:pt idx="1793">
                  <c:v>40581</c:v>
                </c:pt>
                <c:pt idx="1794">
                  <c:v>40578</c:v>
                </c:pt>
                <c:pt idx="1795">
                  <c:v>40577</c:v>
                </c:pt>
                <c:pt idx="1796">
                  <c:v>40576</c:v>
                </c:pt>
                <c:pt idx="1797">
                  <c:v>40575</c:v>
                </c:pt>
                <c:pt idx="1798">
                  <c:v>40574</c:v>
                </c:pt>
                <c:pt idx="1799">
                  <c:v>40571</c:v>
                </c:pt>
                <c:pt idx="1800">
                  <c:v>40570</c:v>
                </c:pt>
                <c:pt idx="1801">
                  <c:v>40569</c:v>
                </c:pt>
                <c:pt idx="1802">
                  <c:v>40568</c:v>
                </c:pt>
                <c:pt idx="1803">
                  <c:v>40567</c:v>
                </c:pt>
                <c:pt idx="1804">
                  <c:v>40564</c:v>
                </c:pt>
                <c:pt idx="1805">
                  <c:v>40563</c:v>
                </c:pt>
                <c:pt idx="1806">
                  <c:v>40562</c:v>
                </c:pt>
                <c:pt idx="1807">
                  <c:v>40561</c:v>
                </c:pt>
                <c:pt idx="1808">
                  <c:v>40557</c:v>
                </c:pt>
                <c:pt idx="1809">
                  <c:v>40556</c:v>
                </c:pt>
                <c:pt idx="1810">
                  <c:v>40555</c:v>
                </c:pt>
                <c:pt idx="1811">
                  <c:v>40554</c:v>
                </c:pt>
                <c:pt idx="1812">
                  <c:v>40553</c:v>
                </c:pt>
                <c:pt idx="1813">
                  <c:v>40550</c:v>
                </c:pt>
                <c:pt idx="1814">
                  <c:v>40549</c:v>
                </c:pt>
                <c:pt idx="1815">
                  <c:v>40548</c:v>
                </c:pt>
                <c:pt idx="1816">
                  <c:v>40547</c:v>
                </c:pt>
                <c:pt idx="1817">
                  <c:v>40546</c:v>
                </c:pt>
                <c:pt idx="1818">
                  <c:v>40543</c:v>
                </c:pt>
                <c:pt idx="1819">
                  <c:v>40542</c:v>
                </c:pt>
                <c:pt idx="1820">
                  <c:v>40541</c:v>
                </c:pt>
                <c:pt idx="1821">
                  <c:v>40540</c:v>
                </c:pt>
                <c:pt idx="1822">
                  <c:v>40539</c:v>
                </c:pt>
                <c:pt idx="1823">
                  <c:v>40535</c:v>
                </c:pt>
                <c:pt idx="1824">
                  <c:v>40534</c:v>
                </c:pt>
                <c:pt idx="1825">
                  <c:v>40533</c:v>
                </c:pt>
                <c:pt idx="1826">
                  <c:v>40532</c:v>
                </c:pt>
                <c:pt idx="1827">
                  <c:v>40529</c:v>
                </c:pt>
                <c:pt idx="1828">
                  <c:v>40528</c:v>
                </c:pt>
                <c:pt idx="1829">
                  <c:v>40527</c:v>
                </c:pt>
                <c:pt idx="1830">
                  <c:v>40526</c:v>
                </c:pt>
                <c:pt idx="1831">
                  <c:v>40525</c:v>
                </c:pt>
                <c:pt idx="1832">
                  <c:v>40522</c:v>
                </c:pt>
                <c:pt idx="1833">
                  <c:v>40521</c:v>
                </c:pt>
                <c:pt idx="1834">
                  <c:v>40520</c:v>
                </c:pt>
                <c:pt idx="1835">
                  <c:v>40519</c:v>
                </c:pt>
                <c:pt idx="1836">
                  <c:v>40518</c:v>
                </c:pt>
                <c:pt idx="1837">
                  <c:v>40515</c:v>
                </c:pt>
                <c:pt idx="1838">
                  <c:v>40514</c:v>
                </c:pt>
                <c:pt idx="1839">
                  <c:v>40513</c:v>
                </c:pt>
                <c:pt idx="1840">
                  <c:v>40512</c:v>
                </c:pt>
                <c:pt idx="1841">
                  <c:v>40511</c:v>
                </c:pt>
                <c:pt idx="1842">
                  <c:v>40508</c:v>
                </c:pt>
                <c:pt idx="1843">
                  <c:v>40506</c:v>
                </c:pt>
                <c:pt idx="1844">
                  <c:v>40505</c:v>
                </c:pt>
                <c:pt idx="1845">
                  <c:v>40504</c:v>
                </c:pt>
                <c:pt idx="1846">
                  <c:v>40501</c:v>
                </c:pt>
                <c:pt idx="1847">
                  <c:v>40500</c:v>
                </c:pt>
                <c:pt idx="1848">
                  <c:v>40499</c:v>
                </c:pt>
                <c:pt idx="1849">
                  <c:v>40498</c:v>
                </c:pt>
                <c:pt idx="1850">
                  <c:v>40497</c:v>
                </c:pt>
                <c:pt idx="1851">
                  <c:v>40494</c:v>
                </c:pt>
                <c:pt idx="1852">
                  <c:v>40492</c:v>
                </c:pt>
                <c:pt idx="1853">
                  <c:v>40491</c:v>
                </c:pt>
                <c:pt idx="1854">
                  <c:v>40490</c:v>
                </c:pt>
                <c:pt idx="1855">
                  <c:v>40487</c:v>
                </c:pt>
                <c:pt idx="1856">
                  <c:v>40486</c:v>
                </c:pt>
                <c:pt idx="1857">
                  <c:v>40485</c:v>
                </c:pt>
                <c:pt idx="1858">
                  <c:v>40484</c:v>
                </c:pt>
                <c:pt idx="1859">
                  <c:v>40483</c:v>
                </c:pt>
                <c:pt idx="1860">
                  <c:v>40480</c:v>
                </c:pt>
                <c:pt idx="1861">
                  <c:v>40479</c:v>
                </c:pt>
                <c:pt idx="1862">
                  <c:v>40478</c:v>
                </c:pt>
                <c:pt idx="1863">
                  <c:v>40477</c:v>
                </c:pt>
                <c:pt idx="1864">
                  <c:v>40476</c:v>
                </c:pt>
                <c:pt idx="1865">
                  <c:v>40473</c:v>
                </c:pt>
                <c:pt idx="1866">
                  <c:v>40472</c:v>
                </c:pt>
                <c:pt idx="1867">
                  <c:v>40471</c:v>
                </c:pt>
                <c:pt idx="1868">
                  <c:v>40470</c:v>
                </c:pt>
                <c:pt idx="1869">
                  <c:v>40469</c:v>
                </c:pt>
                <c:pt idx="1870">
                  <c:v>40466</c:v>
                </c:pt>
                <c:pt idx="1871">
                  <c:v>40465</c:v>
                </c:pt>
                <c:pt idx="1872">
                  <c:v>40464</c:v>
                </c:pt>
                <c:pt idx="1873">
                  <c:v>40463</c:v>
                </c:pt>
                <c:pt idx="1874">
                  <c:v>40459</c:v>
                </c:pt>
                <c:pt idx="1875">
                  <c:v>40458</c:v>
                </c:pt>
                <c:pt idx="1876">
                  <c:v>40457</c:v>
                </c:pt>
                <c:pt idx="1877">
                  <c:v>40456</c:v>
                </c:pt>
                <c:pt idx="1878">
                  <c:v>40455</c:v>
                </c:pt>
                <c:pt idx="1879">
                  <c:v>40452</c:v>
                </c:pt>
                <c:pt idx="1880">
                  <c:v>40451</c:v>
                </c:pt>
                <c:pt idx="1881">
                  <c:v>40450</c:v>
                </c:pt>
                <c:pt idx="1882">
                  <c:v>40449</c:v>
                </c:pt>
                <c:pt idx="1883">
                  <c:v>40448</c:v>
                </c:pt>
                <c:pt idx="1884">
                  <c:v>40445</c:v>
                </c:pt>
                <c:pt idx="1885">
                  <c:v>40444</c:v>
                </c:pt>
                <c:pt idx="1886">
                  <c:v>40443</c:v>
                </c:pt>
                <c:pt idx="1887">
                  <c:v>40442</c:v>
                </c:pt>
                <c:pt idx="1888">
                  <c:v>40441</c:v>
                </c:pt>
                <c:pt idx="1889">
                  <c:v>40438</c:v>
                </c:pt>
                <c:pt idx="1890">
                  <c:v>40437</c:v>
                </c:pt>
                <c:pt idx="1891">
                  <c:v>40436</c:v>
                </c:pt>
                <c:pt idx="1892">
                  <c:v>40435</c:v>
                </c:pt>
                <c:pt idx="1893">
                  <c:v>40434</c:v>
                </c:pt>
                <c:pt idx="1894">
                  <c:v>40431</c:v>
                </c:pt>
                <c:pt idx="1895">
                  <c:v>40430</c:v>
                </c:pt>
                <c:pt idx="1896">
                  <c:v>40429</c:v>
                </c:pt>
                <c:pt idx="1897">
                  <c:v>40428</c:v>
                </c:pt>
                <c:pt idx="1898">
                  <c:v>40424</c:v>
                </c:pt>
                <c:pt idx="1899">
                  <c:v>40423</c:v>
                </c:pt>
                <c:pt idx="1900">
                  <c:v>40422</c:v>
                </c:pt>
                <c:pt idx="1901">
                  <c:v>40421</c:v>
                </c:pt>
                <c:pt idx="1902">
                  <c:v>40420</c:v>
                </c:pt>
                <c:pt idx="1903">
                  <c:v>40417</c:v>
                </c:pt>
                <c:pt idx="1904">
                  <c:v>40416</c:v>
                </c:pt>
                <c:pt idx="1905">
                  <c:v>40415</c:v>
                </c:pt>
                <c:pt idx="1906">
                  <c:v>40414</c:v>
                </c:pt>
                <c:pt idx="1907">
                  <c:v>40413</c:v>
                </c:pt>
                <c:pt idx="1908">
                  <c:v>40410</c:v>
                </c:pt>
                <c:pt idx="1909">
                  <c:v>40409</c:v>
                </c:pt>
                <c:pt idx="1910">
                  <c:v>40408</c:v>
                </c:pt>
                <c:pt idx="1911">
                  <c:v>40407</c:v>
                </c:pt>
                <c:pt idx="1912">
                  <c:v>40406</c:v>
                </c:pt>
                <c:pt idx="1913">
                  <c:v>40403</c:v>
                </c:pt>
                <c:pt idx="1914">
                  <c:v>40402</c:v>
                </c:pt>
                <c:pt idx="1915">
                  <c:v>40401</c:v>
                </c:pt>
                <c:pt idx="1916">
                  <c:v>40400</c:v>
                </c:pt>
                <c:pt idx="1917">
                  <c:v>40399</c:v>
                </c:pt>
                <c:pt idx="1918">
                  <c:v>40396</c:v>
                </c:pt>
                <c:pt idx="1919">
                  <c:v>40395</c:v>
                </c:pt>
                <c:pt idx="1920">
                  <c:v>40394</c:v>
                </c:pt>
                <c:pt idx="1921">
                  <c:v>40393</c:v>
                </c:pt>
                <c:pt idx="1922">
                  <c:v>40392</c:v>
                </c:pt>
                <c:pt idx="1923">
                  <c:v>40389</c:v>
                </c:pt>
                <c:pt idx="1924">
                  <c:v>40388</c:v>
                </c:pt>
                <c:pt idx="1925">
                  <c:v>40387</c:v>
                </c:pt>
                <c:pt idx="1926">
                  <c:v>40386</c:v>
                </c:pt>
                <c:pt idx="1927">
                  <c:v>40385</c:v>
                </c:pt>
                <c:pt idx="1928">
                  <c:v>40382</c:v>
                </c:pt>
                <c:pt idx="1929">
                  <c:v>40381</c:v>
                </c:pt>
                <c:pt idx="1930">
                  <c:v>40380</c:v>
                </c:pt>
                <c:pt idx="1931">
                  <c:v>40379</c:v>
                </c:pt>
                <c:pt idx="1932">
                  <c:v>40378</c:v>
                </c:pt>
                <c:pt idx="1933">
                  <c:v>40375</c:v>
                </c:pt>
                <c:pt idx="1934">
                  <c:v>40374</c:v>
                </c:pt>
                <c:pt idx="1935">
                  <c:v>40373</c:v>
                </c:pt>
                <c:pt idx="1936">
                  <c:v>40372</c:v>
                </c:pt>
                <c:pt idx="1937">
                  <c:v>40371</c:v>
                </c:pt>
                <c:pt idx="1938">
                  <c:v>40368</c:v>
                </c:pt>
                <c:pt idx="1939">
                  <c:v>40367</c:v>
                </c:pt>
                <c:pt idx="1940">
                  <c:v>40366</c:v>
                </c:pt>
                <c:pt idx="1941">
                  <c:v>40365</c:v>
                </c:pt>
                <c:pt idx="1942">
                  <c:v>40361</c:v>
                </c:pt>
                <c:pt idx="1943">
                  <c:v>40360</c:v>
                </c:pt>
                <c:pt idx="1944">
                  <c:v>40359</c:v>
                </c:pt>
                <c:pt idx="1945">
                  <c:v>40358</c:v>
                </c:pt>
                <c:pt idx="1946">
                  <c:v>40357</c:v>
                </c:pt>
                <c:pt idx="1947">
                  <c:v>40354</c:v>
                </c:pt>
                <c:pt idx="1948">
                  <c:v>40353</c:v>
                </c:pt>
                <c:pt idx="1949">
                  <c:v>40352</c:v>
                </c:pt>
                <c:pt idx="1950">
                  <c:v>40351</c:v>
                </c:pt>
                <c:pt idx="1951">
                  <c:v>40350</c:v>
                </c:pt>
                <c:pt idx="1952">
                  <c:v>40347</c:v>
                </c:pt>
                <c:pt idx="1953">
                  <c:v>40346</c:v>
                </c:pt>
                <c:pt idx="1954">
                  <c:v>40345</c:v>
                </c:pt>
                <c:pt idx="1955">
                  <c:v>40344</c:v>
                </c:pt>
                <c:pt idx="1956">
                  <c:v>40343</c:v>
                </c:pt>
                <c:pt idx="1957">
                  <c:v>40340</c:v>
                </c:pt>
                <c:pt idx="1958">
                  <c:v>40339</c:v>
                </c:pt>
                <c:pt idx="1959">
                  <c:v>40338</c:v>
                </c:pt>
                <c:pt idx="1960">
                  <c:v>40337</c:v>
                </c:pt>
                <c:pt idx="1961">
                  <c:v>40336</c:v>
                </c:pt>
                <c:pt idx="1962">
                  <c:v>40333</c:v>
                </c:pt>
                <c:pt idx="1963">
                  <c:v>40332</c:v>
                </c:pt>
                <c:pt idx="1964">
                  <c:v>40331</c:v>
                </c:pt>
                <c:pt idx="1965">
                  <c:v>40330</c:v>
                </c:pt>
                <c:pt idx="1966">
                  <c:v>40326</c:v>
                </c:pt>
                <c:pt idx="1967">
                  <c:v>40325</c:v>
                </c:pt>
                <c:pt idx="1968">
                  <c:v>40324</c:v>
                </c:pt>
                <c:pt idx="1969">
                  <c:v>40323</c:v>
                </c:pt>
                <c:pt idx="1970">
                  <c:v>40322</c:v>
                </c:pt>
                <c:pt idx="1971">
                  <c:v>40319</c:v>
                </c:pt>
                <c:pt idx="1972">
                  <c:v>40318</c:v>
                </c:pt>
                <c:pt idx="1973">
                  <c:v>40317</c:v>
                </c:pt>
                <c:pt idx="1974">
                  <c:v>40316</c:v>
                </c:pt>
                <c:pt idx="1975">
                  <c:v>40315</c:v>
                </c:pt>
                <c:pt idx="1976">
                  <c:v>40312</c:v>
                </c:pt>
                <c:pt idx="1977">
                  <c:v>40311</c:v>
                </c:pt>
                <c:pt idx="1978">
                  <c:v>40310</c:v>
                </c:pt>
                <c:pt idx="1979">
                  <c:v>40309</c:v>
                </c:pt>
                <c:pt idx="1980">
                  <c:v>40308</c:v>
                </c:pt>
                <c:pt idx="1981">
                  <c:v>40305</c:v>
                </c:pt>
                <c:pt idx="1982">
                  <c:v>40304</c:v>
                </c:pt>
                <c:pt idx="1983">
                  <c:v>40303</c:v>
                </c:pt>
                <c:pt idx="1984">
                  <c:v>40302</c:v>
                </c:pt>
                <c:pt idx="1985">
                  <c:v>40301</c:v>
                </c:pt>
                <c:pt idx="1986">
                  <c:v>40298</c:v>
                </c:pt>
                <c:pt idx="1987">
                  <c:v>40297</c:v>
                </c:pt>
                <c:pt idx="1988">
                  <c:v>40296</c:v>
                </c:pt>
                <c:pt idx="1989">
                  <c:v>40295</c:v>
                </c:pt>
                <c:pt idx="1990">
                  <c:v>40294</c:v>
                </c:pt>
                <c:pt idx="1991">
                  <c:v>40291</c:v>
                </c:pt>
                <c:pt idx="1992">
                  <c:v>40290</c:v>
                </c:pt>
                <c:pt idx="1993">
                  <c:v>40289</c:v>
                </c:pt>
                <c:pt idx="1994">
                  <c:v>40288</c:v>
                </c:pt>
                <c:pt idx="1995">
                  <c:v>40287</c:v>
                </c:pt>
                <c:pt idx="1996">
                  <c:v>40284</c:v>
                </c:pt>
                <c:pt idx="1997">
                  <c:v>40283</c:v>
                </c:pt>
                <c:pt idx="1998">
                  <c:v>40282</c:v>
                </c:pt>
                <c:pt idx="1999">
                  <c:v>40281</c:v>
                </c:pt>
                <c:pt idx="2000">
                  <c:v>40280</c:v>
                </c:pt>
                <c:pt idx="2001">
                  <c:v>40277</c:v>
                </c:pt>
                <c:pt idx="2002">
                  <c:v>40276</c:v>
                </c:pt>
                <c:pt idx="2003">
                  <c:v>40275</c:v>
                </c:pt>
                <c:pt idx="2004">
                  <c:v>40274</c:v>
                </c:pt>
                <c:pt idx="2005">
                  <c:v>40273</c:v>
                </c:pt>
                <c:pt idx="2006">
                  <c:v>40269</c:v>
                </c:pt>
                <c:pt idx="2007">
                  <c:v>40268</c:v>
                </c:pt>
                <c:pt idx="2008">
                  <c:v>40267</c:v>
                </c:pt>
                <c:pt idx="2009">
                  <c:v>40266</c:v>
                </c:pt>
                <c:pt idx="2010">
                  <c:v>40263</c:v>
                </c:pt>
                <c:pt idx="2011">
                  <c:v>40262</c:v>
                </c:pt>
                <c:pt idx="2012">
                  <c:v>40261</c:v>
                </c:pt>
                <c:pt idx="2013">
                  <c:v>40260</c:v>
                </c:pt>
                <c:pt idx="2014">
                  <c:v>40259</c:v>
                </c:pt>
                <c:pt idx="2015">
                  <c:v>40256</c:v>
                </c:pt>
                <c:pt idx="2016">
                  <c:v>40255</c:v>
                </c:pt>
                <c:pt idx="2017">
                  <c:v>40254</c:v>
                </c:pt>
                <c:pt idx="2018">
                  <c:v>40253</c:v>
                </c:pt>
                <c:pt idx="2019">
                  <c:v>40252</c:v>
                </c:pt>
                <c:pt idx="2020">
                  <c:v>40249</c:v>
                </c:pt>
                <c:pt idx="2021">
                  <c:v>40248</c:v>
                </c:pt>
                <c:pt idx="2022">
                  <c:v>40247</c:v>
                </c:pt>
                <c:pt idx="2023">
                  <c:v>40246</c:v>
                </c:pt>
                <c:pt idx="2024">
                  <c:v>40245</c:v>
                </c:pt>
                <c:pt idx="2025">
                  <c:v>40242</c:v>
                </c:pt>
                <c:pt idx="2026">
                  <c:v>40241</c:v>
                </c:pt>
                <c:pt idx="2027">
                  <c:v>40240</c:v>
                </c:pt>
                <c:pt idx="2028">
                  <c:v>40239</c:v>
                </c:pt>
                <c:pt idx="2029">
                  <c:v>40238</c:v>
                </c:pt>
                <c:pt idx="2030">
                  <c:v>40235</c:v>
                </c:pt>
                <c:pt idx="2031">
                  <c:v>40234</c:v>
                </c:pt>
                <c:pt idx="2032">
                  <c:v>40233</c:v>
                </c:pt>
                <c:pt idx="2033">
                  <c:v>40232</c:v>
                </c:pt>
                <c:pt idx="2034">
                  <c:v>40231</c:v>
                </c:pt>
                <c:pt idx="2035">
                  <c:v>40228</c:v>
                </c:pt>
                <c:pt idx="2036">
                  <c:v>40227</c:v>
                </c:pt>
                <c:pt idx="2037">
                  <c:v>40226</c:v>
                </c:pt>
                <c:pt idx="2038">
                  <c:v>40225</c:v>
                </c:pt>
                <c:pt idx="2039">
                  <c:v>40221</c:v>
                </c:pt>
                <c:pt idx="2040">
                  <c:v>40220</c:v>
                </c:pt>
                <c:pt idx="2041">
                  <c:v>40219</c:v>
                </c:pt>
                <c:pt idx="2042">
                  <c:v>40218</c:v>
                </c:pt>
                <c:pt idx="2043">
                  <c:v>40217</c:v>
                </c:pt>
                <c:pt idx="2044">
                  <c:v>40214</c:v>
                </c:pt>
                <c:pt idx="2045">
                  <c:v>40213</c:v>
                </c:pt>
                <c:pt idx="2046">
                  <c:v>40212</c:v>
                </c:pt>
                <c:pt idx="2047">
                  <c:v>40211</c:v>
                </c:pt>
                <c:pt idx="2048">
                  <c:v>40210</c:v>
                </c:pt>
                <c:pt idx="2049">
                  <c:v>40207</c:v>
                </c:pt>
                <c:pt idx="2050">
                  <c:v>40206</c:v>
                </c:pt>
                <c:pt idx="2051">
                  <c:v>40205</c:v>
                </c:pt>
                <c:pt idx="2052">
                  <c:v>40204</c:v>
                </c:pt>
                <c:pt idx="2053">
                  <c:v>40203</c:v>
                </c:pt>
                <c:pt idx="2054">
                  <c:v>40200</c:v>
                </c:pt>
                <c:pt idx="2055">
                  <c:v>40199</c:v>
                </c:pt>
                <c:pt idx="2056">
                  <c:v>40198</c:v>
                </c:pt>
                <c:pt idx="2057">
                  <c:v>40197</c:v>
                </c:pt>
                <c:pt idx="2058">
                  <c:v>40193</c:v>
                </c:pt>
                <c:pt idx="2059">
                  <c:v>40192</c:v>
                </c:pt>
                <c:pt idx="2060">
                  <c:v>40191</c:v>
                </c:pt>
                <c:pt idx="2061">
                  <c:v>40190</c:v>
                </c:pt>
                <c:pt idx="2062">
                  <c:v>40189</c:v>
                </c:pt>
                <c:pt idx="2063">
                  <c:v>40186</c:v>
                </c:pt>
                <c:pt idx="2064">
                  <c:v>40185</c:v>
                </c:pt>
                <c:pt idx="2065">
                  <c:v>40184</c:v>
                </c:pt>
                <c:pt idx="2066">
                  <c:v>40183</c:v>
                </c:pt>
                <c:pt idx="2067">
                  <c:v>40182</c:v>
                </c:pt>
                <c:pt idx="2068">
                  <c:v>40178</c:v>
                </c:pt>
                <c:pt idx="2069">
                  <c:v>40177</c:v>
                </c:pt>
                <c:pt idx="2070">
                  <c:v>40176</c:v>
                </c:pt>
                <c:pt idx="2071">
                  <c:v>40175</c:v>
                </c:pt>
                <c:pt idx="2072">
                  <c:v>40171</c:v>
                </c:pt>
                <c:pt idx="2073">
                  <c:v>40170</c:v>
                </c:pt>
                <c:pt idx="2074">
                  <c:v>40169</c:v>
                </c:pt>
                <c:pt idx="2075">
                  <c:v>40168</c:v>
                </c:pt>
                <c:pt idx="2076">
                  <c:v>40165</c:v>
                </c:pt>
                <c:pt idx="2077">
                  <c:v>40164</c:v>
                </c:pt>
                <c:pt idx="2078">
                  <c:v>40163</c:v>
                </c:pt>
                <c:pt idx="2079">
                  <c:v>40162</c:v>
                </c:pt>
                <c:pt idx="2080">
                  <c:v>40161</c:v>
                </c:pt>
                <c:pt idx="2081">
                  <c:v>40158</c:v>
                </c:pt>
                <c:pt idx="2082">
                  <c:v>40157</c:v>
                </c:pt>
                <c:pt idx="2083">
                  <c:v>40156</c:v>
                </c:pt>
                <c:pt idx="2084">
                  <c:v>40155</c:v>
                </c:pt>
                <c:pt idx="2085">
                  <c:v>40154</c:v>
                </c:pt>
                <c:pt idx="2086">
                  <c:v>40151</c:v>
                </c:pt>
                <c:pt idx="2087">
                  <c:v>40150</c:v>
                </c:pt>
                <c:pt idx="2088">
                  <c:v>40149</c:v>
                </c:pt>
                <c:pt idx="2089">
                  <c:v>40148</c:v>
                </c:pt>
                <c:pt idx="2090">
                  <c:v>40147</c:v>
                </c:pt>
                <c:pt idx="2091">
                  <c:v>40144</c:v>
                </c:pt>
                <c:pt idx="2092">
                  <c:v>40142</c:v>
                </c:pt>
                <c:pt idx="2093">
                  <c:v>40141</c:v>
                </c:pt>
                <c:pt idx="2094">
                  <c:v>40140</c:v>
                </c:pt>
                <c:pt idx="2095">
                  <c:v>40137</c:v>
                </c:pt>
                <c:pt idx="2096">
                  <c:v>40136</c:v>
                </c:pt>
                <c:pt idx="2097">
                  <c:v>40135</c:v>
                </c:pt>
                <c:pt idx="2098">
                  <c:v>40134</c:v>
                </c:pt>
                <c:pt idx="2099">
                  <c:v>40133</c:v>
                </c:pt>
                <c:pt idx="2100">
                  <c:v>40130</c:v>
                </c:pt>
                <c:pt idx="2101">
                  <c:v>40129</c:v>
                </c:pt>
                <c:pt idx="2102">
                  <c:v>40127</c:v>
                </c:pt>
                <c:pt idx="2103">
                  <c:v>40126</c:v>
                </c:pt>
                <c:pt idx="2104">
                  <c:v>40123</c:v>
                </c:pt>
                <c:pt idx="2105">
                  <c:v>40122</c:v>
                </c:pt>
                <c:pt idx="2106">
                  <c:v>40121</c:v>
                </c:pt>
                <c:pt idx="2107">
                  <c:v>40120</c:v>
                </c:pt>
                <c:pt idx="2108">
                  <c:v>40119</c:v>
                </c:pt>
                <c:pt idx="2109">
                  <c:v>40116</c:v>
                </c:pt>
                <c:pt idx="2110">
                  <c:v>40115</c:v>
                </c:pt>
                <c:pt idx="2111">
                  <c:v>40114</c:v>
                </c:pt>
                <c:pt idx="2112">
                  <c:v>40113</c:v>
                </c:pt>
                <c:pt idx="2113">
                  <c:v>40112</c:v>
                </c:pt>
                <c:pt idx="2114">
                  <c:v>40109</c:v>
                </c:pt>
                <c:pt idx="2115">
                  <c:v>40108</c:v>
                </c:pt>
                <c:pt idx="2116">
                  <c:v>40107</c:v>
                </c:pt>
                <c:pt idx="2117">
                  <c:v>40106</c:v>
                </c:pt>
                <c:pt idx="2118">
                  <c:v>40105</c:v>
                </c:pt>
                <c:pt idx="2119">
                  <c:v>40102</c:v>
                </c:pt>
                <c:pt idx="2120">
                  <c:v>40101</c:v>
                </c:pt>
                <c:pt idx="2121">
                  <c:v>40100</c:v>
                </c:pt>
                <c:pt idx="2122">
                  <c:v>40099</c:v>
                </c:pt>
                <c:pt idx="2123">
                  <c:v>40095</c:v>
                </c:pt>
                <c:pt idx="2124">
                  <c:v>40094</c:v>
                </c:pt>
                <c:pt idx="2125">
                  <c:v>40093</c:v>
                </c:pt>
                <c:pt idx="2126">
                  <c:v>40092</c:v>
                </c:pt>
                <c:pt idx="2127">
                  <c:v>40091</c:v>
                </c:pt>
                <c:pt idx="2128">
                  <c:v>40088</c:v>
                </c:pt>
                <c:pt idx="2129">
                  <c:v>40087</c:v>
                </c:pt>
                <c:pt idx="2130">
                  <c:v>40086</c:v>
                </c:pt>
                <c:pt idx="2131">
                  <c:v>40085</c:v>
                </c:pt>
                <c:pt idx="2132">
                  <c:v>40084</c:v>
                </c:pt>
                <c:pt idx="2133">
                  <c:v>40081</c:v>
                </c:pt>
                <c:pt idx="2134">
                  <c:v>40080</c:v>
                </c:pt>
                <c:pt idx="2135">
                  <c:v>40079</c:v>
                </c:pt>
                <c:pt idx="2136">
                  <c:v>40078</c:v>
                </c:pt>
                <c:pt idx="2137">
                  <c:v>40077</c:v>
                </c:pt>
                <c:pt idx="2138">
                  <c:v>40074</c:v>
                </c:pt>
                <c:pt idx="2139">
                  <c:v>40073</c:v>
                </c:pt>
                <c:pt idx="2140">
                  <c:v>40072</c:v>
                </c:pt>
                <c:pt idx="2141">
                  <c:v>40071</c:v>
                </c:pt>
                <c:pt idx="2142">
                  <c:v>40070</c:v>
                </c:pt>
                <c:pt idx="2143">
                  <c:v>40067</c:v>
                </c:pt>
                <c:pt idx="2144">
                  <c:v>40066</c:v>
                </c:pt>
                <c:pt idx="2145">
                  <c:v>40065</c:v>
                </c:pt>
                <c:pt idx="2146">
                  <c:v>40064</c:v>
                </c:pt>
                <c:pt idx="2147">
                  <c:v>40060</c:v>
                </c:pt>
                <c:pt idx="2148">
                  <c:v>40059</c:v>
                </c:pt>
                <c:pt idx="2149">
                  <c:v>40058</c:v>
                </c:pt>
                <c:pt idx="2150">
                  <c:v>40057</c:v>
                </c:pt>
                <c:pt idx="2151">
                  <c:v>40056</c:v>
                </c:pt>
                <c:pt idx="2152">
                  <c:v>40053</c:v>
                </c:pt>
                <c:pt idx="2153">
                  <c:v>40052</c:v>
                </c:pt>
                <c:pt idx="2154">
                  <c:v>40051</c:v>
                </c:pt>
                <c:pt idx="2155">
                  <c:v>40050</c:v>
                </c:pt>
                <c:pt idx="2156">
                  <c:v>40049</c:v>
                </c:pt>
                <c:pt idx="2157">
                  <c:v>40046</c:v>
                </c:pt>
                <c:pt idx="2158">
                  <c:v>40045</c:v>
                </c:pt>
                <c:pt idx="2159">
                  <c:v>40044</c:v>
                </c:pt>
                <c:pt idx="2160">
                  <c:v>40043</c:v>
                </c:pt>
                <c:pt idx="2161">
                  <c:v>40042</c:v>
                </c:pt>
                <c:pt idx="2162">
                  <c:v>40039</c:v>
                </c:pt>
                <c:pt idx="2163">
                  <c:v>40038</c:v>
                </c:pt>
                <c:pt idx="2164">
                  <c:v>40037</c:v>
                </c:pt>
                <c:pt idx="2165">
                  <c:v>40036</c:v>
                </c:pt>
                <c:pt idx="2166">
                  <c:v>40035</c:v>
                </c:pt>
                <c:pt idx="2167">
                  <c:v>40032</c:v>
                </c:pt>
                <c:pt idx="2168">
                  <c:v>40031</c:v>
                </c:pt>
                <c:pt idx="2169">
                  <c:v>40030</c:v>
                </c:pt>
                <c:pt idx="2170">
                  <c:v>40029</c:v>
                </c:pt>
                <c:pt idx="2171">
                  <c:v>40028</c:v>
                </c:pt>
                <c:pt idx="2172">
                  <c:v>40025</c:v>
                </c:pt>
                <c:pt idx="2173">
                  <c:v>40024</c:v>
                </c:pt>
                <c:pt idx="2174">
                  <c:v>40023</c:v>
                </c:pt>
                <c:pt idx="2175">
                  <c:v>40022</c:v>
                </c:pt>
                <c:pt idx="2176">
                  <c:v>40021</c:v>
                </c:pt>
                <c:pt idx="2177">
                  <c:v>40018</c:v>
                </c:pt>
                <c:pt idx="2178">
                  <c:v>40017</c:v>
                </c:pt>
                <c:pt idx="2179">
                  <c:v>40016</c:v>
                </c:pt>
                <c:pt idx="2180">
                  <c:v>40015</c:v>
                </c:pt>
                <c:pt idx="2181">
                  <c:v>40014</c:v>
                </c:pt>
                <c:pt idx="2182">
                  <c:v>40011</c:v>
                </c:pt>
                <c:pt idx="2183">
                  <c:v>40010</c:v>
                </c:pt>
                <c:pt idx="2184">
                  <c:v>40009</c:v>
                </c:pt>
                <c:pt idx="2185">
                  <c:v>40008</c:v>
                </c:pt>
                <c:pt idx="2186">
                  <c:v>40007</c:v>
                </c:pt>
                <c:pt idx="2187">
                  <c:v>40004</c:v>
                </c:pt>
                <c:pt idx="2188">
                  <c:v>40003</c:v>
                </c:pt>
                <c:pt idx="2189">
                  <c:v>40002</c:v>
                </c:pt>
                <c:pt idx="2190">
                  <c:v>40001</c:v>
                </c:pt>
                <c:pt idx="2191">
                  <c:v>40000</c:v>
                </c:pt>
                <c:pt idx="2192">
                  <c:v>39996</c:v>
                </c:pt>
                <c:pt idx="2193">
                  <c:v>39995</c:v>
                </c:pt>
                <c:pt idx="2194">
                  <c:v>39994</c:v>
                </c:pt>
                <c:pt idx="2195">
                  <c:v>39993</c:v>
                </c:pt>
                <c:pt idx="2196">
                  <c:v>39990</c:v>
                </c:pt>
                <c:pt idx="2197">
                  <c:v>39989</c:v>
                </c:pt>
                <c:pt idx="2198">
                  <c:v>39988</c:v>
                </c:pt>
                <c:pt idx="2199">
                  <c:v>39987</c:v>
                </c:pt>
                <c:pt idx="2200">
                  <c:v>39986</c:v>
                </c:pt>
                <c:pt idx="2201">
                  <c:v>39983</c:v>
                </c:pt>
                <c:pt idx="2202">
                  <c:v>39982</c:v>
                </c:pt>
                <c:pt idx="2203">
                  <c:v>39981</c:v>
                </c:pt>
                <c:pt idx="2204">
                  <c:v>39980</c:v>
                </c:pt>
                <c:pt idx="2205">
                  <c:v>39979</c:v>
                </c:pt>
                <c:pt idx="2206">
                  <c:v>39976</c:v>
                </c:pt>
                <c:pt idx="2207">
                  <c:v>39975</c:v>
                </c:pt>
                <c:pt idx="2208">
                  <c:v>39974</c:v>
                </c:pt>
                <c:pt idx="2209">
                  <c:v>39973</c:v>
                </c:pt>
                <c:pt idx="2210">
                  <c:v>39972</c:v>
                </c:pt>
                <c:pt idx="2211">
                  <c:v>39969</c:v>
                </c:pt>
                <c:pt idx="2212">
                  <c:v>39968</c:v>
                </c:pt>
                <c:pt idx="2213">
                  <c:v>39967</c:v>
                </c:pt>
                <c:pt idx="2214">
                  <c:v>39966</c:v>
                </c:pt>
                <c:pt idx="2215">
                  <c:v>39965</c:v>
                </c:pt>
                <c:pt idx="2216">
                  <c:v>39962</c:v>
                </c:pt>
                <c:pt idx="2217">
                  <c:v>39961</c:v>
                </c:pt>
                <c:pt idx="2218">
                  <c:v>39960</c:v>
                </c:pt>
                <c:pt idx="2219">
                  <c:v>39959</c:v>
                </c:pt>
                <c:pt idx="2220">
                  <c:v>39955</c:v>
                </c:pt>
                <c:pt idx="2221">
                  <c:v>39954</c:v>
                </c:pt>
                <c:pt idx="2222">
                  <c:v>39953</c:v>
                </c:pt>
                <c:pt idx="2223">
                  <c:v>39952</c:v>
                </c:pt>
                <c:pt idx="2224">
                  <c:v>39951</c:v>
                </c:pt>
                <c:pt idx="2225">
                  <c:v>39948</c:v>
                </c:pt>
                <c:pt idx="2226">
                  <c:v>39947</c:v>
                </c:pt>
                <c:pt idx="2227">
                  <c:v>39946</c:v>
                </c:pt>
                <c:pt idx="2228">
                  <c:v>39945</c:v>
                </c:pt>
                <c:pt idx="2229">
                  <c:v>39944</c:v>
                </c:pt>
                <c:pt idx="2230">
                  <c:v>39941</c:v>
                </c:pt>
                <c:pt idx="2231">
                  <c:v>39940</c:v>
                </c:pt>
                <c:pt idx="2232">
                  <c:v>39939</c:v>
                </c:pt>
                <c:pt idx="2233">
                  <c:v>39938</c:v>
                </c:pt>
                <c:pt idx="2234">
                  <c:v>39937</c:v>
                </c:pt>
                <c:pt idx="2235">
                  <c:v>39934</c:v>
                </c:pt>
                <c:pt idx="2236">
                  <c:v>39933</c:v>
                </c:pt>
                <c:pt idx="2237">
                  <c:v>39932</c:v>
                </c:pt>
                <c:pt idx="2238">
                  <c:v>39931</c:v>
                </c:pt>
                <c:pt idx="2239">
                  <c:v>39930</c:v>
                </c:pt>
                <c:pt idx="2240">
                  <c:v>39927</c:v>
                </c:pt>
                <c:pt idx="2241">
                  <c:v>39926</c:v>
                </c:pt>
                <c:pt idx="2242">
                  <c:v>39925</c:v>
                </c:pt>
                <c:pt idx="2243">
                  <c:v>39924</c:v>
                </c:pt>
                <c:pt idx="2244">
                  <c:v>39923</c:v>
                </c:pt>
                <c:pt idx="2245">
                  <c:v>39920</c:v>
                </c:pt>
                <c:pt idx="2246">
                  <c:v>39919</c:v>
                </c:pt>
                <c:pt idx="2247">
                  <c:v>39918</c:v>
                </c:pt>
                <c:pt idx="2248">
                  <c:v>39917</c:v>
                </c:pt>
                <c:pt idx="2249">
                  <c:v>39916</c:v>
                </c:pt>
                <c:pt idx="2250">
                  <c:v>39912</c:v>
                </c:pt>
                <c:pt idx="2251">
                  <c:v>39911</c:v>
                </c:pt>
                <c:pt idx="2252">
                  <c:v>39910</c:v>
                </c:pt>
                <c:pt idx="2253">
                  <c:v>39909</c:v>
                </c:pt>
                <c:pt idx="2254">
                  <c:v>39906</c:v>
                </c:pt>
                <c:pt idx="2255">
                  <c:v>39905</c:v>
                </c:pt>
                <c:pt idx="2256">
                  <c:v>39904</c:v>
                </c:pt>
                <c:pt idx="2257">
                  <c:v>39903</c:v>
                </c:pt>
                <c:pt idx="2258">
                  <c:v>39902</c:v>
                </c:pt>
                <c:pt idx="2259">
                  <c:v>39899</c:v>
                </c:pt>
                <c:pt idx="2260">
                  <c:v>39898</c:v>
                </c:pt>
                <c:pt idx="2261">
                  <c:v>39897</c:v>
                </c:pt>
                <c:pt idx="2262">
                  <c:v>39896</c:v>
                </c:pt>
                <c:pt idx="2263">
                  <c:v>39895</c:v>
                </c:pt>
                <c:pt idx="2264">
                  <c:v>39892</c:v>
                </c:pt>
                <c:pt idx="2265">
                  <c:v>39891</c:v>
                </c:pt>
                <c:pt idx="2266">
                  <c:v>39890</c:v>
                </c:pt>
                <c:pt idx="2267">
                  <c:v>39889</c:v>
                </c:pt>
                <c:pt idx="2268">
                  <c:v>39888</c:v>
                </c:pt>
                <c:pt idx="2269">
                  <c:v>39885</c:v>
                </c:pt>
                <c:pt idx="2270">
                  <c:v>39884</c:v>
                </c:pt>
                <c:pt idx="2271">
                  <c:v>39883</c:v>
                </c:pt>
                <c:pt idx="2272">
                  <c:v>39882</c:v>
                </c:pt>
                <c:pt idx="2273">
                  <c:v>39881</c:v>
                </c:pt>
                <c:pt idx="2274">
                  <c:v>39878</c:v>
                </c:pt>
                <c:pt idx="2275">
                  <c:v>39877</c:v>
                </c:pt>
                <c:pt idx="2276">
                  <c:v>39876</c:v>
                </c:pt>
                <c:pt idx="2277">
                  <c:v>39875</c:v>
                </c:pt>
                <c:pt idx="2278">
                  <c:v>39874</c:v>
                </c:pt>
                <c:pt idx="2279">
                  <c:v>39871</c:v>
                </c:pt>
                <c:pt idx="2280">
                  <c:v>39870</c:v>
                </c:pt>
                <c:pt idx="2281">
                  <c:v>39869</c:v>
                </c:pt>
                <c:pt idx="2282">
                  <c:v>39868</c:v>
                </c:pt>
                <c:pt idx="2283">
                  <c:v>39867</c:v>
                </c:pt>
                <c:pt idx="2284">
                  <c:v>39864</c:v>
                </c:pt>
                <c:pt idx="2285">
                  <c:v>39863</c:v>
                </c:pt>
                <c:pt idx="2286">
                  <c:v>39862</c:v>
                </c:pt>
                <c:pt idx="2287">
                  <c:v>39861</c:v>
                </c:pt>
                <c:pt idx="2288">
                  <c:v>39857</c:v>
                </c:pt>
                <c:pt idx="2289">
                  <c:v>39856</c:v>
                </c:pt>
                <c:pt idx="2290">
                  <c:v>39855</c:v>
                </c:pt>
                <c:pt idx="2291">
                  <c:v>39854</c:v>
                </c:pt>
                <c:pt idx="2292">
                  <c:v>39853</c:v>
                </c:pt>
                <c:pt idx="2293">
                  <c:v>39850</c:v>
                </c:pt>
                <c:pt idx="2294">
                  <c:v>39849</c:v>
                </c:pt>
                <c:pt idx="2295">
                  <c:v>39848</c:v>
                </c:pt>
                <c:pt idx="2296">
                  <c:v>39847</c:v>
                </c:pt>
                <c:pt idx="2297">
                  <c:v>39846</c:v>
                </c:pt>
                <c:pt idx="2298">
                  <c:v>39843</c:v>
                </c:pt>
                <c:pt idx="2299">
                  <c:v>39842</c:v>
                </c:pt>
                <c:pt idx="2300">
                  <c:v>39841</c:v>
                </c:pt>
                <c:pt idx="2301">
                  <c:v>39840</c:v>
                </c:pt>
                <c:pt idx="2302">
                  <c:v>39839</c:v>
                </c:pt>
                <c:pt idx="2303">
                  <c:v>39836</c:v>
                </c:pt>
                <c:pt idx="2304">
                  <c:v>39835</c:v>
                </c:pt>
                <c:pt idx="2305">
                  <c:v>39834</c:v>
                </c:pt>
                <c:pt idx="2306">
                  <c:v>39833</c:v>
                </c:pt>
                <c:pt idx="2307">
                  <c:v>39829</c:v>
                </c:pt>
                <c:pt idx="2308">
                  <c:v>39828</c:v>
                </c:pt>
                <c:pt idx="2309">
                  <c:v>39827</c:v>
                </c:pt>
                <c:pt idx="2310">
                  <c:v>39826</c:v>
                </c:pt>
                <c:pt idx="2311">
                  <c:v>39825</c:v>
                </c:pt>
                <c:pt idx="2312">
                  <c:v>39822</c:v>
                </c:pt>
                <c:pt idx="2313">
                  <c:v>39821</c:v>
                </c:pt>
                <c:pt idx="2314">
                  <c:v>39820</c:v>
                </c:pt>
                <c:pt idx="2315">
                  <c:v>39819</c:v>
                </c:pt>
                <c:pt idx="2316">
                  <c:v>39818</c:v>
                </c:pt>
                <c:pt idx="2317">
                  <c:v>39815</c:v>
                </c:pt>
                <c:pt idx="2318">
                  <c:v>39813</c:v>
                </c:pt>
                <c:pt idx="2319">
                  <c:v>39812</c:v>
                </c:pt>
                <c:pt idx="2320">
                  <c:v>39811</c:v>
                </c:pt>
                <c:pt idx="2321">
                  <c:v>39808</c:v>
                </c:pt>
                <c:pt idx="2322">
                  <c:v>39806</c:v>
                </c:pt>
                <c:pt idx="2323">
                  <c:v>39805</c:v>
                </c:pt>
                <c:pt idx="2324">
                  <c:v>39804</c:v>
                </c:pt>
                <c:pt idx="2325">
                  <c:v>39801</c:v>
                </c:pt>
                <c:pt idx="2326">
                  <c:v>39800</c:v>
                </c:pt>
                <c:pt idx="2327">
                  <c:v>39799</c:v>
                </c:pt>
                <c:pt idx="2328">
                  <c:v>39798</c:v>
                </c:pt>
                <c:pt idx="2329">
                  <c:v>39797</c:v>
                </c:pt>
                <c:pt idx="2330">
                  <c:v>39794</c:v>
                </c:pt>
                <c:pt idx="2331">
                  <c:v>39793</c:v>
                </c:pt>
                <c:pt idx="2332">
                  <c:v>39792</c:v>
                </c:pt>
                <c:pt idx="2333">
                  <c:v>39791</c:v>
                </c:pt>
                <c:pt idx="2334">
                  <c:v>39790</c:v>
                </c:pt>
                <c:pt idx="2335">
                  <c:v>39787</c:v>
                </c:pt>
                <c:pt idx="2336">
                  <c:v>39786</c:v>
                </c:pt>
                <c:pt idx="2337">
                  <c:v>39785</c:v>
                </c:pt>
                <c:pt idx="2338">
                  <c:v>39784</c:v>
                </c:pt>
                <c:pt idx="2339">
                  <c:v>39783</c:v>
                </c:pt>
                <c:pt idx="2340">
                  <c:v>39780</c:v>
                </c:pt>
                <c:pt idx="2341">
                  <c:v>39778</c:v>
                </c:pt>
                <c:pt idx="2342">
                  <c:v>39777</c:v>
                </c:pt>
                <c:pt idx="2343">
                  <c:v>39776</c:v>
                </c:pt>
                <c:pt idx="2344">
                  <c:v>39773</c:v>
                </c:pt>
                <c:pt idx="2345">
                  <c:v>39772</c:v>
                </c:pt>
                <c:pt idx="2346">
                  <c:v>39771</c:v>
                </c:pt>
                <c:pt idx="2347">
                  <c:v>39770</c:v>
                </c:pt>
                <c:pt idx="2348">
                  <c:v>39769</c:v>
                </c:pt>
                <c:pt idx="2349">
                  <c:v>39766</c:v>
                </c:pt>
                <c:pt idx="2350">
                  <c:v>39765</c:v>
                </c:pt>
                <c:pt idx="2351">
                  <c:v>39764</c:v>
                </c:pt>
                <c:pt idx="2352">
                  <c:v>39762</c:v>
                </c:pt>
                <c:pt idx="2353">
                  <c:v>39759</c:v>
                </c:pt>
                <c:pt idx="2354">
                  <c:v>39758</c:v>
                </c:pt>
                <c:pt idx="2355">
                  <c:v>39757</c:v>
                </c:pt>
                <c:pt idx="2356">
                  <c:v>39756</c:v>
                </c:pt>
                <c:pt idx="2357">
                  <c:v>39755</c:v>
                </c:pt>
                <c:pt idx="2358">
                  <c:v>39752</c:v>
                </c:pt>
                <c:pt idx="2359">
                  <c:v>39751</c:v>
                </c:pt>
                <c:pt idx="2360">
                  <c:v>39750</c:v>
                </c:pt>
                <c:pt idx="2361">
                  <c:v>39749</c:v>
                </c:pt>
                <c:pt idx="2362">
                  <c:v>39748</c:v>
                </c:pt>
                <c:pt idx="2363">
                  <c:v>39745</c:v>
                </c:pt>
                <c:pt idx="2364">
                  <c:v>39744</c:v>
                </c:pt>
                <c:pt idx="2365">
                  <c:v>39743</c:v>
                </c:pt>
                <c:pt idx="2366">
                  <c:v>39742</c:v>
                </c:pt>
                <c:pt idx="2367">
                  <c:v>39741</c:v>
                </c:pt>
                <c:pt idx="2368">
                  <c:v>39738</c:v>
                </c:pt>
                <c:pt idx="2369">
                  <c:v>39737</c:v>
                </c:pt>
                <c:pt idx="2370">
                  <c:v>39736</c:v>
                </c:pt>
                <c:pt idx="2371">
                  <c:v>39735</c:v>
                </c:pt>
                <c:pt idx="2372">
                  <c:v>39731</c:v>
                </c:pt>
                <c:pt idx="2373">
                  <c:v>39730</c:v>
                </c:pt>
                <c:pt idx="2374">
                  <c:v>39729</c:v>
                </c:pt>
                <c:pt idx="2375">
                  <c:v>39728</c:v>
                </c:pt>
                <c:pt idx="2376">
                  <c:v>39727</c:v>
                </c:pt>
                <c:pt idx="2377">
                  <c:v>39724</c:v>
                </c:pt>
                <c:pt idx="2378">
                  <c:v>39723</c:v>
                </c:pt>
                <c:pt idx="2379">
                  <c:v>39722</c:v>
                </c:pt>
                <c:pt idx="2380">
                  <c:v>39721</c:v>
                </c:pt>
                <c:pt idx="2381">
                  <c:v>39720</c:v>
                </c:pt>
                <c:pt idx="2382">
                  <c:v>39717</c:v>
                </c:pt>
                <c:pt idx="2383">
                  <c:v>39716</c:v>
                </c:pt>
                <c:pt idx="2384">
                  <c:v>39715</c:v>
                </c:pt>
                <c:pt idx="2385">
                  <c:v>39714</c:v>
                </c:pt>
                <c:pt idx="2386">
                  <c:v>39713</c:v>
                </c:pt>
                <c:pt idx="2387">
                  <c:v>39710</c:v>
                </c:pt>
                <c:pt idx="2388">
                  <c:v>39709</c:v>
                </c:pt>
                <c:pt idx="2389">
                  <c:v>39708</c:v>
                </c:pt>
                <c:pt idx="2390">
                  <c:v>39707</c:v>
                </c:pt>
                <c:pt idx="2391">
                  <c:v>39706</c:v>
                </c:pt>
                <c:pt idx="2392">
                  <c:v>39703</c:v>
                </c:pt>
                <c:pt idx="2393">
                  <c:v>39702</c:v>
                </c:pt>
                <c:pt idx="2394">
                  <c:v>39701</c:v>
                </c:pt>
                <c:pt idx="2395">
                  <c:v>39700</c:v>
                </c:pt>
                <c:pt idx="2396">
                  <c:v>39699</c:v>
                </c:pt>
                <c:pt idx="2397">
                  <c:v>39696</c:v>
                </c:pt>
                <c:pt idx="2398">
                  <c:v>39695</c:v>
                </c:pt>
                <c:pt idx="2399">
                  <c:v>39694</c:v>
                </c:pt>
                <c:pt idx="2400">
                  <c:v>39693</c:v>
                </c:pt>
                <c:pt idx="2401">
                  <c:v>39689</c:v>
                </c:pt>
                <c:pt idx="2402">
                  <c:v>39688</c:v>
                </c:pt>
                <c:pt idx="2403">
                  <c:v>39687</c:v>
                </c:pt>
                <c:pt idx="2404">
                  <c:v>39686</c:v>
                </c:pt>
                <c:pt idx="2405">
                  <c:v>39685</c:v>
                </c:pt>
                <c:pt idx="2406">
                  <c:v>39682</c:v>
                </c:pt>
                <c:pt idx="2407">
                  <c:v>39681</c:v>
                </c:pt>
                <c:pt idx="2408">
                  <c:v>39680</c:v>
                </c:pt>
                <c:pt idx="2409">
                  <c:v>39679</c:v>
                </c:pt>
                <c:pt idx="2410">
                  <c:v>39678</c:v>
                </c:pt>
                <c:pt idx="2411">
                  <c:v>39675</c:v>
                </c:pt>
                <c:pt idx="2412">
                  <c:v>39674</c:v>
                </c:pt>
                <c:pt idx="2413">
                  <c:v>39673</c:v>
                </c:pt>
                <c:pt idx="2414">
                  <c:v>39672</c:v>
                </c:pt>
                <c:pt idx="2415">
                  <c:v>39671</c:v>
                </c:pt>
                <c:pt idx="2416">
                  <c:v>39668</c:v>
                </c:pt>
                <c:pt idx="2417">
                  <c:v>39667</c:v>
                </c:pt>
                <c:pt idx="2418">
                  <c:v>39666</c:v>
                </c:pt>
                <c:pt idx="2419">
                  <c:v>39665</c:v>
                </c:pt>
                <c:pt idx="2420">
                  <c:v>39664</c:v>
                </c:pt>
                <c:pt idx="2421">
                  <c:v>39661</c:v>
                </c:pt>
                <c:pt idx="2422">
                  <c:v>39660</c:v>
                </c:pt>
                <c:pt idx="2423">
                  <c:v>39659</c:v>
                </c:pt>
                <c:pt idx="2424">
                  <c:v>39658</c:v>
                </c:pt>
                <c:pt idx="2425">
                  <c:v>39657</c:v>
                </c:pt>
                <c:pt idx="2426">
                  <c:v>39654</c:v>
                </c:pt>
                <c:pt idx="2427">
                  <c:v>39653</c:v>
                </c:pt>
                <c:pt idx="2428">
                  <c:v>39652</c:v>
                </c:pt>
                <c:pt idx="2429">
                  <c:v>39651</c:v>
                </c:pt>
                <c:pt idx="2430">
                  <c:v>39650</c:v>
                </c:pt>
                <c:pt idx="2431">
                  <c:v>39647</c:v>
                </c:pt>
                <c:pt idx="2432">
                  <c:v>39646</c:v>
                </c:pt>
                <c:pt idx="2433">
                  <c:v>39645</c:v>
                </c:pt>
                <c:pt idx="2434">
                  <c:v>39644</c:v>
                </c:pt>
                <c:pt idx="2435">
                  <c:v>39643</c:v>
                </c:pt>
                <c:pt idx="2436">
                  <c:v>39640</c:v>
                </c:pt>
                <c:pt idx="2437">
                  <c:v>39639</c:v>
                </c:pt>
                <c:pt idx="2438">
                  <c:v>39638</c:v>
                </c:pt>
                <c:pt idx="2439">
                  <c:v>39637</c:v>
                </c:pt>
                <c:pt idx="2440">
                  <c:v>39636</c:v>
                </c:pt>
                <c:pt idx="2441">
                  <c:v>39632</c:v>
                </c:pt>
                <c:pt idx="2442">
                  <c:v>39631</c:v>
                </c:pt>
                <c:pt idx="2443">
                  <c:v>39630</c:v>
                </c:pt>
                <c:pt idx="2444">
                  <c:v>39629</c:v>
                </c:pt>
                <c:pt idx="2445">
                  <c:v>39626</c:v>
                </c:pt>
                <c:pt idx="2446">
                  <c:v>39625</c:v>
                </c:pt>
                <c:pt idx="2447">
                  <c:v>39624</c:v>
                </c:pt>
                <c:pt idx="2448">
                  <c:v>39623</c:v>
                </c:pt>
                <c:pt idx="2449">
                  <c:v>39622</c:v>
                </c:pt>
                <c:pt idx="2450">
                  <c:v>39619</c:v>
                </c:pt>
                <c:pt idx="2451">
                  <c:v>39618</c:v>
                </c:pt>
                <c:pt idx="2452">
                  <c:v>39617</c:v>
                </c:pt>
                <c:pt idx="2453">
                  <c:v>39616</c:v>
                </c:pt>
                <c:pt idx="2454">
                  <c:v>39615</c:v>
                </c:pt>
                <c:pt idx="2455">
                  <c:v>39612</c:v>
                </c:pt>
                <c:pt idx="2456">
                  <c:v>39611</c:v>
                </c:pt>
                <c:pt idx="2457">
                  <c:v>39610</c:v>
                </c:pt>
                <c:pt idx="2458">
                  <c:v>39609</c:v>
                </c:pt>
                <c:pt idx="2459">
                  <c:v>39608</c:v>
                </c:pt>
                <c:pt idx="2460">
                  <c:v>39605</c:v>
                </c:pt>
                <c:pt idx="2461">
                  <c:v>39604</c:v>
                </c:pt>
                <c:pt idx="2462">
                  <c:v>39603</c:v>
                </c:pt>
                <c:pt idx="2463">
                  <c:v>39602</c:v>
                </c:pt>
                <c:pt idx="2464">
                  <c:v>39601</c:v>
                </c:pt>
                <c:pt idx="2465">
                  <c:v>39598</c:v>
                </c:pt>
                <c:pt idx="2466">
                  <c:v>39597</c:v>
                </c:pt>
                <c:pt idx="2467">
                  <c:v>39596</c:v>
                </c:pt>
                <c:pt idx="2468">
                  <c:v>39595</c:v>
                </c:pt>
                <c:pt idx="2469">
                  <c:v>39591</c:v>
                </c:pt>
                <c:pt idx="2470">
                  <c:v>39590</c:v>
                </c:pt>
                <c:pt idx="2471">
                  <c:v>39589</c:v>
                </c:pt>
                <c:pt idx="2472">
                  <c:v>39588</c:v>
                </c:pt>
                <c:pt idx="2473">
                  <c:v>39587</c:v>
                </c:pt>
                <c:pt idx="2474">
                  <c:v>39584</c:v>
                </c:pt>
                <c:pt idx="2475">
                  <c:v>39583</c:v>
                </c:pt>
                <c:pt idx="2476">
                  <c:v>39582</c:v>
                </c:pt>
                <c:pt idx="2477">
                  <c:v>39581</c:v>
                </c:pt>
                <c:pt idx="2478">
                  <c:v>39580</c:v>
                </c:pt>
                <c:pt idx="2479">
                  <c:v>39577</c:v>
                </c:pt>
                <c:pt idx="2480">
                  <c:v>39576</c:v>
                </c:pt>
                <c:pt idx="2481">
                  <c:v>39575</c:v>
                </c:pt>
                <c:pt idx="2482">
                  <c:v>39574</c:v>
                </c:pt>
                <c:pt idx="2483">
                  <c:v>39573</c:v>
                </c:pt>
                <c:pt idx="2484">
                  <c:v>39570</c:v>
                </c:pt>
                <c:pt idx="2485">
                  <c:v>39569</c:v>
                </c:pt>
                <c:pt idx="2486">
                  <c:v>39568</c:v>
                </c:pt>
                <c:pt idx="2487">
                  <c:v>39567</c:v>
                </c:pt>
                <c:pt idx="2488">
                  <c:v>39566</c:v>
                </c:pt>
                <c:pt idx="2489">
                  <c:v>39563</c:v>
                </c:pt>
                <c:pt idx="2490">
                  <c:v>39562</c:v>
                </c:pt>
                <c:pt idx="2491">
                  <c:v>39561</c:v>
                </c:pt>
                <c:pt idx="2492">
                  <c:v>39560</c:v>
                </c:pt>
                <c:pt idx="2493">
                  <c:v>39559</c:v>
                </c:pt>
                <c:pt idx="2494">
                  <c:v>39556</c:v>
                </c:pt>
                <c:pt idx="2495">
                  <c:v>39555</c:v>
                </c:pt>
                <c:pt idx="2496">
                  <c:v>39554</c:v>
                </c:pt>
                <c:pt idx="2497">
                  <c:v>39553</c:v>
                </c:pt>
                <c:pt idx="2498">
                  <c:v>39552</c:v>
                </c:pt>
                <c:pt idx="2499">
                  <c:v>39549</c:v>
                </c:pt>
                <c:pt idx="2500">
                  <c:v>39548</c:v>
                </c:pt>
                <c:pt idx="2501">
                  <c:v>39547</c:v>
                </c:pt>
                <c:pt idx="2502">
                  <c:v>39546</c:v>
                </c:pt>
                <c:pt idx="2503">
                  <c:v>39545</c:v>
                </c:pt>
                <c:pt idx="2504">
                  <c:v>39542</c:v>
                </c:pt>
                <c:pt idx="2505">
                  <c:v>39541</c:v>
                </c:pt>
                <c:pt idx="2506">
                  <c:v>39540</c:v>
                </c:pt>
                <c:pt idx="2507">
                  <c:v>39539</c:v>
                </c:pt>
                <c:pt idx="2508">
                  <c:v>39538</c:v>
                </c:pt>
                <c:pt idx="2509">
                  <c:v>39535</c:v>
                </c:pt>
                <c:pt idx="2510">
                  <c:v>39534</c:v>
                </c:pt>
                <c:pt idx="2511">
                  <c:v>39533</c:v>
                </c:pt>
                <c:pt idx="2512">
                  <c:v>39532</c:v>
                </c:pt>
                <c:pt idx="2513">
                  <c:v>39531</c:v>
                </c:pt>
                <c:pt idx="2514">
                  <c:v>39527</c:v>
                </c:pt>
                <c:pt idx="2515">
                  <c:v>39526</c:v>
                </c:pt>
                <c:pt idx="2516">
                  <c:v>39525</c:v>
                </c:pt>
                <c:pt idx="2517">
                  <c:v>39524</c:v>
                </c:pt>
                <c:pt idx="2518">
                  <c:v>39521</c:v>
                </c:pt>
                <c:pt idx="2519">
                  <c:v>39520</c:v>
                </c:pt>
                <c:pt idx="2520">
                  <c:v>39519</c:v>
                </c:pt>
                <c:pt idx="2521">
                  <c:v>39518</c:v>
                </c:pt>
                <c:pt idx="2522">
                  <c:v>39517</c:v>
                </c:pt>
                <c:pt idx="2523">
                  <c:v>39514</c:v>
                </c:pt>
                <c:pt idx="2524">
                  <c:v>39513</c:v>
                </c:pt>
                <c:pt idx="2525">
                  <c:v>39512</c:v>
                </c:pt>
                <c:pt idx="2526">
                  <c:v>39511</c:v>
                </c:pt>
                <c:pt idx="2527">
                  <c:v>39510</c:v>
                </c:pt>
                <c:pt idx="2528">
                  <c:v>39507</c:v>
                </c:pt>
                <c:pt idx="2529">
                  <c:v>39506</c:v>
                </c:pt>
                <c:pt idx="2530">
                  <c:v>39505</c:v>
                </c:pt>
                <c:pt idx="2531">
                  <c:v>39504</c:v>
                </c:pt>
                <c:pt idx="2532">
                  <c:v>39503</c:v>
                </c:pt>
                <c:pt idx="2533">
                  <c:v>39500</c:v>
                </c:pt>
                <c:pt idx="2534">
                  <c:v>39499</c:v>
                </c:pt>
                <c:pt idx="2535">
                  <c:v>39498</c:v>
                </c:pt>
                <c:pt idx="2536">
                  <c:v>39497</c:v>
                </c:pt>
                <c:pt idx="2537">
                  <c:v>39493</c:v>
                </c:pt>
                <c:pt idx="2538">
                  <c:v>39492</c:v>
                </c:pt>
                <c:pt idx="2539">
                  <c:v>39491</c:v>
                </c:pt>
                <c:pt idx="2540">
                  <c:v>39490</c:v>
                </c:pt>
                <c:pt idx="2541">
                  <c:v>39489</c:v>
                </c:pt>
                <c:pt idx="2542">
                  <c:v>39486</c:v>
                </c:pt>
                <c:pt idx="2543">
                  <c:v>39485</c:v>
                </c:pt>
                <c:pt idx="2544">
                  <c:v>39484</c:v>
                </c:pt>
                <c:pt idx="2545">
                  <c:v>39483</c:v>
                </c:pt>
                <c:pt idx="2546">
                  <c:v>39482</c:v>
                </c:pt>
                <c:pt idx="2547">
                  <c:v>39479</c:v>
                </c:pt>
                <c:pt idx="2548">
                  <c:v>39478</c:v>
                </c:pt>
                <c:pt idx="2549">
                  <c:v>39477</c:v>
                </c:pt>
                <c:pt idx="2550">
                  <c:v>39476</c:v>
                </c:pt>
                <c:pt idx="2551">
                  <c:v>39475</c:v>
                </c:pt>
                <c:pt idx="2552">
                  <c:v>39472</c:v>
                </c:pt>
                <c:pt idx="2553">
                  <c:v>39471</c:v>
                </c:pt>
                <c:pt idx="2554">
                  <c:v>39470</c:v>
                </c:pt>
                <c:pt idx="2555">
                  <c:v>39469</c:v>
                </c:pt>
                <c:pt idx="2556">
                  <c:v>39465</c:v>
                </c:pt>
                <c:pt idx="2557">
                  <c:v>39464</c:v>
                </c:pt>
                <c:pt idx="2558">
                  <c:v>39463</c:v>
                </c:pt>
                <c:pt idx="2559">
                  <c:v>39462</c:v>
                </c:pt>
                <c:pt idx="2560">
                  <c:v>39461</c:v>
                </c:pt>
                <c:pt idx="2561">
                  <c:v>39458</c:v>
                </c:pt>
                <c:pt idx="2562">
                  <c:v>39457</c:v>
                </c:pt>
                <c:pt idx="2563">
                  <c:v>39456</c:v>
                </c:pt>
                <c:pt idx="2564">
                  <c:v>39455</c:v>
                </c:pt>
                <c:pt idx="2565">
                  <c:v>39454</c:v>
                </c:pt>
                <c:pt idx="2566">
                  <c:v>39451</c:v>
                </c:pt>
                <c:pt idx="2567">
                  <c:v>39450</c:v>
                </c:pt>
                <c:pt idx="2568">
                  <c:v>39449</c:v>
                </c:pt>
                <c:pt idx="2569">
                  <c:v>39447</c:v>
                </c:pt>
                <c:pt idx="2570">
                  <c:v>39444</c:v>
                </c:pt>
                <c:pt idx="2571">
                  <c:v>39443</c:v>
                </c:pt>
                <c:pt idx="2572">
                  <c:v>39442</c:v>
                </c:pt>
                <c:pt idx="2573">
                  <c:v>39440</c:v>
                </c:pt>
                <c:pt idx="2574">
                  <c:v>39437</c:v>
                </c:pt>
                <c:pt idx="2575">
                  <c:v>39436</c:v>
                </c:pt>
                <c:pt idx="2576">
                  <c:v>39435</c:v>
                </c:pt>
                <c:pt idx="2577">
                  <c:v>39434</c:v>
                </c:pt>
                <c:pt idx="2578">
                  <c:v>39433</c:v>
                </c:pt>
                <c:pt idx="2579">
                  <c:v>39430</c:v>
                </c:pt>
                <c:pt idx="2580">
                  <c:v>39429</c:v>
                </c:pt>
                <c:pt idx="2581">
                  <c:v>39428</c:v>
                </c:pt>
                <c:pt idx="2582">
                  <c:v>39427</c:v>
                </c:pt>
                <c:pt idx="2583">
                  <c:v>39426</c:v>
                </c:pt>
                <c:pt idx="2584">
                  <c:v>39423</c:v>
                </c:pt>
                <c:pt idx="2585">
                  <c:v>39422</c:v>
                </c:pt>
                <c:pt idx="2586">
                  <c:v>39421</c:v>
                </c:pt>
                <c:pt idx="2587">
                  <c:v>39420</c:v>
                </c:pt>
                <c:pt idx="2588">
                  <c:v>39419</c:v>
                </c:pt>
                <c:pt idx="2589">
                  <c:v>39416</c:v>
                </c:pt>
                <c:pt idx="2590">
                  <c:v>39415</c:v>
                </c:pt>
                <c:pt idx="2591">
                  <c:v>39414</c:v>
                </c:pt>
                <c:pt idx="2592">
                  <c:v>39413</c:v>
                </c:pt>
                <c:pt idx="2593">
                  <c:v>39412</c:v>
                </c:pt>
                <c:pt idx="2594">
                  <c:v>39409</c:v>
                </c:pt>
                <c:pt idx="2595">
                  <c:v>39407</c:v>
                </c:pt>
                <c:pt idx="2596">
                  <c:v>39406</c:v>
                </c:pt>
                <c:pt idx="2597">
                  <c:v>39405</c:v>
                </c:pt>
                <c:pt idx="2598">
                  <c:v>39402</c:v>
                </c:pt>
                <c:pt idx="2599">
                  <c:v>39401</c:v>
                </c:pt>
                <c:pt idx="2600">
                  <c:v>39400</c:v>
                </c:pt>
                <c:pt idx="2601">
                  <c:v>39399</c:v>
                </c:pt>
                <c:pt idx="2602">
                  <c:v>39395</c:v>
                </c:pt>
                <c:pt idx="2603">
                  <c:v>39394</c:v>
                </c:pt>
                <c:pt idx="2604">
                  <c:v>39393</c:v>
                </c:pt>
                <c:pt idx="2605">
                  <c:v>39392</c:v>
                </c:pt>
                <c:pt idx="2606">
                  <c:v>39391</c:v>
                </c:pt>
                <c:pt idx="2607">
                  <c:v>39388</c:v>
                </c:pt>
                <c:pt idx="2608">
                  <c:v>39387</c:v>
                </c:pt>
                <c:pt idx="2609">
                  <c:v>39386</c:v>
                </c:pt>
                <c:pt idx="2610">
                  <c:v>39385</c:v>
                </c:pt>
                <c:pt idx="2611">
                  <c:v>39384</c:v>
                </c:pt>
                <c:pt idx="2612">
                  <c:v>39381</c:v>
                </c:pt>
                <c:pt idx="2613">
                  <c:v>39380</c:v>
                </c:pt>
                <c:pt idx="2614">
                  <c:v>39379</c:v>
                </c:pt>
                <c:pt idx="2615">
                  <c:v>39378</c:v>
                </c:pt>
                <c:pt idx="2616">
                  <c:v>39377</c:v>
                </c:pt>
                <c:pt idx="2617">
                  <c:v>39374</c:v>
                </c:pt>
                <c:pt idx="2618">
                  <c:v>39373</c:v>
                </c:pt>
                <c:pt idx="2619">
                  <c:v>39372</c:v>
                </c:pt>
                <c:pt idx="2620">
                  <c:v>39371</c:v>
                </c:pt>
                <c:pt idx="2621">
                  <c:v>39370</c:v>
                </c:pt>
                <c:pt idx="2622">
                  <c:v>39367</c:v>
                </c:pt>
                <c:pt idx="2623">
                  <c:v>39366</c:v>
                </c:pt>
                <c:pt idx="2624">
                  <c:v>39365</c:v>
                </c:pt>
                <c:pt idx="2625">
                  <c:v>39364</c:v>
                </c:pt>
                <c:pt idx="2626">
                  <c:v>39360</c:v>
                </c:pt>
                <c:pt idx="2627">
                  <c:v>39359</c:v>
                </c:pt>
                <c:pt idx="2628">
                  <c:v>39358</c:v>
                </c:pt>
                <c:pt idx="2629">
                  <c:v>39357</c:v>
                </c:pt>
                <c:pt idx="2630">
                  <c:v>39356</c:v>
                </c:pt>
                <c:pt idx="2631">
                  <c:v>39353</c:v>
                </c:pt>
                <c:pt idx="2632">
                  <c:v>39352</c:v>
                </c:pt>
                <c:pt idx="2633">
                  <c:v>39351</c:v>
                </c:pt>
                <c:pt idx="2634">
                  <c:v>39350</c:v>
                </c:pt>
                <c:pt idx="2635">
                  <c:v>39349</c:v>
                </c:pt>
                <c:pt idx="2636">
                  <c:v>39346</c:v>
                </c:pt>
                <c:pt idx="2637">
                  <c:v>39345</c:v>
                </c:pt>
                <c:pt idx="2638">
                  <c:v>39344</c:v>
                </c:pt>
                <c:pt idx="2639">
                  <c:v>39343</c:v>
                </c:pt>
                <c:pt idx="2640">
                  <c:v>39342</c:v>
                </c:pt>
                <c:pt idx="2641">
                  <c:v>39339</c:v>
                </c:pt>
                <c:pt idx="2642">
                  <c:v>39338</c:v>
                </c:pt>
                <c:pt idx="2643">
                  <c:v>39337</c:v>
                </c:pt>
                <c:pt idx="2644">
                  <c:v>39336</c:v>
                </c:pt>
                <c:pt idx="2645">
                  <c:v>39335</c:v>
                </c:pt>
                <c:pt idx="2646">
                  <c:v>39332</c:v>
                </c:pt>
                <c:pt idx="2647">
                  <c:v>39331</c:v>
                </c:pt>
                <c:pt idx="2648">
                  <c:v>39330</c:v>
                </c:pt>
                <c:pt idx="2649">
                  <c:v>39329</c:v>
                </c:pt>
                <c:pt idx="2650">
                  <c:v>39325</c:v>
                </c:pt>
                <c:pt idx="2651">
                  <c:v>39324</c:v>
                </c:pt>
                <c:pt idx="2652">
                  <c:v>39323</c:v>
                </c:pt>
                <c:pt idx="2653">
                  <c:v>39322</c:v>
                </c:pt>
                <c:pt idx="2654">
                  <c:v>39321</c:v>
                </c:pt>
                <c:pt idx="2655">
                  <c:v>39318</c:v>
                </c:pt>
                <c:pt idx="2656">
                  <c:v>39317</c:v>
                </c:pt>
                <c:pt idx="2657">
                  <c:v>39316</c:v>
                </c:pt>
                <c:pt idx="2658">
                  <c:v>39315</c:v>
                </c:pt>
                <c:pt idx="2659">
                  <c:v>39314</c:v>
                </c:pt>
                <c:pt idx="2660">
                  <c:v>39311</c:v>
                </c:pt>
                <c:pt idx="2661">
                  <c:v>39310</c:v>
                </c:pt>
                <c:pt idx="2662">
                  <c:v>39309</c:v>
                </c:pt>
                <c:pt idx="2663">
                  <c:v>39308</c:v>
                </c:pt>
                <c:pt idx="2664">
                  <c:v>39307</c:v>
                </c:pt>
                <c:pt idx="2665">
                  <c:v>39304</c:v>
                </c:pt>
                <c:pt idx="2666">
                  <c:v>39303</c:v>
                </c:pt>
                <c:pt idx="2667">
                  <c:v>39302</c:v>
                </c:pt>
                <c:pt idx="2668">
                  <c:v>39301</c:v>
                </c:pt>
                <c:pt idx="2669">
                  <c:v>39300</c:v>
                </c:pt>
                <c:pt idx="2670">
                  <c:v>39297</c:v>
                </c:pt>
                <c:pt idx="2671">
                  <c:v>39296</c:v>
                </c:pt>
                <c:pt idx="2672">
                  <c:v>39295</c:v>
                </c:pt>
                <c:pt idx="2673">
                  <c:v>39294</c:v>
                </c:pt>
                <c:pt idx="2674">
                  <c:v>39293</c:v>
                </c:pt>
                <c:pt idx="2675">
                  <c:v>39290</c:v>
                </c:pt>
                <c:pt idx="2676">
                  <c:v>39289</c:v>
                </c:pt>
                <c:pt idx="2677">
                  <c:v>39288</c:v>
                </c:pt>
                <c:pt idx="2678">
                  <c:v>39287</c:v>
                </c:pt>
                <c:pt idx="2679">
                  <c:v>39286</c:v>
                </c:pt>
                <c:pt idx="2680">
                  <c:v>39283</c:v>
                </c:pt>
                <c:pt idx="2681">
                  <c:v>39282</c:v>
                </c:pt>
                <c:pt idx="2682">
                  <c:v>39281</c:v>
                </c:pt>
                <c:pt idx="2683">
                  <c:v>39280</c:v>
                </c:pt>
                <c:pt idx="2684">
                  <c:v>39279</c:v>
                </c:pt>
                <c:pt idx="2685">
                  <c:v>39276</c:v>
                </c:pt>
                <c:pt idx="2686">
                  <c:v>39275</c:v>
                </c:pt>
                <c:pt idx="2687">
                  <c:v>39274</c:v>
                </c:pt>
                <c:pt idx="2688">
                  <c:v>39273</c:v>
                </c:pt>
                <c:pt idx="2689">
                  <c:v>39272</c:v>
                </c:pt>
                <c:pt idx="2690">
                  <c:v>39269</c:v>
                </c:pt>
                <c:pt idx="2691">
                  <c:v>39268</c:v>
                </c:pt>
                <c:pt idx="2692">
                  <c:v>39266</c:v>
                </c:pt>
                <c:pt idx="2693">
                  <c:v>39265</c:v>
                </c:pt>
                <c:pt idx="2694">
                  <c:v>39262</c:v>
                </c:pt>
                <c:pt idx="2695">
                  <c:v>39261</c:v>
                </c:pt>
                <c:pt idx="2696">
                  <c:v>39260</c:v>
                </c:pt>
                <c:pt idx="2697">
                  <c:v>39259</c:v>
                </c:pt>
                <c:pt idx="2698">
                  <c:v>39258</c:v>
                </c:pt>
                <c:pt idx="2699">
                  <c:v>39255</c:v>
                </c:pt>
                <c:pt idx="2700">
                  <c:v>39254</c:v>
                </c:pt>
                <c:pt idx="2701">
                  <c:v>39253</c:v>
                </c:pt>
                <c:pt idx="2702">
                  <c:v>39252</c:v>
                </c:pt>
                <c:pt idx="2703">
                  <c:v>39251</c:v>
                </c:pt>
                <c:pt idx="2704">
                  <c:v>39248</c:v>
                </c:pt>
                <c:pt idx="2705">
                  <c:v>39247</c:v>
                </c:pt>
                <c:pt idx="2706">
                  <c:v>39246</c:v>
                </c:pt>
                <c:pt idx="2707">
                  <c:v>39245</c:v>
                </c:pt>
                <c:pt idx="2708">
                  <c:v>39244</c:v>
                </c:pt>
                <c:pt idx="2709">
                  <c:v>39241</c:v>
                </c:pt>
                <c:pt idx="2710">
                  <c:v>39240</c:v>
                </c:pt>
                <c:pt idx="2711">
                  <c:v>39239</c:v>
                </c:pt>
                <c:pt idx="2712">
                  <c:v>39238</c:v>
                </c:pt>
                <c:pt idx="2713">
                  <c:v>39237</c:v>
                </c:pt>
                <c:pt idx="2714">
                  <c:v>39234</c:v>
                </c:pt>
                <c:pt idx="2715">
                  <c:v>39233</c:v>
                </c:pt>
                <c:pt idx="2716">
                  <c:v>39232</c:v>
                </c:pt>
                <c:pt idx="2717">
                  <c:v>39231</c:v>
                </c:pt>
                <c:pt idx="2718">
                  <c:v>39227</c:v>
                </c:pt>
                <c:pt idx="2719">
                  <c:v>39226</c:v>
                </c:pt>
                <c:pt idx="2720">
                  <c:v>39225</c:v>
                </c:pt>
                <c:pt idx="2721">
                  <c:v>39224</c:v>
                </c:pt>
                <c:pt idx="2722">
                  <c:v>39223</c:v>
                </c:pt>
                <c:pt idx="2723">
                  <c:v>39220</c:v>
                </c:pt>
                <c:pt idx="2724">
                  <c:v>39219</c:v>
                </c:pt>
                <c:pt idx="2725">
                  <c:v>39218</c:v>
                </c:pt>
                <c:pt idx="2726">
                  <c:v>39217</c:v>
                </c:pt>
                <c:pt idx="2727">
                  <c:v>39216</c:v>
                </c:pt>
                <c:pt idx="2728">
                  <c:v>39213</c:v>
                </c:pt>
                <c:pt idx="2729">
                  <c:v>39212</c:v>
                </c:pt>
                <c:pt idx="2730">
                  <c:v>39211</c:v>
                </c:pt>
                <c:pt idx="2731">
                  <c:v>39210</c:v>
                </c:pt>
                <c:pt idx="2732">
                  <c:v>39209</c:v>
                </c:pt>
                <c:pt idx="2733">
                  <c:v>39206</c:v>
                </c:pt>
                <c:pt idx="2734">
                  <c:v>39205</c:v>
                </c:pt>
                <c:pt idx="2735">
                  <c:v>39204</c:v>
                </c:pt>
                <c:pt idx="2736">
                  <c:v>39203</c:v>
                </c:pt>
                <c:pt idx="2737">
                  <c:v>39202</c:v>
                </c:pt>
                <c:pt idx="2738">
                  <c:v>39199</c:v>
                </c:pt>
                <c:pt idx="2739">
                  <c:v>39198</c:v>
                </c:pt>
                <c:pt idx="2740">
                  <c:v>39197</c:v>
                </c:pt>
                <c:pt idx="2741">
                  <c:v>39196</c:v>
                </c:pt>
                <c:pt idx="2742">
                  <c:v>39195</c:v>
                </c:pt>
                <c:pt idx="2743">
                  <c:v>39192</c:v>
                </c:pt>
                <c:pt idx="2744">
                  <c:v>39191</c:v>
                </c:pt>
                <c:pt idx="2745">
                  <c:v>39190</c:v>
                </c:pt>
                <c:pt idx="2746">
                  <c:v>39189</c:v>
                </c:pt>
                <c:pt idx="2747">
                  <c:v>39188</c:v>
                </c:pt>
                <c:pt idx="2748">
                  <c:v>39185</c:v>
                </c:pt>
                <c:pt idx="2749">
                  <c:v>39184</c:v>
                </c:pt>
                <c:pt idx="2750">
                  <c:v>39183</c:v>
                </c:pt>
                <c:pt idx="2751">
                  <c:v>39182</c:v>
                </c:pt>
                <c:pt idx="2752">
                  <c:v>39181</c:v>
                </c:pt>
                <c:pt idx="2753">
                  <c:v>39177</c:v>
                </c:pt>
                <c:pt idx="2754">
                  <c:v>39176</c:v>
                </c:pt>
                <c:pt idx="2755">
                  <c:v>39175</c:v>
                </c:pt>
                <c:pt idx="2756">
                  <c:v>39174</c:v>
                </c:pt>
                <c:pt idx="2757">
                  <c:v>39171</c:v>
                </c:pt>
                <c:pt idx="2758">
                  <c:v>39170</c:v>
                </c:pt>
                <c:pt idx="2759">
                  <c:v>39169</c:v>
                </c:pt>
                <c:pt idx="2760">
                  <c:v>39168</c:v>
                </c:pt>
                <c:pt idx="2761">
                  <c:v>39167</c:v>
                </c:pt>
                <c:pt idx="2762">
                  <c:v>39164</c:v>
                </c:pt>
                <c:pt idx="2763">
                  <c:v>39163</c:v>
                </c:pt>
                <c:pt idx="2764">
                  <c:v>39162</c:v>
                </c:pt>
                <c:pt idx="2765">
                  <c:v>39161</c:v>
                </c:pt>
                <c:pt idx="2766">
                  <c:v>39160</c:v>
                </c:pt>
                <c:pt idx="2767">
                  <c:v>39157</c:v>
                </c:pt>
                <c:pt idx="2768">
                  <c:v>39156</c:v>
                </c:pt>
                <c:pt idx="2769">
                  <c:v>39155</c:v>
                </c:pt>
                <c:pt idx="2770">
                  <c:v>39154</c:v>
                </c:pt>
                <c:pt idx="2771">
                  <c:v>39153</c:v>
                </c:pt>
                <c:pt idx="2772">
                  <c:v>39150</c:v>
                </c:pt>
                <c:pt idx="2773">
                  <c:v>39149</c:v>
                </c:pt>
                <c:pt idx="2774">
                  <c:v>39148</c:v>
                </c:pt>
                <c:pt idx="2775">
                  <c:v>39147</c:v>
                </c:pt>
                <c:pt idx="2776">
                  <c:v>39146</c:v>
                </c:pt>
                <c:pt idx="2777">
                  <c:v>39143</c:v>
                </c:pt>
                <c:pt idx="2778">
                  <c:v>39142</c:v>
                </c:pt>
                <c:pt idx="2779">
                  <c:v>39141</c:v>
                </c:pt>
                <c:pt idx="2780">
                  <c:v>39140</c:v>
                </c:pt>
                <c:pt idx="2781">
                  <c:v>39139</c:v>
                </c:pt>
                <c:pt idx="2782">
                  <c:v>39136</c:v>
                </c:pt>
                <c:pt idx="2783">
                  <c:v>39135</c:v>
                </c:pt>
                <c:pt idx="2784">
                  <c:v>39134</c:v>
                </c:pt>
                <c:pt idx="2785">
                  <c:v>39133</c:v>
                </c:pt>
                <c:pt idx="2786">
                  <c:v>39129</c:v>
                </c:pt>
                <c:pt idx="2787">
                  <c:v>39128</c:v>
                </c:pt>
                <c:pt idx="2788">
                  <c:v>39127</c:v>
                </c:pt>
                <c:pt idx="2789">
                  <c:v>39126</c:v>
                </c:pt>
                <c:pt idx="2790">
                  <c:v>39125</c:v>
                </c:pt>
                <c:pt idx="2791">
                  <c:v>39122</c:v>
                </c:pt>
                <c:pt idx="2792">
                  <c:v>39121</c:v>
                </c:pt>
                <c:pt idx="2793">
                  <c:v>39120</c:v>
                </c:pt>
                <c:pt idx="2794">
                  <c:v>39119</c:v>
                </c:pt>
                <c:pt idx="2795">
                  <c:v>39118</c:v>
                </c:pt>
                <c:pt idx="2796">
                  <c:v>39115</c:v>
                </c:pt>
                <c:pt idx="2797">
                  <c:v>39114</c:v>
                </c:pt>
                <c:pt idx="2798">
                  <c:v>39113</c:v>
                </c:pt>
                <c:pt idx="2799">
                  <c:v>39112</c:v>
                </c:pt>
                <c:pt idx="2800">
                  <c:v>39111</c:v>
                </c:pt>
                <c:pt idx="2801">
                  <c:v>39108</c:v>
                </c:pt>
                <c:pt idx="2802">
                  <c:v>39107</c:v>
                </c:pt>
                <c:pt idx="2803">
                  <c:v>39106</c:v>
                </c:pt>
                <c:pt idx="2804">
                  <c:v>39105</c:v>
                </c:pt>
                <c:pt idx="2805">
                  <c:v>39104</c:v>
                </c:pt>
                <c:pt idx="2806">
                  <c:v>39101</c:v>
                </c:pt>
                <c:pt idx="2807">
                  <c:v>39100</c:v>
                </c:pt>
                <c:pt idx="2808">
                  <c:v>39099</c:v>
                </c:pt>
                <c:pt idx="2809">
                  <c:v>39098</c:v>
                </c:pt>
                <c:pt idx="2810">
                  <c:v>39094</c:v>
                </c:pt>
                <c:pt idx="2811">
                  <c:v>39093</c:v>
                </c:pt>
                <c:pt idx="2812">
                  <c:v>39092</c:v>
                </c:pt>
                <c:pt idx="2813">
                  <c:v>39091</c:v>
                </c:pt>
                <c:pt idx="2814">
                  <c:v>39090</c:v>
                </c:pt>
                <c:pt idx="2815">
                  <c:v>39087</c:v>
                </c:pt>
                <c:pt idx="2816">
                  <c:v>39086</c:v>
                </c:pt>
                <c:pt idx="2817">
                  <c:v>39085</c:v>
                </c:pt>
                <c:pt idx="2818">
                  <c:v>39084</c:v>
                </c:pt>
                <c:pt idx="2819">
                  <c:v>39080</c:v>
                </c:pt>
                <c:pt idx="2820">
                  <c:v>39079</c:v>
                </c:pt>
                <c:pt idx="2821">
                  <c:v>39078</c:v>
                </c:pt>
                <c:pt idx="2822">
                  <c:v>39077</c:v>
                </c:pt>
                <c:pt idx="2823">
                  <c:v>39073</c:v>
                </c:pt>
                <c:pt idx="2824">
                  <c:v>39072</c:v>
                </c:pt>
                <c:pt idx="2825">
                  <c:v>39071</c:v>
                </c:pt>
                <c:pt idx="2826">
                  <c:v>39070</c:v>
                </c:pt>
                <c:pt idx="2827">
                  <c:v>39069</c:v>
                </c:pt>
                <c:pt idx="2828">
                  <c:v>39066</c:v>
                </c:pt>
                <c:pt idx="2829">
                  <c:v>39065</c:v>
                </c:pt>
                <c:pt idx="2830">
                  <c:v>39064</c:v>
                </c:pt>
                <c:pt idx="2831">
                  <c:v>39063</c:v>
                </c:pt>
                <c:pt idx="2832">
                  <c:v>39062</c:v>
                </c:pt>
                <c:pt idx="2833">
                  <c:v>39059</c:v>
                </c:pt>
                <c:pt idx="2834">
                  <c:v>39058</c:v>
                </c:pt>
                <c:pt idx="2835">
                  <c:v>39057</c:v>
                </c:pt>
                <c:pt idx="2836">
                  <c:v>39056</c:v>
                </c:pt>
                <c:pt idx="2837">
                  <c:v>39055</c:v>
                </c:pt>
                <c:pt idx="2838">
                  <c:v>39052</c:v>
                </c:pt>
                <c:pt idx="2839">
                  <c:v>39051</c:v>
                </c:pt>
                <c:pt idx="2840">
                  <c:v>39050</c:v>
                </c:pt>
                <c:pt idx="2841">
                  <c:v>39049</c:v>
                </c:pt>
                <c:pt idx="2842">
                  <c:v>39048</c:v>
                </c:pt>
                <c:pt idx="2843">
                  <c:v>39045</c:v>
                </c:pt>
                <c:pt idx="2844">
                  <c:v>39043</c:v>
                </c:pt>
                <c:pt idx="2845">
                  <c:v>39042</c:v>
                </c:pt>
                <c:pt idx="2846">
                  <c:v>39041</c:v>
                </c:pt>
                <c:pt idx="2847">
                  <c:v>39038</c:v>
                </c:pt>
                <c:pt idx="2848">
                  <c:v>39037</c:v>
                </c:pt>
                <c:pt idx="2849">
                  <c:v>39036</c:v>
                </c:pt>
                <c:pt idx="2850">
                  <c:v>39035</c:v>
                </c:pt>
                <c:pt idx="2851">
                  <c:v>39034</c:v>
                </c:pt>
                <c:pt idx="2852">
                  <c:v>39031</c:v>
                </c:pt>
                <c:pt idx="2853">
                  <c:v>39030</c:v>
                </c:pt>
                <c:pt idx="2854">
                  <c:v>39029</c:v>
                </c:pt>
                <c:pt idx="2855">
                  <c:v>39028</c:v>
                </c:pt>
                <c:pt idx="2856">
                  <c:v>39027</c:v>
                </c:pt>
                <c:pt idx="2857">
                  <c:v>39024</c:v>
                </c:pt>
                <c:pt idx="2858">
                  <c:v>39023</c:v>
                </c:pt>
                <c:pt idx="2859">
                  <c:v>39022</c:v>
                </c:pt>
                <c:pt idx="2860">
                  <c:v>39021</c:v>
                </c:pt>
                <c:pt idx="2861">
                  <c:v>39020</c:v>
                </c:pt>
                <c:pt idx="2862">
                  <c:v>39017</c:v>
                </c:pt>
                <c:pt idx="2863">
                  <c:v>39016</c:v>
                </c:pt>
                <c:pt idx="2864">
                  <c:v>39015</c:v>
                </c:pt>
                <c:pt idx="2865">
                  <c:v>39014</c:v>
                </c:pt>
                <c:pt idx="2866">
                  <c:v>39013</c:v>
                </c:pt>
                <c:pt idx="2867">
                  <c:v>39010</c:v>
                </c:pt>
                <c:pt idx="2868">
                  <c:v>39009</c:v>
                </c:pt>
                <c:pt idx="2869">
                  <c:v>39008</c:v>
                </c:pt>
                <c:pt idx="2870">
                  <c:v>39007</c:v>
                </c:pt>
                <c:pt idx="2871">
                  <c:v>39006</c:v>
                </c:pt>
                <c:pt idx="2872">
                  <c:v>39003</c:v>
                </c:pt>
                <c:pt idx="2873">
                  <c:v>39002</c:v>
                </c:pt>
                <c:pt idx="2874">
                  <c:v>39001</c:v>
                </c:pt>
                <c:pt idx="2875">
                  <c:v>39000</c:v>
                </c:pt>
                <c:pt idx="2876">
                  <c:v>38996</c:v>
                </c:pt>
                <c:pt idx="2877">
                  <c:v>38995</c:v>
                </c:pt>
                <c:pt idx="2878">
                  <c:v>38994</c:v>
                </c:pt>
                <c:pt idx="2879">
                  <c:v>38993</c:v>
                </c:pt>
                <c:pt idx="2880">
                  <c:v>38992</c:v>
                </c:pt>
                <c:pt idx="2881">
                  <c:v>38989</c:v>
                </c:pt>
                <c:pt idx="2882">
                  <c:v>38988</c:v>
                </c:pt>
                <c:pt idx="2883">
                  <c:v>38987</c:v>
                </c:pt>
                <c:pt idx="2884">
                  <c:v>38986</c:v>
                </c:pt>
                <c:pt idx="2885">
                  <c:v>38985</c:v>
                </c:pt>
                <c:pt idx="2886">
                  <c:v>38982</c:v>
                </c:pt>
                <c:pt idx="2887">
                  <c:v>38981</c:v>
                </c:pt>
                <c:pt idx="2888">
                  <c:v>38980</c:v>
                </c:pt>
                <c:pt idx="2889">
                  <c:v>38979</c:v>
                </c:pt>
                <c:pt idx="2890">
                  <c:v>38978</c:v>
                </c:pt>
                <c:pt idx="2891">
                  <c:v>38975</c:v>
                </c:pt>
                <c:pt idx="2892">
                  <c:v>38974</c:v>
                </c:pt>
                <c:pt idx="2893">
                  <c:v>38973</c:v>
                </c:pt>
                <c:pt idx="2894">
                  <c:v>38972</c:v>
                </c:pt>
                <c:pt idx="2895">
                  <c:v>38971</c:v>
                </c:pt>
                <c:pt idx="2896">
                  <c:v>38968</c:v>
                </c:pt>
                <c:pt idx="2897">
                  <c:v>38967</c:v>
                </c:pt>
                <c:pt idx="2898">
                  <c:v>38966</c:v>
                </c:pt>
                <c:pt idx="2899">
                  <c:v>38965</c:v>
                </c:pt>
                <c:pt idx="2900">
                  <c:v>38961</c:v>
                </c:pt>
                <c:pt idx="2901">
                  <c:v>38960</c:v>
                </c:pt>
                <c:pt idx="2902">
                  <c:v>38959</c:v>
                </c:pt>
                <c:pt idx="2903">
                  <c:v>38958</c:v>
                </c:pt>
                <c:pt idx="2904">
                  <c:v>38957</c:v>
                </c:pt>
                <c:pt idx="2905">
                  <c:v>38954</c:v>
                </c:pt>
                <c:pt idx="2906">
                  <c:v>38953</c:v>
                </c:pt>
                <c:pt idx="2907">
                  <c:v>38952</c:v>
                </c:pt>
                <c:pt idx="2908">
                  <c:v>38951</c:v>
                </c:pt>
                <c:pt idx="2909">
                  <c:v>38950</c:v>
                </c:pt>
                <c:pt idx="2910">
                  <c:v>38947</c:v>
                </c:pt>
                <c:pt idx="2911">
                  <c:v>38946</c:v>
                </c:pt>
                <c:pt idx="2912">
                  <c:v>38945</c:v>
                </c:pt>
                <c:pt idx="2913">
                  <c:v>38944</c:v>
                </c:pt>
                <c:pt idx="2914">
                  <c:v>38943</c:v>
                </c:pt>
                <c:pt idx="2915">
                  <c:v>38940</c:v>
                </c:pt>
                <c:pt idx="2916">
                  <c:v>38939</c:v>
                </c:pt>
                <c:pt idx="2917">
                  <c:v>38938</c:v>
                </c:pt>
                <c:pt idx="2918">
                  <c:v>38937</c:v>
                </c:pt>
                <c:pt idx="2919">
                  <c:v>38936</c:v>
                </c:pt>
                <c:pt idx="2920">
                  <c:v>38933</c:v>
                </c:pt>
                <c:pt idx="2921">
                  <c:v>38932</c:v>
                </c:pt>
                <c:pt idx="2922">
                  <c:v>38931</c:v>
                </c:pt>
                <c:pt idx="2923">
                  <c:v>38930</c:v>
                </c:pt>
                <c:pt idx="2924">
                  <c:v>38929</c:v>
                </c:pt>
                <c:pt idx="2925">
                  <c:v>38926</c:v>
                </c:pt>
                <c:pt idx="2926">
                  <c:v>38925</c:v>
                </c:pt>
                <c:pt idx="2927">
                  <c:v>38924</c:v>
                </c:pt>
                <c:pt idx="2928">
                  <c:v>38923</c:v>
                </c:pt>
                <c:pt idx="2929">
                  <c:v>38922</c:v>
                </c:pt>
                <c:pt idx="2930">
                  <c:v>38919</c:v>
                </c:pt>
                <c:pt idx="2931">
                  <c:v>38918</c:v>
                </c:pt>
                <c:pt idx="2932">
                  <c:v>38917</c:v>
                </c:pt>
                <c:pt idx="2933">
                  <c:v>38916</c:v>
                </c:pt>
                <c:pt idx="2934">
                  <c:v>38915</c:v>
                </c:pt>
                <c:pt idx="2935">
                  <c:v>38912</c:v>
                </c:pt>
                <c:pt idx="2936">
                  <c:v>38911</c:v>
                </c:pt>
                <c:pt idx="2937">
                  <c:v>38910</c:v>
                </c:pt>
                <c:pt idx="2938">
                  <c:v>38909</c:v>
                </c:pt>
                <c:pt idx="2939">
                  <c:v>38908</c:v>
                </c:pt>
                <c:pt idx="2940">
                  <c:v>38905</c:v>
                </c:pt>
                <c:pt idx="2941">
                  <c:v>38904</c:v>
                </c:pt>
                <c:pt idx="2942">
                  <c:v>38903</c:v>
                </c:pt>
                <c:pt idx="2943">
                  <c:v>38901</c:v>
                </c:pt>
                <c:pt idx="2944">
                  <c:v>38898</c:v>
                </c:pt>
                <c:pt idx="2945">
                  <c:v>38897</c:v>
                </c:pt>
                <c:pt idx="2946">
                  <c:v>38896</c:v>
                </c:pt>
                <c:pt idx="2947">
                  <c:v>38895</c:v>
                </c:pt>
                <c:pt idx="2948">
                  <c:v>38894</c:v>
                </c:pt>
                <c:pt idx="2949">
                  <c:v>38891</c:v>
                </c:pt>
                <c:pt idx="2950">
                  <c:v>38890</c:v>
                </c:pt>
                <c:pt idx="2951">
                  <c:v>38889</c:v>
                </c:pt>
                <c:pt idx="2952">
                  <c:v>38888</c:v>
                </c:pt>
                <c:pt idx="2953">
                  <c:v>38887</c:v>
                </c:pt>
                <c:pt idx="2954">
                  <c:v>38884</c:v>
                </c:pt>
                <c:pt idx="2955">
                  <c:v>38883</c:v>
                </c:pt>
                <c:pt idx="2956">
                  <c:v>38882</c:v>
                </c:pt>
                <c:pt idx="2957">
                  <c:v>38881</c:v>
                </c:pt>
                <c:pt idx="2958">
                  <c:v>38880</c:v>
                </c:pt>
                <c:pt idx="2959">
                  <c:v>38877</c:v>
                </c:pt>
                <c:pt idx="2960">
                  <c:v>38876</c:v>
                </c:pt>
                <c:pt idx="2961">
                  <c:v>38875</c:v>
                </c:pt>
                <c:pt idx="2962">
                  <c:v>38874</c:v>
                </c:pt>
                <c:pt idx="2963">
                  <c:v>38873</c:v>
                </c:pt>
                <c:pt idx="2964">
                  <c:v>38870</c:v>
                </c:pt>
                <c:pt idx="2965">
                  <c:v>38869</c:v>
                </c:pt>
                <c:pt idx="2966">
                  <c:v>38868</c:v>
                </c:pt>
                <c:pt idx="2967">
                  <c:v>38867</c:v>
                </c:pt>
                <c:pt idx="2968">
                  <c:v>38863</c:v>
                </c:pt>
                <c:pt idx="2969">
                  <c:v>38862</c:v>
                </c:pt>
                <c:pt idx="2970">
                  <c:v>38861</c:v>
                </c:pt>
                <c:pt idx="2971">
                  <c:v>38860</c:v>
                </c:pt>
                <c:pt idx="2972">
                  <c:v>38859</c:v>
                </c:pt>
                <c:pt idx="2973">
                  <c:v>38856</c:v>
                </c:pt>
                <c:pt idx="2974">
                  <c:v>38855</c:v>
                </c:pt>
                <c:pt idx="2975">
                  <c:v>38854</c:v>
                </c:pt>
                <c:pt idx="2976">
                  <c:v>38853</c:v>
                </c:pt>
                <c:pt idx="2977">
                  <c:v>38852</c:v>
                </c:pt>
                <c:pt idx="2978">
                  <c:v>38849</c:v>
                </c:pt>
                <c:pt idx="2979">
                  <c:v>38848</c:v>
                </c:pt>
                <c:pt idx="2980">
                  <c:v>38847</c:v>
                </c:pt>
                <c:pt idx="2981">
                  <c:v>38846</c:v>
                </c:pt>
                <c:pt idx="2982">
                  <c:v>38845</c:v>
                </c:pt>
                <c:pt idx="2983">
                  <c:v>38842</c:v>
                </c:pt>
                <c:pt idx="2984">
                  <c:v>38841</c:v>
                </c:pt>
                <c:pt idx="2985">
                  <c:v>38840</c:v>
                </c:pt>
                <c:pt idx="2986">
                  <c:v>38839</c:v>
                </c:pt>
                <c:pt idx="2987">
                  <c:v>38838</c:v>
                </c:pt>
                <c:pt idx="2988">
                  <c:v>38835</c:v>
                </c:pt>
                <c:pt idx="2989">
                  <c:v>38834</c:v>
                </c:pt>
                <c:pt idx="2990">
                  <c:v>38833</c:v>
                </c:pt>
                <c:pt idx="2991">
                  <c:v>38832</c:v>
                </c:pt>
                <c:pt idx="2992">
                  <c:v>38831</c:v>
                </c:pt>
                <c:pt idx="2993">
                  <c:v>38828</c:v>
                </c:pt>
                <c:pt idx="2994">
                  <c:v>38827</c:v>
                </c:pt>
                <c:pt idx="2995">
                  <c:v>38826</c:v>
                </c:pt>
                <c:pt idx="2996">
                  <c:v>38825</c:v>
                </c:pt>
                <c:pt idx="2997">
                  <c:v>38824</c:v>
                </c:pt>
                <c:pt idx="2998">
                  <c:v>38820</c:v>
                </c:pt>
                <c:pt idx="2999">
                  <c:v>38819</c:v>
                </c:pt>
                <c:pt idx="3000">
                  <c:v>38818</c:v>
                </c:pt>
                <c:pt idx="3001">
                  <c:v>38817</c:v>
                </c:pt>
                <c:pt idx="3002">
                  <c:v>38814</c:v>
                </c:pt>
                <c:pt idx="3003">
                  <c:v>38813</c:v>
                </c:pt>
                <c:pt idx="3004">
                  <c:v>38812</c:v>
                </c:pt>
                <c:pt idx="3005">
                  <c:v>38811</c:v>
                </c:pt>
                <c:pt idx="3006">
                  <c:v>38810</c:v>
                </c:pt>
                <c:pt idx="3007">
                  <c:v>38807</c:v>
                </c:pt>
                <c:pt idx="3008">
                  <c:v>38806</c:v>
                </c:pt>
                <c:pt idx="3009">
                  <c:v>38805</c:v>
                </c:pt>
                <c:pt idx="3010">
                  <c:v>38804</c:v>
                </c:pt>
                <c:pt idx="3011">
                  <c:v>38803</c:v>
                </c:pt>
                <c:pt idx="3012">
                  <c:v>38800</c:v>
                </c:pt>
                <c:pt idx="3013">
                  <c:v>38799</c:v>
                </c:pt>
                <c:pt idx="3014">
                  <c:v>38798</c:v>
                </c:pt>
                <c:pt idx="3015">
                  <c:v>38797</c:v>
                </c:pt>
                <c:pt idx="3016">
                  <c:v>38796</c:v>
                </c:pt>
                <c:pt idx="3017">
                  <c:v>38793</c:v>
                </c:pt>
                <c:pt idx="3018">
                  <c:v>38792</c:v>
                </c:pt>
                <c:pt idx="3019">
                  <c:v>38791</c:v>
                </c:pt>
                <c:pt idx="3020">
                  <c:v>38790</c:v>
                </c:pt>
                <c:pt idx="3021">
                  <c:v>38789</c:v>
                </c:pt>
                <c:pt idx="3022">
                  <c:v>38786</c:v>
                </c:pt>
                <c:pt idx="3023">
                  <c:v>38785</c:v>
                </c:pt>
                <c:pt idx="3024">
                  <c:v>38784</c:v>
                </c:pt>
                <c:pt idx="3025">
                  <c:v>38783</c:v>
                </c:pt>
                <c:pt idx="3026">
                  <c:v>38782</c:v>
                </c:pt>
                <c:pt idx="3027">
                  <c:v>38779</c:v>
                </c:pt>
                <c:pt idx="3028">
                  <c:v>38778</c:v>
                </c:pt>
                <c:pt idx="3029">
                  <c:v>38777</c:v>
                </c:pt>
                <c:pt idx="3030">
                  <c:v>38776</c:v>
                </c:pt>
                <c:pt idx="3031">
                  <c:v>38775</c:v>
                </c:pt>
                <c:pt idx="3032">
                  <c:v>38772</c:v>
                </c:pt>
                <c:pt idx="3033">
                  <c:v>38771</c:v>
                </c:pt>
                <c:pt idx="3034">
                  <c:v>38770</c:v>
                </c:pt>
                <c:pt idx="3035">
                  <c:v>38769</c:v>
                </c:pt>
                <c:pt idx="3036">
                  <c:v>38765</c:v>
                </c:pt>
                <c:pt idx="3037">
                  <c:v>38764</c:v>
                </c:pt>
                <c:pt idx="3038">
                  <c:v>38763</c:v>
                </c:pt>
                <c:pt idx="3039">
                  <c:v>38762</c:v>
                </c:pt>
                <c:pt idx="3040">
                  <c:v>38761</c:v>
                </c:pt>
                <c:pt idx="3041">
                  <c:v>38758</c:v>
                </c:pt>
                <c:pt idx="3042">
                  <c:v>38757</c:v>
                </c:pt>
                <c:pt idx="3043">
                  <c:v>38756</c:v>
                </c:pt>
                <c:pt idx="3044">
                  <c:v>38755</c:v>
                </c:pt>
                <c:pt idx="3045">
                  <c:v>38754</c:v>
                </c:pt>
                <c:pt idx="3046">
                  <c:v>38751</c:v>
                </c:pt>
                <c:pt idx="3047">
                  <c:v>38750</c:v>
                </c:pt>
                <c:pt idx="3048">
                  <c:v>38749</c:v>
                </c:pt>
                <c:pt idx="3049">
                  <c:v>38748</c:v>
                </c:pt>
                <c:pt idx="3050">
                  <c:v>38747</c:v>
                </c:pt>
                <c:pt idx="3051">
                  <c:v>38744</c:v>
                </c:pt>
                <c:pt idx="3052">
                  <c:v>38743</c:v>
                </c:pt>
                <c:pt idx="3053">
                  <c:v>38742</c:v>
                </c:pt>
                <c:pt idx="3054">
                  <c:v>38741</c:v>
                </c:pt>
                <c:pt idx="3055">
                  <c:v>38740</c:v>
                </c:pt>
                <c:pt idx="3056">
                  <c:v>38737</c:v>
                </c:pt>
                <c:pt idx="3057">
                  <c:v>38736</c:v>
                </c:pt>
                <c:pt idx="3058">
                  <c:v>38735</c:v>
                </c:pt>
                <c:pt idx="3059">
                  <c:v>38734</c:v>
                </c:pt>
                <c:pt idx="3060">
                  <c:v>38730</c:v>
                </c:pt>
                <c:pt idx="3061">
                  <c:v>38729</c:v>
                </c:pt>
                <c:pt idx="3062">
                  <c:v>38728</c:v>
                </c:pt>
                <c:pt idx="3063">
                  <c:v>38727</c:v>
                </c:pt>
                <c:pt idx="3064">
                  <c:v>38726</c:v>
                </c:pt>
                <c:pt idx="3065">
                  <c:v>38723</c:v>
                </c:pt>
                <c:pt idx="3066">
                  <c:v>38722</c:v>
                </c:pt>
                <c:pt idx="3067">
                  <c:v>38721</c:v>
                </c:pt>
                <c:pt idx="3068">
                  <c:v>38720</c:v>
                </c:pt>
                <c:pt idx="3069">
                  <c:v>38716</c:v>
                </c:pt>
                <c:pt idx="3070">
                  <c:v>38715</c:v>
                </c:pt>
                <c:pt idx="3071">
                  <c:v>38714</c:v>
                </c:pt>
                <c:pt idx="3072">
                  <c:v>38713</c:v>
                </c:pt>
                <c:pt idx="3073">
                  <c:v>38709</c:v>
                </c:pt>
                <c:pt idx="3074">
                  <c:v>38708</c:v>
                </c:pt>
                <c:pt idx="3075">
                  <c:v>38707</c:v>
                </c:pt>
                <c:pt idx="3076">
                  <c:v>38706</c:v>
                </c:pt>
                <c:pt idx="3077">
                  <c:v>38705</c:v>
                </c:pt>
                <c:pt idx="3078">
                  <c:v>38702</c:v>
                </c:pt>
                <c:pt idx="3079">
                  <c:v>38701</c:v>
                </c:pt>
                <c:pt idx="3080">
                  <c:v>38700</c:v>
                </c:pt>
                <c:pt idx="3081">
                  <c:v>38699</c:v>
                </c:pt>
                <c:pt idx="3082">
                  <c:v>38698</c:v>
                </c:pt>
                <c:pt idx="3083">
                  <c:v>38695</c:v>
                </c:pt>
                <c:pt idx="3084">
                  <c:v>38694</c:v>
                </c:pt>
                <c:pt idx="3085">
                  <c:v>38693</c:v>
                </c:pt>
                <c:pt idx="3086">
                  <c:v>38692</c:v>
                </c:pt>
                <c:pt idx="3087">
                  <c:v>38691</c:v>
                </c:pt>
                <c:pt idx="3088">
                  <c:v>38688</c:v>
                </c:pt>
                <c:pt idx="3089">
                  <c:v>38687</c:v>
                </c:pt>
                <c:pt idx="3090">
                  <c:v>38686</c:v>
                </c:pt>
                <c:pt idx="3091">
                  <c:v>38685</c:v>
                </c:pt>
                <c:pt idx="3092">
                  <c:v>38684</c:v>
                </c:pt>
                <c:pt idx="3093">
                  <c:v>38681</c:v>
                </c:pt>
                <c:pt idx="3094">
                  <c:v>38679</c:v>
                </c:pt>
                <c:pt idx="3095">
                  <c:v>38678</c:v>
                </c:pt>
                <c:pt idx="3096">
                  <c:v>38677</c:v>
                </c:pt>
                <c:pt idx="3097">
                  <c:v>38674</c:v>
                </c:pt>
                <c:pt idx="3098">
                  <c:v>38673</c:v>
                </c:pt>
                <c:pt idx="3099">
                  <c:v>38672</c:v>
                </c:pt>
                <c:pt idx="3100">
                  <c:v>38671</c:v>
                </c:pt>
                <c:pt idx="3101">
                  <c:v>38670</c:v>
                </c:pt>
                <c:pt idx="3102">
                  <c:v>38666</c:v>
                </c:pt>
                <c:pt idx="3103">
                  <c:v>38665</c:v>
                </c:pt>
                <c:pt idx="3104">
                  <c:v>38664</c:v>
                </c:pt>
                <c:pt idx="3105">
                  <c:v>38663</c:v>
                </c:pt>
                <c:pt idx="3106">
                  <c:v>38660</c:v>
                </c:pt>
                <c:pt idx="3107">
                  <c:v>38659</c:v>
                </c:pt>
                <c:pt idx="3108">
                  <c:v>38658</c:v>
                </c:pt>
                <c:pt idx="3109">
                  <c:v>38657</c:v>
                </c:pt>
                <c:pt idx="3110">
                  <c:v>38656</c:v>
                </c:pt>
                <c:pt idx="3111">
                  <c:v>38653</c:v>
                </c:pt>
                <c:pt idx="3112">
                  <c:v>38652</c:v>
                </c:pt>
                <c:pt idx="3113">
                  <c:v>38651</c:v>
                </c:pt>
                <c:pt idx="3114">
                  <c:v>38650</c:v>
                </c:pt>
                <c:pt idx="3115">
                  <c:v>38649</c:v>
                </c:pt>
                <c:pt idx="3116">
                  <c:v>38646</c:v>
                </c:pt>
                <c:pt idx="3117">
                  <c:v>38645</c:v>
                </c:pt>
                <c:pt idx="3118">
                  <c:v>38644</c:v>
                </c:pt>
                <c:pt idx="3119">
                  <c:v>38643</c:v>
                </c:pt>
                <c:pt idx="3120">
                  <c:v>38642</c:v>
                </c:pt>
                <c:pt idx="3121">
                  <c:v>38639</c:v>
                </c:pt>
                <c:pt idx="3122">
                  <c:v>38638</c:v>
                </c:pt>
                <c:pt idx="3123">
                  <c:v>38637</c:v>
                </c:pt>
                <c:pt idx="3124">
                  <c:v>38636</c:v>
                </c:pt>
                <c:pt idx="3125">
                  <c:v>38632</c:v>
                </c:pt>
                <c:pt idx="3126">
                  <c:v>38631</c:v>
                </c:pt>
                <c:pt idx="3127">
                  <c:v>38630</c:v>
                </c:pt>
                <c:pt idx="3128">
                  <c:v>38629</c:v>
                </c:pt>
                <c:pt idx="3129">
                  <c:v>38628</c:v>
                </c:pt>
                <c:pt idx="3130">
                  <c:v>38625</c:v>
                </c:pt>
                <c:pt idx="3131">
                  <c:v>38624</c:v>
                </c:pt>
                <c:pt idx="3132">
                  <c:v>38623</c:v>
                </c:pt>
                <c:pt idx="3133">
                  <c:v>38622</c:v>
                </c:pt>
                <c:pt idx="3134">
                  <c:v>38621</c:v>
                </c:pt>
                <c:pt idx="3135">
                  <c:v>38618</c:v>
                </c:pt>
                <c:pt idx="3136">
                  <c:v>38617</c:v>
                </c:pt>
                <c:pt idx="3137">
                  <c:v>38616</c:v>
                </c:pt>
                <c:pt idx="3138">
                  <c:v>38615</c:v>
                </c:pt>
                <c:pt idx="3139">
                  <c:v>38614</c:v>
                </c:pt>
                <c:pt idx="3140">
                  <c:v>38611</c:v>
                </c:pt>
                <c:pt idx="3141">
                  <c:v>38610</c:v>
                </c:pt>
                <c:pt idx="3142">
                  <c:v>38609</c:v>
                </c:pt>
                <c:pt idx="3143">
                  <c:v>38608</c:v>
                </c:pt>
                <c:pt idx="3144">
                  <c:v>38607</c:v>
                </c:pt>
                <c:pt idx="3145">
                  <c:v>38604</c:v>
                </c:pt>
                <c:pt idx="3146">
                  <c:v>38603</c:v>
                </c:pt>
                <c:pt idx="3147">
                  <c:v>38602</c:v>
                </c:pt>
                <c:pt idx="3148">
                  <c:v>38601</c:v>
                </c:pt>
                <c:pt idx="3149">
                  <c:v>38597</c:v>
                </c:pt>
                <c:pt idx="3150">
                  <c:v>38596</c:v>
                </c:pt>
                <c:pt idx="3151">
                  <c:v>38595</c:v>
                </c:pt>
                <c:pt idx="3152">
                  <c:v>38594</c:v>
                </c:pt>
                <c:pt idx="3153">
                  <c:v>38593</c:v>
                </c:pt>
                <c:pt idx="3154">
                  <c:v>38590</c:v>
                </c:pt>
                <c:pt idx="3155">
                  <c:v>38589</c:v>
                </c:pt>
                <c:pt idx="3156">
                  <c:v>38588</c:v>
                </c:pt>
                <c:pt idx="3157">
                  <c:v>38587</c:v>
                </c:pt>
                <c:pt idx="3158">
                  <c:v>38586</c:v>
                </c:pt>
                <c:pt idx="3159">
                  <c:v>38583</c:v>
                </c:pt>
                <c:pt idx="3160">
                  <c:v>38582</c:v>
                </c:pt>
                <c:pt idx="3161">
                  <c:v>38581</c:v>
                </c:pt>
                <c:pt idx="3162">
                  <c:v>38580</c:v>
                </c:pt>
                <c:pt idx="3163">
                  <c:v>38579</c:v>
                </c:pt>
                <c:pt idx="3164">
                  <c:v>38576</c:v>
                </c:pt>
                <c:pt idx="3165">
                  <c:v>38575</c:v>
                </c:pt>
                <c:pt idx="3166">
                  <c:v>38574</c:v>
                </c:pt>
                <c:pt idx="3167">
                  <c:v>38573</c:v>
                </c:pt>
                <c:pt idx="3168">
                  <c:v>38572</c:v>
                </c:pt>
                <c:pt idx="3169">
                  <c:v>38569</c:v>
                </c:pt>
                <c:pt idx="3170">
                  <c:v>38568</c:v>
                </c:pt>
                <c:pt idx="3171">
                  <c:v>38567</c:v>
                </c:pt>
                <c:pt idx="3172">
                  <c:v>38566</c:v>
                </c:pt>
                <c:pt idx="3173">
                  <c:v>38565</c:v>
                </c:pt>
                <c:pt idx="3174">
                  <c:v>38562</c:v>
                </c:pt>
                <c:pt idx="3175">
                  <c:v>38561</c:v>
                </c:pt>
                <c:pt idx="3176">
                  <c:v>38560</c:v>
                </c:pt>
                <c:pt idx="3177">
                  <c:v>38559</c:v>
                </c:pt>
                <c:pt idx="3178">
                  <c:v>38558</c:v>
                </c:pt>
                <c:pt idx="3179">
                  <c:v>38555</c:v>
                </c:pt>
                <c:pt idx="3180">
                  <c:v>38554</c:v>
                </c:pt>
                <c:pt idx="3181">
                  <c:v>38553</c:v>
                </c:pt>
                <c:pt idx="3182">
                  <c:v>38552</c:v>
                </c:pt>
                <c:pt idx="3183">
                  <c:v>38551</c:v>
                </c:pt>
                <c:pt idx="3184">
                  <c:v>38548</c:v>
                </c:pt>
                <c:pt idx="3185">
                  <c:v>38547</c:v>
                </c:pt>
                <c:pt idx="3186">
                  <c:v>38546</c:v>
                </c:pt>
                <c:pt idx="3187">
                  <c:v>38545</c:v>
                </c:pt>
                <c:pt idx="3188">
                  <c:v>38544</c:v>
                </c:pt>
                <c:pt idx="3189">
                  <c:v>38541</c:v>
                </c:pt>
                <c:pt idx="3190">
                  <c:v>38540</c:v>
                </c:pt>
                <c:pt idx="3191">
                  <c:v>38539</c:v>
                </c:pt>
                <c:pt idx="3192">
                  <c:v>38538</c:v>
                </c:pt>
                <c:pt idx="3193">
                  <c:v>38534</c:v>
                </c:pt>
                <c:pt idx="3194">
                  <c:v>38533</c:v>
                </c:pt>
                <c:pt idx="3195">
                  <c:v>38532</c:v>
                </c:pt>
                <c:pt idx="3196">
                  <c:v>38531</c:v>
                </c:pt>
                <c:pt idx="3197">
                  <c:v>38530</c:v>
                </c:pt>
                <c:pt idx="3198">
                  <c:v>38527</c:v>
                </c:pt>
                <c:pt idx="3199">
                  <c:v>38526</c:v>
                </c:pt>
                <c:pt idx="3200">
                  <c:v>38525</c:v>
                </c:pt>
                <c:pt idx="3201">
                  <c:v>38524</c:v>
                </c:pt>
                <c:pt idx="3202">
                  <c:v>38523</c:v>
                </c:pt>
                <c:pt idx="3203">
                  <c:v>38520</c:v>
                </c:pt>
                <c:pt idx="3204">
                  <c:v>38519</c:v>
                </c:pt>
                <c:pt idx="3205">
                  <c:v>38518</c:v>
                </c:pt>
                <c:pt idx="3206">
                  <c:v>38517</c:v>
                </c:pt>
                <c:pt idx="3207">
                  <c:v>38516</c:v>
                </c:pt>
                <c:pt idx="3208">
                  <c:v>38513</c:v>
                </c:pt>
                <c:pt idx="3209">
                  <c:v>38512</c:v>
                </c:pt>
                <c:pt idx="3210">
                  <c:v>38511</c:v>
                </c:pt>
                <c:pt idx="3211">
                  <c:v>38510</c:v>
                </c:pt>
                <c:pt idx="3212">
                  <c:v>38509</c:v>
                </c:pt>
                <c:pt idx="3213">
                  <c:v>38506</c:v>
                </c:pt>
                <c:pt idx="3214">
                  <c:v>38505</c:v>
                </c:pt>
                <c:pt idx="3215">
                  <c:v>38504</c:v>
                </c:pt>
                <c:pt idx="3216">
                  <c:v>38503</c:v>
                </c:pt>
                <c:pt idx="3217">
                  <c:v>38499</c:v>
                </c:pt>
                <c:pt idx="3218">
                  <c:v>38498</c:v>
                </c:pt>
                <c:pt idx="3219">
                  <c:v>38497</c:v>
                </c:pt>
                <c:pt idx="3220">
                  <c:v>38496</c:v>
                </c:pt>
                <c:pt idx="3221">
                  <c:v>38495</c:v>
                </c:pt>
                <c:pt idx="3222">
                  <c:v>38492</c:v>
                </c:pt>
                <c:pt idx="3223">
                  <c:v>38491</c:v>
                </c:pt>
                <c:pt idx="3224">
                  <c:v>38490</c:v>
                </c:pt>
                <c:pt idx="3225">
                  <c:v>38489</c:v>
                </c:pt>
                <c:pt idx="3226">
                  <c:v>38488</c:v>
                </c:pt>
                <c:pt idx="3227">
                  <c:v>38485</c:v>
                </c:pt>
                <c:pt idx="3228">
                  <c:v>38484</c:v>
                </c:pt>
                <c:pt idx="3229">
                  <c:v>38483</c:v>
                </c:pt>
                <c:pt idx="3230">
                  <c:v>38482</c:v>
                </c:pt>
                <c:pt idx="3231">
                  <c:v>38481</c:v>
                </c:pt>
                <c:pt idx="3232">
                  <c:v>38478</c:v>
                </c:pt>
                <c:pt idx="3233">
                  <c:v>38477</c:v>
                </c:pt>
                <c:pt idx="3234">
                  <c:v>38476</c:v>
                </c:pt>
                <c:pt idx="3235">
                  <c:v>38475</c:v>
                </c:pt>
                <c:pt idx="3236">
                  <c:v>38474</c:v>
                </c:pt>
                <c:pt idx="3237">
                  <c:v>38471</c:v>
                </c:pt>
                <c:pt idx="3238">
                  <c:v>38470</c:v>
                </c:pt>
                <c:pt idx="3239">
                  <c:v>38469</c:v>
                </c:pt>
                <c:pt idx="3240">
                  <c:v>38468</c:v>
                </c:pt>
                <c:pt idx="3241">
                  <c:v>38467</c:v>
                </c:pt>
                <c:pt idx="3242">
                  <c:v>38464</c:v>
                </c:pt>
                <c:pt idx="3243">
                  <c:v>38463</c:v>
                </c:pt>
                <c:pt idx="3244">
                  <c:v>38462</c:v>
                </c:pt>
                <c:pt idx="3245">
                  <c:v>38461</c:v>
                </c:pt>
                <c:pt idx="3246">
                  <c:v>38460</c:v>
                </c:pt>
                <c:pt idx="3247">
                  <c:v>38457</c:v>
                </c:pt>
                <c:pt idx="3248">
                  <c:v>38456</c:v>
                </c:pt>
                <c:pt idx="3249">
                  <c:v>38455</c:v>
                </c:pt>
                <c:pt idx="3250">
                  <c:v>38454</c:v>
                </c:pt>
                <c:pt idx="3251">
                  <c:v>38453</c:v>
                </c:pt>
                <c:pt idx="3252">
                  <c:v>38450</c:v>
                </c:pt>
                <c:pt idx="3253">
                  <c:v>38449</c:v>
                </c:pt>
                <c:pt idx="3254">
                  <c:v>38448</c:v>
                </c:pt>
                <c:pt idx="3255">
                  <c:v>38447</c:v>
                </c:pt>
                <c:pt idx="3256">
                  <c:v>38446</c:v>
                </c:pt>
                <c:pt idx="3257">
                  <c:v>38443</c:v>
                </c:pt>
                <c:pt idx="3258">
                  <c:v>38442</c:v>
                </c:pt>
                <c:pt idx="3259">
                  <c:v>38441</c:v>
                </c:pt>
                <c:pt idx="3260">
                  <c:v>38440</c:v>
                </c:pt>
                <c:pt idx="3261">
                  <c:v>38439</c:v>
                </c:pt>
                <c:pt idx="3262">
                  <c:v>38435</c:v>
                </c:pt>
                <c:pt idx="3263">
                  <c:v>38434</c:v>
                </c:pt>
                <c:pt idx="3264">
                  <c:v>38433</c:v>
                </c:pt>
                <c:pt idx="3265">
                  <c:v>38432</c:v>
                </c:pt>
                <c:pt idx="3266">
                  <c:v>38429</c:v>
                </c:pt>
                <c:pt idx="3267">
                  <c:v>38428</c:v>
                </c:pt>
                <c:pt idx="3268">
                  <c:v>38427</c:v>
                </c:pt>
                <c:pt idx="3269">
                  <c:v>38426</c:v>
                </c:pt>
                <c:pt idx="3270">
                  <c:v>38425</c:v>
                </c:pt>
                <c:pt idx="3271">
                  <c:v>38422</c:v>
                </c:pt>
                <c:pt idx="3272">
                  <c:v>38421</c:v>
                </c:pt>
                <c:pt idx="3273">
                  <c:v>38420</c:v>
                </c:pt>
                <c:pt idx="3274">
                  <c:v>38419</c:v>
                </c:pt>
                <c:pt idx="3275">
                  <c:v>38418</c:v>
                </c:pt>
                <c:pt idx="3276">
                  <c:v>38415</c:v>
                </c:pt>
                <c:pt idx="3277">
                  <c:v>38414</c:v>
                </c:pt>
                <c:pt idx="3278">
                  <c:v>38413</c:v>
                </c:pt>
                <c:pt idx="3279">
                  <c:v>38412</c:v>
                </c:pt>
                <c:pt idx="3280">
                  <c:v>38411</c:v>
                </c:pt>
                <c:pt idx="3281">
                  <c:v>38408</c:v>
                </c:pt>
                <c:pt idx="3282">
                  <c:v>38407</c:v>
                </c:pt>
                <c:pt idx="3283">
                  <c:v>38406</c:v>
                </c:pt>
                <c:pt idx="3284">
                  <c:v>38405</c:v>
                </c:pt>
                <c:pt idx="3285">
                  <c:v>38401</c:v>
                </c:pt>
                <c:pt idx="3286">
                  <c:v>38400</c:v>
                </c:pt>
                <c:pt idx="3287">
                  <c:v>38399</c:v>
                </c:pt>
                <c:pt idx="3288">
                  <c:v>38398</c:v>
                </c:pt>
                <c:pt idx="3289">
                  <c:v>38397</c:v>
                </c:pt>
                <c:pt idx="3290">
                  <c:v>38394</c:v>
                </c:pt>
                <c:pt idx="3291">
                  <c:v>38393</c:v>
                </c:pt>
                <c:pt idx="3292">
                  <c:v>38392</c:v>
                </c:pt>
                <c:pt idx="3293">
                  <c:v>38391</c:v>
                </c:pt>
                <c:pt idx="3294">
                  <c:v>38390</c:v>
                </c:pt>
                <c:pt idx="3295">
                  <c:v>38387</c:v>
                </c:pt>
                <c:pt idx="3296">
                  <c:v>38386</c:v>
                </c:pt>
                <c:pt idx="3297">
                  <c:v>38385</c:v>
                </c:pt>
                <c:pt idx="3298">
                  <c:v>38384</c:v>
                </c:pt>
                <c:pt idx="3299">
                  <c:v>38383</c:v>
                </c:pt>
                <c:pt idx="3300">
                  <c:v>38380</c:v>
                </c:pt>
                <c:pt idx="3301">
                  <c:v>38379</c:v>
                </c:pt>
                <c:pt idx="3302">
                  <c:v>38378</c:v>
                </c:pt>
                <c:pt idx="3303">
                  <c:v>38377</c:v>
                </c:pt>
                <c:pt idx="3304">
                  <c:v>38376</c:v>
                </c:pt>
                <c:pt idx="3305">
                  <c:v>38373</c:v>
                </c:pt>
                <c:pt idx="3306">
                  <c:v>38372</c:v>
                </c:pt>
                <c:pt idx="3307">
                  <c:v>38371</c:v>
                </c:pt>
                <c:pt idx="3308">
                  <c:v>38370</c:v>
                </c:pt>
                <c:pt idx="3309">
                  <c:v>38366</c:v>
                </c:pt>
                <c:pt idx="3310">
                  <c:v>38365</c:v>
                </c:pt>
                <c:pt idx="3311">
                  <c:v>38364</c:v>
                </c:pt>
                <c:pt idx="3312">
                  <c:v>38363</c:v>
                </c:pt>
                <c:pt idx="3313">
                  <c:v>38362</c:v>
                </c:pt>
                <c:pt idx="3314">
                  <c:v>38359</c:v>
                </c:pt>
                <c:pt idx="3315">
                  <c:v>38358</c:v>
                </c:pt>
                <c:pt idx="3316">
                  <c:v>38357</c:v>
                </c:pt>
                <c:pt idx="3317">
                  <c:v>38356</c:v>
                </c:pt>
                <c:pt idx="3318">
                  <c:v>38355</c:v>
                </c:pt>
                <c:pt idx="3319">
                  <c:v>38352</c:v>
                </c:pt>
                <c:pt idx="3320">
                  <c:v>38351</c:v>
                </c:pt>
                <c:pt idx="3321">
                  <c:v>38350</c:v>
                </c:pt>
                <c:pt idx="3322">
                  <c:v>38349</c:v>
                </c:pt>
                <c:pt idx="3323">
                  <c:v>38348</c:v>
                </c:pt>
                <c:pt idx="3324">
                  <c:v>38344</c:v>
                </c:pt>
                <c:pt idx="3325">
                  <c:v>38343</c:v>
                </c:pt>
                <c:pt idx="3326">
                  <c:v>38342</c:v>
                </c:pt>
                <c:pt idx="3327">
                  <c:v>38341</c:v>
                </c:pt>
                <c:pt idx="3328">
                  <c:v>38338</c:v>
                </c:pt>
                <c:pt idx="3329">
                  <c:v>38337</c:v>
                </c:pt>
                <c:pt idx="3330">
                  <c:v>38336</c:v>
                </c:pt>
                <c:pt idx="3331">
                  <c:v>38335</c:v>
                </c:pt>
                <c:pt idx="3332">
                  <c:v>38334</c:v>
                </c:pt>
                <c:pt idx="3333">
                  <c:v>38331</c:v>
                </c:pt>
                <c:pt idx="3334">
                  <c:v>38330</c:v>
                </c:pt>
                <c:pt idx="3335">
                  <c:v>38329</c:v>
                </c:pt>
                <c:pt idx="3336">
                  <c:v>38328</c:v>
                </c:pt>
                <c:pt idx="3337">
                  <c:v>38327</c:v>
                </c:pt>
                <c:pt idx="3338">
                  <c:v>38324</c:v>
                </c:pt>
                <c:pt idx="3339">
                  <c:v>38323</c:v>
                </c:pt>
                <c:pt idx="3340">
                  <c:v>38322</c:v>
                </c:pt>
                <c:pt idx="3341">
                  <c:v>38321</c:v>
                </c:pt>
                <c:pt idx="3342">
                  <c:v>38320</c:v>
                </c:pt>
                <c:pt idx="3343">
                  <c:v>38317</c:v>
                </c:pt>
                <c:pt idx="3344">
                  <c:v>38315</c:v>
                </c:pt>
                <c:pt idx="3345">
                  <c:v>38314</c:v>
                </c:pt>
                <c:pt idx="3346">
                  <c:v>38313</c:v>
                </c:pt>
                <c:pt idx="3347">
                  <c:v>38310</c:v>
                </c:pt>
                <c:pt idx="3348">
                  <c:v>38309</c:v>
                </c:pt>
                <c:pt idx="3349">
                  <c:v>38308</c:v>
                </c:pt>
                <c:pt idx="3350">
                  <c:v>38307</c:v>
                </c:pt>
                <c:pt idx="3351">
                  <c:v>38306</c:v>
                </c:pt>
                <c:pt idx="3352">
                  <c:v>38303</c:v>
                </c:pt>
                <c:pt idx="3353">
                  <c:v>38301</c:v>
                </c:pt>
                <c:pt idx="3354">
                  <c:v>38300</c:v>
                </c:pt>
                <c:pt idx="3355">
                  <c:v>38299</c:v>
                </c:pt>
                <c:pt idx="3356">
                  <c:v>38296</c:v>
                </c:pt>
                <c:pt idx="3357">
                  <c:v>38295</c:v>
                </c:pt>
                <c:pt idx="3358">
                  <c:v>38294</c:v>
                </c:pt>
                <c:pt idx="3359">
                  <c:v>38293</c:v>
                </c:pt>
                <c:pt idx="3360">
                  <c:v>38292</c:v>
                </c:pt>
                <c:pt idx="3361">
                  <c:v>38289</c:v>
                </c:pt>
                <c:pt idx="3362">
                  <c:v>38288</c:v>
                </c:pt>
                <c:pt idx="3363">
                  <c:v>38287</c:v>
                </c:pt>
                <c:pt idx="3364">
                  <c:v>38286</c:v>
                </c:pt>
                <c:pt idx="3365">
                  <c:v>38285</c:v>
                </c:pt>
                <c:pt idx="3366">
                  <c:v>38282</c:v>
                </c:pt>
                <c:pt idx="3367">
                  <c:v>38281</c:v>
                </c:pt>
                <c:pt idx="3368">
                  <c:v>38280</c:v>
                </c:pt>
                <c:pt idx="3369">
                  <c:v>38279</c:v>
                </c:pt>
                <c:pt idx="3370">
                  <c:v>38278</c:v>
                </c:pt>
                <c:pt idx="3371">
                  <c:v>38275</c:v>
                </c:pt>
                <c:pt idx="3372">
                  <c:v>38274</c:v>
                </c:pt>
                <c:pt idx="3373">
                  <c:v>38273</c:v>
                </c:pt>
                <c:pt idx="3374">
                  <c:v>38272</c:v>
                </c:pt>
                <c:pt idx="3375">
                  <c:v>38268</c:v>
                </c:pt>
                <c:pt idx="3376">
                  <c:v>38267</c:v>
                </c:pt>
                <c:pt idx="3377">
                  <c:v>38266</c:v>
                </c:pt>
                <c:pt idx="3378">
                  <c:v>38265</c:v>
                </c:pt>
                <c:pt idx="3379">
                  <c:v>38264</c:v>
                </c:pt>
                <c:pt idx="3380">
                  <c:v>38261</c:v>
                </c:pt>
                <c:pt idx="3381">
                  <c:v>38260</c:v>
                </c:pt>
                <c:pt idx="3382">
                  <c:v>38259</c:v>
                </c:pt>
                <c:pt idx="3383">
                  <c:v>38258</c:v>
                </c:pt>
                <c:pt idx="3384">
                  <c:v>38257</c:v>
                </c:pt>
                <c:pt idx="3385">
                  <c:v>38254</c:v>
                </c:pt>
                <c:pt idx="3386">
                  <c:v>38253</c:v>
                </c:pt>
                <c:pt idx="3387">
                  <c:v>38252</c:v>
                </c:pt>
                <c:pt idx="3388">
                  <c:v>38251</c:v>
                </c:pt>
                <c:pt idx="3389">
                  <c:v>38250</c:v>
                </c:pt>
                <c:pt idx="3390">
                  <c:v>38247</c:v>
                </c:pt>
                <c:pt idx="3391">
                  <c:v>38246</c:v>
                </c:pt>
                <c:pt idx="3392">
                  <c:v>38245</c:v>
                </c:pt>
                <c:pt idx="3393">
                  <c:v>38244</c:v>
                </c:pt>
                <c:pt idx="3394">
                  <c:v>38243</c:v>
                </c:pt>
                <c:pt idx="3395">
                  <c:v>38240</c:v>
                </c:pt>
                <c:pt idx="3396">
                  <c:v>38239</c:v>
                </c:pt>
                <c:pt idx="3397">
                  <c:v>38238</c:v>
                </c:pt>
                <c:pt idx="3398">
                  <c:v>38237</c:v>
                </c:pt>
                <c:pt idx="3399">
                  <c:v>38233</c:v>
                </c:pt>
                <c:pt idx="3400">
                  <c:v>38232</c:v>
                </c:pt>
                <c:pt idx="3401">
                  <c:v>38231</c:v>
                </c:pt>
                <c:pt idx="3402">
                  <c:v>38230</c:v>
                </c:pt>
                <c:pt idx="3403">
                  <c:v>38229</c:v>
                </c:pt>
                <c:pt idx="3404">
                  <c:v>38226</c:v>
                </c:pt>
                <c:pt idx="3405">
                  <c:v>38225</c:v>
                </c:pt>
                <c:pt idx="3406">
                  <c:v>38224</c:v>
                </c:pt>
                <c:pt idx="3407">
                  <c:v>38223</c:v>
                </c:pt>
                <c:pt idx="3408">
                  <c:v>38222</c:v>
                </c:pt>
                <c:pt idx="3409">
                  <c:v>38219</c:v>
                </c:pt>
                <c:pt idx="3410">
                  <c:v>38218</c:v>
                </c:pt>
                <c:pt idx="3411">
                  <c:v>38217</c:v>
                </c:pt>
                <c:pt idx="3412">
                  <c:v>38216</c:v>
                </c:pt>
                <c:pt idx="3413">
                  <c:v>38215</c:v>
                </c:pt>
                <c:pt idx="3414">
                  <c:v>38212</c:v>
                </c:pt>
                <c:pt idx="3415">
                  <c:v>38211</c:v>
                </c:pt>
                <c:pt idx="3416">
                  <c:v>38210</c:v>
                </c:pt>
                <c:pt idx="3417">
                  <c:v>38209</c:v>
                </c:pt>
                <c:pt idx="3418">
                  <c:v>38208</c:v>
                </c:pt>
                <c:pt idx="3419">
                  <c:v>38205</c:v>
                </c:pt>
                <c:pt idx="3420">
                  <c:v>38204</c:v>
                </c:pt>
                <c:pt idx="3421">
                  <c:v>38203</c:v>
                </c:pt>
                <c:pt idx="3422">
                  <c:v>38202</c:v>
                </c:pt>
                <c:pt idx="3423">
                  <c:v>38201</c:v>
                </c:pt>
                <c:pt idx="3424">
                  <c:v>38198</c:v>
                </c:pt>
                <c:pt idx="3425">
                  <c:v>38197</c:v>
                </c:pt>
                <c:pt idx="3426">
                  <c:v>38196</c:v>
                </c:pt>
                <c:pt idx="3427">
                  <c:v>38195</c:v>
                </c:pt>
                <c:pt idx="3428">
                  <c:v>38194</c:v>
                </c:pt>
                <c:pt idx="3429">
                  <c:v>38191</c:v>
                </c:pt>
                <c:pt idx="3430">
                  <c:v>38190</c:v>
                </c:pt>
                <c:pt idx="3431">
                  <c:v>38189</c:v>
                </c:pt>
                <c:pt idx="3432">
                  <c:v>38188</c:v>
                </c:pt>
                <c:pt idx="3433">
                  <c:v>38187</c:v>
                </c:pt>
                <c:pt idx="3434">
                  <c:v>38184</c:v>
                </c:pt>
                <c:pt idx="3435">
                  <c:v>38183</c:v>
                </c:pt>
                <c:pt idx="3436">
                  <c:v>38182</c:v>
                </c:pt>
                <c:pt idx="3437">
                  <c:v>38181</c:v>
                </c:pt>
                <c:pt idx="3438">
                  <c:v>38180</c:v>
                </c:pt>
                <c:pt idx="3439">
                  <c:v>38177</c:v>
                </c:pt>
                <c:pt idx="3440">
                  <c:v>38176</c:v>
                </c:pt>
                <c:pt idx="3441">
                  <c:v>38175</c:v>
                </c:pt>
                <c:pt idx="3442">
                  <c:v>38174</c:v>
                </c:pt>
                <c:pt idx="3443">
                  <c:v>38170</c:v>
                </c:pt>
                <c:pt idx="3444">
                  <c:v>38169</c:v>
                </c:pt>
                <c:pt idx="3445">
                  <c:v>38168</c:v>
                </c:pt>
                <c:pt idx="3446">
                  <c:v>38167</c:v>
                </c:pt>
                <c:pt idx="3447">
                  <c:v>38166</c:v>
                </c:pt>
                <c:pt idx="3448">
                  <c:v>38163</c:v>
                </c:pt>
                <c:pt idx="3449">
                  <c:v>38162</c:v>
                </c:pt>
                <c:pt idx="3450">
                  <c:v>38161</c:v>
                </c:pt>
                <c:pt idx="3451">
                  <c:v>38160</c:v>
                </c:pt>
                <c:pt idx="3452">
                  <c:v>38159</c:v>
                </c:pt>
                <c:pt idx="3453">
                  <c:v>38156</c:v>
                </c:pt>
                <c:pt idx="3454">
                  <c:v>38155</c:v>
                </c:pt>
                <c:pt idx="3455">
                  <c:v>38154</c:v>
                </c:pt>
                <c:pt idx="3456">
                  <c:v>38153</c:v>
                </c:pt>
                <c:pt idx="3457">
                  <c:v>38152</c:v>
                </c:pt>
                <c:pt idx="3458">
                  <c:v>38149</c:v>
                </c:pt>
                <c:pt idx="3459">
                  <c:v>38148</c:v>
                </c:pt>
                <c:pt idx="3460">
                  <c:v>38147</c:v>
                </c:pt>
                <c:pt idx="3461">
                  <c:v>38146</c:v>
                </c:pt>
                <c:pt idx="3462">
                  <c:v>38145</c:v>
                </c:pt>
                <c:pt idx="3463">
                  <c:v>38142</c:v>
                </c:pt>
                <c:pt idx="3464">
                  <c:v>38141</c:v>
                </c:pt>
                <c:pt idx="3465">
                  <c:v>38140</c:v>
                </c:pt>
                <c:pt idx="3466">
                  <c:v>38139</c:v>
                </c:pt>
                <c:pt idx="3467">
                  <c:v>38135</c:v>
                </c:pt>
                <c:pt idx="3468">
                  <c:v>38134</c:v>
                </c:pt>
                <c:pt idx="3469">
                  <c:v>38133</c:v>
                </c:pt>
                <c:pt idx="3470">
                  <c:v>38132</c:v>
                </c:pt>
                <c:pt idx="3471">
                  <c:v>38131</c:v>
                </c:pt>
                <c:pt idx="3472">
                  <c:v>38128</c:v>
                </c:pt>
                <c:pt idx="3473">
                  <c:v>38127</c:v>
                </c:pt>
                <c:pt idx="3474">
                  <c:v>38126</c:v>
                </c:pt>
                <c:pt idx="3475">
                  <c:v>38125</c:v>
                </c:pt>
                <c:pt idx="3476">
                  <c:v>38124</c:v>
                </c:pt>
                <c:pt idx="3477">
                  <c:v>38121</c:v>
                </c:pt>
                <c:pt idx="3478">
                  <c:v>38120</c:v>
                </c:pt>
                <c:pt idx="3479">
                  <c:v>38119</c:v>
                </c:pt>
                <c:pt idx="3480">
                  <c:v>38118</c:v>
                </c:pt>
                <c:pt idx="3481">
                  <c:v>38117</c:v>
                </c:pt>
                <c:pt idx="3482">
                  <c:v>38114</c:v>
                </c:pt>
                <c:pt idx="3483">
                  <c:v>38113</c:v>
                </c:pt>
                <c:pt idx="3484">
                  <c:v>38112</c:v>
                </c:pt>
                <c:pt idx="3485">
                  <c:v>38111</c:v>
                </c:pt>
                <c:pt idx="3486">
                  <c:v>38110</c:v>
                </c:pt>
                <c:pt idx="3487">
                  <c:v>38107</c:v>
                </c:pt>
                <c:pt idx="3488">
                  <c:v>38106</c:v>
                </c:pt>
                <c:pt idx="3489">
                  <c:v>38105</c:v>
                </c:pt>
                <c:pt idx="3490">
                  <c:v>38104</c:v>
                </c:pt>
                <c:pt idx="3491">
                  <c:v>38103</c:v>
                </c:pt>
                <c:pt idx="3492">
                  <c:v>38100</c:v>
                </c:pt>
                <c:pt idx="3493">
                  <c:v>38099</c:v>
                </c:pt>
                <c:pt idx="3494">
                  <c:v>38098</c:v>
                </c:pt>
                <c:pt idx="3495">
                  <c:v>38097</c:v>
                </c:pt>
                <c:pt idx="3496">
                  <c:v>38096</c:v>
                </c:pt>
                <c:pt idx="3497">
                  <c:v>38093</c:v>
                </c:pt>
                <c:pt idx="3498">
                  <c:v>38092</c:v>
                </c:pt>
                <c:pt idx="3499">
                  <c:v>38091</c:v>
                </c:pt>
                <c:pt idx="3500">
                  <c:v>38090</c:v>
                </c:pt>
                <c:pt idx="3501">
                  <c:v>38089</c:v>
                </c:pt>
                <c:pt idx="3502">
                  <c:v>38085</c:v>
                </c:pt>
                <c:pt idx="3503">
                  <c:v>38084</c:v>
                </c:pt>
                <c:pt idx="3504">
                  <c:v>38083</c:v>
                </c:pt>
                <c:pt idx="3505">
                  <c:v>38082</c:v>
                </c:pt>
                <c:pt idx="3506">
                  <c:v>38079</c:v>
                </c:pt>
                <c:pt idx="3507">
                  <c:v>38078</c:v>
                </c:pt>
                <c:pt idx="3508">
                  <c:v>38077</c:v>
                </c:pt>
                <c:pt idx="3509">
                  <c:v>38076</c:v>
                </c:pt>
                <c:pt idx="3510">
                  <c:v>38075</c:v>
                </c:pt>
                <c:pt idx="3511">
                  <c:v>38072</c:v>
                </c:pt>
                <c:pt idx="3512">
                  <c:v>38071</c:v>
                </c:pt>
                <c:pt idx="3513">
                  <c:v>38070</c:v>
                </c:pt>
                <c:pt idx="3514">
                  <c:v>38069</c:v>
                </c:pt>
                <c:pt idx="3515">
                  <c:v>38068</c:v>
                </c:pt>
                <c:pt idx="3516">
                  <c:v>38065</c:v>
                </c:pt>
                <c:pt idx="3517">
                  <c:v>38064</c:v>
                </c:pt>
                <c:pt idx="3518">
                  <c:v>38063</c:v>
                </c:pt>
                <c:pt idx="3519">
                  <c:v>38062</c:v>
                </c:pt>
                <c:pt idx="3520">
                  <c:v>38061</c:v>
                </c:pt>
                <c:pt idx="3521">
                  <c:v>38058</c:v>
                </c:pt>
                <c:pt idx="3522">
                  <c:v>38057</c:v>
                </c:pt>
                <c:pt idx="3523">
                  <c:v>38056</c:v>
                </c:pt>
                <c:pt idx="3524">
                  <c:v>38055</c:v>
                </c:pt>
                <c:pt idx="3525">
                  <c:v>38054</c:v>
                </c:pt>
                <c:pt idx="3526">
                  <c:v>38051</c:v>
                </c:pt>
                <c:pt idx="3527">
                  <c:v>38050</c:v>
                </c:pt>
                <c:pt idx="3528">
                  <c:v>38049</c:v>
                </c:pt>
                <c:pt idx="3529">
                  <c:v>38048</c:v>
                </c:pt>
                <c:pt idx="3530">
                  <c:v>38047</c:v>
                </c:pt>
                <c:pt idx="3531">
                  <c:v>38044</c:v>
                </c:pt>
                <c:pt idx="3532">
                  <c:v>38043</c:v>
                </c:pt>
                <c:pt idx="3533">
                  <c:v>38042</c:v>
                </c:pt>
                <c:pt idx="3534">
                  <c:v>38041</c:v>
                </c:pt>
                <c:pt idx="3535">
                  <c:v>38040</c:v>
                </c:pt>
                <c:pt idx="3536">
                  <c:v>38037</c:v>
                </c:pt>
                <c:pt idx="3537">
                  <c:v>38036</c:v>
                </c:pt>
                <c:pt idx="3538">
                  <c:v>38035</c:v>
                </c:pt>
                <c:pt idx="3539">
                  <c:v>38034</c:v>
                </c:pt>
                <c:pt idx="3540">
                  <c:v>38030</c:v>
                </c:pt>
                <c:pt idx="3541">
                  <c:v>38029</c:v>
                </c:pt>
                <c:pt idx="3542">
                  <c:v>38028</c:v>
                </c:pt>
                <c:pt idx="3543">
                  <c:v>38027</c:v>
                </c:pt>
                <c:pt idx="3544">
                  <c:v>38026</c:v>
                </c:pt>
                <c:pt idx="3545">
                  <c:v>38023</c:v>
                </c:pt>
                <c:pt idx="3546">
                  <c:v>38022</c:v>
                </c:pt>
                <c:pt idx="3547">
                  <c:v>38021</c:v>
                </c:pt>
                <c:pt idx="3548">
                  <c:v>38020</c:v>
                </c:pt>
                <c:pt idx="3549">
                  <c:v>38019</c:v>
                </c:pt>
                <c:pt idx="3550">
                  <c:v>38016</c:v>
                </c:pt>
                <c:pt idx="3551">
                  <c:v>38015</c:v>
                </c:pt>
                <c:pt idx="3552">
                  <c:v>38014</c:v>
                </c:pt>
                <c:pt idx="3553">
                  <c:v>38013</c:v>
                </c:pt>
                <c:pt idx="3554">
                  <c:v>38012</c:v>
                </c:pt>
                <c:pt idx="3555">
                  <c:v>38009</c:v>
                </c:pt>
                <c:pt idx="3556">
                  <c:v>38008</c:v>
                </c:pt>
                <c:pt idx="3557">
                  <c:v>38007</c:v>
                </c:pt>
                <c:pt idx="3558">
                  <c:v>38006</c:v>
                </c:pt>
                <c:pt idx="3559">
                  <c:v>38002</c:v>
                </c:pt>
                <c:pt idx="3560">
                  <c:v>38001</c:v>
                </c:pt>
                <c:pt idx="3561">
                  <c:v>38000</c:v>
                </c:pt>
                <c:pt idx="3562">
                  <c:v>37999</c:v>
                </c:pt>
                <c:pt idx="3563">
                  <c:v>37998</c:v>
                </c:pt>
                <c:pt idx="3564">
                  <c:v>37995</c:v>
                </c:pt>
                <c:pt idx="3565">
                  <c:v>37994</c:v>
                </c:pt>
                <c:pt idx="3566">
                  <c:v>37993</c:v>
                </c:pt>
                <c:pt idx="3567">
                  <c:v>37992</c:v>
                </c:pt>
                <c:pt idx="3568">
                  <c:v>37991</c:v>
                </c:pt>
                <c:pt idx="3569">
                  <c:v>37988</c:v>
                </c:pt>
                <c:pt idx="3570">
                  <c:v>37986</c:v>
                </c:pt>
                <c:pt idx="3571">
                  <c:v>37985</c:v>
                </c:pt>
                <c:pt idx="3572">
                  <c:v>37984</c:v>
                </c:pt>
                <c:pt idx="3573">
                  <c:v>37981</c:v>
                </c:pt>
                <c:pt idx="3574">
                  <c:v>37979</c:v>
                </c:pt>
                <c:pt idx="3575">
                  <c:v>37978</c:v>
                </c:pt>
                <c:pt idx="3576">
                  <c:v>37977</c:v>
                </c:pt>
                <c:pt idx="3577">
                  <c:v>37974</c:v>
                </c:pt>
                <c:pt idx="3578">
                  <c:v>37973</c:v>
                </c:pt>
                <c:pt idx="3579">
                  <c:v>37972</c:v>
                </c:pt>
                <c:pt idx="3580">
                  <c:v>37971</c:v>
                </c:pt>
                <c:pt idx="3581">
                  <c:v>37970</c:v>
                </c:pt>
                <c:pt idx="3582">
                  <c:v>37967</c:v>
                </c:pt>
                <c:pt idx="3583">
                  <c:v>37966</c:v>
                </c:pt>
                <c:pt idx="3584">
                  <c:v>37965</c:v>
                </c:pt>
                <c:pt idx="3585">
                  <c:v>37964</c:v>
                </c:pt>
                <c:pt idx="3586">
                  <c:v>37963</c:v>
                </c:pt>
                <c:pt idx="3587">
                  <c:v>37960</c:v>
                </c:pt>
                <c:pt idx="3588">
                  <c:v>37959</c:v>
                </c:pt>
                <c:pt idx="3589">
                  <c:v>37958</c:v>
                </c:pt>
                <c:pt idx="3590">
                  <c:v>37957</c:v>
                </c:pt>
                <c:pt idx="3591">
                  <c:v>37956</c:v>
                </c:pt>
                <c:pt idx="3592">
                  <c:v>37953</c:v>
                </c:pt>
                <c:pt idx="3593">
                  <c:v>37951</c:v>
                </c:pt>
                <c:pt idx="3594">
                  <c:v>37950</c:v>
                </c:pt>
                <c:pt idx="3595">
                  <c:v>37949</c:v>
                </c:pt>
                <c:pt idx="3596">
                  <c:v>37946</c:v>
                </c:pt>
                <c:pt idx="3597">
                  <c:v>37945</c:v>
                </c:pt>
                <c:pt idx="3598">
                  <c:v>37944</c:v>
                </c:pt>
                <c:pt idx="3599">
                  <c:v>37943</c:v>
                </c:pt>
                <c:pt idx="3600">
                  <c:v>37942</c:v>
                </c:pt>
                <c:pt idx="3601">
                  <c:v>37939</c:v>
                </c:pt>
                <c:pt idx="3602">
                  <c:v>37938</c:v>
                </c:pt>
                <c:pt idx="3603">
                  <c:v>37937</c:v>
                </c:pt>
                <c:pt idx="3604">
                  <c:v>37935</c:v>
                </c:pt>
                <c:pt idx="3605">
                  <c:v>37932</c:v>
                </c:pt>
                <c:pt idx="3606">
                  <c:v>37931</c:v>
                </c:pt>
                <c:pt idx="3607">
                  <c:v>37930</c:v>
                </c:pt>
                <c:pt idx="3608">
                  <c:v>37929</c:v>
                </c:pt>
                <c:pt idx="3609">
                  <c:v>37928</c:v>
                </c:pt>
                <c:pt idx="3610">
                  <c:v>37925</c:v>
                </c:pt>
                <c:pt idx="3611">
                  <c:v>37924</c:v>
                </c:pt>
                <c:pt idx="3612">
                  <c:v>37923</c:v>
                </c:pt>
                <c:pt idx="3613">
                  <c:v>37922</c:v>
                </c:pt>
                <c:pt idx="3614">
                  <c:v>37921</c:v>
                </c:pt>
                <c:pt idx="3615">
                  <c:v>37918</c:v>
                </c:pt>
                <c:pt idx="3616">
                  <c:v>37917</c:v>
                </c:pt>
                <c:pt idx="3617">
                  <c:v>37916</c:v>
                </c:pt>
                <c:pt idx="3618">
                  <c:v>37915</c:v>
                </c:pt>
                <c:pt idx="3619">
                  <c:v>37914</c:v>
                </c:pt>
                <c:pt idx="3620">
                  <c:v>37911</c:v>
                </c:pt>
                <c:pt idx="3621">
                  <c:v>37910</c:v>
                </c:pt>
                <c:pt idx="3622">
                  <c:v>37909</c:v>
                </c:pt>
                <c:pt idx="3623">
                  <c:v>37908</c:v>
                </c:pt>
                <c:pt idx="3624">
                  <c:v>37904</c:v>
                </c:pt>
                <c:pt idx="3625">
                  <c:v>37903</c:v>
                </c:pt>
                <c:pt idx="3626">
                  <c:v>37902</c:v>
                </c:pt>
                <c:pt idx="3627">
                  <c:v>37901</c:v>
                </c:pt>
                <c:pt idx="3628">
                  <c:v>37900</c:v>
                </c:pt>
                <c:pt idx="3629">
                  <c:v>37897</c:v>
                </c:pt>
                <c:pt idx="3630">
                  <c:v>37896</c:v>
                </c:pt>
                <c:pt idx="3631">
                  <c:v>37895</c:v>
                </c:pt>
                <c:pt idx="3632">
                  <c:v>37894</c:v>
                </c:pt>
                <c:pt idx="3633">
                  <c:v>37893</c:v>
                </c:pt>
                <c:pt idx="3634">
                  <c:v>37890</c:v>
                </c:pt>
                <c:pt idx="3635">
                  <c:v>37889</c:v>
                </c:pt>
                <c:pt idx="3636">
                  <c:v>37888</c:v>
                </c:pt>
                <c:pt idx="3637">
                  <c:v>37887</c:v>
                </c:pt>
                <c:pt idx="3638">
                  <c:v>37886</c:v>
                </c:pt>
                <c:pt idx="3639">
                  <c:v>37883</c:v>
                </c:pt>
                <c:pt idx="3640">
                  <c:v>37882</c:v>
                </c:pt>
                <c:pt idx="3641">
                  <c:v>37881</c:v>
                </c:pt>
                <c:pt idx="3642">
                  <c:v>37880</c:v>
                </c:pt>
                <c:pt idx="3643">
                  <c:v>37879</c:v>
                </c:pt>
                <c:pt idx="3644">
                  <c:v>37876</c:v>
                </c:pt>
                <c:pt idx="3645">
                  <c:v>37875</c:v>
                </c:pt>
                <c:pt idx="3646">
                  <c:v>37874</c:v>
                </c:pt>
                <c:pt idx="3647">
                  <c:v>37873</c:v>
                </c:pt>
                <c:pt idx="3648">
                  <c:v>37872</c:v>
                </c:pt>
                <c:pt idx="3649">
                  <c:v>37869</c:v>
                </c:pt>
                <c:pt idx="3650">
                  <c:v>37868</c:v>
                </c:pt>
                <c:pt idx="3651">
                  <c:v>37867</c:v>
                </c:pt>
                <c:pt idx="3652">
                  <c:v>37866</c:v>
                </c:pt>
                <c:pt idx="3653">
                  <c:v>37862</c:v>
                </c:pt>
                <c:pt idx="3654">
                  <c:v>37861</c:v>
                </c:pt>
                <c:pt idx="3655">
                  <c:v>37860</c:v>
                </c:pt>
                <c:pt idx="3656">
                  <c:v>37859</c:v>
                </c:pt>
                <c:pt idx="3657">
                  <c:v>37858</c:v>
                </c:pt>
                <c:pt idx="3658">
                  <c:v>37855</c:v>
                </c:pt>
                <c:pt idx="3659">
                  <c:v>37854</c:v>
                </c:pt>
                <c:pt idx="3660">
                  <c:v>37853</c:v>
                </c:pt>
                <c:pt idx="3661">
                  <c:v>37852</c:v>
                </c:pt>
                <c:pt idx="3662">
                  <c:v>37851</c:v>
                </c:pt>
                <c:pt idx="3663">
                  <c:v>37848</c:v>
                </c:pt>
                <c:pt idx="3664">
                  <c:v>37847</c:v>
                </c:pt>
                <c:pt idx="3665">
                  <c:v>37846</c:v>
                </c:pt>
                <c:pt idx="3666">
                  <c:v>37845</c:v>
                </c:pt>
                <c:pt idx="3667">
                  <c:v>37844</c:v>
                </c:pt>
                <c:pt idx="3668">
                  <c:v>37841</c:v>
                </c:pt>
                <c:pt idx="3669">
                  <c:v>37840</c:v>
                </c:pt>
                <c:pt idx="3670">
                  <c:v>37839</c:v>
                </c:pt>
                <c:pt idx="3671">
                  <c:v>37838</c:v>
                </c:pt>
                <c:pt idx="3672">
                  <c:v>37837</c:v>
                </c:pt>
                <c:pt idx="3673">
                  <c:v>37834</c:v>
                </c:pt>
                <c:pt idx="3674">
                  <c:v>37833</c:v>
                </c:pt>
                <c:pt idx="3675">
                  <c:v>37832</c:v>
                </c:pt>
                <c:pt idx="3676">
                  <c:v>37831</c:v>
                </c:pt>
                <c:pt idx="3677">
                  <c:v>37830</c:v>
                </c:pt>
                <c:pt idx="3678">
                  <c:v>37827</c:v>
                </c:pt>
                <c:pt idx="3679">
                  <c:v>37826</c:v>
                </c:pt>
                <c:pt idx="3680">
                  <c:v>37825</c:v>
                </c:pt>
                <c:pt idx="3681">
                  <c:v>37824</c:v>
                </c:pt>
                <c:pt idx="3682">
                  <c:v>37823</c:v>
                </c:pt>
                <c:pt idx="3683">
                  <c:v>37820</c:v>
                </c:pt>
                <c:pt idx="3684">
                  <c:v>37819</c:v>
                </c:pt>
                <c:pt idx="3685">
                  <c:v>37818</c:v>
                </c:pt>
                <c:pt idx="3686">
                  <c:v>37817</c:v>
                </c:pt>
                <c:pt idx="3687">
                  <c:v>37816</c:v>
                </c:pt>
                <c:pt idx="3688">
                  <c:v>37813</c:v>
                </c:pt>
                <c:pt idx="3689">
                  <c:v>37812</c:v>
                </c:pt>
                <c:pt idx="3690">
                  <c:v>37811</c:v>
                </c:pt>
                <c:pt idx="3691">
                  <c:v>37810</c:v>
                </c:pt>
                <c:pt idx="3692">
                  <c:v>37809</c:v>
                </c:pt>
                <c:pt idx="3693">
                  <c:v>37805</c:v>
                </c:pt>
                <c:pt idx="3694">
                  <c:v>37804</c:v>
                </c:pt>
                <c:pt idx="3695">
                  <c:v>37803</c:v>
                </c:pt>
                <c:pt idx="3696">
                  <c:v>37802</c:v>
                </c:pt>
                <c:pt idx="3697">
                  <c:v>37799</c:v>
                </c:pt>
                <c:pt idx="3698">
                  <c:v>37798</c:v>
                </c:pt>
                <c:pt idx="3699">
                  <c:v>37797</c:v>
                </c:pt>
                <c:pt idx="3700">
                  <c:v>37796</c:v>
                </c:pt>
                <c:pt idx="3701">
                  <c:v>37795</c:v>
                </c:pt>
                <c:pt idx="3702">
                  <c:v>37792</c:v>
                </c:pt>
                <c:pt idx="3703">
                  <c:v>37791</c:v>
                </c:pt>
                <c:pt idx="3704">
                  <c:v>37790</c:v>
                </c:pt>
                <c:pt idx="3705">
                  <c:v>37789</c:v>
                </c:pt>
                <c:pt idx="3706">
                  <c:v>37788</c:v>
                </c:pt>
                <c:pt idx="3707">
                  <c:v>37785</c:v>
                </c:pt>
                <c:pt idx="3708">
                  <c:v>37784</c:v>
                </c:pt>
                <c:pt idx="3709">
                  <c:v>37783</c:v>
                </c:pt>
                <c:pt idx="3710">
                  <c:v>37782</c:v>
                </c:pt>
                <c:pt idx="3711">
                  <c:v>37781</c:v>
                </c:pt>
                <c:pt idx="3712">
                  <c:v>37778</c:v>
                </c:pt>
                <c:pt idx="3713">
                  <c:v>37777</c:v>
                </c:pt>
                <c:pt idx="3714">
                  <c:v>37776</c:v>
                </c:pt>
                <c:pt idx="3715">
                  <c:v>37775</c:v>
                </c:pt>
                <c:pt idx="3716">
                  <c:v>37774</c:v>
                </c:pt>
                <c:pt idx="3717">
                  <c:v>37771</c:v>
                </c:pt>
                <c:pt idx="3718">
                  <c:v>37770</c:v>
                </c:pt>
                <c:pt idx="3719">
                  <c:v>37769</c:v>
                </c:pt>
                <c:pt idx="3720">
                  <c:v>37768</c:v>
                </c:pt>
                <c:pt idx="3721">
                  <c:v>37764</c:v>
                </c:pt>
                <c:pt idx="3722">
                  <c:v>37763</c:v>
                </c:pt>
                <c:pt idx="3723">
                  <c:v>37762</c:v>
                </c:pt>
                <c:pt idx="3724">
                  <c:v>37761</c:v>
                </c:pt>
                <c:pt idx="3725">
                  <c:v>37760</c:v>
                </c:pt>
                <c:pt idx="3726">
                  <c:v>37757</c:v>
                </c:pt>
                <c:pt idx="3727">
                  <c:v>37756</c:v>
                </c:pt>
                <c:pt idx="3728">
                  <c:v>37755</c:v>
                </c:pt>
                <c:pt idx="3729">
                  <c:v>37754</c:v>
                </c:pt>
                <c:pt idx="3730">
                  <c:v>37753</c:v>
                </c:pt>
                <c:pt idx="3731">
                  <c:v>37750</c:v>
                </c:pt>
                <c:pt idx="3732">
                  <c:v>37749</c:v>
                </c:pt>
                <c:pt idx="3733">
                  <c:v>37748</c:v>
                </c:pt>
                <c:pt idx="3734">
                  <c:v>37747</c:v>
                </c:pt>
                <c:pt idx="3735">
                  <c:v>37746</c:v>
                </c:pt>
                <c:pt idx="3736">
                  <c:v>37743</c:v>
                </c:pt>
                <c:pt idx="3737">
                  <c:v>37742</c:v>
                </c:pt>
                <c:pt idx="3738">
                  <c:v>37741</c:v>
                </c:pt>
                <c:pt idx="3739">
                  <c:v>37740</c:v>
                </c:pt>
                <c:pt idx="3740">
                  <c:v>37739</c:v>
                </c:pt>
                <c:pt idx="3741">
                  <c:v>37736</c:v>
                </c:pt>
                <c:pt idx="3742">
                  <c:v>37735</c:v>
                </c:pt>
                <c:pt idx="3743">
                  <c:v>37734</c:v>
                </c:pt>
                <c:pt idx="3744">
                  <c:v>37733</c:v>
                </c:pt>
                <c:pt idx="3745">
                  <c:v>37732</c:v>
                </c:pt>
                <c:pt idx="3746">
                  <c:v>37728</c:v>
                </c:pt>
                <c:pt idx="3747">
                  <c:v>37727</c:v>
                </c:pt>
                <c:pt idx="3748">
                  <c:v>37726</c:v>
                </c:pt>
                <c:pt idx="3749">
                  <c:v>37725</c:v>
                </c:pt>
                <c:pt idx="3750">
                  <c:v>37722</c:v>
                </c:pt>
                <c:pt idx="3751">
                  <c:v>37721</c:v>
                </c:pt>
                <c:pt idx="3752">
                  <c:v>37720</c:v>
                </c:pt>
                <c:pt idx="3753">
                  <c:v>37719</c:v>
                </c:pt>
                <c:pt idx="3754">
                  <c:v>37718</c:v>
                </c:pt>
                <c:pt idx="3755">
                  <c:v>37715</c:v>
                </c:pt>
                <c:pt idx="3756">
                  <c:v>37714</c:v>
                </c:pt>
                <c:pt idx="3757">
                  <c:v>37713</c:v>
                </c:pt>
                <c:pt idx="3758">
                  <c:v>37712</c:v>
                </c:pt>
                <c:pt idx="3759">
                  <c:v>37711</c:v>
                </c:pt>
                <c:pt idx="3760">
                  <c:v>37708</c:v>
                </c:pt>
                <c:pt idx="3761">
                  <c:v>37707</c:v>
                </c:pt>
                <c:pt idx="3762">
                  <c:v>37706</c:v>
                </c:pt>
                <c:pt idx="3763">
                  <c:v>37705</c:v>
                </c:pt>
                <c:pt idx="3764">
                  <c:v>37704</c:v>
                </c:pt>
                <c:pt idx="3765">
                  <c:v>37701</c:v>
                </c:pt>
                <c:pt idx="3766">
                  <c:v>37700</c:v>
                </c:pt>
                <c:pt idx="3767">
                  <c:v>37699</c:v>
                </c:pt>
                <c:pt idx="3768">
                  <c:v>37698</c:v>
                </c:pt>
                <c:pt idx="3769">
                  <c:v>37697</c:v>
                </c:pt>
                <c:pt idx="3770">
                  <c:v>37694</c:v>
                </c:pt>
                <c:pt idx="3771">
                  <c:v>37693</c:v>
                </c:pt>
                <c:pt idx="3772">
                  <c:v>37692</c:v>
                </c:pt>
                <c:pt idx="3773">
                  <c:v>37691</c:v>
                </c:pt>
                <c:pt idx="3774">
                  <c:v>37690</c:v>
                </c:pt>
                <c:pt idx="3775">
                  <c:v>37687</c:v>
                </c:pt>
                <c:pt idx="3776">
                  <c:v>37686</c:v>
                </c:pt>
                <c:pt idx="3777">
                  <c:v>37685</c:v>
                </c:pt>
                <c:pt idx="3778">
                  <c:v>37684</c:v>
                </c:pt>
                <c:pt idx="3779">
                  <c:v>37683</c:v>
                </c:pt>
                <c:pt idx="3780">
                  <c:v>37680</c:v>
                </c:pt>
                <c:pt idx="3781">
                  <c:v>37679</c:v>
                </c:pt>
                <c:pt idx="3782">
                  <c:v>37678</c:v>
                </c:pt>
                <c:pt idx="3783">
                  <c:v>37677</c:v>
                </c:pt>
                <c:pt idx="3784">
                  <c:v>37676</c:v>
                </c:pt>
                <c:pt idx="3785">
                  <c:v>37673</c:v>
                </c:pt>
                <c:pt idx="3786">
                  <c:v>37672</c:v>
                </c:pt>
                <c:pt idx="3787">
                  <c:v>37671</c:v>
                </c:pt>
                <c:pt idx="3788">
                  <c:v>37670</c:v>
                </c:pt>
                <c:pt idx="3789">
                  <c:v>37666</c:v>
                </c:pt>
                <c:pt idx="3790">
                  <c:v>37665</c:v>
                </c:pt>
                <c:pt idx="3791">
                  <c:v>37664</c:v>
                </c:pt>
                <c:pt idx="3792">
                  <c:v>37663</c:v>
                </c:pt>
                <c:pt idx="3793">
                  <c:v>37662</c:v>
                </c:pt>
                <c:pt idx="3794">
                  <c:v>37659</c:v>
                </c:pt>
                <c:pt idx="3795">
                  <c:v>37658</c:v>
                </c:pt>
                <c:pt idx="3796">
                  <c:v>37657</c:v>
                </c:pt>
                <c:pt idx="3797">
                  <c:v>37656</c:v>
                </c:pt>
                <c:pt idx="3798">
                  <c:v>37655</c:v>
                </c:pt>
                <c:pt idx="3799">
                  <c:v>37652</c:v>
                </c:pt>
                <c:pt idx="3800">
                  <c:v>37651</c:v>
                </c:pt>
                <c:pt idx="3801">
                  <c:v>37650</c:v>
                </c:pt>
                <c:pt idx="3802">
                  <c:v>37649</c:v>
                </c:pt>
                <c:pt idx="3803">
                  <c:v>37648</c:v>
                </c:pt>
                <c:pt idx="3804">
                  <c:v>37645</c:v>
                </c:pt>
                <c:pt idx="3805">
                  <c:v>37644</c:v>
                </c:pt>
                <c:pt idx="3806">
                  <c:v>37643</c:v>
                </c:pt>
                <c:pt idx="3807">
                  <c:v>37642</c:v>
                </c:pt>
                <c:pt idx="3808">
                  <c:v>37638</c:v>
                </c:pt>
                <c:pt idx="3809">
                  <c:v>37637</c:v>
                </c:pt>
                <c:pt idx="3810">
                  <c:v>37636</c:v>
                </c:pt>
                <c:pt idx="3811">
                  <c:v>37635</c:v>
                </c:pt>
                <c:pt idx="3812">
                  <c:v>37634</c:v>
                </c:pt>
                <c:pt idx="3813">
                  <c:v>37631</c:v>
                </c:pt>
                <c:pt idx="3814">
                  <c:v>37630</c:v>
                </c:pt>
                <c:pt idx="3815">
                  <c:v>37629</c:v>
                </c:pt>
                <c:pt idx="3816">
                  <c:v>37628</c:v>
                </c:pt>
                <c:pt idx="3817">
                  <c:v>37627</c:v>
                </c:pt>
                <c:pt idx="3818">
                  <c:v>37624</c:v>
                </c:pt>
                <c:pt idx="3819">
                  <c:v>37623</c:v>
                </c:pt>
                <c:pt idx="3820">
                  <c:v>37621</c:v>
                </c:pt>
                <c:pt idx="3821">
                  <c:v>37620</c:v>
                </c:pt>
                <c:pt idx="3822">
                  <c:v>37617</c:v>
                </c:pt>
                <c:pt idx="3823">
                  <c:v>37616</c:v>
                </c:pt>
                <c:pt idx="3824">
                  <c:v>37614</c:v>
                </c:pt>
                <c:pt idx="3825">
                  <c:v>37613</c:v>
                </c:pt>
                <c:pt idx="3826">
                  <c:v>37610</c:v>
                </c:pt>
                <c:pt idx="3827">
                  <c:v>37609</c:v>
                </c:pt>
                <c:pt idx="3828">
                  <c:v>37608</c:v>
                </c:pt>
                <c:pt idx="3829">
                  <c:v>37607</c:v>
                </c:pt>
                <c:pt idx="3830">
                  <c:v>37606</c:v>
                </c:pt>
                <c:pt idx="3831">
                  <c:v>37603</c:v>
                </c:pt>
                <c:pt idx="3832">
                  <c:v>37602</c:v>
                </c:pt>
                <c:pt idx="3833">
                  <c:v>37601</c:v>
                </c:pt>
                <c:pt idx="3834">
                  <c:v>37600</c:v>
                </c:pt>
                <c:pt idx="3835">
                  <c:v>37599</c:v>
                </c:pt>
                <c:pt idx="3836">
                  <c:v>37596</c:v>
                </c:pt>
                <c:pt idx="3837">
                  <c:v>37595</c:v>
                </c:pt>
                <c:pt idx="3838">
                  <c:v>37594</c:v>
                </c:pt>
                <c:pt idx="3839">
                  <c:v>37593</c:v>
                </c:pt>
                <c:pt idx="3840">
                  <c:v>37592</c:v>
                </c:pt>
                <c:pt idx="3841">
                  <c:v>37589</c:v>
                </c:pt>
                <c:pt idx="3842">
                  <c:v>37587</c:v>
                </c:pt>
                <c:pt idx="3843">
                  <c:v>37586</c:v>
                </c:pt>
                <c:pt idx="3844">
                  <c:v>37585</c:v>
                </c:pt>
                <c:pt idx="3845">
                  <c:v>37582</c:v>
                </c:pt>
                <c:pt idx="3846">
                  <c:v>37581</c:v>
                </c:pt>
                <c:pt idx="3847">
                  <c:v>37580</c:v>
                </c:pt>
                <c:pt idx="3848">
                  <c:v>37579</c:v>
                </c:pt>
                <c:pt idx="3849">
                  <c:v>37578</c:v>
                </c:pt>
                <c:pt idx="3850">
                  <c:v>37575</c:v>
                </c:pt>
                <c:pt idx="3851">
                  <c:v>37574</c:v>
                </c:pt>
                <c:pt idx="3852">
                  <c:v>37573</c:v>
                </c:pt>
                <c:pt idx="3853">
                  <c:v>37572</c:v>
                </c:pt>
                <c:pt idx="3854">
                  <c:v>37568</c:v>
                </c:pt>
                <c:pt idx="3855">
                  <c:v>37567</c:v>
                </c:pt>
                <c:pt idx="3856">
                  <c:v>37566</c:v>
                </c:pt>
                <c:pt idx="3857">
                  <c:v>37565</c:v>
                </c:pt>
                <c:pt idx="3858">
                  <c:v>37564</c:v>
                </c:pt>
                <c:pt idx="3859">
                  <c:v>37561</c:v>
                </c:pt>
                <c:pt idx="3860">
                  <c:v>37560</c:v>
                </c:pt>
                <c:pt idx="3861">
                  <c:v>37559</c:v>
                </c:pt>
                <c:pt idx="3862">
                  <c:v>37558</c:v>
                </c:pt>
                <c:pt idx="3863">
                  <c:v>37557</c:v>
                </c:pt>
                <c:pt idx="3864">
                  <c:v>37554</c:v>
                </c:pt>
                <c:pt idx="3865">
                  <c:v>37553</c:v>
                </c:pt>
                <c:pt idx="3866">
                  <c:v>37552</c:v>
                </c:pt>
                <c:pt idx="3867">
                  <c:v>37551</c:v>
                </c:pt>
                <c:pt idx="3868">
                  <c:v>37550</c:v>
                </c:pt>
                <c:pt idx="3869">
                  <c:v>37547</c:v>
                </c:pt>
                <c:pt idx="3870">
                  <c:v>37546</c:v>
                </c:pt>
                <c:pt idx="3871">
                  <c:v>37545</c:v>
                </c:pt>
                <c:pt idx="3872">
                  <c:v>37544</c:v>
                </c:pt>
                <c:pt idx="3873">
                  <c:v>37540</c:v>
                </c:pt>
                <c:pt idx="3874">
                  <c:v>37539</c:v>
                </c:pt>
                <c:pt idx="3875">
                  <c:v>37538</c:v>
                </c:pt>
                <c:pt idx="3876">
                  <c:v>37537</c:v>
                </c:pt>
                <c:pt idx="3877">
                  <c:v>37536</c:v>
                </c:pt>
                <c:pt idx="3878">
                  <c:v>37533</c:v>
                </c:pt>
                <c:pt idx="3879">
                  <c:v>37532</c:v>
                </c:pt>
                <c:pt idx="3880">
                  <c:v>37531</c:v>
                </c:pt>
                <c:pt idx="3881">
                  <c:v>37530</c:v>
                </c:pt>
                <c:pt idx="3882">
                  <c:v>37529</c:v>
                </c:pt>
                <c:pt idx="3883">
                  <c:v>37526</c:v>
                </c:pt>
                <c:pt idx="3884">
                  <c:v>37525</c:v>
                </c:pt>
                <c:pt idx="3885">
                  <c:v>37524</c:v>
                </c:pt>
                <c:pt idx="3886">
                  <c:v>37523</c:v>
                </c:pt>
                <c:pt idx="3887">
                  <c:v>37522</c:v>
                </c:pt>
                <c:pt idx="3888">
                  <c:v>37519</c:v>
                </c:pt>
                <c:pt idx="3889">
                  <c:v>37518</c:v>
                </c:pt>
                <c:pt idx="3890">
                  <c:v>37517</c:v>
                </c:pt>
                <c:pt idx="3891">
                  <c:v>37516</c:v>
                </c:pt>
                <c:pt idx="3892">
                  <c:v>37515</c:v>
                </c:pt>
                <c:pt idx="3893">
                  <c:v>37512</c:v>
                </c:pt>
                <c:pt idx="3894">
                  <c:v>37511</c:v>
                </c:pt>
                <c:pt idx="3895">
                  <c:v>37510</c:v>
                </c:pt>
                <c:pt idx="3896">
                  <c:v>37509</c:v>
                </c:pt>
                <c:pt idx="3897">
                  <c:v>37508</c:v>
                </c:pt>
                <c:pt idx="3898">
                  <c:v>37505</c:v>
                </c:pt>
                <c:pt idx="3899">
                  <c:v>37504</c:v>
                </c:pt>
                <c:pt idx="3900">
                  <c:v>37503</c:v>
                </c:pt>
                <c:pt idx="3901">
                  <c:v>37502</c:v>
                </c:pt>
                <c:pt idx="3902">
                  <c:v>37498</c:v>
                </c:pt>
                <c:pt idx="3903">
                  <c:v>37497</c:v>
                </c:pt>
                <c:pt idx="3904">
                  <c:v>37496</c:v>
                </c:pt>
                <c:pt idx="3905">
                  <c:v>37495</c:v>
                </c:pt>
                <c:pt idx="3906">
                  <c:v>37494</c:v>
                </c:pt>
                <c:pt idx="3907">
                  <c:v>37491</c:v>
                </c:pt>
                <c:pt idx="3908">
                  <c:v>37490</c:v>
                </c:pt>
                <c:pt idx="3909">
                  <c:v>37489</c:v>
                </c:pt>
                <c:pt idx="3910">
                  <c:v>37488</c:v>
                </c:pt>
                <c:pt idx="3911">
                  <c:v>37487</c:v>
                </c:pt>
                <c:pt idx="3912">
                  <c:v>37484</c:v>
                </c:pt>
                <c:pt idx="3913">
                  <c:v>37483</c:v>
                </c:pt>
                <c:pt idx="3914">
                  <c:v>37482</c:v>
                </c:pt>
                <c:pt idx="3915">
                  <c:v>37481</c:v>
                </c:pt>
                <c:pt idx="3916">
                  <c:v>37480</c:v>
                </c:pt>
                <c:pt idx="3917">
                  <c:v>37477</c:v>
                </c:pt>
                <c:pt idx="3918">
                  <c:v>37476</c:v>
                </c:pt>
                <c:pt idx="3919">
                  <c:v>37475</c:v>
                </c:pt>
                <c:pt idx="3920">
                  <c:v>37474</c:v>
                </c:pt>
                <c:pt idx="3921">
                  <c:v>37473</c:v>
                </c:pt>
                <c:pt idx="3922">
                  <c:v>37470</c:v>
                </c:pt>
                <c:pt idx="3923">
                  <c:v>37469</c:v>
                </c:pt>
                <c:pt idx="3924">
                  <c:v>37468</c:v>
                </c:pt>
                <c:pt idx="3925">
                  <c:v>37467</c:v>
                </c:pt>
                <c:pt idx="3926">
                  <c:v>37466</c:v>
                </c:pt>
                <c:pt idx="3927">
                  <c:v>37463</c:v>
                </c:pt>
                <c:pt idx="3928">
                  <c:v>37462</c:v>
                </c:pt>
                <c:pt idx="3929">
                  <c:v>37461</c:v>
                </c:pt>
                <c:pt idx="3930">
                  <c:v>37460</c:v>
                </c:pt>
                <c:pt idx="3931">
                  <c:v>37459</c:v>
                </c:pt>
                <c:pt idx="3932">
                  <c:v>37456</c:v>
                </c:pt>
                <c:pt idx="3933">
                  <c:v>37455</c:v>
                </c:pt>
                <c:pt idx="3934">
                  <c:v>37454</c:v>
                </c:pt>
                <c:pt idx="3935">
                  <c:v>37453</c:v>
                </c:pt>
                <c:pt idx="3936">
                  <c:v>37452</c:v>
                </c:pt>
                <c:pt idx="3937">
                  <c:v>37449</c:v>
                </c:pt>
                <c:pt idx="3938">
                  <c:v>37448</c:v>
                </c:pt>
                <c:pt idx="3939">
                  <c:v>37447</c:v>
                </c:pt>
                <c:pt idx="3940">
                  <c:v>37446</c:v>
                </c:pt>
                <c:pt idx="3941">
                  <c:v>37445</c:v>
                </c:pt>
                <c:pt idx="3942">
                  <c:v>37442</c:v>
                </c:pt>
                <c:pt idx="3943">
                  <c:v>37440</c:v>
                </c:pt>
                <c:pt idx="3944">
                  <c:v>37439</c:v>
                </c:pt>
                <c:pt idx="3945">
                  <c:v>37438</c:v>
                </c:pt>
                <c:pt idx="3946">
                  <c:v>37435</c:v>
                </c:pt>
                <c:pt idx="3947">
                  <c:v>37434</c:v>
                </c:pt>
                <c:pt idx="3948">
                  <c:v>37433</c:v>
                </c:pt>
                <c:pt idx="3949">
                  <c:v>37432</c:v>
                </c:pt>
                <c:pt idx="3950">
                  <c:v>37431</c:v>
                </c:pt>
                <c:pt idx="3951">
                  <c:v>37428</c:v>
                </c:pt>
                <c:pt idx="3952">
                  <c:v>37427</c:v>
                </c:pt>
                <c:pt idx="3953">
                  <c:v>37426</c:v>
                </c:pt>
                <c:pt idx="3954">
                  <c:v>37425</c:v>
                </c:pt>
                <c:pt idx="3955">
                  <c:v>37424</c:v>
                </c:pt>
                <c:pt idx="3956">
                  <c:v>37421</c:v>
                </c:pt>
                <c:pt idx="3957">
                  <c:v>37420</c:v>
                </c:pt>
                <c:pt idx="3958">
                  <c:v>37419</c:v>
                </c:pt>
                <c:pt idx="3959">
                  <c:v>37418</c:v>
                </c:pt>
                <c:pt idx="3960">
                  <c:v>37417</c:v>
                </c:pt>
                <c:pt idx="3961">
                  <c:v>37414</c:v>
                </c:pt>
                <c:pt idx="3962">
                  <c:v>37413</c:v>
                </c:pt>
                <c:pt idx="3963">
                  <c:v>37412</c:v>
                </c:pt>
                <c:pt idx="3964">
                  <c:v>37411</c:v>
                </c:pt>
                <c:pt idx="3965">
                  <c:v>37410</c:v>
                </c:pt>
                <c:pt idx="3966">
                  <c:v>37407</c:v>
                </c:pt>
                <c:pt idx="3967">
                  <c:v>37406</c:v>
                </c:pt>
                <c:pt idx="3968">
                  <c:v>37405</c:v>
                </c:pt>
                <c:pt idx="3969">
                  <c:v>37404</c:v>
                </c:pt>
                <c:pt idx="3970">
                  <c:v>37400</c:v>
                </c:pt>
                <c:pt idx="3971">
                  <c:v>37399</c:v>
                </c:pt>
                <c:pt idx="3972">
                  <c:v>37398</c:v>
                </c:pt>
                <c:pt idx="3973">
                  <c:v>37397</c:v>
                </c:pt>
                <c:pt idx="3974">
                  <c:v>37396</c:v>
                </c:pt>
                <c:pt idx="3975">
                  <c:v>37393</c:v>
                </c:pt>
                <c:pt idx="3976">
                  <c:v>37392</c:v>
                </c:pt>
                <c:pt idx="3977">
                  <c:v>37391</c:v>
                </c:pt>
                <c:pt idx="3978">
                  <c:v>37390</c:v>
                </c:pt>
                <c:pt idx="3979">
                  <c:v>37389</c:v>
                </c:pt>
                <c:pt idx="3980">
                  <c:v>37386</c:v>
                </c:pt>
                <c:pt idx="3981">
                  <c:v>37385</c:v>
                </c:pt>
                <c:pt idx="3982">
                  <c:v>37384</c:v>
                </c:pt>
                <c:pt idx="3983">
                  <c:v>37383</c:v>
                </c:pt>
                <c:pt idx="3984">
                  <c:v>37382</c:v>
                </c:pt>
                <c:pt idx="3985">
                  <c:v>37379</c:v>
                </c:pt>
                <c:pt idx="3986">
                  <c:v>37378</c:v>
                </c:pt>
                <c:pt idx="3987">
                  <c:v>37377</c:v>
                </c:pt>
                <c:pt idx="3988">
                  <c:v>37376</c:v>
                </c:pt>
                <c:pt idx="3989">
                  <c:v>37375</c:v>
                </c:pt>
                <c:pt idx="3990">
                  <c:v>37372</c:v>
                </c:pt>
                <c:pt idx="3991">
                  <c:v>37371</c:v>
                </c:pt>
                <c:pt idx="3992">
                  <c:v>37370</c:v>
                </c:pt>
                <c:pt idx="3993">
                  <c:v>37369</c:v>
                </c:pt>
                <c:pt idx="3994">
                  <c:v>37368</c:v>
                </c:pt>
                <c:pt idx="3995">
                  <c:v>37365</c:v>
                </c:pt>
                <c:pt idx="3996">
                  <c:v>37364</c:v>
                </c:pt>
                <c:pt idx="3997">
                  <c:v>37363</c:v>
                </c:pt>
                <c:pt idx="3998">
                  <c:v>37362</c:v>
                </c:pt>
                <c:pt idx="3999">
                  <c:v>37361</c:v>
                </c:pt>
                <c:pt idx="4000">
                  <c:v>37358</c:v>
                </c:pt>
                <c:pt idx="4001">
                  <c:v>37357</c:v>
                </c:pt>
                <c:pt idx="4002">
                  <c:v>37356</c:v>
                </c:pt>
                <c:pt idx="4003">
                  <c:v>37355</c:v>
                </c:pt>
                <c:pt idx="4004">
                  <c:v>37354</c:v>
                </c:pt>
                <c:pt idx="4005">
                  <c:v>37351</c:v>
                </c:pt>
                <c:pt idx="4006">
                  <c:v>37350</c:v>
                </c:pt>
                <c:pt idx="4007">
                  <c:v>37349</c:v>
                </c:pt>
                <c:pt idx="4008">
                  <c:v>37348</c:v>
                </c:pt>
                <c:pt idx="4009">
                  <c:v>37347</c:v>
                </c:pt>
                <c:pt idx="4010">
                  <c:v>37343</c:v>
                </c:pt>
                <c:pt idx="4011">
                  <c:v>37342</c:v>
                </c:pt>
                <c:pt idx="4012">
                  <c:v>37341</c:v>
                </c:pt>
                <c:pt idx="4013">
                  <c:v>37340</c:v>
                </c:pt>
                <c:pt idx="4014">
                  <c:v>37337</c:v>
                </c:pt>
                <c:pt idx="4015">
                  <c:v>37336</c:v>
                </c:pt>
                <c:pt idx="4016">
                  <c:v>37335</c:v>
                </c:pt>
                <c:pt idx="4017">
                  <c:v>37334</c:v>
                </c:pt>
                <c:pt idx="4018">
                  <c:v>37333</c:v>
                </c:pt>
                <c:pt idx="4019">
                  <c:v>37330</c:v>
                </c:pt>
                <c:pt idx="4020">
                  <c:v>37329</c:v>
                </c:pt>
                <c:pt idx="4021">
                  <c:v>37328</c:v>
                </c:pt>
                <c:pt idx="4022">
                  <c:v>37327</c:v>
                </c:pt>
                <c:pt idx="4023">
                  <c:v>37326</c:v>
                </c:pt>
                <c:pt idx="4024">
                  <c:v>37323</c:v>
                </c:pt>
                <c:pt idx="4025">
                  <c:v>37322</c:v>
                </c:pt>
                <c:pt idx="4026">
                  <c:v>37321</c:v>
                </c:pt>
                <c:pt idx="4027">
                  <c:v>37320</c:v>
                </c:pt>
                <c:pt idx="4028">
                  <c:v>37319</c:v>
                </c:pt>
                <c:pt idx="4029">
                  <c:v>37316</c:v>
                </c:pt>
                <c:pt idx="4030">
                  <c:v>37315</c:v>
                </c:pt>
                <c:pt idx="4031">
                  <c:v>37314</c:v>
                </c:pt>
                <c:pt idx="4032">
                  <c:v>37313</c:v>
                </c:pt>
                <c:pt idx="4033">
                  <c:v>37312</c:v>
                </c:pt>
                <c:pt idx="4034">
                  <c:v>37309</c:v>
                </c:pt>
                <c:pt idx="4035">
                  <c:v>37308</c:v>
                </c:pt>
                <c:pt idx="4036">
                  <c:v>37307</c:v>
                </c:pt>
                <c:pt idx="4037">
                  <c:v>37306</c:v>
                </c:pt>
                <c:pt idx="4038">
                  <c:v>37302</c:v>
                </c:pt>
                <c:pt idx="4039">
                  <c:v>37301</c:v>
                </c:pt>
                <c:pt idx="4040">
                  <c:v>37300</c:v>
                </c:pt>
                <c:pt idx="4041">
                  <c:v>37299</c:v>
                </c:pt>
                <c:pt idx="4042">
                  <c:v>37298</c:v>
                </c:pt>
                <c:pt idx="4043">
                  <c:v>37295</c:v>
                </c:pt>
                <c:pt idx="4044">
                  <c:v>37294</c:v>
                </c:pt>
                <c:pt idx="4045">
                  <c:v>37293</c:v>
                </c:pt>
                <c:pt idx="4046">
                  <c:v>37292</c:v>
                </c:pt>
                <c:pt idx="4047">
                  <c:v>37291</c:v>
                </c:pt>
                <c:pt idx="4048">
                  <c:v>37288</c:v>
                </c:pt>
                <c:pt idx="4049">
                  <c:v>37287</c:v>
                </c:pt>
                <c:pt idx="4050">
                  <c:v>37286</c:v>
                </c:pt>
                <c:pt idx="4051">
                  <c:v>37285</c:v>
                </c:pt>
                <c:pt idx="4052">
                  <c:v>37284</c:v>
                </c:pt>
                <c:pt idx="4053">
                  <c:v>37281</c:v>
                </c:pt>
                <c:pt idx="4054">
                  <c:v>37280</c:v>
                </c:pt>
                <c:pt idx="4055">
                  <c:v>37279</c:v>
                </c:pt>
                <c:pt idx="4056">
                  <c:v>37278</c:v>
                </c:pt>
                <c:pt idx="4057">
                  <c:v>37274</c:v>
                </c:pt>
                <c:pt idx="4058">
                  <c:v>37273</c:v>
                </c:pt>
                <c:pt idx="4059">
                  <c:v>37272</c:v>
                </c:pt>
                <c:pt idx="4060">
                  <c:v>37271</c:v>
                </c:pt>
                <c:pt idx="4061">
                  <c:v>37270</c:v>
                </c:pt>
                <c:pt idx="4062">
                  <c:v>37267</c:v>
                </c:pt>
                <c:pt idx="4063">
                  <c:v>37266</c:v>
                </c:pt>
                <c:pt idx="4064">
                  <c:v>37265</c:v>
                </c:pt>
                <c:pt idx="4065">
                  <c:v>37264</c:v>
                </c:pt>
                <c:pt idx="4066">
                  <c:v>37263</c:v>
                </c:pt>
                <c:pt idx="4067">
                  <c:v>37260</c:v>
                </c:pt>
                <c:pt idx="4068">
                  <c:v>37259</c:v>
                </c:pt>
                <c:pt idx="4069">
                  <c:v>37258</c:v>
                </c:pt>
                <c:pt idx="4070">
                  <c:v>37256</c:v>
                </c:pt>
                <c:pt idx="4071">
                  <c:v>37253</c:v>
                </c:pt>
                <c:pt idx="4072">
                  <c:v>37252</c:v>
                </c:pt>
                <c:pt idx="4073">
                  <c:v>37251</c:v>
                </c:pt>
                <c:pt idx="4074">
                  <c:v>37249</c:v>
                </c:pt>
                <c:pt idx="4075">
                  <c:v>37246</c:v>
                </c:pt>
                <c:pt idx="4076">
                  <c:v>37245</c:v>
                </c:pt>
                <c:pt idx="4077">
                  <c:v>37244</c:v>
                </c:pt>
                <c:pt idx="4078">
                  <c:v>37243</c:v>
                </c:pt>
                <c:pt idx="4079">
                  <c:v>37242</c:v>
                </c:pt>
                <c:pt idx="4080">
                  <c:v>37239</c:v>
                </c:pt>
                <c:pt idx="4081">
                  <c:v>37238</c:v>
                </c:pt>
                <c:pt idx="4082">
                  <c:v>37237</c:v>
                </c:pt>
                <c:pt idx="4083">
                  <c:v>37236</c:v>
                </c:pt>
                <c:pt idx="4084">
                  <c:v>37235</c:v>
                </c:pt>
                <c:pt idx="4085">
                  <c:v>37232</c:v>
                </c:pt>
                <c:pt idx="4086">
                  <c:v>37231</c:v>
                </c:pt>
                <c:pt idx="4087">
                  <c:v>37230</c:v>
                </c:pt>
                <c:pt idx="4088">
                  <c:v>37229</c:v>
                </c:pt>
                <c:pt idx="4089">
                  <c:v>37228</c:v>
                </c:pt>
                <c:pt idx="4090">
                  <c:v>37225</c:v>
                </c:pt>
                <c:pt idx="4091">
                  <c:v>37224</c:v>
                </c:pt>
                <c:pt idx="4092">
                  <c:v>37223</c:v>
                </c:pt>
                <c:pt idx="4093">
                  <c:v>37222</c:v>
                </c:pt>
                <c:pt idx="4094">
                  <c:v>37221</c:v>
                </c:pt>
                <c:pt idx="4095">
                  <c:v>37218</c:v>
                </c:pt>
                <c:pt idx="4096">
                  <c:v>37216</c:v>
                </c:pt>
                <c:pt idx="4097">
                  <c:v>37215</c:v>
                </c:pt>
                <c:pt idx="4098">
                  <c:v>37214</c:v>
                </c:pt>
                <c:pt idx="4099">
                  <c:v>37211</c:v>
                </c:pt>
                <c:pt idx="4100">
                  <c:v>37210</c:v>
                </c:pt>
                <c:pt idx="4101">
                  <c:v>37209</c:v>
                </c:pt>
                <c:pt idx="4102">
                  <c:v>37208</c:v>
                </c:pt>
                <c:pt idx="4103">
                  <c:v>37204</c:v>
                </c:pt>
                <c:pt idx="4104">
                  <c:v>37203</c:v>
                </c:pt>
                <c:pt idx="4105">
                  <c:v>37202</c:v>
                </c:pt>
                <c:pt idx="4106">
                  <c:v>37201</c:v>
                </c:pt>
                <c:pt idx="4107">
                  <c:v>37200</c:v>
                </c:pt>
                <c:pt idx="4108">
                  <c:v>37197</c:v>
                </c:pt>
                <c:pt idx="4109">
                  <c:v>37196</c:v>
                </c:pt>
                <c:pt idx="4110">
                  <c:v>37195</c:v>
                </c:pt>
                <c:pt idx="4111">
                  <c:v>37194</c:v>
                </c:pt>
                <c:pt idx="4112">
                  <c:v>37193</c:v>
                </c:pt>
                <c:pt idx="4113">
                  <c:v>37190</c:v>
                </c:pt>
                <c:pt idx="4114">
                  <c:v>37189</c:v>
                </c:pt>
                <c:pt idx="4115">
                  <c:v>37188</c:v>
                </c:pt>
                <c:pt idx="4116">
                  <c:v>37187</c:v>
                </c:pt>
                <c:pt idx="4117">
                  <c:v>37186</c:v>
                </c:pt>
                <c:pt idx="4118">
                  <c:v>37183</c:v>
                </c:pt>
                <c:pt idx="4119">
                  <c:v>37182</c:v>
                </c:pt>
                <c:pt idx="4120">
                  <c:v>37181</c:v>
                </c:pt>
                <c:pt idx="4121">
                  <c:v>37180</c:v>
                </c:pt>
                <c:pt idx="4122">
                  <c:v>37179</c:v>
                </c:pt>
                <c:pt idx="4123">
                  <c:v>37176</c:v>
                </c:pt>
                <c:pt idx="4124">
                  <c:v>37175</c:v>
                </c:pt>
                <c:pt idx="4125">
                  <c:v>37174</c:v>
                </c:pt>
                <c:pt idx="4126">
                  <c:v>37173</c:v>
                </c:pt>
                <c:pt idx="4127">
                  <c:v>37169</c:v>
                </c:pt>
                <c:pt idx="4128">
                  <c:v>37168</c:v>
                </c:pt>
                <c:pt idx="4129">
                  <c:v>37167</c:v>
                </c:pt>
                <c:pt idx="4130">
                  <c:v>37166</c:v>
                </c:pt>
                <c:pt idx="4131">
                  <c:v>37165</c:v>
                </c:pt>
                <c:pt idx="4132">
                  <c:v>37162</c:v>
                </c:pt>
                <c:pt idx="4133">
                  <c:v>37161</c:v>
                </c:pt>
                <c:pt idx="4134">
                  <c:v>37160</c:v>
                </c:pt>
                <c:pt idx="4135">
                  <c:v>37159</c:v>
                </c:pt>
                <c:pt idx="4136">
                  <c:v>37158</c:v>
                </c:pt>
                <c:pt idx="4137">
                  <c:v>37155</c:v>
                </c:pt>
                <c:pt idx="4138">
                  <c:v>37154</c:v>
                </c:pt>
                <c:pt idx="4139">
                  <c:v>37153</c:v>
                </c:pt>
                <c:pt idx="4140">
                  <c:v>37152</c:v>
                </c:pt>
                <c:pt idx="4141">
                  <c:v>37151</c:v>
                </c:pt>
                <c:pt idx="4142">
                  <c:v>37148</c:v>
                </c:pt>
                <c:pt idx="4143">
                  <c:v>37147</c:v>
                </c:pt>
                <c:pt idx="4144">
                  <c:v>37145</c:v>
                </c:pt>
                <c:pt idx="4145">
                  <c:v>37144</c:v>
                </c:pt>
                <c:pt idx="4146">
                  <c:v>37141</c:v>
                </c:pt>
                <c:pt idx="4147">
                  <c:v>37140</c:v>
                </c:pt>
                <c:pt idx="4148">
                  <c:v>37139</c:v>
                </c:pt>
                <c:pt idx="4149">
                  <c:v>37138</c:v>
                </c:pt>
                <c:pt idx="4150">
                  <c:v>37134</c:v>
                </c:pt>
                <c:pt idx="4151">
                  <c:v>37133</c:v>
                </c:pt>
                <c:pt idx="4152">
                  <c:v>37132</c:v>
                </c:pt>
                <c:pt idx="4153">
                  <c:v>37131</c:v>
                </c:pt>
                <c:pt idx="4154">
                  <c:v>37130</c:v>
                </c:pt>
                <c:pt idx="4155">
                  <c:v>37127</c:v>
                </c:pt>
                <c:pt idx="4156">
                  <c:v>37126</c:v>
                </c:pt>
                <c:pt idx="4157">
                  <c:v>37125</c:v>
                </c:pt>
                <c:pt idx="4158">
                  <c:v>37124</c:v>
                </c:pt>
                <c:pt idx="4159">
                  <c:v>37123</c:v>
                </c:pt>
                <c:pt idx="4160">
                  <c:v>37120</c:v>
                </c:pt>
                <c:pt idx="4161">
                  <c:v>37119</c:v>
                </c:pt>
                <c:pt idx="4162">
                  <c:v>37118</c:v>
                </c:pt>
                <c:pt idx="4163">
                  <c:v>37117</c:v>
                </c:pt>
                <c:pt idx="4164">
                  <c:v>37116</c:v>
                </c:pt>
                <c:pt idx="4165">
                  <c:v>37113</c:v>
                </c:pt>
                <c:pt idx="4166">
                  <c:v>37112</c:v>
                </c:pt>
                <c:pt idx="4167">
                  <c:v>37111</c:v>
                </c:pt>
                <c:pt idx="4168">
                  <c:v>37110</c:v>
                </c:pt>
                <c:pt idx="4169">
                  <c:v>37109</c:v>
                </c:pt>
                <c:pt idx="4170">
                  <c:v>37106</c:v>
                </c:pt>
                <c:pt idx="4171">
                  <c:v>37105</c:v>
                </c:pt>
                <c:pt idx="4172">
                  <c:v>37104</c:v>
                </c:pt>
                <c:pt idx="4173">
                  <c:v>37103</c:v>
                </c:pt>
                <c:pt idx="4174">
                  <c:v>37102</c:v>
                </c:pt>
                <c:pt idx="4175">
                  <c:v>37099</c:v>
                </c:pt>
                <c:pt idx="4176">
                  <c:v>37098</c:v>
                </c:pt>
                <c:pt idx="4177">
                  <c:v>37097</c:v>
                </c:pt>
                <c:pt idx="4178">
                  <c:v>37096</c:v>
                </c:pt>
                <c:pt idx="4179">
                  <c:v>37095</c:v>
                </c:pt>
                <c:pt idx="4180">
                  <c:v>37092</c:v>
                </c:pt>
                <c:pt idx="4181">
                  <c:v>37091</c:v>
                </c:pt>
                <c:pt idx="4182">
                  <c:v>37090</c:v>
                </c:pt>
                <c:pt idx="4183">
                  <c:v>37089</c:v>
                </c:pt>
                <c:pt idx="4184">
                  <c:v>37088</c:v>
                </c:pt>
                <c:pt idx="4185">
                  <c:v>37085</c:v>
                </c:pt>
                <c:pt idx="4186">
                  <c:v>37084</c:v>
                </c:pt>
                <c:pt idx="4187">
                  <c:v>37083</c:v>
                </c:pt>
                <c:pt idx="4188">
                  <c:v>37082</c:v>
                </c:pt>
                <c:pt idx="4189">
                  <c:v>37081</c:v>
                </c:pt>
                <c:pt idx="4190">
                  <c:v>37078</c:v>
                </c:pt>
                <c:pt idx="4191">
                  <c:v>37077</c:v>
                </c:pt>
                <c:pt idx="4192">
                  <c:v>37075</c:v>
                </c:pt>
                <c:pt idx="4193">
                  <c:v>37074</c:v>
                </c:pt>
                <c:pt idx="4194">
                  <c:v>37071</c:v>
                </c:pt>
                <c:pt idx="4195">
                  <c:v>37070</c:v>
                </c:pt>
                <c:pt idx="4196">
                  <c:v>37069</c:v>
                </c:pt>
                <c:pt idx="4197">
                  <c:v>37068</c:v>
                </c:pt>
                <c:pt idx="4198">
                  <c:v>37067</c:v>
                </c:pt>
                <c:pt idx="4199">
                  <c:v>37064</c:v>
                </c:pt>
                <c:pt idx="4200">
                  <c:v>37063</c:v>
                </c:pt>
                <c:pt idx="4201">
                  <c:v>37062</c:v>
                </c:pt>
                <c:pt idx="4202">
                  <c:v>37061</c:v>
                </c:pt>
                <c:pt idx="4203">
                  <c:v>37060</c:v>
                </c:pt>
                <c:pt idx="4204">
                  <c:v>37057</c:v>
                </c:pt>
                <c:pt idx="4205">
                  <c:v>37056</c:v>
                </c:pt>
                <c:pt idx="4206">
                  <c:v>37055</c:v>
                </c:pt>
                <c:pt idx="4207">
                  <c:v>37054</c:v>
                </c:pt>
                <c:pt idx="4208">
                  <c:v>37053</c:v>
                </c:pt>
                <c:pt idx="4209">
                  <c:v>37050</c:v>
                </c:pt>
                <c:pt idx="4210">
                  <c:v>37049</c:v>
                </c:pt>
                <c:pt idx="4211">
                  <c:v>37048</c:v>
                </c:pt>
                <c:pt idx="4212">
                  <c:v>37047</c:v>
                </c:pt>
                <c:pt idx="4213">
                  <c:v>37046</c:v>
                </c:pt>
                <c:pt idx="4214">
                  <c:v>37043</c:v>
                </c:pt>
                <c:pt idx="4215">
                  <c:v>37042</c:v>
                </c:pt>
                <c:pt idx="4216">
                  <c:v>37041</c:v>
                </c:pt>
                <c:pt idx="4217">
                  <c:v>37040</c:v>
                </c:pt>
                <c:pt idx="4218">
                  <c:v>37036</c:v>
                </c:pt>
                <c:pt idx="4219">
                  <c:v>37035</c:v>
                </c:pt>
                <c:pt idx="4220">
                  <c:v>37034</c:v>
                </c:pt>
                <c:pt idx="4221">
                  <c:v>37033</c:v>
                </c:pt>
                <c:pt idx="4222">
                  <c:v>37032</c:v>
                </c:pt>
                <c:pt idx="4223">
                  <c:v>37029</c:v>
                </c:pt>
                <c:pt idx="4224">
                  <c:v>37028</c:v>
                </c:pt>
                <c:pt idx="4225">
                  <c:v>37027</c:v>
                </c:pt>
                <c:pt idx="4226">
                  <c:v>37026</c:v>
                </c:pt>
                <c:pt idx="4227">
                  <c:v>37025</c:v>
                </c:pt>
                <c:pt idx="4228">
                  <c:v>37022</c:v>
                </c:pt>
                <c:pt idx="4229">
                  <c:v>37021</c:v>
                </c:pt>
                <c:pt idx="4230">
                  <c:v>37020</c:v>
                </c:pt>
                <c:pt idx="4231">
                  <c:v>37019</c:v>
                </c:pt>
                <c:pt idx="4232">
                  <c:v>37018</c:v>
                </c:pt>
                <c:pt idx="4233">
                  <c:v>37015</c:v>
                </c:pt>
                <c:pt idx="4234">
                  <c:v>37014</c:v>
                </c:pt>
                <c:pt idx="4235">
                  <c:v>37013</c:v>
                </c:pt>
                <c:pt idx="4236">
                  <c:v>37012</c:v>
                </c:pt>
                <c:pt idx="4237">
                  <c:v>37011</c:v>
                </c:pt>
                <c:pt idx="4238">
                  <c:v>37008</c:v>
                </c:pt>
                <c:pt idx="4239">
                  <c:v>37007</c:v>
                </c:pt>
                <c:pt idx="4240">
                  <c:v>37006</c:v>
                </c:pt>
                <c:pt idx="4241">
                  <c:v>37005</c:v>
                </c:pt>
                <c:pt idx="4242">
                  <c:v>37004</c:v>
                </c:pt>
                <c:pt idx="4243">
                  <c:v>37001</c:v>
                </c:pt>
                <c:pt idx="4244">
                  <c:v>37000</c:v>
                </c:pt>
                <c:pt idx="4245">
                  <c:v>36999</c:v>
                </c:pt>
                <c:pt idx="4246">
                  <c:v>36998</c:v>
                </c:pt>
                <c:pt idx="4247">
                  <c:v>36997</c:v>
                </c:pt>
                <c:pt idx="4248">
                  <c:v>36993</c:v>
                </c:pt>
                <c:pt idx="4249">
                  <c:v>36992</c:v>
                </c:pt>
                <c:pt idx="4250">
                  <c:v>36991</c:v>
                </c:pt>
                <c:pt idx="4251">
                  <c:v>36990</c:v>
                </c:pt>
                <c:pt idx="4252">
                  <c:v>36987</c:v>
                </c:pt>
                <c:pt idx="4253">
                  <c:v>36986</c:v>
                </c:pt>
                <c:pt idx="4254">
                  <c:v>36985</c:v>
                </c:pt>
                <c:pt idx="4255">
                  <c:v>36984</c:v>
                </c:pt>
                <c:pt idx="4256">
                  <c:v>36983</c:v>
                </c:pt>
                <c:pt idx="4257">
                  <c:v>36980</c:v>
                </c:pt>
                <c:pt idx="4258">
                  <c:v>36979</c:v>
                </c:pt>
                <c:pt idx="4259">
                  <c:v>36978</c:v>
                </c:pt>
                <c:pt idx="4260">
                  <c:v>36977</c:v>
                </c:pt>
                <c:pt idx="4261">
                  <c:v>36976</c:v>
                </c:pt>
                <c:pt idx="4262">
                  <c:v>36973</c:v>
                </c:pt>
                <c:pt idx="4263">
                  <c:v>36972</c:v>
                </c:pt>
                <c:pt idx="4264">
                  <c:v>36971</c:v>
                </c:pt>
                <c:pt idx="4265">
                  <c:v>36970</c:v>
                </c:pt>
                <c:pt idx="4266">
                  <c:v>36969</c:v>
                </c:pt>
                <c:pt idx="4267">
                  <c:v>36966</c:v>
                </c:pt>
                <c:pt idx="4268">
                  <c:v>36965</c:v>
                </c:pt>
                <c:pt idx="4269">
                  <c:v>36964</c:v>
                </c:pt>
                <c:pt idx="4270">
                  <c:v>36963</c:v>
                </c:pt>
                <c:pt idx="4271">
                  <c:v>36962</c:v>
                </c:pt>
                <c:pt idx="4272">
                  <c:v>36959</c:v>
                </c:pt>
                <c:pt idx="4273">
                  <c:v>36958</c:v>
                </c:pt>
                <c:pt idx="4274">
                  <c:v>36957</c:v>
                </c:pt>
                <c:pt idx="4275">
                  <c:v>36956</c:v>
                </c:pt>
                <c:pt idx="4276">
                  <c:v>36955</c:v>
                </c:pt>
                <c:pt idx="4277">
                  <c:v>36952</c:v>
                </c:pt>
                <c:pt idx="4278">
                  <c:v>36951</c:v>
                </c:pt>
                <c:pt idx="4279">
                  <c:v>36950</c:v>
                </c:pt>
                <c:pt idx="4280">
                  <c:v>36949</c:v>
                </c:pt>
                <c:pt idx="4281">
                  <c:v>36948</c:v>
                </c:pt>
                <c:pt idx="4282">
                  <c:v>36945</c:v>
                </c:pt>
                <c:pt idx="4283">
                  <c:v>36944</c:v>
                </c:pt>
                <c:pt idx="4284">
                  <c:v>36943</c:v>
                </c:pt>
                <c:pt idx="4285">
                  <c:v>36942</c:v>
                </c:pt>
                <c:pt idx="4286">
                  <c:v>36938</c:v>
                </c:pt>
                <c:pt idx="4287">
                  <c:v>36937</c:v>
                </c:pt>
                <c:pt idx="4288">
                  <c:v>36936</c:v>
                </c:pt>
                <c:pt idx="4289">
                  <c:v>36935</c:v>
                </c:pt>
                <c:pt idx="4290">
                  <c:v>36934</c:v>
                </c:pt>
                <c:pt idx="4291">
                  <c:v>36931</c:v>
                </c:pt>
                <c:pt idx="4292">
                  <c:v>36930</c:v>
                </c:pt>
                <c:pt idx="4293">
                  <c:v>36929</c:v>
                </c:pt>
                <c:pt idx="4294">
                  <c:v>36928</c:v>
                </c:pt>
                <c:pt idx="4295">
                  <c:v>36927</c:v>
                </c:pt>
                <c:pt idx="4296">
                  <c:v>36924</c:v>
                </c:pt>
                <c:pt idx="4297">
                  <c:v>36923</c:v>
                </c:pt>
                <c:pt idx="4298">
                  <c:v>36922</c:v>
                </c:pt>
                <c:pt idx="4299">
                  <c:v>36921</c:v>
                </c:pt>
                <c:pt idx="4300">
                  <c:v>36920</c:v>
                </c:pt>
                <c:pt idx="4301">
                  <c:v>36917</c:v>
                </c:pt>
                <c:pt idx="4302">
                  <c:v>36916</c:v>
                </c:pt>
                <c:pt idx="4303">
                  <c:v>36915</c:v>
                </c:pt>
                <c:pt idx="4304">
                  <c:v>36914</c:v>
                </c:pt>
                <c:pt idx="4305">
                  <c:v>36913</c:v>
                </c:pt>
                <c:pt idx="4306">
                  <c:v>36910</c:v>
                </c:pt>
                <c:pt idx="4307">
                  <c:v>36909</c:v>
                </c:pt>
                <c:pt idx="4308">
                  <c:v>36908</c:v>
                </c:pt>
                <c:pt idx="4309">
                  <c:v>36907</c:v>
                </c:pt>
                <c:pt idx="4310">
                  <c:v>36903</c:v>
                </c:pt>
                <c:pt idx="4311">
                  <c:v>36902</c:v>
                </c:pt>
                <c:pt idx="4312">
                  <c:v>36901</c:v>
                </c:pt>
                <c:pt idx="4313">
                  <c:v>36900</c:v>
                </c:pt>
                <c:pt idx="4314">
                  <c:v>36899</c:v>
                </c:pt>
                <c:pt idx="4315">
                  <c:v>36896</c:v>
                </c:pt>
                <c:pt idx="4316">
                  <c:v>36895</c:v>
                </c:pt>
                <c:pt idx="4317">
                  <c:v>36894</c:v>
                </c:pt>
                <c:pt idx="4318">
                  <c:v>36893</c:v>
                </c:pt>
                <c:pt idx="4319">
                  <c:v>36889</c:v>
                </c:pt>
                <c:pt idx="4320">
                  <c:v>36888</c:v>
                </c:pt>
                <c:pt idx="4321">
                  <c:v>36887</c:v>
                </c:pt>
                <c:pt idx="4322">
                  <c:v>36886</c:v>
                </c:pt>
                <c:pt idx="4323">
                  <c:v>36882</c:v>
                </c:pt>
                <c:pt idx="4324">
                  <c:v>36881</c:v>
                </c:pt>
                <c:pt idx="4325">
                  <c:v>36880</c:v>
                </c:pt>
                <c:pt idx="4326">
                  <c:v>36879</c:v>
                </c:pt>
                <c:pt idx="4327">
                  <c:v>36878</c:v>
                </c:pt>
                <c:pt idx="4328">
                  <c:v>36875</c:v>
                </c:pt>
                <c:pt idx="4329">
                  <c:v>36874</c:v>
                </c:pt>
                <c:pt idx="4330">
                  <c:v>36873</c:v>
                </c:pt>
                <c:pt idx="4331">
                  <c:v>36872</c:v>
                </c:pt>
                <c:pt idx="4332">
                  <c:v>36871</c:v>
                </c:pt>
                <c:pt idx="4333">
                  <c:v>36868</c:v>
                </c:pt>
                <c:pt idx="4334">
                  <c:v>36867</c:v>
                </c:pt>
                <c:pt idx="4335">
                  <c:v>36866</c:v>
                </c:pt>
                <c:pt idx="4336">
                  <c:v>36865</c:v>
                </c:pt>
                <c:pt idx="4337">
                  <c:v>36864</c:v>
                </c:pt>
                <c:pt idx="4338">
                  <c:v>36861</c:v>
                </c:pt>
                <c:pt idx="4339">
                  <c:v>36860</c:v>
                </c:pt>
                <c:pt idx="4340">
                  <c:v>36859</c:v>
                </c:pt>
                <c:pt idx="4341">
                  <c:v>36858</c:v>
                </c:pt>
                <c:pt idx="4342">
                  <c:v>36857</c:v>
                </c:pt>
                <c:pt idx="4343">
                  <c:v>36854</c:v>
                </c:pt>
                <c:pt idx="4344">
                  <c:v>36852</c:v>
                </c:pt>
                <c:pt idx="4345">
                  <c:v>36851</c:v>
                </c:pt>
                <c:pt idx="4346">
                  <c:v>36850</c:v>
                </c:pt>
                <c:pt idx="4347">
                  <c:v>36847</c:v>
                </c:pt>
                <c:pt idx="4348">
                  <c:v>36846</c:v>
                </c:pt>
                <c:pt idx="4349">
                  <c:v>36845</c:v>
                </c:pt>
                <c:pt idx="4350">
                  <c:v>36844</c:v>
                </c:pt>
                <c:pt idx="4351">
                  <c:v>36843</c:v>
                </c:pt>
                <c:pt idx="4352">
                  <c:v>36840</c:v>
                </c:pt>
                <c:pt idx="4353">
                  <c:v>36839</c:v>
                </c:pt>
                <c:pt idx="4354">
                  <c:v>36838</c:v>
                </c:pt>
                <c:pt idx="4355">
                  <c:v>36837</c:v>
                </c:pt>
                <c:pt idx="4356">
                  <c:v>36836</c:v>
                </c:pt>
                <c:pt idx="4357">
                  <c:v>36833</c:v>
                </c:pt>
                <c:pt idx="4358">
                  <c:v>36832</c:v>
                </c:pt>
                <c:pt idx="4359">
                  <c:v>36831</c:v>
                </c:pt>
                <c:pt idx="4360">
                  <c:v>36830</c:v>
                </c:pt>
                <c:pt idx="4361">
                  <c:v>36829</c:v>
                </c:pt>
                <c:pt idx="4362">
                  <c:v>36826</c:v>
                </c:pt>
                <c:pt idx="4363">
                  <c:v>36825</c:v>
                </c:pt>
                <c:pt idx="4364">
                  <c:v>36824</c:v>
                </c:pt>
                <c:pt idx="4365">
                  <c:v>36823</c:v>
                </c:pt>
                <c:pt idx="4366">
                  <c:v>36822</c:v>
                </c:pt>
                <c:pt idx="4367">
                  <c:v>36819</c:v>
                </c:pt>
                <c:pt idx="4368">
                  <c:v>36818</c:v>
                </c:pt>
                <c:pt idx="4369">
                  <c:v>36817</c:v>
                </c:pt>
                <c:pt idx="4370">
                  <c:v>36816</c:v>
                </c:pt>
                <c:pt idx="4371">
                  <c:v>36815</c:v>
                </c:pt>
                <c:pt idx="4372">
                  <c:v>36812</c:v>
                </c:pt>
                <c:pt idx="4373">
                  <c:v>36811</c:v>
                </c:pt>
                <c:pt idx="4374">
                  <c:v>36810</c:v>
                </c:pt>
                <c:pt idx="4375">
                  <c:v>36809</c:v>
                </c:pt>
                <c:pt idx="4376">
                  <c:v>36805</c:v>
                </c:pt>
                <c:pt idx="4377">
                  <c:v>36804</c:v>
                </c:pt>
                <c:pt idx="4378">
                  <c:v>36803</c:v>
                </c:pt>
                <c:pt idx="4379">
                  <c:v>36802</c:v>
                </c:pt>
                <c:pt idx="4380">
                  <c:v>36801</c:v>
                </c:pt>
                <c:pt idx="4381">
                  <c:v>36798</c:v>
                </c:pt>
                <c:pt idx="4382">
                  <c:v>36797</c:v>
                </c:pt>
                <c:pt idx="4383">
                  <c:v>36796</c:v>
                </c:pt>
                <c:pt idx="4384">
                  <c:v>36795</c:v>
                </c:pt>
                <c:pt idx="4385">
                  <c:v>36794</c:v>
                </c:pt>
                <c:pt idx="4386">
                  <c:v>36791</c:v>
                </c:pt>
                <c:pt idx="4387">
                  <c:v>36790</c:v>
                </c:pt>
                <c:pt idx="4388">
                  <c:v>36789</c:v>
                </c:pt>
                <c:pt idx="4389">
                  <c:v>36788</c:v>
                </c:pt>
                <c:pt idx="4390">
                  <c:v>36787</c:v>
                </c:pt>
                <c:pt idx="4391">
                  <c:v>36784</c:v>
                </c:pt>
                <c:pt idx="4392">
                  <c:v>36783</c:v>
                </c:pt>
                <c:pt idx="4393">
                  <c:v>36782</c:v>
                </c:pt>
                <c:pt idx="4394">
                  <c:v>36781</c:v>
                </c:pt>
                <c:pt idx="4395">
                  <c:v>36780</c:v>
                </c:pt>
                <c:pt idx="4396">
                  <c:v>36777</c:v>
                </c:pt>
                <c:pt idx="4397">
                  <c:v>36776</c:v>
                </c:pt>
                <c:pt idx="4398">
                  <c:v>36775</c:v>
                </c:pt>
                <c:pt idx="4399">
                  <c:v>36774</c:v>
                </c:pt>
                <c:pt idx="4400">
                  <c:v>36770</c:v>
                </c:pt>
                <c:pt idx="4401">
                  <c:v>36769</c:v>
                </c:pt>
                <c:pt idx="4402">
                  <c:v>36768</c:v>
                </c:pt>
                <c:pt idx="4403">
                  <c:v>36767</c:v>
                </c:pt>
                <c:pt idx="4404">
                  <c:v>36766</c:v>
                </c:pt>
                <c:pt idx="4405">
                  <c:v>36763</c:v>
                </c:pt>
                <c:pt idx="4406">
                  <c:v>36762</c:v>
                </c:pt>
                <c:pt idx="4407">
                  <c:v>36761</c:v>
                </c:pt>
                <c:pt idx="4408">
                  <c:v>36760</c:v>
                </c:pt>
                <c:pt idx="4409">
                  <c:v>36759</c:v>
                </c:pt>
                <c:pt idx="4410">
                  <c:v>36756</c:v>
                </c:pt>
                <c:pt idx="4411">
                  <c:v>36755</c:v>
                </c:pt>
                <c:pt idx="4412">
                  <c:v>36754</c:v>
                </c:pt>
                <c:pt idx="4413">
                  <c:v>36753</c:v>
                </c:pt>
                <c:pt idx="4414">
                  <c:v>36752</c:v>
                </c:pt>
                <c:pt idx="4415">
                  <c:v>36749</c:v>
                </c:pt>
                <c:pt idx="4416">
                  <c:v>36748</c:v>
                </c:pt>
                <c:pt idx="4417">
                  <c:v>36747</c:v>
                </c:pt>
                <c:pt idx="4418">
                  <c:v>36746</c:v>
                </c:pt>
                <c:pt idx="4419">
                  <c:v>36745</c:v>
                </c:pt>
                <c:pt idx="4420">
                  <c:v>36742</c:v>
                </c:pt>
                <c:pt idx="4421">
                  <c:v>36741</c:v>
                </c:pt>
                <c:pt idx="4422">
                  <c:v>36740</c:v>
                </c:pt>
                <c:pt idx="4423">
                  <c:v>36739</c:v>
                </c:pt>
                <c:pt idx="4424">
                  <c:v>36738</c:v>
                </c:pt>
                <c:pt idx="4425">
                  <c:v>36735</c:v>
                </c:pt>
                <c:pt idx="4426">
                  <c:v>36734</c:v>
                </c:pt>
                <c:pt idx="4427">
                  <c:v>36733</c:v>
                </c:pt>
                <c:pt idx="4428">
                  <c:v>36732</c:v>
                </c:pt>
                <c:pt idx="4429">
                  <c:v>36731</c:v>
                </c:pt>
                <c:pt idx="4430">
                  <c:v>36728</c:v>
                </c:pt>
                <c:pt idx="4431">
                  <c:v>36727</c:v>
                </c:pt>
                <c:pt idx="4432">
                  <c:v>36726</c:v>
                </c:pt>
                <c:pt idx="4433">
                  <c:v>36725</c:v>
                </c:pt>
                <c:pt idx="4434">
                  <c:v>36724</c:v>
                </c:pt>
                <c:pt idx="4435">
                  <c:v>36721</c:v>
                </c:pt>
                <c:pt idx="4436">
                  <c:v>36720</c:v>
                </c:pt>
                <c:pt idx="4437">
                  <c:v>36719</c:v>
                </c:pt>
                <c:pt idx="4438">
                  <c:v>36718</c:v>
                </c:pt>
                <c:pt idx="4439">
                  <c:v>36717</c:v>
                </c:pt>
                <c:pt idx="4440">
                  <c:v>36714</c:v>
                </c:pt>
                <c:pt idx="4441">
                  <c:v>36713</c:v>
                </c:pt>
                <c:pt idx="4442">
                  <c:v>36712</c:v>
                </c:pt>
                <c:pt idx="4443">
                  <c:v>36710</c:v>
                </c:pt>
                <c:pt idx="4444">
                  <c:v>36707</c:v>
                </c:pt>
                <c:pt idx="4445">
                  <c:v>36706</c:v>
                </c:pt>
                <c:pt idx="4446">
                  <c:v>36705</c:v>
                </c:pt>
                <c:pt idx="4447">
                  <c:v>36704</c:v>
                </c:pt>
                <c:pt idx="4448">
                  <c:v>36703</c:v>
                </c:pt>
                <c:pt idx="4449">
                  <c:v>36700</c:v>
                </c:pt>
                <c:pt idx="4450">
                  <c:v>36699</c:v>
                </c:pt>
                <c:pt idx="4451">
                  <c:v>36698</c:v>
                </c:pt>
                <c:pt idx="4452">
                  <c:v>36697</c:v>
                </c:pt>
                <c:pt idx="4453">
                  <c:v>36696</c:v>
                </c:pt>
                <c:pt idx="4454">
                  <c:v>36693</c:v>
                </c:pt>
                <c:pt idx="4455">
                  <c:v>36692</c:v>
                </c:pt>
                <c:pt idx="4456">
                  <c:v>36691</c:v>
                </c:pt>
                <c:pt idx="4457">
                  <c:v>36690</c:v>
                </c:pt>
                <c:pt idx="4458">
                  <c:v>36689</c:v>
                </c:pt>
                <c:pt idx="4459">
                  <c:v>36686</c:v>
                </c:pt>
                <c:pt idx="4460">
                  <c:v>36685</c:v>
                </c:pt>
                <c:pt idx="4461">
                  <c:v>36684</c:v>
                </c:pt>
                <c:pt idx="4462">
                  <c:v>36683</c:v>
                </c:pt>
                <c:pt idx="4463">
                  <c:v>36682</c:v>
                </c:pt>
                <c:pt idx="4464">
                  <c:v>36679</c:v>
                </c:pt>
                <c:pt idx="4465">
                  <c:v>36678</c:v>
                </c:pt>
                <c:pt idx="4466">
                  <c:v>36677</c:v>
                </c:pt>
                <c:pt idx="4467">
                  <c:v>36676</c:v>
                </c:pt>
                <c:pt idx="4468">
                  <c:v>36672</c:v>
                </c:pt>
                <c:pt idx="4469">
                  <c:v>36671</c:v>
                </c:pt>
                <c:pt idx="4470">
                  <c:v>36670</c:v>
                </c:pt>
                <c:pt idx="4471">
                  <c:v>36669</c:v>
                </c:pt>
                <c:pt idx="4472">
                  <c:v>36668</c:v>
                </c:pt>
                <c:pt idx="4473">
                  <c:v>36665</c:v>
                </c:pt>
                <c:pt idx="4474">
                  <c:v>36664</c:v>
                </c:pt>
                <c:pt idx="4475">
                  <c:v>36663</c:v>
                </c:pt>
                <c:pt idx="4476">
                  <c:v>36662</c:v>
                </c:pt>
                <c:pt idx="4477">
                  <c:v>36661</c:v>
                </c:pt>
                <c:pt idx="4478">
                  <c:v>36658</c:v>
                </c:pt>
                <c:pt idx="4479">
                  <c:v>36657</c:v>
                </c:pt>
                <c:pt idx="4480">
                  <c:v>36656</c:v>
                </c:pt>
                <c:pt idx="4481">
                  <c:v>36655</c:v>
                </c:pt>
                <c:pt idx="4482">
                  <c:v>36654</c:v>
                </c:pt>
                <c:pt idx="4483">
                  <c:v>36651</c:v>
                </c:pt>
                <c:pt idx="4484">
                  <c:v>36650</c:v>
                </c:pt>
                <c:pt idx="4485">
                  <c:v>36649</c:v>
                </c:pt>
                <c:pt idx="4486">
                  <c:v>36648</c:v>
                </c:pt>
                <c:pt idx="4487">
                  <c:v>36647</c:v>
                </c:pt>
                <c:pt idx="4488">
                  <c:v>36644</c:v>
                </c:pt>
                <c:pt idx="4489">
                  <c:v>36643</c:v>
                </c:pt>
                <c:pt idx="4490">
                  <c:v>36642</c:v>
                </c:pt>
                <c:pt idx="4491">
                  <c:v>36641</c:v>
                </c:pt>
                <c:pt idx="4492">
                  <c:v>36640</c:v>
                </c:pt>
                <c:pt idx="4493">
                  <c:v>36636</c:v>
                </c:pt>
                <c:pt idx="4494">
                  <c:v>36635</c:v>
                </c:pt>
                <c:pt idx="4495">
                  <c:v>36634</c:v>
                </c:pt>
                <c:pt idx="4496">
                  <c:v>36633</c:v>
                </c:pt>
                <c:pt idx="4497">
                  <c:v>36630</c:v>
                </c:pt>
                <c:pt idx="4498">
                  <c:v>36629</c:v>
                </c:pt>
                <c:pt idx="4499">
                  <c:v>36628</c:v>
                </c:pt>
                <c:pt idx="4500">
                  <c:v>36627</c:v>
                </c:pt>
                <c:pt idx="4501">
                  <c:v>36626</c:v>
                </c:pt>
                <c:pt idx="4502">
                  <c:v>36623</c:v>
                </c:pt>
                <c:pt idx="4503">
                  <c:v>36622</c:v>
                </c:pt>
                <c:pt idx="4504">
                  <c:v>36621</c:v>
                </c:pt>
                <c:pt idx="4505">
                  <c:v>36620</c:v>
                </c:pt>
                <c:pt idx="4506">
                  <c:v>36619</c:v>
                </c:pt>
                <c:pt idx="4507">
                  <c:v>36616</c:v>
                </c:pt>
                <c:pt idx="4508">
                  <c:v>36615</c:v>
                </c:pt>
                <c:pt idx="4509">
                  <c:v>36614</c:v>
                </c:pt>
                <c:pt idx="4510">
                  <c:v>36613</c:v>
                </c:pt>
                <c:pt idx="4511">
                  <c:v>36612</c:v>
                </c:pt>
                <c:pt idx="4512">
                  <c:v>36609</c:v>
                </c:pt>
                <c:pt idx="4513">
                  <c:v>36608</c:v>
                </c:pt>
                <c:pt idx="4514">
                  <c:v>36607</c:v>
                </c:pt>
                <c:pt idx="4515">
                  <c:v>36606</c:v>
                </c:pt>
                <c:pt idx="4516">
                  <c:v>36605</c:v>
                </c:pt>
                <c:pt idx="4517">
                  <c:v>36602</c:v>
                </c:pt>
                <c:pt idx="4518">
                  <c:v>36601</c:v>
                </c:pt>
                <c:pt idx="4519">
                  <c:v>36600</c:v>
                </c:pt>
                <c:pt idx="4520">
                  <c:v>36599</c:v>
                </c:pt>
                <c:pt idx="4521">
                  <c:v>36598</c:v>
                </c:pt>
                <c:pt idx="4522">
                  <c:v>36595</c:v>
                </c:pt>
                <c:pt idx="4523">
                  <c:v>36594</c:v>
                </c:pt>
                <c:pt idx="4524">
                  <c:v>36593</c:v>
                </c:pt>
                <c:pt idx="4525">
                  <c:v>36592</c:v>
                </c:pt>
                <c:pt idx="4526">
                  <c:v>36591</c:v>
                </c:pt>
                <c:pt idx="4527">
                  <c:v>36588</c:v>
                </c:pt>
                <c:pt idx="4528">
                  <c:v>36587</c:v>
                </c:pt>
                <c:pt idx="4529">
                  <c:v>36586</c:v>
                </c:pt>
                <c:pt idx="4530">
                  <c:v>36585</c:v>
                </c:pt>
                <c:pt idx="4531">
                  <c:v>36584</c:v>
                </c:pt>
                <c:pt idx="4532">
                  <c:v>36581</c:v>
                </c:pt>
                <c:pt idx="4533">
                  <c:v>36580</c:v>
                </c:pt>
                <c:pt idx="4534">
                  <c:v>36579</c:v>
                </c:pt>
                <c:pt idx="4535">
                  <c:v>36578</c:v>
                </c:pt>
                <c:pt idx="4536">
                  <c:v>36574</c:v>
                </c:pt>
                <c:pt idx="4537">
                  <c:v>36573</c:v>
                </c:pt>
                <c:pt idx="4538">
                  <c:v>36572</c:v>
                </c:pt>
                <c:pt idx="4539">
                  <c:v>36571</c:v>
                </c:pt>
                <c:pt idx="4540">
                  <c:v>36570</c:v>
                </c:pt>
                <c:pt idx="4541">
                  <c:v>36567</c:v>
                </c:pt>
                <c:pt idx="4542">
                  <c:v>36566</c:v>
                </c:pt>
                <c:pt idx="4543">
                  <c:v>36565</c:v>
                </c:pt>
                <c:pt idx="4544">
                  <c:v>36564</c:v>
                </c:pt>
                <c:pt idx="4545">
                  <c:v>36563</c:v>
                </c:pt>
                <c:pt idx="4546">
                  <c:v>36560</c:v>
                </c:pt>
                <c:pt idx="4547">
                  <c:v>36559</c:v>
                </c:pt>
                <c:pt idx="4548">
                  <c:v>36558</c:v>
                </c:pt>
                <c:pt idx="4549">
                  <c:v>36557</c:v>
                </c:pt>
                <c:pt idx="4550">
                  <c:v>36556</c:v>
                </c:pt>
                <c:pt idx="4551">
                  <c:v>36553</c:v>
                </c:pt>
                <c:pt idx="4552">
                  <c:v>36552</c:v>
                </c:pt>
                <c:pt idx="4553">
                  <c:v>36551</c:v>
                </c:pt>
                <c:pt idx="4554">
                  <c:v>36550</c:v>
                </c:pt>
                <c:pt idx="4555">
                  <c:v>36549</c:v>
                </c:pt>
                <c:pt idx="4556">
                  <c:v>36546</c:v>
                </c:pt>
                <c:pt idx="4557">
                  <c:v>36545</c:v>
                </c:pt>
                <c:pt idx="4558">
                  <c:v>36544</c:v>
                </c:pt>
                <c:pt idx="4559">
                  <c:v>36543</c:v>
                </c:pt>
                <c:pt idx="4560">
                  <c:v>36539</c:v>
                </c:pt>
                <c:pt idx="4561">
                  <c:v>36538</c:v>
                </c:pt>
                <c:pt idx="4562">
                  <c:v>36537</c:v>
                </c:pt>
                <c:pt idx="4563">
                  <c:v>36536</c:v>
                </c:pt>
                <c:pt idx="4564">
                  <c:v>36535</c:v>
                </c:pt>
                <c:pt idx="4565">
                  <c:v>36532</c:v>
                </c:pt>
                <c:pt idx="4566">
                  <c:v>36531</c:v>
                </c:pt>
                <c:pt idx="4567">
                  <c:v>36530</c:v>
                </c:pt>
                <c:pt idx="4568">
                  <c:v>36529</c:v>
                </c:pt>
                <c:pt idx="4569">
                  <c:v>36528</c:v>
                </c:pt>
                <c:pt idx="4570">
                  <c:v>36525</c:v>
                </c:pt>
                <c:pt idx="4571">
                  <c:v>36524</c:v>
                </c:pt>
                <c:pt idx="4572">
                  <c:v>36523</c:v>
                </c:pt>
                <c:pt idx="4573">
                  <c:v>36522</c:v>
                </c:pt>
                <c:pt idx="4574">
                  <c:v>36521</c:v>
                </c:pt>
                <c:pt idx="4575">
                  <c:v>36517</c:v>
                </c:pt>
                <c:pt idx="4576">
                  <c:v>36516</c:v>
                </c:pt>
                <c:pt idx="4577">
                  <c:v>36515</c:v>
                </c:pt>
                <c:pt idx="4578">
                  <c:v>36514</c:v>
                </c:pt>
                <c:pt idx="4579">
                  <c:v>36511</c:v>
                </c:pt>
                <c:pt idx="4580">
                  <c:v>36510</c:v>
                </c:pt>
                <c:pt idx="4581">
                  <c:v>36509</c:v>
                </c:pt>
                <c:pt idx="4582">
                  <c:v>36508</c:v>
                </c:pt>
                <c:pt idx="4583">
                  <c:v>36507</c:v>
                </c:pt>
                <c:pt idx="4584">
                  <c:v>36504</c:v>
                </c:pt>
                <c:pt idx="4585">
                  <c:v>36503</c:v>
                </c:pt>
                <c:pt idx="4586">
                  <c:v>36502</c:v>
                </c:pt>
                <c:pt idx="4587">
                  <c:v>36501</c:v>
                </c:pt>
                <c:pt idx="4588">
                  <c:v>36500</c:v>
                </c:pt>
                <c:pt idx="4589">
                  <c:v>36497</c:v>
                </c:pt>
                <c:pt idx="4590">
                  <c:v>36496</c:v>
                </c:pt>
                <c:pt idx="4591">
                  <c:v>36495</c:v>
                </c:pt>
                <c:pt idx="4592">
                  <c:v>36494</c:v>
                </c:pt>
                <c:pt idx="4593">
                  <c:v>36493</c:v>
                </c:pt>
                <c:pt idx="4594">
                  <c:v>36490</c:v>
                </c:pt>
                <c:pt idx="4595">
                  <c:v>36488</c:v>
                </c:pt>
                <c:pt idx="4596">
                  <c:v>36487</c:v>
                </c:pt>
                <c:pt idx="4597">
                  <c:v>36486</c:v>
                </c:pt>
                <c:pt idx="4598">
                  <c:v>36483</c:v>
                </c:pt>
                <c:pt idx="4599">
                  <c:v>36482</c:v>
                </c:pt>
                <c:pt idx="4600">
                  <c:v>36481</c:v>
                </c:pt>
                <c:pt idx="4601">
                  <c:v>36480</c:v>
                </c:pt>
                <c:pt idx="4602">
                  <c:v>36479</c:v>
                </c:pt>
                <c:pt idx="4603">
                  <c:v>36476</c:v>
                </c:pt>
                <c:pt idx="4604">
                  <c:v>36474</c:v>
                </c:pt>
                <c:pt idx="4605">
                  <c:v>36473</c:v>
                </c:pt>
                <c:pt idx="4606">
                  <c:v>36472</c:v>
                </c:pt>
                <c:pt idx="4607">
                  <c:v>36469</c:v>
                </c:pt>
                <c:pt idx="4608">
                  <c:v>36468</c:v>
                </c:pt>
                <c:pt idx="4609">
                  <c:v>36467</c:v>
                </c:pt>
                <c:pt idx="4610">
                  <c:v>36466</c:v>
                </c:pt>
                <c:pt idx="4611">
                  <c:v>36465</c:v>
                </c:pt>
                <c:pt idx="4612">
                  <c:v>36462</c:v>
                </c:pt>
                <c:pt idx="4613">
                  <c:v>36461</c:v>
                </c:pt>
                <c:pt idx="4614">
                  <c:v>36460</c:v>
                </c:pt>
                <c:pt idx="4615">
                  <c:v>36459</c:v>
                </c:pt>
                <c:pt idx="4616">
                  <c:v>36458</c:v>
                </c:pt>
                <c:pt idx="4617">
                  <c:v>36455</c:v>
                </c:pt>
                <c:pt idx="4618">
                  <c:v>36454</c:v>
                </c:pt>
                <c:pt idx="4619">
                  <c:v>36453</c:v>
                </c:pt>
                <c:pt idx="4620">
                  <c:v>36452</c:v>
                </c:pt>
                <c:pt idx="4621">
                  <c:v>36451</c:v>
                </c:pt>
                <c:pt idx="4622">
                  <c:v>36448</c:v>
                </c:pt>
                <c:pt idx="4623">
                  <c:v>36447</c:v>
                </c:pt>
                <c:pt idx="4624">
                  <c:v>36446</c:v>
                </c:pt>
                <c:pt idx="4625">
                  <c:v>36445</c:v>
                </c:pt>
                <c:pt idx="4626">
                  <c:v>36441</c:v>
                </c:pt>
                <c:pt idx="4627">
                  <c:v>36440</c:v>
                </c:pt>
                <c:pt idx="4628">
                  <c:v>36439</c:v>
                </c:pt>
                <c:pt idx="4629">
                  <c:v>36438</c:v>
                </c:pt>
                <c:pt idx="4630">
                  <c:v>36437</c:v>
                </c:pt>
                <c:pt idx="4631">
                  <c:v>36434</c:v>
                </c:pt>
                <c:pt idx="4632">
                  <c:v>36433</c:v>
                </c:pt>
                <c:pt idx="4633">
                  <c:v>36432</c:v>
                </c:pt>
                <c:pt idx="4634">
                  <c:v>36431</c:v>
                </c:pt>
                <c:pt idx="4635">
                  <c:v>36430</c:v>
                </c:pt>
                <c:pt idx="4636">
                  <c:v>36427</c:v>
                </c:pt>
                <c:pt idx="4637">
                  <c:v>36426</c:v>
                </c:pt>
                <c:pt idx="4638">
                  <c:v>36425</c:v>
                </c:pt>
                <c:pt idx="4639">
                  <c:v>36424</c:v>
                </c:pt>
                <c:pt idx="4640">
                  <c:v>36423</c:v>
                </c:pt>
                <c:pt idx="4641">
                  <c:v>36420</c:v>
                </c:pt>
                <c:pt idx="4642">
                  <c:v>36419</c:v>
                </c:pt>
                <c:pt idx="4643">
                  <c:v>36418</c:v>
                </c:pt>
                <c:pt idx="4644">
                  <c:v>36417</c:v>
                </c:pt>
                <c:pt idx="4645">
                  <c:v>36416</c:v>
                </c:pt>
                <c:pt idx="4646">
                  <c:v>36413</c:v>
                </c:pt>
                <c:pt idx="4647">
                  <c:v>36412</c:v>
                </c:pt>
                <c:pt idx="4648">
                  <c:v>36411</c:v>
                </c:pt>
                <c:pt idx="4649">
                  <c:v>36410</c:v>
                </c:pt>
                <c:pt idx="4650">
                  <c:v>36406</c:v>
                </c:pt>
                <c:pt idx="4651">
                  <c:v>36405</c:v>
                </c:pt>
                <c:pt idx="4652">
                  <c:v>36404</c:v>
                </c:pt>
                <c:pt idx="4653">
                  <c:v>36403</c:v>
                </c:pt>
                <c:pt idx="4654">
                  <c:v>36402</c:v>
                </c:pt>
                <c:pt idx="4655">
                  <c:v>36399</c:v>
                </c:pt>
                <c:pt idx="4656">
                  <c:v>36398</c:v>
                </c:pt>
                <c:pt idx="4657">
                  <c:v>36397</c:v>
                </c:pt>
                <c:pt idx="4658">
                  <c:v>36396</c:v>
                </c:pt>
                <c:pt idx="4659">
                  <c:v>36395</c:v>
                </c:pt>
                <c:pt idx="4660">
                  <c:v>36392</c:v>
                </c:pt>
                <c:pt idx="4661">
                  <c:v>36391</c:v>
                </c:pt>
                <c:pt idx="4662">
                  <c:v>36390</c:v>
                </c:pt>
                <c:pt idx="4663">
                  <c:v>36389</c:v>
                </c:pt>
                <c:pt idx="4664">
                  <c:v>36388</c:v>
                </c:pt>
                <c:pt idx="4665">
                  <c:v>36385</c:v>
                </c:pt>
                <c:pt idx="4666">
                  <c:v>36384</c:v>
                </c:pt>
                <c:pt idx="4667">
                  <c:v>36383</c:v>
                </c:pt>
                <c:pt idx="4668">
                  <c:v>36382</c:v>
                </c:pt>
                <c:pt idx="4669">
                  <c:v>36381</c:v>
                </c:pt>
                <c:pt idx="4670">
                  <c:v>36378</c:v>
                </c:pt>
                <c:pt idx="4671">
                  <c:v>36377</c:v>
                </c:pt>
                <c:pt idx="4672">
                  <c:v>36376</c:v>
                </c:pt>
                <c:pt idx="4673">
                  <c:v>36375</c:v>
                </c:pt>
                <c:pt idx="4674">
                  <c:v>36374</c:v>
                </c:pt>
                <c:pt idx="4675">
                  <c:v>36371</c:v>
                </c:pt>
                <c:pt idx="4676">
                  <c:v>36370</c:v>
                </c:pt>
                <c:pt idx="4677">
                  <c:v>36369</c:v>
                </c:pt>
                <c:pt idx="4678">
                  <c:v>36368</c:v>
                </c:pt>
                <c:pt idx="4679">
                  <c:v>36367</c:v>
                </c:pt>
                <c:pt idx="4680">
                  <c:v>36364</c:v>
                </c:pt>
                <c:pt idx="4681">
                  <c:v>36363</c:v>
                </c:pt>
                <c:pt idx="4682">
                  <c:v>36362</c:v>
                </c:pt>
                <c:pt idx="4683">
                  <c:v>36361</c:v>
                </c:pt>
                <c:pt idx="4684">
                  <c:v>36360</c:v>
                </c:pt>
                <c:pt idx="4685">
                  <c:v>36357</c:v>
                </c:pt>
                <c:pt idx="4686">
                  <c:v>36356</c:v>
                </c:pt>
                <c:pt idx="4687">
                  <c:v>36355</c:v>
                </c:pt>
                <c:pt idx="4688">
                  <c:v>36354</c:v>
                </c:pt>
                <c:pt idx="4689">
                  <c:v>36353</c:v>
                </c:pt>
                <c:pt idx="4690">
                  <c:v>36350</c:v>
                </c:pt>
                <c:pt idx="4691">
                  <c:v>36349</c:v>
                </c:pt>
                <c:pt idx="4692">
                  <c:v>36348</c:v>
                </c:pt>
                <c:pt idx="4693">
                  <c:v>36347</c:v>
                </c:pt>
                <c:pt idx="4694">
                  <c:v>36343</c:v>
                </c:pt>
                <c:pt idx="4695">
                  <c:v>36342</c:v>
                </c:pt>
                <c:pt idx="4696">
                  <c:v>36341</c:v>
                </c:pt>
                <c:pt idx="4697">
                  <c:v>36340</c:v>
                </c:pt>
                <c:pt idx="4698">
                  <c:v>36339</c:v>
                </c:pt>
                <c:pt idx="4699">
                  <c:v>36336</c:v>
                </c:pt>
                <c:pt idx="4700">
                  <c:v>36335</c:v>
                </c:pt>
                <c:pt idx="4701">
                  <c:v>36334</c:v>
                </c:pt>
                <c:pt idx="4702">
                  <c:v>36333</c:v>
                </c:pt>
                <c:pt idx="4703">
                  <c:v>36332</c:v>
                </c:pt>
                <c:pt idx="4704">
                  <c:v>36329</c:v>
                </c:pt>
                <c:pt idx="4705">
                  <c:v>36328</c:v>
                </c:pt>
                <c:pt idx="4706">
                  <c:v>36327</c:v>
                </c:pt>
                <c:pt idx="4707">
                  <c:v>36326</c:v>
                </c:pt>
                <c:pt idx="4708">
                  <c:v>36325</c:v>
                </c:pt>
                <c:pt idx="4709">
                  <c:v>36322</c:v>
                </c:pt>
                <c:pt idx="4710">
                  <c:v>36321</c:v>
                </c:pt>
                <c:pt idx="4711">
                  <c:v>36320</c:v>
                </c:pt>
                <c:pt idx="4712">
                  <c:v>36319</c:v>
                </c:pt>
                <c:pt idx="4713">
                  <c:v>36318</c:v>
                </c:pt>
                <c:pt idx="4714">
                  <c:v>36315</c:v>
                </c:pt>
                <c:pt idx="4715">
                  <c:v>36314</c:v>
                </c:pt>
                <c:pt idx="4716">
                  <c:v>36313</c:v>
                </c:pt>
                <c:pt idx="4717">
                  <c:v>36312</c:v>
                </c:pt>
                <c:pt idx="4718">
                  <c:v>36308</c:v>
                </c:pt>
                <c:pt idx="4719">
                  <c:v>36307</c:v>
                </c:pt>
                <c:pt idx="4720">
                  <c:v>36306</c:v>
                </c:pt>
                <c:pt idx="4721">
                  <c:v>36305</c:v>
                </c:pt>
                <c:pt idx="4722">
                  <c:v>36304</c:v>
                </c:pt>
                <c:pt idx="4723">
                  <c:v>36301</c:v>
                </c:pt>
                <c:pt idx="4724">
                  <c:v>36300</c:v>
                </c:pt>
                <c:pt idx="4725">
                  <c:v>36299</c:v>
                </c:pt>
                <c:pt idx="4726">
                  <c:v>36298</c:v>
                </c:pt>
                <c:pt idx="4727">
                  <c:v>36297</c:v>
                </c:pt>
                <c:pt idx="4728">
                  <c:v>36294</c:v>
                </c:pt>
                <c:pt idx="4729">
                  <c:v>36293</c:v>
                </c:pt>
                <c:pt idx="4730">
                  <c:v>36292</c:v>
                </c:pt>
                <c:pt idx="4731">
                  <c:v>36291</c:v>
                </c:pt>
                <c:pt idx="4732">
                  <c:v>36290</c:v>
                </c:pt>
                <c:pt idx="4733">
                  <c:v>36287</c:v>
                </c:pt>
                <c:pt idx="4734">
                  <c:v>36286</c:v>
                </c:pt>
                <c:pt idx="4735">
                  <c:v>36285</c:v>
                </c:pt>
                <c:pt idx="4736">
                  <c:v>36284</c:v>
                </c:pt>
                <c:pt idx="4737">
                  <c:v>36283</c:v>
                </c:pt>
                <c:pt idx="4738">
                  <c:v>36280</c:v>
                </c:pt>
                <c:pt idx="4739">
                  <c:v>36279</c:v>
                </c:pt>
                <c:pt idx="4740">
                  <c:v>36278</c:v>
                </c:pt>
                <c:pt idx="4741">
                  <c:v>36277</c:v>
                </c:pt>
                <c:pt idx="4742">
                  <c:v>36276</c:v>
                </c:pt>
                <c:pt idx="4743">
                  <c:v>36273</c:v>
                </c:pt>
                <c:pt idx="4744">
                  <c:v>36272</c:v>
                </c:pt>
                <c:pt idx="4745">
                  <c:v>36271</c:v>
                </c:pt>
                <c:pt idx="4746">
                  <c:v>36270</c:v>
                </c:pt>
                <c:pt idx="4747">
                  <c:v>36269</c:v>
                </c:pt>
                <c:pt idx="4748">
                  <c:v>36266</c:v>
                </c:pt>
                <c:pt idx="4749">
                  <c:v>36265</c:v>
                </c:pt>
                <c:pt idx="4750">
                  <c:v>36264</c:v>
                </c:pt>
                <c:pt idx="4751">
                  <c:v>36263</c:v>
                </c:pt>
                <c:pt idx="4752">
                  <c:v>36262</c:v>
                </c:pt>
                <c:pt idx="4753">
                  <c:v>36259</c:v>
                </c:pt>
                <c:pt idx="4754">
                  <c:v>36258</c:v>
                </c:pt>
                <c:pt idx="4755">
                  <c:v>36257</c:v>
                </c:pt>
                <c:pt idx="4756">
                  <c:v>36256</c:v>
                </c:pt>
                <c:pt idx="4757">
                  <c:v>36255</c:v>
                </c:pt>
                <c:pt idx="4758">
                  <c:v>36251</c:v>
                </c:pt>
                <c:pt idx="4759">
                  <c:v>36250</c:v>
                </c:pt>
                <c:pt idx="4760">
                  <c:v>36249</c:v>
                </c:pt>
                <c:pt idx="4761">
                  <c:v>36248</c:v>
                </c:pt>
                <c:pt idx="4762">
                  <c:v>36245</c:v>
                </c:pt>
                <c:pt idx="4763">
                  <c:v>36244</c:v>
                </c:pt>
                <c:pt idx="4764">
                  <c:v>36243</c:v>
                </c:pt>
                <c:pt idx="4765">
                  <c:v>36242</c:v>
                </c:pt>
                <c:pt idx="4766">
                  <c:v>36241</c:v>
                </c:pt>
                <c:pt idx="4767">
                  <c:v>36238</c:v>
                </c:pt>
                <c:pt idx="4768">
                  <c:v>36237</c:v>
                </c:pt>
                <c:pt idx="4769">
                  <c:v>36236</c:v>
                </c:pt>
                <c:pt idx="4770">
                  <c:v>36235</c:v>
                </c:pt>
                <c:pt idx="4771">
                  <c:v>36234</c:v>
                </c:pt>
                <c:pt idx="4772">
                  <c:v>36231</c:v>
                </c:pt>
                <c:pt idx="4773">
                  <c:v>36230</c:v>
                </c:pt>
                <c:pt idx="4774">
                  <c:v>36229</c:v>
                </c:pt>
                <c:pt idx="4775">
                  <c:v>36228</c:v>
                </c:pt>
                <c:pt idx="4776">
                  <c:v>36227</c:v>
                </c:pt>
                <c:pt idx="4777">
                  <c:v>36224</c:v>
                </c:pt>
                <c:pt idx="4778">
                  <c:v>36223</c:v>
                </c:pt>
                <c:pt idx="4779">
                  <c:v>36222</c:v>
                </c:pt>
                <c:pt idx="4780">
                  <c:v>36221</c:v>
                </c:pt>
                <c:pt idx="4781">
                  <c:v>36220</c:v>
                </c:pt>
                <c:pt idx="4782">
                  <c:v>36217</c:v>
                </c:pt>
                <c:pt idx="4783">
                  <c:v>36216</c:v>
                </c:pt>
                <c:pt idx="4784">
                  <c:v>36215</c:v>
                </c:pt>
                <c:pt idx="4785">
                  <c:v>36214</c:v>
                </c:pt>
                <c:pt idx="4786">
                  <c:v>36213</c:v>
                </c:pt>
                <c:pt idx="4787">
                  <c:v>36210</c:v>
                </c:pt>
                <c:pt idx="4788">
                  <c:v>36209</c:v>
                </c:pt>
                <c:pt idx="4789">
                  <c:v>36208</c:v>
                </c:pt>
                <c:pt idx="4790">
                  <c:v>36207</c:v>
                </c:pt>
                <c:pt idx="4791">
                  <c:v>36203</c:v>
                </c:pt>
                <c:pt idx="4792">
                  <c:v>36202</c:v>
                </c:pt>
                <c:pt idx="4793">
                  <c:v>36201</c:v>
                </c:pt>
                <c:pt idx="4794">
                  <c:v>36200</c:v>
                </c:pt>
                <c:pt idx="4795">
                  <c:v>36199</c:v>
                </c:pt>
                <c:pt idx="4796">
                  <c:v>36196</c:v>
                </c:pt>
                <c:pt idx="4797">
                  <c:v>36195</c:v>
                </c:pt>
                <c:pt idx="4798">
                  <c:v>36194</c:v>
                </c:pt>
                <c:pt idx="4799">
                  <c:v>36193</c:v>
                </c:pt>
                <c:pt idx="4800">
                  <c:v>36192</c:v>
                </c:pt>
                <c:pt idx="4801">
                  <c:v>36189</c:v>
                </c:pt>
                <c:pt idx="4802">
                  <c:v>36188</c:v>
                </c:pt>
                <c:pt idx="4803">
                  <c:v>36187</c:v>
                </c:pt>
                <c:pt idx="4804">
                  <c:v>36186</c:v>
                </c:pt>
                <c:pt idx="4805">
                  <c:v>36185</c:v>
                </c:pt>
                <c:pt idx="4806">
                  <c:v>36182</c:v>
                </c:pt>
                <c:pt idx="4807">
                  <c:v>36181</c:v>
                </c:pt>
                <c:pt idx="4808">
                  <c:v>36180</c:v>
                </c:pt>
                <c:pt idx="4809">
                  <c:v>36179</c:v>
                </c:pt>
                <c:pt idx="4810">
                  <c:v>36175</c:v>
                </c:pt>
                <c:pt idx="4811">
                  <c:v>36174</c:v>
                </c:pt>
                <c:pt idx="4812">
                  <c:v>36173</c:v>
                </c:pt>
                <c:pt idx="4813">
                  <c:v>36172</c:v>
                </c:pt>
                <c:pt idx="4814">
                  <c:v>36171</c:v>
                </c:pt>
                <c:pt idx="4815">
                  <c:v>36168</c:v>
                </c:pt>
                <c:pt idx="4816">
                  <c:v>36167</c:v>
                </c:pt>
                <c:pt idx="4817">
                  <c:v>36166</c:v>
                </c:pt>
                <c:pt idx="4818">
                  <c:v>36165</c:v>
                </c:pt>
                <c:pt idx="4819">
                  <c:v>36164</c:v>
                </c:pt>
                <c:pt idx="4820">
                  <c:v>36160</c:v>
                </c:pt>
                <c:pt idx="4821">
                  <c:v>36159</c:v>
                </c:pt>
                <c:pt idx="4822">
                  <c:v>36158</c:v>
                </c:pt>
                <c:pt idx="4823">
                  <c:v>36157</c:v>
                </c:pt>
                <c:pt idx="4824">
                  <c:v>36153</c:v>
                </c:pt>
                <c:pt idx="4825">
                  <c:v>36152</c:v>
                </c:pt>
                <c:pt idx="4826">
                  <c:v>36151</c:v>
                </c:pt>
                <c:pt idx="4827">
                  <c:v>36150</c:v>
                </c:pt>
                <c:pt idx="4828">
                  <c:v>36147</c:v>
                </c:pt>
                <c:pt idx="4829">
                  <c:v>36146</c:v>
                </c:pt>
                <c:pt idx="4830">
                  <c:v>36145</c:v>
                </c:pt>
                <c:pt idx="4831">
                  <c:v>36144</c:v>
                </c:pt>
                <c:pt idx="4832">
                  <c:v>36143</c:v>
                </c:pt>
                <c:pt idx="4833">
                  <c:v>36140</c:v>
                </c:pt>
                <c:pt idx="4834">
                  <c:v>36139</c:v>
                </c:pt>
                <c:pt idx="4835">
                  <c:v>36138</c:v>
                </c:pt>
                <c:pt idx="4836">
                  <c:v>36137</c:v>
                </c:pt>
                <c:pt idx="4837">
                  <c:v>36136</c:v>
                </c:pt>
                <c:pt idx="4838">
                  <c:v>36133</c:v>
                </c:pt>
                <c:pt idx="4839">
                  <c:v>36132</c:v>
                </c:pt>
                <c:pt idx="4840">
                  <c:v>36131</c:v>
                </c:pt>
                <c:pt idx="4841">
                  <c:v>36130</c:v>
                </c:pt>
                <c:pt idx="4842">
                  <c:v>36129</c:v>
                </c:pt>
                <c:pt idx="4843">
                  <c:v>36126</c:v>
                </c:pt>
                <c:pt idx="4844">
                  <c:v>36124</c:v>
                </c:pt>
                <c:pt idx="4845">
                  <c:v>36123</c:v>
                </c:pt>
                <c:pt idx="4846">
                  <c:v>36122</c:v>
                </c:pt>
                <c:pt idx="4847">
                  <c:v>36119</c:v>
                </c:pt>
                <c:pt idx="4848">
                  <c:v>36118</c:v>
                </c:pt>
                <c:pt idx="4849">
                  <c:v>36117</c:v>
                </c:pt>
                <c:pt idx="4850">
                  <c:v>36116</c:v>
                </c:pt>
                <c:pt idx="4851">
                  <c:v>36115</c:v>
                </c:pt>
                <c:pt idx="4852">
                  <c:v>36112</c:v>
                </c:pt>
                <c:pt idx="4853">
                  <c:v>36111</c:v>
                </c:pt>
                <c:pt idx="4854">
                  <c:v>36109</c:v>
                </c:pt>
                <c:pt idx="4855">
                  <c:v>36108</c:v>
                </c:pt>
                <c:pt idx="4856">
                  <c:v>36105</c:v>
                </c:pt>
                <c:pt idx="4857">
                  <c:v>36104</c:v>
                </c:pt>
                <c:pt idx="4858">
                  <c:v>36103</c:v>
                </c:pt>
                <c:pt idx="4859">
                  <c:v>36102</c:v>
                </c:pt>
                <c:pt idx="4860">
                  <c:v>36101</c:v>
                </c:pt>
                <c:pt idx="4861">
                  <c:v>36098</c:v>
                </c:pt>
                <c:pt idx="4862">
                  <c:v>36097</c:v>
                </c:pt>
                <c:pt idx="4863">
                  <c:v>36096</c:v>
                </c:pt>
                <c:pt idx="4864">
                  <c:v>36095</c:v>
                </c:pt>
                <c:pt idx="4865">
                  <c:v>36094</c:v>
                </c:pt>
                <c:pt idx="4866">
                  <c:v>36091</c:v>
                </c:pt>
                <c:pt idx="4867">
                  <c:v>36090</c:v>
                </c:pt>
                <c:pt idx="4868">
                  <c:v>36089</c:v>
                </c:pt>
                <c:pt idx="4869">
                  <c:v>36088</c:v>
                </c:pt>
                <c:pt idx="4870">
                  <c:v>36087</c:v>
                </c:pt>
                <c:pt idx="4871">
                  <c:v>36084</c:v>
                </c:pt>
                <c:pt idx="4872">
                  <c:v>36083</c:v>
                </c:pt>
                <c:pt idx="4873">
                  <c:v>36082</c:v>
                </c:pt>
                <c:pt idx="4874">
                  <c:v>36081</c:v>
                </c:pt>
                <c:pt idx="4875">
                  <c:v>36077</c:v>
                </c:pt>
                <c:pt idx="4876">
                  <c:v>36076</c:v>
                </c:pt>
                <c:pt idx="4877">
                  <c:v>36075</c:v>
                </c:pt>
                <c:pt idx="4878">
                  <c:v>36074</c:v>
                </c:pt>
                <c:pt idx="4879">
                  <c:v>36073</c:v>
                </c:pt>
                <c:pt idx="4880">
                  <c:v>36070</c:v>
                </c:pt>
                <c:pt idx="4881">
                  <c:v>36069</c:v>
                </c:pt>
                <c:pt idx="4882">
                  <c:v>36068</c:v>
                </c:pt>
                <c:pt idx="4883">
                  <c:v>36067</c:v>
                </c:pt>
                <c:pt idx="4884">
                  <c:v>36066</c:v>
                </c:pt>
                <c:pt idx="4885">
                  <c:v>36063</c:v>
                </c:pt>
                <c:pt idx="4886">
                  <c:v>36062</c:v>
                </c:pt>
                <c:pt idx="4887">
                  <c:v>36061</c:v>
                </c:pt>
                <c:pt idx="4888">
                  <c:v>36060</c:v>
                </c:pt>
                <c:pt idx="4889">
                  <c:v>36059</c:v>
                </c:pt>
                <c:pt idx="4890">
                  <c:v>36056</c:v>
                </c:pt>
                <c:pt idx="4891">
                  <c:v>36055</c:v>
                </c:pt>
                <c:pt idx="4892">
                  <c:v>36054</c:v>
                </c:pt>
                <c:pt idx="4893">
                  <c:v>36053</c:v>
                </c:pt>
                <c:pt idx="4894">
                  <c:v>36052</c:v>
                </c:pt>
                <c:pt idx="4895">
                  <c:v>36049</c:v>
                </c:pt>
                <c:pt idx="4896">
                  <c:v>36048</c:v>
                </c:pt>
                <c:pt idx="4897">
                  <c:v>36047</c:v>
                </c:pt>
                <c:pt idx="4898">
                  <c:v>36046</c:v>
                </c:pt>
                <c:pt idx="4899">
                  <c:v>36042</c:v>
                </c:pt>
                <c:pt idx="4900">
                  <c:v>36041</c:v>
                </c:pt>
                <c:pt idx="4901">
                  <c:v>36040</c:v>
                </c:pt>
                <c:pt idx="4902">
                  <c:v>36039</c:v>
                </c:pt>
                <c:pt idx="4903">
                  <c:v>36038</c:v>
                </c:pt>
                <c:pt idx="4904">
                  <c:v>36035</c:v>
                </c:pt>
                <c:pt idx="4905">
                  <c:v>36034</c:v>
                </c:pt>
                <c:pt idx="4906">
                  <c:v>36033</c:v>
                </c:pt>
                <c:pt idx="4907">
                  <c:v>36032</c:v>
                </c:pt>
                <c:pt idx="4908">
                  <c:v>36031</c:v>
                </c:pt>
                <c:pt idx="4909">
                  <c:v>36028</c:v>
                </c:pt>
                <c:pt idx="4910">
                  <c:v>36027</c:v>
                </c:pt>
                <c:pt idx="4911">
                  <c:v>36026</c:v>
                </c:pt>
                <c:pt idx="4912">
                  <c:v>36025</c:v>
                </c:pt>
                <c:pt idx="4913">
                  <c:v>36024</c:v>
                </c:pt>
                <c:pt idx="4914">
                  <c:v>36021</c:v>
                </c:pt>
                <c:pt idx="4915">
                  <c:v>36020</c:v>
                </c:pt>
                <c:pt idx="4916">
                  <c:v>36019</c:v>
                </c:pt>
                <c:pt idx="4917">
                  <c:v>36018</c:v>
                </c:pt>
                <c:pt idx="4918">
                  <c:v>36017</c:v>
                </c:pt>
                <c:pt idx="4919">
                  <c:v>36014</c:v>
                </c:pt>
                <c:pt idx="4920">
                  <c:v>36013</c:v>
                </c:pt>
                <c:pt idx="4921">
                  <c:v>36012</c:v>
                </c:pt>
                <c:pt idx="4922">
                  <c:v>36011</c:v>
                </c:pt>
                <c:pt idx="4923">
                  <c:v>36010</c:v>
                </c:pt>
                <c:pt idx="4924">
                  <c:v>36007</c:v>
                </c:pt>
                <c:pt idx="4925">
                  <c:v>36006</c:v>
                </c:pt>
                <c:pt idx="4926">
                  <c:v>36005</c:v>
                </c:pt>
                <c:pt idx="4927">
                  <c:v>36004</c:v>
                </c:pt>
                <c:pt idx="4928">
                  <c:v>36003</c:v>
                </c:pt>
                <c:pt idx="4929">
                  <c:v>36000</c:v>
                </c:pt>
                <c:pt idx="4930">
                  <c:v>35999</c:v>
                </c:pt>
                <c:pt idx="4931">
                  <c:v>35998</c:v>
                </c:pt>
                <c:pt idx="4932">
                  <c:v>35997</c:v>
                </c:pt>
                <c:pt idx="4933">
                  <c:v>35996</c:v>
                </c:pt>
                <c:pt idx="4934">
                  <c:v>35993</c:v>
                </c:pt>
                <c:pt idx="4935">
                  <c:v>35992</c:v>
                </c:pt>
                <c:pt idx="4936">
                  <c:v>35991</c:v>
                </c:pt>
                <c:pt idx="4937">
                  <c:v>35990</c:v>
                </c:pt>
                <c:pt idx="4938">
                  <c:v>35989</c:v>
                </c:pt>
                <c:pt idx="4939">
                  <c:v>35986</c:v>
                </c:pt>
                <c:pt idx="4940">
                  <c:v>35985</c:v>
                </c:pt>
                <c:pt idx="4941">
                  <c:v>35984</c:v>
                </c:pt>
                <c:pt idx="4942">
                  <c:v>35983</c:v>
                </c:pt>
                <c:pt idx="4943">
                  <c:v>35982</c:v>
                </c:pt>
                <c:pt idx="4944">
                  <c:v>35978</c:v>
                </c:pt>
                <c:pt idx="4945">
                  <c:v>35977</c:v>
                </c:pt>
                <c:pt idx="4946">
                  <c:v>35976</c:v>
                </c:pt>
                <c:pt idx="4947">
                  <c:v>35975</c:v>
                </c:pt>
                <c:pt idx="4948">
                  <c:v>35972</c:v>
                </c:pt>
                <c:pt idx="4949">
                  <c:v>35971</c:v>
                </c:pt>
                <c:pt idx="4950">
                  <c:v>35970</c:v>
                </c:pt>
                <c:pt idx="4951">
                  <c:v>35969</c:v>
                </c:pt>
                <c:pt idx="4952">
                  <c:v>35968</c:v>
                </c:pt>
                <c:pt idx="4953">
                  <c:v>35965</c:v>
                </c:pt>
                <c:pt idx="4954">
                  <c:v>35964</c:v>
                </c:pt>
                <c:pt idx="4955">
                  <c:v>35963</c:v>
                </c:pt>
                <c:pt idx="4956">
                  <c:v>35962</c:v>
                </c:pt>
                <c:pt idx="4957">
                  <c:v>35961</c:v>
                </c:pt>
                <c:pt idx="4958">
                  <c:v>35958</c:v>
                </c:pt>
                <c:pt idx="4959">
                  <c:v>35957</c:v>
                </c:pt>
                <c:pt idx="4960">
                  <c:v>35956</c:v>
                </c:pt>
                <c:pt idx="4961">
                  <c:v>35955</c:v>
                </c:pt>
                <c:pt idx="4962">
                  <c:v>35954</c:v>
                </c:pt>
                <c:pt idx="4963">
                  <c:v>35951</c:v>
                </c:pt>
                <c:pt idx="4964">
                  <c:v>35950</c:v>
                </c:pt>
                <c:pt idx="4965">
                  <c:v>35949</c:v>
                </c:pt>
                <c:pt idx="4966">
                  <c:v>35948</c:v>
                </c:pt>
                <c:pt idx="4967">
                  <c:v>35947</c:v>
                </c:pt>
                <c:pt idx="4968">
                  <c:v>35944</c:v>
                </c:pt>
                <c:pt idx="4969">
                  <c:v>35943</c:v>
                </c:pt>
                <c:pt idx="4970">
                  <c:v>35942</c:v>
                </c:pt>
                <c:pt idx="4971">
                  <c:v>35941</c:v>
                </c:pt>
                <c:pt idx="4972">
                  <c:v>35937</c:v>
                </c:pt>
                <c:pt idx="4973">
                  <c:v>35936</c:v>
                </c:pt>
                <c:pt idx="4974">
                  <c:v>35935</c:v>
                </c:pt>
                <c:pt idx="4975">
                  <c:v>35934</c:v>
                </c:pt>
                <c:pt idx="4976">
                  <c:v>35933</c:v>
                </c:pt>
                <c:pt idx="4977">
                  <c:v>35930</c:v>
                </c:pt>
                <c:pt idx="4978">
                  <c:v>35929</c:v>
                </c:pt>
                <c:pt idx="4979">
                  <c:v>35928</c:v>
                </c:pt>
                <c:pt idx="4980">
                  <c:v>35927</c:v>
                </c:pt>
                <c:pt idx="4981">
                  <c:v>35926</c:v>
                </c:pt>
                <c:pt idx="4982">
                  <c:v>35923</c:v>
                </c:pt>
                <c:pt idx="4983">
                  <c:v>35922</c:v>
                </c:pt>
                <c:pt idx="4984">
                  <c:v>35921</c:v>
                </c:pt>
                <c:pt idx="4985">
                  <c:v>35920</c:v>
                </c:pt>
                <c:pt idx="4986">
                  <c:v>35919</c:v>
                </c:pt>
                <c:pt idx="4987">
                  <c:v>35916</c:v>
                </c:pt>
                <c:pt idx="4988">
                  <c:v>35915</c:v>
                </c:pt>
                <c:pt idx="4989">
                  <c:v>35914</c:v>
                </c:pt>
                <c:pt idx="4990">
                  <c:v>35913</c:v>
                </c:pt>
                <c:pt idx="4991">
                  <c:v>35912</c:v>
                </c:pt>
                <c:pt idx="4992">
                  <c:v>35909</c:v>
                </c:pt>
                <c:pt idx="4993">
                  <c:v>35908</c:v>
                </c:pt>
                <c:pt idx="4994">
                  <c:v>35907</c:v>
                </c:pt>
                <c:pt idx="4995">
                  <c:v>35906</c:v>
                </c:pt>
                <c:pt idx="4996">
                  <c:v>35905</c:v>
                </c:pt>
                <c:pt idx="4997">
                  <c:v>35902</c:v>
                </c:pt>
                <c:pt idx="4998">
                  <c:v>35901</c:v>
                </c:pt>
                <c:pt idx="4999">
                  <c:v>35900</c:v>
                </c:pt>
                <c:pt idx="5000">
                  <c:v>35899</c:v>
                </c:pt>
                <c:pt idx="5001">
                  <c:v>35898</c:v>
                </c:pt>
                <c:pt idx="5002">
                  <c:v>35894</c:v>
                </c:pt>
                <c:pt idx="5003">
                  <c:v>35893</c:v>
                </c:pt>
                <c:pt idx="5004">
                  <c:v>35892</c:v>
                </c:pt>
                <c:pt idx="5005">
                  <c:v>35891</c:v>
                </c:pt>
                <c:pt idx="5006">
                  <c:v>35888</c:v>
                </c:pt>
                <c:pt idx="5007">
                  <c:v>35887</c:v>
                </c:pt>
                <c:pt idx="5008">
                  <c:v>35886</c:v>
                </c:pt>
                <c:pt idx="5009">
                  <c:v>35885</c:v>
                </c:pt>
                <c:pt idx="5010">
                  <c:v>35884</c:v>
                </c:pt>
                <c:pt idx="5011">
                  <c:v>35881</c:v>
                </c:pt>
                <c:pt idx="5012">
                  <c:v>35880</c:v>
                </c:pt>
                <c:pt idx="5013">
                  <c:v>35879</c:v>
                </c:pt>
                <c:pt idx="5014">
                  <c:v>35878</c:v>
                </c:pt>
                <c:pt idx="5015">
                  <c:v>35877</c:v>
                </c:pt>
                <c:pt idx="5016">
                  <c:v>35874</c:v>
                </c:pt>
                <c:pt idx="5017">
                  <c:v>35873</c:v>
                </c:pt>
                <c:pt idx="5018">
                  <c:v>35872</c:v>
                </c:pt>
                <c:pt idx="5019">
                  <c:v>35871</c:v>
                </c:pt>
                <c:pt idx="5020">
                  <c:v>35870</c:v>
                </c:pt>
                <c:pt idx="5021">
                  <c:v>35867</c:v>
                </c:pt>
                <c:pt idx="5022">
                  <c:v>35866</c:v>
                </c:pt>
                <c:pt idx="5023">
                  <c:v>35865</c:v>
                </c:pt>
                <c:pt idx="5024">
                  <c:v>35864</c:v>
                </c:pt>
                <c:pt idx="5025">
                  <c:v>35863</c:v>
                </c:pt>
                <c:pt idx="5026">
                  <c:v>35860</c:v>
                </c:pt>
                <c:pt idx="5027">
                  <c:v>35859</c:v>
                </c:pt>
                <c:pt idx="5028">
                  <c:v>35858</c:v>
                </c:pt>
                <c:pt idx="5029">
                  <c:v>35857</c:v>
                </c:pt>
                <c:pt idx="5030">
                  <c:v>35856</c:v>
                </c:pt>
                <c:pt idx="5031">
                  <c:v>35853</c:v>
                </c:pt>
                <c:pt idx="5032">
                  <c:v>35852</c:v>
                </c:pt>
                <c:pt idx="5033">
                  <c:v>35851</c:v>
                </c:pt>
                <c:pt idx="5034">
                  <c:v>35850</c:v>
                </c:pt>
                <c:pt idx="5035">
                  <c:v>35849</c:v>
                </c:pt>
                <c:pt idx="5036">
                  <c:v>35846</c:v>
                </c:pt>
                <c:pt idx="5037">
                  <c:v>35845</c:v>
                </c:pt>
                <c:pt idx="5038">
                  <c:v>35844</c:v>
                </c:pt>
                <c:pt idx="5039">
                  <c:v>35843</c:v>
                </c:pt>
                <c:pt idx="5040">
                  <c:v>35839</c:v>
                </c:pt>
                <c:pt idx="5041">
                  <c:v>35838</c:v>
                </c:pt>
                <c:pt idx="5042">
                  <c:v>35837</c:v>
                </c:pt>
                <c:pt idx="5043">
                  <c:v>35836</c:v>
                </c:pt>
                <c:pt idx="5044">
                  <c:v>35835</c:v>
                </c:pt>
                <c:pt idx="5045">
                  <c:v>35832</c:v>
                </c:pt>
                <c:pt idx="5046">
                  <c:v>35831</c:v>
                </c:pt>
                <c:pt idx="5047">
                  <c:v>35830</c:v>
                </c:pt>
                <c:pt idx="5048">
                  <c:v>35829</c:v>
                </c:pt>
                <c:pt idx="5049">
                  <c:v>35828</c:v>
                </c:pt>
                <c:pt idx="5050">
                  <c:v>35825</c:v>
                </c:pt>
                <c:pt idx="5051">
                  <c:v>35824</c:v>
                </c:pt>
                <c:pt idx="5052">
                  <c:v>35823</c:v>
                </c:pt>
                <c:pt idx="5053">
                  <c:v>35822</c:v>
                </c:pt>
                <c:pt idx="5054">
                  <c:v>35821</c:v>
                </c:pt>
                <c:pt idx="5055">
                  <c:v>35818</c:v>
                </c:pt>
                <c:pt idx="5056">
                  <c:v>35817</c:v>
                </c:pt>
                <c:pt idx="5057">
                  <c:v>35816</c:v>
                </c:pt>
                <c:pt idx="5058">
                  <c:v>35815</c:v>
                </c:pt>
                <c:pt idx="5059">
                  <c:v>35811</c:v>
                </c:pt>
                <c:pt idx="5060">
                  <c:v>35810</c:v>
                </c:pt>
                <c:pt idx="5061">
                  <c:v>35809</c:v>
                </c:pt>
                <c:pt idx="5062">
                  <c:v>35808</c:v>
                </c:pt>
                <c:pt idx="5063">
                  <c:v>35807</c:v>
                </c:pt>
                <c:pt idx="5064">
                  <c:v>35804</c:v>
                </c:pt>
                <c:pt idx="5065">
                  <c:v>35803</c:v>
                </c:pt>
                <c:pt idx="5066">
                  <c:v>35802</c:v>
                </c:pt>
                <c:pt idx="5067">
                  <c:v>35801</c:v>
                </c:pt>
                <c:pt idx="5068">
                  <c:v>35800</c:v>
                </c:pt>
                <c:pt idx="5069">
                  <c:v>35797</c:v>
                </c:pt>
                <c:pt idx="5070">
                  <c:v>35795</c:v>
                </c:pt>
                <c:pt idx="5071">
                  <c:v>35794</c:v>
                </c:pt>
                <c:pt idx="5072">
                  <c:v>35793</c:v>
                </c:pt>
                <c:pt idx="5073">
                  <c:v>35790</c:v>
                </c:pt>
                <c:pt idx="5074">
                  <c:v>35788</c:v>
                </c:pt>
                <c:pt idx="5075">
                  <c:v>35787</c:v>
                </c:pt>
                <c:pt idx="5076">
                  <c:v>35786</c:v>
                </c:pt>
                <c:pt idx="5077">
                  <c:v>35783</c:v>
                </c:pt>
                <c:pt idx="5078">
                  <c:v>35782</c:v>
                </c:pt>
                <c:pt idx="5079">
                  <c:v>35781</c:v>
                </c:pt>
                <c:pt idx="5080">
                  <c:v>35780</c:v>
                </c:pt>
                <c:pt idx="5081">
                  <c:v>35779</c:v>
                </c:pt>
                <c:pt idx="5082">
                  <c:v>35776</c:v>
                </c:pt>
                <c:pt idx="5083">
                  <c:v>35775</c:v>
                </c:pt>
                <c:pt idx="5084">
                  <c:v>35774</c:v>
                </c:pt>
                <c:pt idx="5085">
                  <c:v>35773</c:v>
                </c:pt>
                <c:pt idx="5086">
                  <c:v>35772</c:v>
                </c:pt>
                <c:pt idx="5087">
                  <c:v>35769</c:v>
                </c:pt>
                <c:pt idx="5088">
                  <c:v>35768</c:v>
                </c:pt>
                <c:pt idx="5089">
                  <c:v>35767</c:v>
                </c:pt>
                <c:pt idx="5090">
                  <c:v>35766</c:v>
                </c:pt>
                <c:pt idx="5091">
                  <c:v>35765</c:v>
                </c:pt>
                <c:pt idx="5092">
                  <c:v>35762</c:v>
                </c:pt>
                <c:pt idx="5093">
                  <c:v>35760</c:v>
                </c:pt>
                <c:pt idx="5094">
                  <c:v>35759</c:v>
                </c:pt>
                <c:pt idx="5095">
                  <c:v>35758</c:v>
                </c:pt>
                <c:pt idx="5096">
                  <c:v>35755</c:v>
                </c:pt>
                <c:pt idx="5097">
                  <c:v>35754</c:v>
                </c:pt>
                <c:pt idx="5098">
                  <c:v>35753</c:v>
                </c:pt>
                <c:pt idx="5099">
                  <c:v>35752</c:v>
                </c:pt>
                <c:pt idx="5100">
                  <c:v>35751</c:v>
                </c:pt>
                <c:pt idx="5101">
                  <c:v>35748</c:v>
                </c:pt>
                <c:pt idx="5102">
                  <c:v>35747</c:v>
                </c:pt>
                <c:pt idx="5103">
                  <c:v>35746</c:v>
                </c:pt>
                <c:pt idx="5104">
                  <c:v>35744</c:v>
                </c:pt>
                <c:pt idx="5105">
                  <c:v>35741</c:v>
                </c:pt>
                <c:pt idx="5106">
                  <c:v>35740</c:v>
                </c:pt>
                <c:pt idx="5107">
                  <c:v>35739</c:v>
                </c:pt>
                <c:pt idx="5108">
                  <c:v>35738</c:v>
                </c:pt>
                <c:pt idx="5109">
                  <c:v>35737</c:v>
                </c:pt>
                <c:pt idx="5110">
                  <c:v>35734</c:v>
                </c:pt>
                <c:pt idx="5111">
                  <c:v>35733</c:v>
                </c:pt>
                <c:pt idx="5112">
                  <c:v>35732</c:v>
                </c:pt>
                <c:pt idx="5113">
                  <c:v>35731</c:v>
                </c:pt>
                <c:pt idx="5114">
                  <c:v>35730</c:v>
                </c:pt>
                <c:pt idx="5115">
                  <c:v>35727</c:v>
                </c:pt>
                <c:pt idx="5116">
                  <c:v>35726</c:v>
                </c:pt>
                <c:pt idx="5117">
                  <c:v>35725</c:v>
                </c:pt>
                <c:pt idx="5118">
                  <c:v>35724</c:v>
                </c:pt>
                <c:pt idx="5119">
                  <c:v>35723</c:v>
                </c:pt>
                <c:pt idx="5120">
                  <c:v>35720</c:v>
                </c:pt>
                <c:pt idx="5121">
                  <c:v>35719</c:v>
                </c:pt>
                <c:pt idx="5122">
                  <c:v>35718</c:v>
                </c:pt>
                <c:pt idx="5123">
                  <c:v>35717</c:v>
                </c:pt>
                <c:pt idx="5124">
                  <c:v>35713</c:v>
                </c:pt>
                <c:pt idx="5125">
                  <c:v>35712</c:v>
                </c:pt>
                <c:pt idx="5126">
                  <c:v>35711</c:v>
                </c:pt>
                <c:pt idx="5127">
                  <c:v>35710</c:v>
                </c:pt>
                <c:pt idx="5128">
                  <c:v>35709</c:v>
                </c:pt>
                <c:pt idx="5129">
                  <c:v>35706</c:v>
                </c:pt>
                <c:pt idx="5130">
                  <c:v>35705</c:v>
                </c:pt>
                <c:pt idx="5131">
                  <c:v>35704</c:v>
                </c:pt>
                <c:pt idx="5132">
                  <c:v>35703</c:v>
                </c:pt>
                <c:pt idx="5133">
                  <c:v>35702</c:v>
                </c:pt>
                <c:pt idx="5134">
                  <c:v>35699</c:v>
                </c:pt>
                <c:pt idx="5135">
                  <c:v>35698</c:v>
                </c:pt>
                <c:pt idx="5136">
                  <c:v>35697</c:v>
                </c:pt>
                <c:pt idx="5137">
                  <c:v>35696</c:v>
                </c:pt>
                <c:pt idx="5138">
                  <c:v>35695</c:v>
                </c:pt>
                <c:pt idx="5139">
                  <c:v>35692</c:v>
                </c:pt>
                <c:pt idx="5140">
                  <c:v>35691</c:v>
                </c:pt>
                <c:pt idx="5141">
                  <c:v>35690</c:v>
                </c:pt>
                <c:pt idx="5142">
                  <c:v>35689</c:v>
                </c:pt>
                <c:pt idx="5143">
                  <c:v>35688</c:v>
                </c:pt>
                <c:pt idx="5144">
                  <c:v>35685</c:v>
                </c:pt>
                <c:pt idx="5145">
                  <c:v>35684</c:v>
                </c:pt>
                <c:pt idx="5146">
                  <c:v>35683</c:v>
                </c:pt>
                <c:pt idx="5147">
                  <c:v>35682</c:v>
                </c:pt>
                <c:pt idx="5148">
                  <c:v>35681</c:v>
                </c:pt>
                <c:pt idx="5149">
                  <c:v>35678</c:v>
                </c:pt>
                <c:pt idx="5150">
                  <c:v>35677</c:v>
                </c:pt>
                <c:pt idx="5151">
                  <c:v>35676</c:v>
                </c:pt>
                <c:pt idx="5152">
                  <c:v>35675</c:v>
                </c:pt>
                <c:pt idx="5153">
                  <c:v>35671</c:v>
                </c:pt>
                <c:pt idx="5154">
                  <c:v>35670</c:v>
                </c:pt>
                <c:pt idx="5155">
                  <c:v>35669</c:v>
                </c:pt>
                <c:pt idx="5156">
                  <c:v>35668</c:v>
                </c:pt>
                <c:pt idx="5157">
                  <c:v>35667</c:v>
                </c:pt>
                <c:pt idx="5158">
                  <c:v>35664</c:v>
                </c:pt>
                <c:pt idx="5159">
                  <c:v>35663</c:v>
                </c:pt>
                <c:pt idx="5160">
                  <c:v>35662</c:v>
                </c:pt>
                <c:pt idx="5161">
                  <c:v>35661</c:v>
                </c:pt>
                <c:pt idx="5162">
                  <c:v>35660</c:v>
                </c:pt>
                <c:pt idx="5163">
                  <c:v>35657</c:v>
                </c:pt>
                <c:pt idx="5164">
                  <c:v>35656</c:v>
                </c:pt>
                <c:pt idx="5165">
                  <c:v>35655</c:v>
                </c:pt>
                <c:pt idx="5166">
                  <c:v>35654</c:v>
                </c:pt>
                <c:pt idx="5167">
                  <c:v>35653</c:v>
                </c:pt>
                <c:pt idx="5168">
                  <c:v>35650</c:v>
                </c:pt>
                <c:pt idx="5169">
                  <c:v>35649</c:v>
                </c:pt>
                <c:pt idx="5170">
                  <c:v>35648</c:v>
                </c:pt>
                <c:pt idx="5171">
                  <c:v>35647</c:v>
                </c:pt>
                <c:pt idx="5172">
                  <c:v>35646</c:v>
                </c:pt>
                <c:pt idx="5173">
                  <c:v>35643</c:v>
                </c:pt>
                <c:pt idx="5174">
                  <c:v>35642</c:v>
                </c:pt>
                <c:pt idx="5175">
                  <c:v>35641</c:v>
                </c:pt>
                <c:pt idx="5176">
                  <c:v>35640</c:v>
                </c:pt>
                <c:pt idx="5177">
                  <c:v>35639</c:v>
                </c:pt>
                <c:pt idx="5178">
                  <c:v>35636</c:v>
                </c:pt>
                <c:pt idx="5179">
                  <c:v>35635</c:v>
                </c:pt>
                <c:pt idx="5180">
                  <c:v>35634</c:v>
                </c:pt>
                <c:pt idx="5181">
                  <c:v>35633</c:v>
                </c:pt>
                <c:pt idx="5182">
                  <c:v>35632</c:v>
                </c:pt>
                <c:pt idx="5183">
                  <c:v>35629</c:v>
                </c:pt>
                <c:pt idx="5184">
                  <c:v>35628</c:v>
                </c:pt>
                <c:pt idx="5185">
                  <c:v>35627</c:v>
                </c:pt>
                <c:pt idx="5186">
                  <c:v>35626</c:v>
                </c:pt>
                <c:pt idx="5187">
                  <c:v>35625</c:v>
                </c:pt>
                <c:pt idx="5188">
                  <c:v>35622</c:v>
                </c:pt>
                <c:pt idx="5189">
                  <c:v>35621</c:v>
                </c:pt>
                <c:pt idx="5190">
                  <c:v>35620</c:v>
                </c:pt>
                <c:pt idx="5191">
                  <c:v>35619</c:v>
                </c:pt>
                <c:pt idx="5192">
                  <c:v>35618</c:v>
                </c:pt>
                <c:pt idx="5193">
                  <c:v>35614</c:v>
                </c:pt>
                <c:pt idx="5194">
                  <c:v>35613</c:v>
                </c:pt>
                <c:pt idx="5195">
                  <c:v>35612</c:v>
                </c:pt>
                <c:pt idx="5196">
                  <c:v>35611</c:v>
                </c:pt>
                <c:pt idx="5197">
                  <c:v>35608</c:v>
                </c:pt>
                <c:pt idx="5198">
                  <c:v>35607</c:v>
                </c:pt>
                <c:pt idx="5199">
                  <c:v>35606</c:v>
                </c:pt>
                <c:pt idx="5200">
                  <c:v>35605</c:v>
                </c:pt>
                <c:pt idx="5201">
                  <c:v>35604</c:v>
                </c:pt>
                <c:pt idx="5202">
                  <c:v>35601</c:v>
                </c:pt>
                <c:pt idx="5203">
                  <c:v>35600</c:v>
                </c:pt>
                <c:pt idx="5204">
                  <c:v>35599</c:v>
                </c:pt>
                <c:pt idx="5205">
                  <c:v>35598</c:v>
                </c:pt>
                <c:pt idx="5206">
                  <c:v>35597</c:v>
                </c:pt>
                <c:pt idx="5207">
                  <c:v>35594</c:v>
                </c:pt>
                <c:pt idx="5208">
                  <c:v>35593</c:v>
                </c:pt>
                <c:pt idx="5209">
                  <c:v>35592</c:v>
                </c:pt>
                <c:pt idx="5210">
                  <c:v>35591</c:v>
                </c:pt>
                <c:pt idx="5211">
                  <c:v>35590</c:v>
                </c:pt>
                <c:pt idx="5212">
                  <c:v>35587</c:v>
                </c:pt>
                <c:pt idx="5213">
                  <c:v>35586</c:v>
                </c:pt>
                <c:pt idx="5214">
                  <c:v>35585</c:v>
                </c:pt>
                <c:pt idx="5215">
                  <c:v>35584</c:v>
                </c:pt>
                <c:pt idx="5216">
                  <c:v>35583</c:v>
                </c:pt>
                <c:pt idx="5217">
                  <c:v>35580</c:v>
                </c:pt>
                <c:pt idx="5218">
                  <c:v>35579</c:v>
                </c:pt>
                <c:pt idx="5219">
                  <c:v>35578</c:v>
                </c:pt>
                <c:pt idx="5220">
                  <c:v>35577</c:v>
                </c:pt>
                <c:pt idx="5221">
                  <c:v>35573</c:v>
                </c:pt>
                <c:pt idx="5222">
                  <c:v>35572</c:v>
                </c:pt>
                <c:pt idx="5223">
                  <c:v>35571</c:v>
                </c:pt>
                <c:pt idx="5224">
                  <c:v>35570</c:v>
                </c:pt>
                <c:pt idx="5225">
                  <c:v>35569</c:v>
                </c:pt>
                <c:pt idx="5226">
                  <c:v>35566</c:v>
                </c:pt>
                <c:pt idx="5227">
                  <c:v>35565</c:v>
                </c:pt>
                <c:pt idx="5228">
                  <c:v>35564</c:v>
                </c:pt>
                <c:pt idx="5229">
                  <c:v>35563</c:v>
                </c:pt>
                <c:pt idx="5230">
                  <c:v>35562</c:v>
                </c:pt>
                <c:pt idx="5231">
                  <c:v>35559</c:v>
                </c:pt>
                <c:pt idx="5232">
                  <c:v>35558</c:v>
                </c:pt>
                <c:pt idx="5233">
                  <c:v>35557</c:v>
                </c:pt>
                <c:pt idx="5234">
                  <c:v>35556</c:v>
                </c:pt>
                <c:pt idx="5235">
                  <c:v>35555</c:v>
                </c:pt>
                <c:pt idx="5236">
                  <c:v>35552</c:v>
                </c:pt>
                <c:pt idx="5237">
                  <c:v>35551</c:v>
                </c:pt>
                <c:pt idx="5238">
                  <c:v>35550</c:v>
                </c:pt>
                <c:pt idx="5239">
                  <c:v>35549</c:v>
                </c:pt>
                <c:pt idx="5240">
                  <c:v>35548</c:v>
                </c:pt>
                <c:pt idx="5241">
                  <c:v>35545</c:v>
                </c:pt>
                <c:pt idx="5242">
                  <c:v>35544</c:v>
                </c:pt>
                <c:pt idx="5243">
                  <c:v>35543</c:v>
                </c:pt>
                <c:pt idx="5244">
                  <c:v>35542</c:v>
                </c:pt>
                <c:pt idx="5245">
                  <c:v>35541</c:v>
                </c:pt>
                <c:pt idx="5246">
                  <c:v>35538</c:v>
                </c:pt>
                <c:pt idx="5247">
                  <c:v>35537</c:v>
                </c:pt>
                <c:pt idx="5248">
                  <c:v>35536</c:v>
                </c:pt>
                <c:pt idx="5249">
                  <c:v>35535</c:v>
                </c:pt>
                <c:pt idx="5250">
                  <c:v>35534</c:v>
                </c:pt>
                <c:pt idx="5251">
                  <c:v>35531</c:v>
                </c:pt>
                <c:pt idx="5252">
                  <c:v>35530</c:v>
                </c:pt>
                <c:pt idx="5253">
                  <c:v>35529</c:v>
                </c:pt>
                <c:pt idx="5254">
                  <c:v>35528</c:v>
                </c:pt>
                <c:pt idx="5255">
                  <c:v>35527</c:v>
                </c:pt>
                <c:pt idx="5256">
                  <c:v>35524</c:v>
                </c:pt>
                <c:pt idx="5257">
                  <c:v>35523</c:v>
                </c:pt>
                <c:pt idx="5258">
                  <c:v>35522</c:v>
                </c:pt>
                <c:pt idx="5259">
                  <c:v>35521</c:v>
                </c:pt>
                <c:pt idx="5260">
                  <c:v>35520</c:v>
                </c:pt>
                <c:pt idx="5261">
                  <c:v>35516</c:v>
                </c:pt>
                <c:pt idx="5262">
                  <c:v>35515</c:v>
                </c:pt>
                <c:pt idx="5263">
                  <c:v>35514</c:v>
                </c:pt>
                <c:pt idx="5264">
                  <c:v>35513</c:v>
                </c:pt>
                <c:pt idx="5265">
                  <c:v>35510</c:v>
                </c:pt>
                <c:pt idx="5266">
                  <c:v>35509</c:v>
                </c:pt>
                <c:pt idx="5267">
                  <c:v>35508</c:v>
                </c:pt>
                <c:pt idx="5268">
                  <c:v>35507</c:v>
                </c:pt>
                <c:pt idx="5269">
                  <c:v>35506</c:v>
                </c:pt>
                <c:pt idx="5270">
                  <c:v>35503</c:v>
                </c:pt>
                <c:pt idx="5271">
                  <c:v>35502</c:v>
                </c:pt>
                <c:pt idx="5272">
                  <c:v>35501</c:v>
                </c:pt>
                <c:pt idx="5273">
                  <c:v>35500</c:v>
                </c:pt>
                <c:pt idx="5274">
                  <c:v>35499</c:v>
                </c:pt>
                <c:pt idx="5275">
                  <c:v>35496</c:v>
                </c:pt>
                <c:pt idx="5276">
                  <c:v>35495</c:v>
                </c:pt>
                <c:pt idx="5277">
                  <c:v>35494</c:v>
                </c:pt>
                <c:pt idx="5278">
                  <c:v>35493</c:v>
                </c:pt>
                <c:pt idx="5279">
                  <c:v>35492</c:v>
                </c:pt>
                <c:pt idx="5280">
                  <c:v>35489</c:v>
                </c:pt>
                <c:pt idx="5281">
                  <c:v>35488</c:v>
                </c:pt>
                <c:pt idx="5282">
                  <c:v>35487</c:v>
                </c:pt>
                <c:pt idx="5283">
                  <c:v>35486</c:v>
                </c:pt>
                <c:pt idx="5284">
                  <c:v>35485</c:v>
                </c:pt>
                <c:pt idx="5285">
                  <c:v>35482</c:v>
                </c:pt>
                <c:pt idx="5286">
                  <c:v>35481</c:v>
                </c:pt>
                <c:pt idx="5287">
                  <c:v>35480</c:v>
                </c:pt>
                <c:pt idx="5288">
                  <c:v>35479</c:v>
                </c:pt>
                <c:pt idx="5289">
                  <c:v>35475</c:v>
                </c:pt>
                <c:pt idx="5290">
                  <c:v>35474</c:v>
                </c:pt>
                <c:pt idx="5291">
                  <c:v>35473</c:v>
                </c:pt>
                <c:pt idx="5292">
                  <c:v>35472</c:v>
                </c:pt>
                <c:pt idx="5293">
                  <c:v>35471</c:v>
                </c:pt>
                <c:pt idx="5294">
                  <c:v>35468</c:v>
                </c:pt>
                <c:pt idx="5295">
                  <c:v>35467</c:v>
                </c:pt>
                <c:pt idx="5296">
                  <c:v>35466</c:v>
                </c:pt>
                <c:pt idx="5297">
                  <c:v>35465</c:v>
                </c:pt>
                <c:pt idx="5298">
                  <c:v>35464</c:v>
                </c:pt>
                <c:pt idx="5299">
                  <c:v>35461</c:v>
                </c:pt>
                <c:pt idx="5300">
                  <c:v>35460</c:v>
                </c:pt>
                <c:pt idx="5301">
                  <c:v>35459</c:v>
                </c:pt>
                <c:pt idx="5302">
                  <c:v>35458</c:v>
                </c:pt>
                <c:pt idx="5303">
                  <c:v>35457</c:v>
                </c:pt>
                <c:pt idx="5304">
                  <c:v>35454</c:v>
                </c:pt>
                <c:pt idx="5305">
                  <c:v>35453</c:v>
                </c:pt>
                <c:pt idx="5306">
                  <c:v>35452</c:v>
                </c:pt>
                <c:pt idx="5307">
                  <c:v>35451</c:v>
                </c:pt>
                <c:pt idx="5308">
                  <c:v>35447</c:v>
                </c:pt>
                <c:pt idx="5309">
                  <c:v>35446</c:v>
                </c:pt>
                <c:pt idx="5310">
                  <c:v>35445</c:v>
                </c:pt>
                <c:pt idx="5311">
                  <c:v>35444</c:v>
                </c:pt>
                <c:pt idx="5312">
                  <c:v>35443</c:v>
                </c:pt>
                <c:pt idx="5313">
                  <c:v>35440</c:v>
                </c:pt>
                <c:pt idx="5314">
                  <c:v>35439</c:v>
                </c:pt>
                <c:pt idx="5315">
                  <c:v>35438</c:v>
                </c:pt>
                <c:pt idx="5316">
                  <c:v>35437</c:v>
                </c:pt>
                <c:pt idx="5317">
                  <c:v>35436</c:v>
                </c:pt>
                <c:pt idx="5318">
                  <c:v>35433</c:v>
                </c:pt>
                <c:pt idx="5319">
                  <c:v>35432</c:v>
                </c:pt>
                <c:pt idx="5320">
                  <c:v>35430</c:v>
                </c:pt>
                <c:pt idx="5321">
                  <c:v>35429</c:v>
                </c:pt>
                <c:pt idx="5322">
                  <c:v>35426</c:v>
                </c:pt>
                <c:pt idx="5323">
                  <c:v>35425</c:v>
                </c:pt>
                <c:pt idx="5324">
                  <c:v>35423</c:v>
                </c:pt>
                <c:pt idx="5325">
                  <c:v>35422</c:v>
                </c:pt>
                <c:pt idx="5326">
                  <c:v>35419</c:v>
                </c:pt>
                <c:pt idx="5327">
                  <c:v>35418</c:v>
                </c:pt>
                <c:pt idx="5328">
                  <c:v>35417</c:v>
                </c:pt>
                <c:pt idx="5329">
                  <c:v>35416</c:v>
                </c:pt>
                <c:pt idx="5330">
                  <c:v>35415</c:v>
                </c:pt>
                <c:pt idx="5331">
                  <c:v>35412</c:v>
                </c:pt>
                <c:pt idx="5332">
                  <c:v>35411</c:v>
                </c:pt>
                <c:pt idx="5333">
                  <c:v>35410</c:v>
                </c:pt>
                <c:pt idx="5334">
                  <c:v>35409</c:v>
                </c:pt>
                <c:pt idx="5335">
                  <c:v>35408</c:v>
                </c:pt>
                <c:pt idx="5336">
                  <c:v>35405</c:v>
                </c:pt>
                <c:pt idx="5337">
                  <c:v>35404</c:v>
                </c:pt>
                <c:pt idx="5338">
                  <c:v>35403</c:v>
                </c:pt>
                <c:pt idx="5339">
                  <c:v>35402</c:v>
                </c:pt>
                <c:pt idx="5340">
                  <c:v>35401</c:v>
                </c:pt>
                <c:pt idx="5341">
                  <c:v>35398</c:v>
                </c:pt>
                <c:pt idx="5342">
                  <c:v>35396</c:v>
                </c:pt>
                <c:pt idx="5343">
                  <c:v>35395</c:v>
                </c:pt>
                <c:pt idx="5344">
                  <c:v>35394</c:v>
                </c:pt>
                <c:pt idx="5345">
                  <c:v>35391</c:v>
                </c:pt>
                <c:pt idx="5346">
                  <c:v>35390</c:v>
                </c:pt>
                <c:pt idx="5347">
                  <c:v>35389</c:v>
                </c:pt>
                <c:pt idx="5348">
                  <c:v>35388</c:v>
                </c:pt>
                <c:pt idx="5349">
                  <c:v>35387</c:v>
                </c:pt>
                <c:pt idx="5350">
                  <c:v>35384</c:v>
                </c:pt>
                <c:pt idx="5351">
                  <c:v>35383</c:v>
                </c:pt>
                <c:pt idx="5352">
                  <c:v>35382</c:v>
                </c:pt>
                <c:pt idx="5353">
                  <c:v>35381</c:v>
                </c:pt>
                <c:pt idx="5354">
                  <c:v>35377</c:v>
                </c:pt>
                <c:pt idx="5355">
                  <c:v>35376</c:v>
                </c:pt>
                <c:pt idx="5356">
                  <c:v>35375</c:v>
                </c:pt>
                <c:pt idx="5357">
                  <c:v>35374</c:v>
                </c:pt>
                <c:pt idx="5358">
                  <c:v>35373</c:v>
                </c:pt>
                <c:pt idx="5359">
                  <c:v>35370</c:v>
                </c:pt>
                <c:pt idx="5360">
                  <c:v>35369</c:v>
                </c:pt>
                <c:pt idx="5361">
                  <c:v>35368</c:v>
                </c:pt>
                <c:pt idx="5362">
                  <c:v>35367</c:v>
                </c:pt>
                <c:pt idx="5363">
                  <c:v>35366</c:v>
                </c:pt>
                <c:pt idx="5364">
                  <c:v>35363</c:v>
                </c:pt>
                <c:pt idx="5365">
                  <c:v>35362</c:v>
                </c:pt>
                <c:pt idx="5366">
                  <c:v>35361</c:v>
                </c:pt>
                <c:pt idx="5367">
                  <c:v>35360</c:v>
                </c:pt>
                <c:pt idx="5368">
                  <c:v>35359</c:v>
                </c:pt>
                <c:pt idx="5369">
                  <c:v>35356</c:v>
                </c:pt>
                <c:pt idx="5370">
                  <c:v>35355</c:v>
                </c:pt>
                <c:pt idx="5371">
                  <c:v>35354</c:v>
                </c:pt>
                <c:pt idx="5372">
                  <c:v>35353</c:v>
                </c:pt>
                <c:pt idx="5373">
                  <c:v>35349</c:v>
                </c:pt>
                <c:pt idx="5374">
                  <c:v>35348</c:v>
                </c:pt>
                <c:pt idx="5375">
                  <c:v>35347</c:v>
                </c:pt>
                <c:pt idx="5376">
                  <c:v>35346</c:v>
                </c:pt>
                <c:pt idx="5377">
                  <c:v>35345</c:v>
                </c:pt>
                <c:pt idx="5378">
                  <c:v>35342</c:v>
                </c:pt>
                <c:pt idx="5379">
                  <c:v>35341</c:v>
                </c:pt>
                <c:pt idx="5380">
                  <c:v>35340</c:v>
                </c:pt>
                <c:pt idx="5381">
                  <c:v>35339</c:v>
                </c:pt>
                <c:pt idx="5382">
                  <c:v>35338</c:v>
                </c:pt>
                <c:pt idx="5383">
                  <c:v>35335</c:v>
                </c:pt>
                <c:pt idx="5384">
                  <c:v>35334</c:v>
                </c:pt>
                <c:pt idx="5385">
                  <c:v>35333</c:v>
                </c:pt>
                <c:pt idx="5386">
                  <c:v>35332</c:v>
                </c:pt>
                <c:pt idx="5387">
                  <c:v>35331</c:v>
                </c:pt>
                <c:pt idx="5388">
                  <c:v>35328</c:v>
                </c:pt>
                <c:pt idx="5389">
                  <c:v>35327</c:v>
                </c:pt>
                <c:pt idx="5390">
                  <c:v>35326</c:v>
                </c:pt>
                <c:pt idx="5391">
                  <c:v>35325</c:v>
                </c:pt>
                <c:pt idx="5392">
                  <c:v>35324</c:v>
                </c:pt>
                <c:pt idx="5393">
                  <c:v>35321</c:v>
                </c:pt>
                <c:pt idx="5394">
                  <c:v>35320</c:v>
                </c:pt>
                <c:pt idx="5395">
                  <c:v>35319</c:v>
                </c:pt>
                <c:pt idx="5396">
                  <c:v>35318</c:v>
                </c:pt>
                <c:pt idx="5397">
                  <c:v>35317</c:v>
                </c:pt>
                <c:pt idx="5398">
                  <c:v>35314</c:v>
                </c:pt>
                <c:pt idx="5399">
                  <c:v>35313</c:v>
                </c:pt>
                <c:pt idx="5400">
                  <c:v>35312</c:v>
                </c:pt>
                <c:pt idx="5401">
                  <c:v>35311</c:v>
                </c:pt>
                <c:pt idx="5402">
                  <c:v>35307</c:v>
                </c:pt>
                <c:pt idx="5403">
                  <c:v>35306</c:v>
                </c:pt>
                <c:pt idx="5404">
                  <c:v>35305</c:v>
                </c:pt>
                <c:pt idx="5405">
                  <c:v>35304</c:v>
                </c:pt>
                <c:pt idx="5406">
                  <c:v>35303</c:v>
                </c:pt>
                <c:pt idx="5407">
                  <c:v>35300</c:v>
                </c:pt>
                <c:pt idx="5408">
                  <c:v>35299</c:v>
                </c:pt>
                <c:pt idx="5409">
                  <c:v>35298</c:v>
                </c:pt>
                <c:pt idx="5410">
                  <c:v>35297</c:v>
                </c:pt>
                <c:pt idx="5411">
                  <c:v>35296</c:v>
                </c:pt>
                <c:pt idx="5412">
                  <c:v>35293</c:v>
                </c:pt>
                <c:pt idx="5413">
                  <c:v>35292</c:v>
                </c:pt>
                <c:pt idx="5414">
                  <c:v>35291</c:v>
                </c:pt>
                <c:pt idx="5415">
                  <c:v>35290</c:v>
                </c:pt>
                <c:pt idx="5416">
                  <c:v>35289</c:v>
                </c:pt>
                <c:pt idx="5417">
                  <c:v>35286</c:v>
                </c:pt>
                <c:pt idx="5418">
                  <c:v>35285</c:v>
                </c:pt>
                <c:pt idx="5419">
                  <c:v>35284</c:v>
                </c:pt>
                <c:pt idx="5420">
                  <c:v>35283</c:v>
                </c:pt>
                <c:pt idx="5421">
                  <c:v>35282</c:v>
                </c:pt>
                <c:pt idx="5422">
                  <c:v>35279</c:v>
                </c:pt>
                <c:pt idx="5423">
                  <c:v>35278</c:v>
                </c:pt>
                <c:pt idx="5424">
                  <c:v>35277</c:v>
                </c:pt>
                <c:pt idx="5425">
                  <c:v>35276</c:v>
                </c:pt>
                <c:pt idx="5426">
                  <c:v>35275</c:v>
                </c:pt>
                <c:pt idx="5427">
                  <c:v>35272</c:v>
                </c:pt>
                <c:pt idx="5428">
                  <c:v>35271</c:v>
                </c:pt>
                <c:pt idx="5429">
                  <c:v>35270</c:v>
                </c:pt>
                <c:pt idx="5430">
                  <c:v>35269</c:v>
                </c:pt>
                <c:pt idx="5431">
                  <c:v>35268</c:v>
                </c:pt>
                <c:pt idx="5432">
                  <c:v>35265</c:v>
                </c:pt>
                <c:pt idx="5433">
                  <c:v>35264</c:v>
                </c:pt>
                <c:pt idx="5434">
                  <c:v>35263</c:v>
                </c:pt>
                <c:pt idx="5435">
                  <c:v>35262</c:v>
                </c:pt>
                <c:pt idx="5436">
                  <c:v>35261</c:v>
                </c:pt>
                <c:pt idx="5437">
                  <c:v>35258</c:v>
                </c:pt>
                <c:pt idx="5438">
                  <c:v>35257</c:v>
                </c:pt>
                <c:pt idx="5439">
                  <c:v>35256</c:v>
                </c:pt>
                <c:pt idx="5440">
                  <c:v>35255</c:v>
                </c:pt>
                <c:pt idx="5441">
                  <c:v>35254</c:v>
                </c:pt>
                <c:pt idx="5442">
                  <c:v>35251</c:v>
                </c:pt>
                <c:pt idx="5443">
                  <c:v>35249</c:v>
                </c:pt>
                <c:pt idx="5444">
                  <c:v>35248</c:v>
                </c:pt>
                <c:pt idx="5445">
                  <c:v>35247</c:v>
                </c:pt>
                <c:pt idx="5446">
                  <c:v>35244</c:v>
                </c:pt>
                <c:pt idx="5447">
                  <c:v>35243</c:v>
                </c:pt>
                <c:pt idx="5448">
                  <c:v>35242</c:v>
                </c:pt>
                <c:pt idx="5449">
                  <c:v>35241</c:v>
                </c:pt>
                <c:pt idx="5450">
                  <c:v>35240</c:v>
                </c:pt>
                <c:pt idx="5451">
                  <c:v>35237</c:v>
                </c:pt>
                <c:pt idx="5452">
                  <c:v>35236</c:v>
                </c:pt>
                <c:pt idx="5453">
                  <c:v>35235</c:v>
                </c:pt>
                <c:pt idx="5454">
                  <c:v>35234</c:v>
                </c:pt>
                <c:pt idx="5455">
                  <c:v>35233</c:v>
                </c:pt>
                <c:pt idx="5456">
                  <c:v>35230</c:v>
                </c:pt>
                <c:pt idx="5457">
                  <c:v>35229</c:v>
                </c:pt>
                <c:pt idx="5458">
                  <c:v>35228</c:v>
                </c:pt>
                <c:pt idx="5459">
                  <c:v>35227</c:v>
                </c:pt>
                <c:pt idx="5460">
                  <c:v>35226</c:v>
                </c:pt>
                <c:pt idx="5461">
                  <c:v>35223</c:v>
                </c:pt>
                <c:pt idx="5462">
                  <c:v>35222</c:v>
                </c:pt>
                <c:pt idx="5463">
                  <c:v>35221</c:v>
                </c:pt>
                <c:pt idx="5464">
                  <c:v>35220</c:v>
                </c:pt>
                <c:pt idx="5465">
                  <c:v>35219</c:v>
                </c:pt>
                <c:pt idx="5466">
                  <c:v>35216</c:v>
                </c:pt>
                <c:pt idx="5467">
                  <c:v>35215</c:v>
                </c:pt>
                <c:pt idx="5468">
                  <c:v>35214</c:v>
                </c:pt>
                <c:pt idx="5469">
                  <c:v>35213</c:v>
                </c:pt>
                <c:pt idx="5470">
                  <c:v>35209</c:v>
                </c:pt>
                <c:pt idx="5471">
                  <c:v>35208</c:v>
                </c:pt>
                <c:pt idx="5472">
                  <c:v>35207</c:v>
                </c:pt>
                <c:pt idx="5473">
                  <c:v>35206</c:v>
                </c:pt>
                <c:pt idx="5474">
                  <c:v>35205</c:v>
                </c:pt>
                <c:pt idx="5475">
                  <c:v>35202</c:v>
                </c:pt>
                <c:pt idx="5476">
                  <c:v>35201</c:v>
                </c:pt>
                <c:pt idx="5477">
                  <c:v>35200</c:v>
                </c:pt>
                <c:pt idx="5478">
                  <c:v>35199</c:v>
                </c:pt>
                <c:pt idx="5479">
                  <c:v>35198</c:v>
                </c:pt>
                <c:pt idx="5480">
                  <c:v>35195</c:v>
                </c:pt>
                <c:pt idx="5481">
                  <c:v>35194</c:v>
                </c:pt>
                <c:pt idx="5482">
                  <c:v>35193</c:v>
                </c:pt>
                <c:pt idx="5483">
                  <c:v>35192</c:v>
                </c:pt>
                <c:pt idx="5484">
                  <c:v>35191</c:v>
                </c:pt>
                <c:pt idx="5485">
                  <c:v>35188</c:v>
                </c:pt>
                <c:pt idx="5486">
                  <c:v>35187</c:v>
                </c:pt>
                <c:pt idx="5487">
                  <c:v>35186</c:v>
                </c:pt>
                <c:pt idx="5488">
                  <c:v>35185</c:v>
                </c:pt>
                <c:pt idx="5489">
                  <c:v>35184</c:v>
                </c:pt>
                <c:pt idx="5490">
                  <c:v>35181</c:v>
                </c:pt>
                <c:pt idx="5491">
                  <c:v>35180</c:v>
                </c:pt>
                <c:pt idx="5492">
                  <c:v>35179</c:v>
                </c:pt>
                <c:pt idx="5493">
                  <c:v>35178</c:v>
                </c:pt>
                <c:pt idx="5494">
                  <c:v>35177</c:v>
                </c:pt>
                <c:pt idx="5495">
                  <c:v>35174</c:v>
                </c:pt>
                <c:pt idx="5496">
                  <c:v>35173</c:v>
                </c:pt>
                <c:pt idx="5497">
                  <c:v>35172</c:v>
                </c:pt>
                <c:pt idx="5498">
                  <c:v>35171</c:v>
                </c:pt>
                <c:pt idx="5499">
                  <c:v>35170</c:v>
                </c:pt>
                <c:pt idx="5500">
                  <c:v>35167</c:v>
                </c:pt>
                <c:pt idx="5501">
                  <c:v>35166</c:v>
                </c:pt>
                <c:pt idx="5502">
                  <c:v>35165</c:v>
                </c:pt>
                <c:pt idx="5503">
                  <c:v>35164</c:v>
                </c:pt>
                <c:pt idx="5504">
                  <c:v>35163</c:v>
                </c:pt>
                <c:pt idx="5505">
                  <c:v>35159</c:v>
                </c:pt>
                <c:pt idx="5506">
                  <c:v>35158</c:v>
                </c:pt>
                <c:pt idx="5507">
                  <c:v>35157</c:v>
                </c:pt>
                <c:pt idx="5508">
                  <c:v>35156</c:v>
                </c:pt>
                <c:pt idx="5509">
                  <c:v>35153</c:v>
                </c:pt>
                <c:pt idx="5510">
                  <c:v>35152</c:v>
                </c:pt>
                <c:pt idx="5511">
                  <c:v>35151</c:v>
                </c:pt>
                <c:pt idx="5512">
                  <c:v>35150</c:v>
                </c:pt>
                <c:pt idx="5513">
                  <c:v>35149</c:v>
                </c:pt>
                <c:pt idx="5514">
                  <c:v>35146</c:v>
                </c:pt>
                <c:pt idx="5515">
                  <c:v>35145</c:v>
                </c:pt>
                <c:pt idx="5516">
                  <c:v>35144</c:v>
                </c:pt>
                <c:pt idx="5517">
                  <c:v>35143</c:v>
                </c:pt>
                <c:pt idx="5518">
                  <c:v>35142</c:v>
                </c:pt>
                <c:pt idx="5519">
                  <c:v>35139</c:v>
                </c:pt>
                <c:pt idx="5520">
                  <c:v>35138</c:v>
                </c:pt>
                <c:pt idx="5521">
                  <c:v>35137</c:v>
                </c:pt>
                <c:pt idx="5522">
                  <c:v>35136</c:v>
                </c:pt>
                <c:pt idx="5523">
                  <c:v>35135</c:v>
                </c:pt>
                <c:pt idx="5524">
                  <c:v>35132</c:v>
                </c:pt>
                <c:pt idx="5525">
                  <c:v>35131</c:v>
                </c:pt>
                <c:pt idx="5526">
                  <c:v>35130</c:v>
                </c:pt>
                <c:pt idx="5527">
                  <c:v>35129</c:v>
                </c:pt>
                <c:pt idx="5528">
                  <c:v>35128</c:v>
                </c:pt>
                <c:pt idx="5529">
                  <c:v>35125</c:v>
                </c:pt>
                <c:pt idx="5530">
                  <c:v>35124</c:v>
                </c:pt>
                <c:pt idx="5531">
                  <c:v>35123</c:v>
                </c:pt>
                <c:pt idx="5532">
                  <c:v>35122</c:v>
                </c:pt>
                <c:pt idx="5533">
                  <c:v>35121</c:v>
                </c:pt>
                <c:pt idx="5534">
                  <c:v>35118</c:v>
                </c:pt>
                <c:pt idx="5535">
                  <c:v>35117</c:v>
                </c:pt>
                <c:pt idx="5536">
                  <c:v>35116</c:v>
                </c:pt>
                <c:pt idx="5537">
                  <c:v>35115</c:v>
                </c:pt>
                <c:pt idx="5538">
                  <c:v>35111</c:v>
                </c:pt>
                <c:pt idx="5539">
                  <c:v>35110</c:v>
                </c:pt>
                <c:pt idx="5540">
                  <c:v>35109</c:v>
                </c:pt>
                <c:pt idx="5541">
                  <c:v>35108</c:v>
                </c:pt>
                <c:pt idx="5542">
                  <c:v>35107</c:v>
                </c:pt>
                <c:pt idx="5543">
                  <c:v>35104</c:v>
                </c:pt>
                <c:pt idx="5544">
                  <c:v>35103</c:v>
                </c:pt>
                <c:pt idx="5545">
                  <c:v>35102</c:v>
                </c:pt>
                <c:pt idx="5546">
                  <c:v>35101</c:v>
                </c:pt>
                <c:pt idx="5547">
                  <c:v>35100</c:v>
                </c:pt>
                <c:pt idx="5548">
                  <c:v>35097</c:v>
                </c:pt>
                <c:pt idx="5549">
                  <c:v>35096</c:v>
                </c:pt>
                <c:pt idx="5550">
                  <c:v>35095</c:v>
                </c:pt>
                <c:pt idx="5551">
                  <c:v>35094</c:v>
                </c:pt>
                <c:pt idx="5552">
                  <c:v>35093</c:v>
                </c:pt>
                <c:pt idx="5553">
                  <c:v>35090</c:v>
                </c:pt>
                <c:pt idx="5554">
                  <c:v>35089</c:v>
                </c:pt>
                <c:pt idx="5555">
                  <c:v>35088</c:v>
                </c:pt>
                <c:pt idx="5556">
                  <c:v>35087</c:v>
                </c:pt>
                <c:pt idx="5557">
                  <c:v>35086</c:v>
                </c:pt>
                <c:pt idx="5558">
                  <c:v>35083</c:v>
                </c:pt>
                <c:pt idx="5559">
                  <c:v>35082</c:v>
                </c:pt>
                <c:pt idx="5560">
                  <c:v>35081</c:v>
                </c:pt>
                <c:pt idx="5561">
                  <c:v>35080</c:v>
                </c:pt>
                <c:pt idx="5562">
                  <c:v>35076</c:v>
                </c:pt>
                <c:pt idx="5563">
                  <c:v>35075</c:v>
                </c:pt>
                <c:pt idx="5564">
                  <c:v>35074</c:v>
                </c:pt>
                <c:pt idx="5565">
                  <c:v>35073</c:v>
                </c:pt>
                <c:pt idx="5566">
                  <c:v>35072</c:v>
                </c:pt>
                <c:pt idx="5567">
                  <c:v>35069</c:v>
                </c:pt>
                <c:pt idx="5568">
                  <c:v>35068</c:v>
                </c:pt>
                <c:pt idx="5569">
                  <c:v>35067</c:v>
                </c:pt>
                <c:pt idx="5570">
                  <c:v>35066</c:v>
                </c:pt>
                <c:pt idx="5571">
                  <c:v>35062</c:v>
                </c:pt>
                <c:pt idx="5572">
                  <c:v>35061</c:v>
                </c:pt>
                <c:pt idx="5573">
                  <c:v>35060</c:v>
                </c:pt>
                <c:pt idx="5574">
                  <c:v>35059</c:v>
                </c:pt>
                <c:pt idx="5575">
                  <c:v>35055</c:v>
                </c:pt>
                <c:pt idx="5576">
                  <c:v>35054</c:v>
                </c:pt>
                <c:pt idx="5577">
                  <c:v>35053</c:v>
                </c:pt>
                <c:pt idx="5578">
                  <c:v>35052</c:v>
                </c:pt>
                <c:pt idx="5579">
                  <c:v>35051</c:v>
                </c:pt>
                <c:pt idx="5580">
                  <c:v>35048</c:v>
                </c:pt>
                <c:pt idx="5581">
                  <c:v>35047</c:v>
                </c:pt>
                <c:pt idx="5582">
                  <c:v>35046</c:v>
                </c:pt>
                <c:pt idx="5583">
                  <c:v>35045</c:v>
                </c:pt>
                <c:pt idx="5584">
                  <c:v>35044</c:v>
                </c:pt>
                <c:pt idx="5585">
                  <c:v>35041</c:v>
                </c:pt>
                <c:pt idx="5586">
                  <c:v>35040</c:v>
                </c:pt>
                <c:pt idx="5587">
                  <c:v>35039</c:v>
                </c:pt>
                <c:pt idx="5588">
                  <c:v>35038</c:v>
                </c:pt>
                <c:pt idx="5589">
                  <c:v>35037</c:v>
                </c:pt>
                <c:pt idx="5590">
                  <c:v>35034</c:v>
                </c:pt>
                <c:pt idx="5591">
                  <c:v>35033</c:v>
                </c:pt>
                <c:pt idx="5592">
                  <c:v>35032</c:v>
                </c:pt>
                <c:pt idx="5593">
                  <c:v>35031</c:v>
                </c:pt>
                <c:pt idx="5594">
                  <c:v>35030</c:v>
                </c:pt>
                <c:pt idx="5595">
                  <c:v>35027</c:v>
                </c:pt>
                <c:pt idx="5596">
                  <c:v>35025</c:v>
                </c:pt>
                <c:pt idx="5597">
                  <c:v>35024</c:v>
                </c:pt>
                <c:pt idx="5598">
                  <c:v>35023</c:v>
                </c:pt>
                <c:pt idx="5599">
                  <c:v>35020</c:v>
                </c:pt>
                <c:pt idx="5600">
                  <c:v>35019</c:v>
                </c:pt>
                <c:pt idx="5601">
                  <c:v>35018</c:v>
                </c:pt>
                <c:pt idx="5602">
                  <c:v>35017</c:v>
                </c:pt>
                <c:pt idx="5603">
                  <c:v>35016</c:v>
                </c:pt>
                <c:pt idx="5604">
                  <c:v>35013</c:v>
                </c:pt>
                <c:pt idx="5605">
                  <c:v>35012</c:v>
                </c:pt>
                <c:pt idx="5606">
                  <c:v>35011</c:v>
                </c:pt>
                <c:pt idx="5607">
                  <c:v>35010</c:v>
                </c:pt>
                <c:pt idx="5608">
                  <c:v>35009</c:v>
                </c:pt>
                <c:pt idx="5609">
                  <c:v>35006</c:v>
                </c:pt>
                <c:pt idx="5610">
                  <c:v>35005</c:v>
                </c:pt>
                <c:pt idx="5611">
                  <c:v>35004</c:v>
                </c:pt>
                <c:pt idx="5612">
                  <c:v>35003</c:v>
                </c:pt>
                <c:pt idx="5613">
                  <c:v>35002</c:v>
                </c:pt>
                <c:pt idx="5614">
                  <c:v>34999</c:v>
                </c:pt>
                <c:pt idx="5615">
                  <c:v>34998</c:v>
                </c:pt>
                <c:pt idx="5616">
                  <c:v>34997</c:v>
                </c:pt>
                <c:pt idx="5617">
                  <c:v>34996</c:v>
                </c:pt>
                <c:pt idx="5618">
                  <c:v>34995</c:v>
                </c:pt>
                <c:pt idx="5619">
                  <c:v>34992</c:v>
                </c:pt>
                <c:pt idx="5620">
                  <c:v>34991</c:v>
                </c:pt>
                <c:pt idx="5621">
                  <c:v>34990</c:v>
                </c:pt>
                <c:pt idx="5622">
                  <c:v>34989</c:v>
                </c:pt>
                <c:pt idx="5623">
                  <c:v>34988</c:v>
                </c:pt>
                <c:pt idx="5624">
                  <c:v>34985</c:v>
                </c:pt>
                <c:pt idx="5625">
                  <c:v>34984</c:v>
                </c:pt>
                <c:pt idx="5626">
                  <c:v>34983</c:v>
                </c:pt>
                <c:pt idx="5627">
                  <c:v>34982</c:v>
                </c:pt>
                <c:pt idx="5628">
                  <c:v>34978</c:v>
                </c:pt>
                <c:pt idx="5629">
                  <c:v>34977</c:v>
                </c:pt>
                <c:pt idx="5630">
                  <c:v>34976</c:v>
                </c:pt>
                <c:pt idx="5631">
                  <c:v>34975</c:v>
                </c:pt>
                <c:pt idx="5632">
                  <c:v>34974</c:v>
                </c:pt>
                <c:pt idx="5633">
                  <c:v>34971</c:v>
                </c:pt>
                <c:pt idx="5634">
                  <c:v>34970</c:v>
                </c:pt>
                <c:pt idx="5635">
                  <c:v>34969</c:v>
                </c:pt>
                <c:pt idx="5636">
                  <c:v>34968</c:v>
                </c:pt>
                <c:pt idx="5637">
                  <c:v>34967</c:v>
                </c:pt>
                <c:pt idx="5638">
                  <c:v>34964</c:v>
                </c:pt>
                <c:pt idx="5639">
                  <c:v>34963</c:v>
                </c:pt>
                <c:pt idx="5640">
                  <c:v>34962</c:v>
                </c:pt>
                <c:pt idx="5641">
                  <c:v>34961</c:v>
                </c:pt>
                <c:pt idx="5642">
                  <c:v>34960</c:v>
                </c:pt>
                <c:pt idx="5643">
                  <c:v>34957</c:v>
                </c:pt>
                <c:pt idx="5644">
                  <c:v>34956</c:v>
                </c:pt>
                <c:pt idx="5645">
                  <c:v>34955</c:v>
                </c:pt>
                <c:pt idx="5646">
                  <c:v>34954</c:v>
                </c:pt>
                <c:pt idx="5647">
                  <c:v>34953</c:v>
                </c:pt>
                <c:pt idx="5648">
                  <c:v>34950</c:v>
                </c:pt>
                <c:pt idx="5649">
                  <c:v>34949</c:v>
                </c:pt>
                <c:pt idx="5650">
                  <c:v>34948</c:v>
                </c:pt>
                <c:pt idx="5651">
                  <c:v>34947</c:v>
                </c:pt>
                <c:pt idx="5652">
                  <c:v>34943</c:v>
                </c:pt>
                <c:pt idx="5653">
                  <c:v>34942</c:v>
                </c:pt>
                <c:pt idx="5654">
                  <c:v>34941</c:v>
                </c:pt>
                <c:pt idx="5655">
                  <c:v>34940</c:v>
                </c:pt>
                <c:pt idx="5656">
                  <c:v>34939</c:v>
                </c:pt>
                <c:pt idx="5657">
                  <c:v>34936</c:v>
                </c:pt>
                <c:pt idx="5658">
                  <c:v>34935</c:v>
                </c:pt>
                <c:pt idx="5659">
                  <c:v>34934</c:v>
                </c:pt>
                <c:pt idx="5660">
                  <c:v>34933</c:v>
                </c:pt>
                <c:pt idx="5661">
                  <c:v>34932</c:v>
                </c:pt>
                <c:pt idx="5662">
                  <c:v>34929</c:v>
                </c:pt>
                <c:pt idx="5663">
                  <c:v>34928</c:v>
                </c:pt>
                <c:pt idx="5664">
                  <c:v>34927</c:v>
                </c:pt>
                <c:pt idx="5665">
                  <c:v>34926</c:v>
                </c:pt>
                <c:pt idx="5666">
                  <c:v>34925</c:v>
                </c:pt>
                <c:pt idx="5667">
                  <c:v>34922</c:v>
                </c:pt>
                <c:pt idx="5668">
                  <c:v>34921</c:v>
                </c:pt>
                <c:pt idx="5669">
                  <c:v>34920</c:v>
                </c:pt>
                <c:pt idx="5670">
                  <c:v>34919</c:v>
                </c:pt>
                <c:pt idx="5671">
                  <c:v>34918</c:v>
                </c:pt>
                <c:pt idx="5672">
                  <c:v>34915</c:v>
                </c:pt>
                <c:pt idx="5673">
                  <c:v>34914</c:v>
                </c:pt>
                <c:pt idx="5674">
                  <c:v>34913</c:v>
                </c:pt>
                <c:pt idx="5675">
                  <c:v>34912</c:v>
                </c:pt>
                <c:pt idx="5676">
                  <c:v>34911</c:v>
                </c:pt>
                <c:pt idx="5677">
                  <c:v>34908</c:v>
                </c:pt>
                <c:pt idx="5678">
                  <c:v>34907</c:v>
                </c:pt>
                <c:pt idx="5679">
                  <c:v>34906</c:v>
                </c:pt>
                <c:pt idx="5680">
                  <c:v>34905</c:v>
                </c:pt>
                <c:pt idx="5681">
                  <c:v>34904</c:v>
                </c:pt>
                <c:pt idx="5682">
                  <c:v>34901</c:v>
                </c:pt>
                <c:pt idx="5683">
                  <c:v>34900</c:v>
                </c:pt>
                <c:pt idx="5684">
                  <c:v>34899</c:v>
                </c:pt>
                <c:pt idx="5685">
                  <c:v>34898</c:v>
                </c:pt>
                <c:pt idx="5686">
                  <c:v>34897</c:v>
                </c:pt>
                <c:pt idx="5687">
                  <c:v>34894</c:v>
                </c:pt>
                <c:pt idx="5688">
                  <c:v>34893</c:v>
                </c:pt>
                <c:pt idx="5689">
                  <c:v>34892</c:v>
                </c:pt>
                <c:pt idx="5690">
                  <c:v>34891</c:v>
                </c:pt>
                <c:pt idx="5691">
                  <c:v>34890</c:v>
                </c:pt>
                <c:pt idx="5692">
                  <c:v>34887</c:v>
                </c:pt>
                <c:pt idx="5693">
                  <c:v>34886</c:v>
                </c:pt>
                <c:pt idx="5694">
                  <c:v>34885</c:v>
                </c:pt>
                <c:pt idx="5695">
                  <c:v>34883</c:v>
                </c:pt>
                <c:pt idx="5696">
                  <c:v>34880</c:v>
                </c:pt>
                <c:pt idx="5697">
                  <c:v>34879</c:v>
                </c:pt>
                <c:pt idx="5698">
                  <c:v>34878</c:v>
                </c:pt>
                <c:pt idx="5699">
                  <c:v>34877</c:v>
                </c:pt>
                <c:pt idx="5700">
                  <c:v>34876</c:v>
                </c:pt>
                <c:pt idx="5701">
                  <c:v>34873</c:v>
                </c:pt>
                <c:pt idx="5702">
                  <c:v>34872</c:v>
                </c:pt>
                <c:pt idx="5703">
                  <c:v>34871</c:v>
                </c:pt>
                <c:pt idx="5704">
                  <c:v>34870</c:v>
                </c:pt>
                <c:pt idx="5705">
                  <c:v>34869</c:v>
                </c:pt>
                <c:pt idx="5706">
                  <c:v>34866</c:v>
                </c:pt>
                <c:pt idx="5707">
                  <c:v>34865</c:v>
                </c:pt>
                <c:pt idx="5708">
                  <c:v>34864</c:v>
                </c:pt>
                <c:pt idx="5709">
                  <c:v>34863</c:v>
                </c:pt>
                <c:pt idx="5710">
                  <c:v>34862</c:v>
                </c:pt>
                <c:pt idx="5711">
                  <c:v>34859</c:v>
                </c:pt>
                <c:pt idx="5712">
                  <c:v>34858</c:v>
                </c:pt>
                <c:pt idx="5713">
                  <c:v>34857</c:v>
                </c:pt>
                <c:pt idx="5714">
                  <c:v>34856</c:v>
                </c:pt>
                <c:pt idx="5715">
                  <c:v>34855</c:v>
                </c:pt>
                <c:pt idx="5716">
                  <c:v>34852</c:v>
                </c:pt>
                <c:pt idx="5717">
                  <c:v>34851</c:v>
                </c:pt>
                <c:pt idx="5718">
                  <c:v>34850</c:v>
                </c:pt>
                <c:pt idx="5719">
                  <c:v>34849</c:v>
                </c:pt>
                <c:pt idx="5720">
                  <c:v>34845</c:v>
                </c:pt>
                <c:pt idx="5721">
                  <c:v>34844</c:v>
                </c:pt>
                <c:pt idx="5722">
                  <c:v>34843</c:v>
                </c:pt>
                <c:pt idx="5723">
                  <c:v>34842</c:v>
                </c:pt>
                <c:pt idx="5724">
                  <c:v>34841</c:v>
                </c:pt>
                <c:pt idx="5725">
                  <c:v>34838</c:v>
                </c:pt>
                <c:pt idx="5726">
                  <c:v>34837</c:v>
                </c:pt>
                <c:pt idx="5727">
                  <c:v>34836</c:v>
                </c:pt>
                <c:pt idx="5728">
                  <c:v>34835</c:v>
                </c:pt>
                <c:pt idx="5729">
                  <c:v>34834</c:v>
                </c:pt>
                <c:pt idx="5730">
                  <c:v>34831</c:v>
                </c:pt>
                <c:pt idx="5731">
                  <c:v>34830</c:v>
                </c:pt>
                <c:pt idx="5732">
                  <c:v>34829</c:v>
                </c:pt>
                <c:pt idx="5733">
                  <c:v>34828</c:v>
                </c:pt>
                <c:pt idx="5734">
                  <c:v>34827</c:v>
                </c:pt>
                <c:pt idx="5735">
                  <c:v>34824</c:v>
                </c:pt>
                <c:pt idx="5736">
                  <c:v>34823</c:v>
                </c:pt>
                <c:pt idx="5737">
                  <c:v>34822</c:v>
                </c:pt>
                <c:pt idx="5738">
                  <c:v>34821</c:v>
                </c:pt>
                <c:pt idx="5739">
                  <c:v>34820</c:v>
                </c:pt>
                <c:pt idx="5740">
                  <c:v>34817</c:v>
                </c:pt>
                <c:pt idx="5741">
                  <c:v>34816</c:v>
                </c:pt>
                <c:pt idx="5742">
                  <c:v>34815</c:v>
                </c:pt>
                <c:pt idx="5743">
                  <c:v>34814</c:v>
                </c:pt>
                <c:pt idx="5744">
                  <c:v>34813</c:v>
                </c:pt>
                <c:pt idx="5745">
                  <c:v>34810</c:v>
                </c:pt>
                <c:pt idx="5746">
                  <c:v>34809</c:v>
                </c:pt>
                <c:pt idx="5747">
                  <c:v>34808</c:v>
                </c:pt>
                <c:pt idx="5748">
                  <c:v>34807</c:v>
                </c:pt>
                <c:pt idx="5749">
                  <c:v>34806</c:v>
                </c:pt>
                <c:pt idx="5750">
                  <c:v>34802</c:v>
                </c:pt>
                <c:pt idx="5751">
                  <c:v>34801</c:v>
                </c:pt>
                <c:pt idx="5752">
                  <c:v>34800</c:v>
                </c:pt>
                <c:pt idx="5753">
                  <c:v>34799</c:v>
                </c:pt>
                <c:pt idx="5754">
                  <c:v>34796</c:v>
                </c:pt>
                <c:pt idx="5755">
                  <c:v>34795</c:v>
                </c:pt>
                <c:pt idx="5756">
                  <c:v>34794</c:v>
                </c:pt>
                <c:pt idx="5757">
                  <c:v>34793</c:v>
                </c:pt>
                <c:pt idx="5758">
                  <c:v>34792</c:v>
                </c:pt>
                <c:pt idx="5759">
                  <c:v>34789</c:v>
                </c:pt>
                <c:pt idx="5760">
                  <c:v>34788</c:v>
                </c:pt>
                <c:pt idx="5761">
                  <c:v>34787</c:v>
                </c:pt>
                <c:pt idx="5762">
                  <c:v>34786</c:v>
                </c:pt>
                <c:pt idx="5763">
                  <c:v>34785</c:v>
                </c:pt>
                <c:pt idx="5764">
                  <c:v>34782</c:v>
                </c:pt>
                <c:pt idx="5765">
                  <c:v>34781</c:v>
                </c:pt>
                <c:pt idx="5766">
                  <c:v>34780</c:v>
                </c:pt>
                <c:pt idx="5767">
                  <c:v>34779</c:v>
                </c:pt>
                <c:pt idx="5768">
                  <c:v>34778</c:v>
                </c:pt>
                <c:pt idx="5769">
                  <c:v>34775</c:v>
                </c:pt>
                <c:pt idx="5770">
                  <c:v>34774</c:v>
                </c:pt>
                <c:pt idx="5771">
                  <c:v>34773</c:v>
                </c:pt>
                <c:pt idx="5772">
                  <c:v>34772</c:v>
                </c:pt>
                <c:pt idx="5773">
                  <c:v>34771</c:v>
                </c:pt>
                <c:pt idx="5774">
                  <c:v>34768</c:v>
                </c:pt>
                <c:pt idx="5775">
                  <c:v>34767</c:v>
                </c:pt>
                <c:pt idx="5776">
                  <c:v>34766</c:v>
                </c:pt>
                <c:pt idx="5777">
                  <c:v>34765</c:v>
                </c:pt>
                <c:pt idx="5778">
                  <c:v>34764</c:v>
                </c:pt>
                <c:pt idx="5779">
                  <c:v>34761</c:v>
                </c:pt>
                <c:pt idx="5780">
                  <c:v>34760</c:v>
                </c:pt>
                <c:pt idx="5781">
                  <c:v>34759</c:v>
                </c:pt>
                <c:pt idx="5782">
                  <c:v>34758</c:v>
                </c:pt>
                <c:pt idx="5783">
                  <c:v>34757</c:v>
                </c:pt>
                <c:pt idx="5784">
                  <c:v>34754</c:v>
                </c:pt>
                <c:pt idx="5785">
                  <c:v>34753</c:v>
                </c:pt>
                <c:pt idx="5786">
                  <c:v>34752</c:v>
                </c:pt>
                <c:pt idx="5787">
                  <c:v>34751</c:v>
                </c:pt>
                <c:pt idx="5788">
                  <c:v>34747</c:v>
                </c:pt>
                <c:pt idx="5789">
                  <c:v>34746</c:v>
                </c:pt>
                <c:pt idx="5790">
                  <c:v>34745</c:v>
                </c:pt>
                <c:pt idx="5791">
                  <c:v>34744</c:v>
                </c:pt>
                <c:pt idx="5792">
                  <c:v>34743</c:v>
                </c:pt>
                <c:pt idx="5793">
                  <c:v>34740</c:v>
                </c:pt>
                <c:pt idx="5794">
                  <c:v>34739</c:v>
                </c:pt>
                <c:pt idx="5795">
                  <c:v>34738</c:v>
                </c:pt>
                <c:pt idx="5796">
                  <c:v>34737</c:v>
                </c:pt>
                <c:pt idx="5797">
                  <c:v>34736</c:v>
                </c:pt>
                <c:pt idx="5798">
                  <c:v>34733</c:v>
                </c:pt>
                <c:pt idx="5799">
                  <c:v>34732</c:v>
                </c:pt>
                <c:pt idx="5800">
                  <c:v>34731</c:v>
                </c:pt>
                <c:pt idx="5801">
                  <c:v>34730</c:v>
                </c:pt>
                <c:pt idx="5802">
                  <c:v>34729</c:v>
                </c:pt>
                <c:pt idx="5803">
                  <c:v>34726</c:v>
                </c:pt>
                <c:pt idx="5804">
                  <c:v>34725</c:v>
                </c:pt>
                <c:pt idx="5805">
                  <c:v>34724</c:v>
                </c:pt>
                <c:pt idx="5806">
                  <c:v>34723</c:v>
                </c:pt>
                <c:pt idx="5807">
                  <c:v>34722</c:v>
                </c:pt>
                <c:pt idx="5808">
                  <c:v>34719</c:v>
                </c:pt>
                <c:pt idx="5809">
                  <c:v>34718</c:v>
                </c:pt>
                <c:pt idx="5810">
                  <c:v>34717</c:v>
                </c:pt>
                <c:pt idx="5811">
                  <c:v>34716</c:v>
                </c:pt>
                <c:pt idx="5812">
                  <c:v>34712</c:v>
                </c:pt>
                <c:pt idx="5813">
                  <c:v>34711</c:v>
                </c:pt>
                <c:pt idx="5814">
                  <c:v>34710</c:v>
                </c:pt>
                <c:pt idx="5815">
                  <c:v>34709</c:v>
                </c:pt>
                <c:pt idx="5816">
                  <c:v>34708</c:v>
                </c:pt>
                <c:pt idx="5817">
                  <c:v>34705</c:v>
                </c:pt>
                <c:pt idx="5818">
                  <c:v>34704</c:v>
                </c:pt>
                <c:pt idx="5819">
                  <c:v>34703</c:v>
                </c:pt>
                <c:pt idx="5820">
                  <c:v>34702</c:v>
                </c:pt>
                <c:pt idx="5821">
                  <c:v>34698</c:v>
                </c:pt>
                <c:pt idx="5822">
                  <c:v>34697</c:v>
                </c:pt>
                <c:pt idx="5823">
                  <c:v>34696</c:v>
                </c:pt>
                <c:pt idx="5824">
                  <c:v>34695</c:v>
                </c:pt>
                <c:pt idx="5825">
                  <c:v>34691</c:v>
                </c:pt>
                <c:pt idx="5826">
                  <c:v>34690</c:v>
                </c:pt>
                <c:pt idx="5827">
                  <c:v>34689</c:v>
                </c:pt>
                <c:pt idx="5828">
                  <c:v>34688</c:v>
                </c:pt>
                <c:pt idx="5829">
                  <c:v>34687</c:v>
                </c:pt>
                <c:pt idx="5830">
                  <c:v>34684</c:v>
                </c:pt>
                <c:pt idx="5831">
                  <c:v>34683</c:v>
                </c:pt>
                <c:pt idx="5832">
                  <c:v>34682</c:v>
                </c:pt>
                <c:pt idx="5833">
                  <c:v>34681</c:v>
                </c:pt>
                <c:pt idx="5834">
                  <c:v>34680</c:v>
                </c:pt>
                <c:pt idx="5835">
                  <c:v>34677</c:v>
                </c:pt>
                <c:pt idx="5836">
                  <c:v>34676</c:v>
                </c:pt>
                <c:pt idx="5837">
                  <c:v>34675</c:v>
                </c:pt>
                <c:pt idx="5838">
                  <c:v>34674</c:v>
                </c:pt>
                <c:pt idx="5839">
                  <c:v>34673</c:v>
                </c:pt>
                <c:pt idx="5840">
                  <c:v>34670</c:v>
                </c:pt>
                <c:pt idx="5841">
                  <c:v>34669</c:v>
                </c:pt>
                <c:pt idx="5842">
                  <c:v>34668</c:v>
                </c:pt>
                <c:pt idx="5843">
                  <c:v>34667</c:v>
                </c:pt>
                <c:pt idx="5844">
                  <c:v>34666</c:v>
                </c:pt>
                <c:pt idx="5845">
                  <c:v>34663</c:v>
                </c:pt>
                <c:pt idx="5846">
                  <c:v>34661</c:v>
                </c:pt>
                <c:pt idx="5847">
                  <c:v>34660</c:v>
                </c:pt>
                <c:pt idx="5848">
                  <c:v>34659</c:v>
                </c:pt>
                <c:pt idx="5849">
                  <c:v>34656</c:v>
                </c:pt>
                <c:pt idx="5850">
                  <c:v>34655</c:v>
                </c:pt>
                <c:pt idx="5851">
                  <c:v>34654</c:v>
                </c:pt>
                <c:pt idx="5852">
                  <c:v>34653</c:v>
                </c:pt>
                <c:pt idx="5853">
                  <c:v>34652</c:v>
                </c:pt>
                <c:pt idx="5854">
                  <c:v>34648</c:v>
                </c:pt>
                <c:pt idx="5855">
                  <c:v>34647</c:v>
                </c:pt>
                <c:pt idx="5856">
                  <c:v>34646</c:v>
                </c:pt>
                <c:pt idx="5857">
                  <c:v>34645</c:v>
                </c:pt>
                <c:pt idx="5858">
                  <c:v>34642</c:v>
                </c:pt>
                <c:pt idx="5859">
                  <c:v>34641</c:v>
                </c:pt>
                <c:pt idx="5860">
                  <c:v>34640</c:v>
                </c:pt>
                <c:pt idx="5861">
                  <c:v>34639</c:v>
                </c:pt>
                <c:pt idx="5862">
                  <c:v>34638</c:v>
                </c:pt>
                <c:pt idx="5863">
                  <c:v>34635</c:v>
                </c:pt>
                <c:pt idx="5864">
                  <c:v>34634</c:v>
                </c:pt>
                <c:pt idx="5865">
                  <c:v>34633</c:v>
                </c:pt>
                <c:pt idx="5866">
                  <c:v>34632</c:v>
                </c:pt>
                <c:pt idx="5867">
                  <c:v>34631</c:v>
                </c:pt>
                <c:pt idx="5868">
                  <c:v>34628</c:v>
                </c:pt>
                <c:pt idx="5869">
                  <c:v>34627</c:v>
                </c:pt>
                <c:pt idx="5870">
                  <c:v>34626</c:v>
                </c:pt>
                <c:pt idx="5871">
                  <c:v>34625</c:v>
                </c:pt>
                <c:pt idx="5872">
                  <c:v>34624</c:v>
                </c:pt>
                <c:pt idx="5873">
                  <c:v>34621</c:v>
                </c:pt>
                <c:pt idx="5874">
                  <c:v>34620</c:v>
                </c:pt>
                <c:pt idx="5875">
                  <c:v>34619</c:v>
                </c:pt>
                <c:pt idx="5876">
                  <c:v>34618</c:v>
                </c:pt>
                <c:pt idx="5877">
                  <c:v>34614</c:v>
                </c:pt>
                <c:pt idx="5878">
                  <c:v>34613</c:v>
                </c:pt>
                <c:pt idx="5879">
                  <c:v>34612</c:v>
                </c:pt>
                <c:pt idx="5880">
                  <c:v>34611</c:v>
                </c:pt>
                <c:pt idx="5881">
                  <c:v>34610</c:v>
                </c:pt>
                <c:pt idx="5882">
                  <c:v>34607</c:v>
                </c:pt>
                <c:pt idx="5883">
                  <c:v>34606</c:v>
                </c:pt>
                <c:pt idx="5884">
                  <c:v>34605</c:v>
                </c:pt>
                <c:pt idx="5885">
                  <c:v>34604</c:v>
                </c:pt>
                <c:pt idx="5886">
                  <c:v>34603</c:v>
                </c:pt>
                <c:pt idx="5887">
                  <c:v>34600</c:v>
                </c:pt>
                <c:pt idx="5888">
                  <c:v>34599</c:v>
                </c:pt>
                <c:pt idx="5889">
                  <c:v>34598</c:v>
                </c:pt>
                <c:pt idx="5890">
                  <c:v>34597</c:v>
                </c:pt>
                <c:pt idx="5891">
                  <c:v>34596</c:v>
                </c:pt>
                <c:pt idx="5892">
                  <c:v>34593</c:v>
                </c:pt>
                <c:pt idx="5893">
                  <c:v>34592</c:v>
                </c:pt>
                <c:pt idx="5894">
                  <c:v>34591</c:v>
                </c:pt>
                <c:pt idx="5895">
                  <c:v>34590</c:v>
                </c:pt>
                <c:pt idx="5896">
                  <c:v>34589</c:v>
                </c:pt>
                <c:pt idx="5897">
                  <c:v>34586</c:v>
                </c:pt>
                <c:pt idx="5898">
                  <c:v>34585</c:v>
                </c:pt>
                <c:pt idx="5899">
                  <c:v>34584</c:v>
                </c:pt>
                <c:pt idx="5900">
                  <c:v>34583</c:v>
                </c:pt>
                <c:pt idx="5901">
                  <c:v>34579</c:v>
                </c:pt>
                <c:pt idx="5902">
                  <c:v>34578</c:v>
                </c:pt>
                <c:pt idx="5903">
                  <c:v>34577</c:v>
                </c:pt>
                <c:pt idx="5904">
                  <c:v>34576</c:v>
                </c:pt>
                <c:pt idx="5905">
                  <c:v>34575</c:v>
                </c:pt>
                <c:pt idx="5906">
                  <c:v>34572</c:v>
                </c:pt>
                <c:pt idx="5907">
                  <c:v>34571</c:v>
                </c:pt>
                <c:pt idx="5908">
                  <c:v>34570</c:v>
                </c:pt>
                <c:pt idx="5909">
                  <c:v>34569</c:v>
                </c:pt>
                <c:pt idx="5910">
                  <c:v>34568</c:v>
                </c:pt>
                <c:pt idx="5911">
                  <c:v>34565</c:v>
                </c:pt>
                <c:pt idx="5912">
                  <c:v>34564</c:v>
                </c:pt>
                <c:pt idx="5913">
                  <c:v>34563</c:v>
                </c:pt>
                <c:pt idx="5914">
                  <c:v>34562</c:v>
                </c:pt>
                <c:pt idx="5915">
                  <c:v>34561</c:v>
                </c:pt>
                <c:pt idx="5916">
                  <c:v>34558</c:v>
                </c:pt>
                <c:pt idx="5917">
                  <c:v>34557</c:v>
                </c:pt>
                <c:pt idx="5918">
                  <c:v>34556</c:v>
                </c:pt>
                <c:pt idx="5919">
                  <c:v>34555</c:v>
                </c:pt>
                <c:pt idx="5920">
                  <c:v>34554</c:v>
                </c:pt>
                <c:pt idx="5921">
                  <c:v>34551</c:v>
                </c:pt>
                <c:pt idx="5922">
                  <c:v>34550</c:v>
                </c:pt>
                <c:pt idx="5923">
                  <c:v>34549</c:v>
                </c:pt>
                <c:pt idx="5924">
                  <c:v>34548</c:v>
                </c:pt>
                <c:pt idx="5925">
                  <c:v>34547</c:v>
                </c:pt>
                <c:pt idx="5926">
                  <c:v>34544</c:v>
                </c:pt>
                <c:pt idx="5927">
                  <c:v>34543</c:v>
                </c:pt>
                <c:pt idx="5928">
                  <c:v>34542</c:v>
                </c:pt>
                <c:pt idx="5929">
                  <c:v>34541</c:v>
                </c:pt>
                <c:pt idx="5930">
                  <c:v>34540</c:v>
                </c:pt>
                <c:pt idx="5931">
                  <c:v>34537</c:v>
                </c:pt>
                <c:pt idx="5932">
                  <c:v>34536</c:v>
                </c:pt>
                <c:pt idx="5933">
                  <c:v>34535</c:v>
                </c:pt>
                <c:pt idx="5934">
                  <c:v>34534</c:v>
                </c:pt>
                <c:pt idx="5935">
                  <c:v>34533</c:v>
                </c:pt>
                <c:pt idx="5936">
                  <c:v>34530</c:v>
                </c:pt>
                <c:pt idx="5937">
                  <c:v>34529</c:v>
                </c:pt>
                <c:pt idx="5938">
                  <c:v>34528</c:v>
                </c:pt>
                <c:pt idx="5939">
                  <c:v>34527</c:v>
                </c:pt>
                <c:pt idx="5940">
                  <c:v>34526</c:v>
                </c:pt>
                <c:pt idx="5941">
                  <c:v>34523</c:v>
                </c:pt>
                <c:pt idx="5942">
                  <c:v>34522</c:v>
                </c:pt>
                <c:pt idx="5943">
                  <c:v>34521</c:v>
                </c:pt>
                <c:pt idx="5944">
                  <c:v>34520</c:v>
                </c:pt>
                <c:pt idx="5945">
                  <c:v>34516</c:v>
                </c:pt>
                <c:pt idx="5946">
                  <c:v>34515</c:v>
                </c:pt>
                <c:pt idx="5947">
                  <c:v>34514</c:v>
                </c:pt>
                <c:pt idx="5948">
                  <c:v>34513</c:v>
                </c:pt>
                <c:pt idx="5949">
                  <c:v>34512</c:v>
                </c:pt>
                <c:pt idx="5950">
                  <c:v>34509</c:v>
                </c:pt>
                <c:pt idx="5951">
                  <c:v>34508</c:v>
                </c:pt>
                <c:pt idx="5952">
                  <c:v>34507</c:v>
                </c:pt>
                <c:pt idx="5953">
                  <c:v>34506</c:v>
                </c:pt>
                <c:pt idx="5954">
                  <c:v>34505</c:v>
                </c:pt>
                <c:pt idx="5955">
                  <c:v>34502</c:v>
                </c:pt>
                <c:pt idx="5956">
                  <c:v>34501</c:v>
                </c:pt>
                <c:pt idx="5957">
                  <c:v>34500</c:v>
                </c:pt>
                <c:pt idx="5958">
                  <c:v>34499</c:v>
                </c:pt>
                <c:pt idx="5959">
                  <c:v>34498</c:v>
                </c:pt>
                <c:pt idx="5960">
                  <c:v>34495</c:v>
                </c:pt>
                <c:pt idx="5961">
                  <c:v>34494</c:v>
                </c:pt>
                <c:pt idx="5962">
                  <c:v>34493</c:v>
                </c:pt>
                <c:pt idx="5963">
                  <c:v>34492</c:v>
                </c:pt>
                <c:pt idx="5964">
                  <c:v>34491</c:v>
                </c:pt>
                <c:pt idx="5965">
                  <c:v>34488</c:v>
                </c:pt>
                <c:pt idx="5966">
                  <c:v>34487</c:v>
                </c:pt>
                <c:pt idx="5967">
                  <c:v>34486</c:v>
                </c:pt>
                <c:pt idx="5968">
                  <c:v>34485</c:v>
                </c:pt>
                <c:pt idx="5969">
                  <c:v>34481</c:v>
                </c:pt>
                <c:pt idx="5970">
                  <c:v>34480</c:v>
                </c:pt>
                <c:pt idx="5971">
                  <c:v>34479</c:v>
                </c:pt>
                <c:pt idx="5972">
                  <c:v>34478</c:v>
                </c:pt>
                <c:pt idx="5973">
                  <c:v>34477</c:v>
                </c:pt>
                <c:pt idx="5974">
                  <c:v>34474</c:v>
                </c:pt>
                <c:pt idx="5975">
                  <c:v>34473</c:v>
                </c:pt>
                <c:pt idx="5976">
                  <c:v>34472</c:v>
                </c:pt>
                <c:pt idx="5977">
                  <c:v>34471</c:v>
                </c:pt>
                <c:pt idx="5978">
                  <c:v>34470</c:v>
                </c:pt>
                <c:pt idx="5979">
                  <c:v>34467</c:v>
                </c:pt>
                <c:pt idx="5980">
                  <c:v>34466</c:v>
                </c:pt>
                <c:pt idx="5981">
                  <c:v>34465</c:v>
                </c:pt>
                <c:pt idx="5982">
                  <c:v>34464</c:v>
                </c:pt>
                <c:pt idx="5983">
                  <c:v>34463</c:v>
                </c:pt>
                <c:pt idx="5984">
                  <c:v>34460</c:v>
                </c:pt>
                <c:pt idx="5985">
                  <c:v>34459</c:v>
                </c:pt>
                <c:pt idx="5986">
                  <c:v>34458</c:v>
                </c:pt>
                <c:pt idx="5987">
                  <c:v>34457</c:v>
                </c:pt>
                <c:pt idx="5988">
                  <c:v>34456</c:v>
                </c:pt>
                <c:pt idx="5989">
                  <c:v>34453</c:v>
                </c:pt>
                <c:pt idx="5990">
                  <c:v>34452</c:v>
                </c:pt>
                <c:pt idx="5991">
                  <c:v>34451</c:v>
                </c:pt>
                <c:pt idx="5992">
                  <c:v>34450</c:v>
                </c:pt>
                <c:pt idx="5993">
                  <c:v>34449</c:v>
                </c:pt>
                <c:pt idx="5994">
                  <c:v>34446</c:v>
                </c:pt>
                <c:pt idx="5995">
                  <c:v>34445</c:v>
                </c:pt>
                <c:pt idx="5996">
                  <c:v>34444</c:v>
                </c:pt>
                <c:pt idx="5997">
                  <c:v>34443</c:v>
                </c:pt>
                <c:pt idx="5998">
                  <c:v>34442</c:v>
                </c:pt>
                <c:pt idx="5999">
                  <c:v>34439</c:v>
                </c:pt>
                <c:pt idx="6000">
                  <c:v>34438</c:v>
                </c:pt>
                <c:pt idx="6001">
                  <c:v>34437</c:v>
                </c:pt>
                <c:pt idx="6002">
                  <c:v>34436</c:v>
                </c:pt>
                <c:pt idx="6003">
                  <c:v>34435</c:v>
                </c:pt>
                <c:pt idx="6004">
                  <c:v>34432</c:v>
                </c:pt>
                <c:pt idx="6005">
                  <c:v>34431</c:v>
                </c:pt>
                <c:pt idx="6006">
                  <c:v>34430</c:v>
                </c:pt>
                <c:pt idx="6007">
                  <c:v>34429</c:v>
                </c:pt>
                <c:pt idx="6008">
                  <c:v>34428</c:v>
                </c:pt>
                <c:pt idx="6009">
                  <c:v>34424</c:v>
                </c:pt>
                <c:pt idx="6010">
                  <c:v>34423</c:v>
                </c:pt>
                <c:pt idx="6011">
                  <c:v>34422</c:v>
                </c:pt>
                <c:pt idx="6012">
                  <c:v>34421</c:v>
                </c:pt>
                <c:pt idx="6013">
                  <c:v>34418</c:v>
                </c:pt>
                <c:pt idx="6014">
                  <c:v>34417</c:v>
                </c:pt>
                <c:pt idx="6015">
                  <c:v>34416</c:v>
                </c:pt>
                <c:pt idx="6016">
                  <c:v>34415</c:v>
                </c:pt>
                <c:pt idx="6017">
                  <c:v>34414</c:v>
                </c:pt>
                <c:pt idx="6018">
                  <c:v>34411</c:v>
                </c:pt>
                <c:pt idx="6019">
                  <c:v>34410</c:v>
                </c:pt>
                <c:pt idx="6020">
                  <c:v>34409</c:v>
                </c:pt>
                <c:pt idx="6021">
                  <c:v>34408</c:v>
                </c:pt>
                <c:pt idx="6022">
                  <c:v>34407</c:v>
                </c:pt>
                <c:pt idx="6023">
                  <c:v>34404</c:v>
                </c:pt>
                <c:pt idx="6024">
                  <c:v>34403</c:v>
                </c:pt>
                <c:pt idx="6025">
                  <c:v>34402</c:v>
                </c:pt>
                <c:pt idx="6026">
                  <c:v>34401</c:v>
                </c:pt>
                <c:pt idx="6027">
                  <c:v>34400</c:v>
                </c:pt>
                <c:pt idx="6028">
                  <c:v>34397</c:v>
                </c:pt>
                <c:pt idx="6029">
                  <c:v>34396</c:v>
                </c:pt>
                <c:pt idx="6030">
                  <c:v>34395</c:v>
                </c:pt>
                <c:pt idx="6031">
                  <c:v>34394</c:v>
                </c:pt>
                <c:pt idx="6032">
                  <c:v>34393</c:v>
                </c:pt>
                <c:pt idx="6033">
                  <c:v>34390</c:v>
                </c:pt>
                <c:pt idx="6034">
                  <c:v>34389</c:v>
                </c:pt>
                <c:pt idx="6035">
                  <c:v>34388</c:v>
                </c:pt>
                <c:pt idx="6036">
                  <c:v>34387</c:v>
                </c:pt>
                <c:pt idx="6037">
                  <c:v>34383</c:v>
                </c:pt>
                <c:pt idx="6038">
                  <c:v>34382</c:v>
                </c:pt>
                <c:pt idx="6039">
                  <c:v>34381</c:v>
                </c:pt>
                <c:pt idx="6040">
                  <c:v>34380</c:v>
                </c:pt>
                <c:pt idx="6041">
                  <c:v>34379</c:v>
                </c:pt>
                <c:pt idx="6042">
                  <c:v>34376</c:v>
                </c:pt>
                <c:pt idx="6043">
                  <c:v>34375</c:v>
                </c:pt>
                <c:pt idx="6044">
                  <c:v>34374</c:v>
                </c:pt>
                <c:pt idx="6045">
                  <c:v>34373</c:v>
                </c:pt>
                <c:pt idx="6046">
                  <c:v>34372</c:v>
                </c:pt>
                <c:pt idx="6047">
                  <c:v>34369</c:v>
                </c:pt>
                <c:pt idx="6048">
                  <c:v>34368</c:v>
                </c:pt>
                <c:pt idx="6049">
                  <c:v>34367</c:v>
                </c:pt>
                <c:pt idx="6050">
                  <c:v>34366</c:v>
                </c:pt>
                <c:pt idx="6051">
                  <c:v>34365</c:v>
                </c:pt>
                <c:pt idx="6052">
                  <c:v>34362</c:v>
                </c:pt>
                <c:pt idx="6053">
                  <c:v>34361</c:v>
                </c:pt>
                <c:pt idx="6054">
                  <c:v>34360</c:v>
                </c:pt>
                <c:pt idx="6055">
                  <c:v>34359</c:v>
                </c:pt>
                <c:pt idx="6056">
                  <c:v>34358</c:v>
                </c:pt>
                <c:pt idx="6057">
                  <c:v>34355</c:v>
                </c:pt>
                <c:pt idx="6058">
                  <c:v>34354</c:v>
                </c:pt>
                <c:pt idx="6059">
                  <c:v>34353</c:v>
                </c:pt>
                <c:pt idx="6060">
                  <c:v>34352</c:v>
                </c:pt>
                <c:pt idx="6061">
                  <c:v>34348</c:v>
                </c:pt>
                <c:pt idx="6062">
                  <c:v>34347</c:v>
                </c:pt>
                <c:pt idx="6063">
                  <c:v>34346</c:v>
                </c:pt>
                <c:pt idx="6064">
                  <c:v>34345</c:v>
                </c:pt>
                <c:pt idx="6065">
                  <c:v>34344</c:v>
                </c:pt>
                <c:pt idx="6066">
                  <c:v>34341</c:v>
                </c:pt>
                <c:pt idx="6067">
                  <c:v>34340</c:v>
                </c:pt>
                <c:pt idx="6068">
                  <c:v>34339</c:v>
                </c:pt>
                <c:pt idx="6069">
                  <c:v>34338</c:v>
                </c:pt>
                <c:pt idx="6070">
                  <c:v>34337</c:v>
                </c:pt>
                <c:pt idx="6071">
                  <c:v>34334</c:v>
                </c:pt>
                <c:pt idx="6072">
                  <c:v>34333</c:v>
                </c:pt>
                <c:pt idx="6073">
                  <c:v>34332</c:v>
                </c:pt>
                <c:pt idx="6074">
                  <c:v>34331</c:v>
                </c:pt>
                <c:pt idx="6075">
                  <c:v>34330</c:v>
                </c:pt>
                <c:pt idx="6076">
                  <c:v>34326</c:v>
                </c:pt>
                <c:pt idx="6077">
                  <c:v>34325</c:v>
                </c:pt>
                <c:pt idx="6078">
                  <c:v>34324</c:v>
                </c:pt>
                <c:pt idx="6079">
                  <c:v>34323</c:v>
                </c:pt>
                <c:pt idx="6080">
                  <c:v>34320</c:v>
                </c:pt>
                <c:pt idx="6081">
                  <c:v>34319</c:v>
                </c:pt>
                <c:pt idx="6082">
                  <c:v>34318</c:v>
                </c:pt>
                <c:pt idx="6083">
                  <c:v>34317</c:v>
                </c:pt>
                <c:pt idx="6084">
                  <c:v>34316</c:v>
                </c:pt>
                <c:pt idx="6085">
                  <c:v>34313</c:v>
                </c:pt>
                <c:pt idx="6086">
                  <c:v>34312</c:v>
                </c:pt>
                <c:pt idx="6087">
                  <c:v>34311</c:v>
                </c:pt>
                <c:pt idx="6088">
                  <c:v>34310</c:v>
                </c:pt>
                <c:pt idx="6089">
                  <c:v>34309</c:v>
                </c:pt>
                <c:pt idx="6090">
                  <c:v>34306</c:v>
                </c:pt>
                <c:pt idx="6091">
                  <c:v>34305</c:v>
                </c:pt>
                <c:pt idx="6092">
                  <c:v>34304</c:v>
                </c:pt>
                <c:pt idx="6093">
                  <c:v>34303</c:v>
                </c:pt>
                <c:pt idx="6094">
                  <c:v>34302</c:v>
                </c:pt>
                <c:pt idx="6095">
                  <c:v>34299</c:v>
                </c:pt>
                <c:pt idx="6096">
                  <c:v>34297</c:v>
                </c:pt>
                <c:pt idx="6097">
                  <c:v>34296</c:v>
                </c:pt>
                <c:pt idx="6098">
                  <c:v>34295</c:v>
                </c:pt>
                <c:pt idx="6099">
                  <c:v>34292</c:v>
                </c:pt>
                <c:pt idx="6100">
                  <c:v>34291</c:v>
                </c:pt>
                <c:pt idx="6101">
                  <c:v>34290</c:v>
                </c:pt>
                <c:pt idx="6102">
                  <c:v>34289</c:v>
                </c:pt>
                <c:pt idx="6103">
                  <c:v>34288</c:v>
                </c:pt>
                <c:pt idx="6104">
                  <c:v>34285</c:v>
                </c:pt>
                <c:pt idx="6105">
                  <c:v>34283</c:v>
                </c:pt>
                <c:pt idx="6106">
                  <c:v>34282</c:v>
                </c:pt>
                <c:pt idx="6107">
                  <c:v>34281</c:v>
                </c:pt>
                <c:pt idx="6108">
                  <c:v>34278</c:v>
                </c:pt>
                <c:pt idx="6109">
                  <c:v>34277</c:v>
                </c:pt>
                <c:pt idx="6110">
                  <c:v>34276</c:v>
                </c:pt>
                <c:pt idx="6111">
                  <c:v>34275</c:v>
                </c:pt>
                <c:pt idx="6112">
                  <c:v>34274</c:v>
                </c:pt>
                <c:pt idx="6113">
                  <c:v>34271</c:v>
                </c:pt>
                <c:pt idx="6114">
                  <c:v>34270</c:v>
                </c:pt>
                <c:pt idx="6115">
                  <c:v>34269</c:v>
                </c:pt>
                <c:pt idx="6116">
                  <c:v>34268</c:v>
                </c:pt>
                <c:pt idx="6117">
                  <c:v>34267</c:v>
                </c:pt>
                <c:pt idx="6118">
                  <c:v>34264</c:v>
                </c:pt>
                <c:pt idx="6119">
                  <c:v>34263</c:v>
                </c:pt>
                <c:pt idx="6120">
                  <c:v>34262</c:v>
                </c:pt>
                <c:pt idx="6121">
                  <c:v>34261</c:v>
                </c:pt>
                <c:pt idx="6122">
                  <c:v>34260</c:v>
                </c:pt>
                <c:pt idx="6123">
                  <c:v>34257</c:v>
                </c:pt>
                <c:pt idx="6124">
                  <c:v>34256</c:v>
                </c:pt>
                <c:pt idx="6125">
                  <c:v>34255</c:v>
                </c:pt>
                <c:pt idx="6126">
                  <c:v>34254</c:v>
                </c:pt>
                <c:pt idx="6127">
                  <c:v>34250</c:v>
                </c:pt>
                <c:pt idx="6128">
                  <c:v>34249</c:v>
                </c:pt>
                <c:pt idx="6129">
                  <c:v>34248</c:v>
                </c:pt>
                <c:pt idx="6130">
                  <c:v>34247</c:v>
                </c:pt>
                <c:pt idx="6131">
                  <c:v>34246</c:v>
                </c:pt>
                <c:pt idx="6132">
                  <c:v>34243</c:v>
                </c:pt>
                <c:pt idx="6133">
                  <c:v>34242</c:v>
                </c:pt>
                <c:pt idx="6134">
                  <c:v>34241</c:v>
                </c:pt>
                <c:pt idx="6135">
                  <c:v>34240</c:v>
                </c:pt>
                <c:pt idx="6136">
                  <c:v>34239</c:v>
                </c:pt>
                <c:pt idx="6137">
                  <c:v>34236</c:v>
                </c:pt>
                <c:pt idx="6138">
                  <c:v>34235</c:v>
                </c:pt>
                <c:pt idx="6139">
                  <c:v>34234</c:v>
                </c:pt>
                <c:pt idx="6140">
                  <c:v>34233</c:v>
                </c:pt>
                <c:pt idx="6141">
                  <c:v>34232</c:v>
                </c:pt>
                <c:pt idx="6142">
                  <c:v>34229</c:v>
                </c:pt>
                <c:pt idx="6143">
                  <c:v>34228</c:v>
                </c:pt>
                <c:pt idx="6144">
                  <c:v>34227</c:v>
                </c:pt>
                <c:pt idx="6145">
                  <c:v>34226</c:v>
                </c:pt>
                <c:pt idx="6146">
                  <c:v>34225</c:v>
                </c:pt>
                <c:pt idx="6147">
                  <c:v>34222</c:v>
                </c:pt>
                <c:pt idx="6148">
                  <c:v>34221</c:v>
                </c:pt>
                <c:pt idx="6149">
                  <c:v>34220</c:v>
                </c:pt>
                <c:pt idx="6150">
                  <c:v>34219</c:v>
                </c:pt>
                <c:pt idx="6151">
                  <c:v>34215</c:v>
                </c:pt>
                <c:pt idx="6152">
                  <c:v>34214</c:v>
                </c:pt>
                <c:pt idx="6153">
                  <c:v>34213</c:v>
                </c:pt>
                <c:pt idx="6154">
                  <c:v>34212</c:v>
                </c:pt>
                <c:pt idx="6155">
                  <c:v>34211</c:v>
                </c:pt>
                <c:pt idx="6156">
                  <c:v>34208</c:v>
                </c:pt>
                <c:pt idx="6157">
                  <c:v>34207</c:v>
                </c:pt>
                <c:pt idx="6158">
                  <c:v>34206</c:v>
                </c:pt>
                <c:pt idx="6159">
                  <c:v>34205</c:v>
                </c:pt>
                <c:pt idx="6160">
                  <c:v>34204</c:v>
                </c:pt>
                <c:pt idx="6161">
                  <c:v>34201</c:v>
                </c:pt>
                <c:pt idx="6162">
                  <c:v>34200</c:v>
                </c:pt>
                <c:pt idx="6163">
                  <c:v>34199</c:v>
                </c:pt>
                <c:pt idx="6164">
                  <c:v>34198</c:v>
                </c:pt>
                <c:pt idx="6165">
                  <c:v>34197</c:v>
                </c:pt>
                <c:pt idx="6166">
                  <c:v>34194</c:v>
                </c:pt>
                <c:pt idx="6167">
                  <c:v>34193</c:v>
                </c:pt>
                <c:pt idx="6168">
                  <c:v>34192</c:v>
                </c:pt>
                <c:pt idx="6169">
                  <c:v>34191</c:v>
                </c:pt>
                <c:pt idx="6170">
                  <c:v>34190</c:v>
                </c:pt>
                <c:pt idx="6171">
                  <c:v>34187</c:v>
                </c:pt>
                <c:pt idx="6172">
                  <c:v>34186</c:v>
                </c:pt>
                <c:pt idx="6173">
                  <c:v>34185</c:v>
                </c:pt>
                <c:pt idx="6174">
                  <c:v>34184</c:v>
                </c:pt>
                <c:pt idx="6175">
                  <c:v>34183</c:v>
                </c:pt>
                <c:pt idx="6176">
                  <c:v>34180</c:v>
                </c:pt>
                <c:pt idx="6177">
                  <c:v>34179</c:v>
                </c:pt>
                <c:pt idx="6178">
                  <c:v>34178</c:v>
                </c:pt>
                <c:pt idx="6179">
                  <c:v>34177</c:v>
                </c:pt>
                <c:pt idx="6180">
                  <c:v>34176</c:v>
                </c:pt>
                <c:pt idx="6181">
                  <c:v>34173</c:v>
                </c:pt>
                <c:pt idx="6182">
                  <c:v>34172</c:v>
                </c:pt>
                <c:pt idx="6183">
                  <c:v>34171</c:v>
                </c:pt>
                <c:pt idx="6184">
                  <c:v>34170</c:v>
                </c:pt>
                <c:pt idx="6185">
                  <c:v>34169</c:v>
                </c:pt>
                <c:pt idx="6186">
                  <c:v>34166</c:v>
                </c:pt>
                <c:pt idx="6187">
                  <c:v>34165</c:v>
                </c:pt>
                <c:pt idx="6188">
                  <c:v>34164</c:v>
                </c:pt>
                <c:pt idx="6189">
                  <c:v>34163</c:v>
                </c:pt>
                <c:pt idx="6190">
                  <c:v>34162</c:v>
                </c:pt>
                <c:pt idx="6191">
                  <c:v>34159</c:v>
                </c:pt>
                <c:pt idx="6192">
                  <c:v>34158</c:v>
                </c:pt>
                <c:pt idx="6193">
                  <c:v>34157</c:v>
                </c:pt>
                <c:pt idx="6194">
                  <c:v>34156</c:v>
                </c:pt>
                <c:pt idx="6195">
                  <c:v>34152</c:v>
                </c:pt>
                <c:pt idx="6196">
                  <c:v>34151</c:v>
                </c:pt>
                <c:pt idx="6197">
                  <c:v>34150</c:v>
                </c:pt>
                <c:pt idx="6198">
                  <c:v>34149</c:v>
                </c:pt>
                <c:pt idx="6199">
                  <c:v>34148</c:v>
                </c:pt>
                <c:pt idx="6200">
                  <c:v>34145</c:v>
                </c:pt>
                <c:pt idx="6201">
                  <c:v>34144</c:v>
                </c:pt>
                <c:pt idx="6202">
                  <c:v>34143</c:v>
                </c:pt>
                <c:pt idx="6203">
                  <c:v>34142</c:v>
                </c:pt>
                <c:pt idx="6204">
                  <c:v>34141</c:v>
                </c:pt>
                <c:pt idx="6205">
                  <c:v>34138</c:v>
                </c:pt>
                <c:pt idx="6206">
                  <c:v>34137</c:v>
                </c:pt>
                <c:pt idx="6207">
                  <c:v>34136</c:v>
                </c:pt>
                <c:pt idx="6208">
                  <c:v>34135</c:v>
                </c:pt>
                <c:pt idx="6209">
                  <c:v>34134</c:v>
                </c:pt>
                <c:pt idx="6210">
                  <c:v>34131</c:v>
                </c:pt>
                <c:pt idx="6211">
                  <c:v>34130</c:v>
                </c:pt>
                <c:pt idx="6212">
                  <c:v>34129</c:v>
                </c:pt>
                <c:pt idx="6213">
                  <c:v>34128</c:v>
                </c:pt>
                <c:pt idx="6214">
                  <c:v>34127</c:v>
                </c:pt>
                <c:pt idx="6215">
                  <c:v>34124</c:v>
                </c:pt>
                <c:pt idx="6216">
                  <c:v>34123</c:v>
                </c:pt>
                <c:pt idx="6217">
                  <c:v>34122</c:v>
                </c:pt>
                <c:pt idx="6218">
                  <c:v>34121</c:v>
                </c:pt>
                <c:pt idx="6219">
                  <c:v>34117</c:v>
                </c:pt>
                <c:pt idx="6220">
                  <c:v>34116</c:v>
                </c:pt>
                <c:pt idx="6221">
                  <c:v>34115</c:v>
                </c:pt>
                <c:pt idx="6222">
                  <c:v>34114</c:v>
                </c:pt>
                <c:pt idx="6223">
                  <c:v>34113</c:v>
                </c:pt>
                <c:pt idx="6224">
                  <c:v>34110</c:v>
                </c:pt>
                <c:pt idx="6225">
                  <c:v>34109</c:v>
                </c:pt>
                <c:pt idx="6226">
                  <c:v>34108</c:v>
                </c:pt>
                <c:pt idx="6227">
                  <c:v>34107</c:v>
                </c:pt>
                <c:pt idx="6228">
                  <c:v>34106</c:v>
                </c:pt>
                <c:pt idx="6229">
                  <c:v>34103</c:v>
                </c:pt>
                <c:pt idx="6230">
                  <c:v>34102</c:v>
                </c:pt>
                <c:pt idx="6231">
                  <c:v>34101</c:v>
                </c:pt>
                <c:pt idx="6232">
                  <c:v>34100</c:v>
                </c:pt>
                <c:pt idx="6233">
                  <c:v>34099</c:v>
                </c:pt>
                <c:pt idx="6234">
                  <c:v>34096</c:v>
                </c:pt>
                <c:pt idx="6235">
                  <c:v>34095</c:v>
                </c:pt>
                <c:pt idx="6236">
                  <c:v>34094</c:v>
                </c:pt>
                <c:pt idx="6237">
                  <c:v>34093</c:v>
                </c:pt>
                <c:pt idx="6238">
                  <c:v>34092</c:v>
                </c:pt>
                <c:pt idx="6239">
                  <c:v>34089</c:v>
                </c:pt>
                <c:pt idx="6240">
                  <c:v>34088</c:v>
                </c:pt>
                <c:pt idx="6241">
                  <c:v>34086</c:v>
                </c:pt>
                <c:pt idx="6242">
                  <c:v>34085</c:v>
                </c:pt>
                <c:pt idx="6243">
                  <c:v>34082</c:v>
                </c:pt>
                <c:pt idx="6244">
                  <c:v>34081</c:v>
                </c:pt>
                <c:pt idx="6245">
                  <c:v>34080</c:v>
                </c:pt>
                <c:pt idx="6246">
                  <c:v>34079</c:v>
                </c:pt>
                <c:pt idx="6247">
                  <c:v>34078</c:v>
                </c:pt>
                <c:pt idx="6248">
                  <c:v>34075</c:v>
                </c:pt>
                <c:pt idx="6249">
                  <c:v>34074</c:v>
                </c:pt>
                <c:pt idx="6250">
                  <c:v>34073</c:v>
                </c:pt>
                <c:pt idx="6251">
                  <c:v>34072</c:v>
                </c:pt>
                <c:pt idx="6252">
                  <c:v>34071</c:v>
                </c:pt>
                <c:pt idx="6253">
                  <c:v>34067</c:v>
                </c:pt>
                <c:pt idx="6254">
                  <c:v>34066</c:v>
                </c:pt>
                <c:pt idx="6255">
                  <c:v>34065</c:v>
                </c:pt>
                <c:pt idx="6256">
                  <c:v>34064</c:v>
                </c:pt>
                <c:pt idx="6257">
                  <c:v>34061</c:v>
                </c:pt>
                <c:pt idx="6258">
                  <c:v>34060</c:v>
                </c:pt>
                <c:pt idx="6259">
                  <c:v>34059</c:v>
                </c:pt>
                <c:pt idx="6260">
                  <c:v>34058</c:v>
                </c:pt>
                <c:pt idx="6261">
                  <c:v>34057</c:v>
                </c:pt>
                <c:pt idx="6262">
                  <c:v>34054</c:v>
                </c:pt>
                <c:pt idx="6263">
                  <c:v>34053</c:v>
                </c:pt>
                <c:pt idx="6264">
                  <c:v>34052</c:v>
                </c:pt>
                <c:pt idx="6265">
                  <c:v>34051</c:v>
                </c:pt>
                <c:pt idx="6266">
                  <c:v>34050</c:v>
                </c:pt>
                <c:pt idx="6267">
                  <c:v>34047</c:v>
                </c:pt>
                <c:pt idx="6268">
                  <c:v>34046</c:v>
                </c:pt>
                <c:pt idx="6269">
                  <c:v>34045</c:v>
                </c:pt>
                <c:pt idx="6270">
                  <c:v>34044</c:v>
                </c:pt>
                <c:pt idx="6271">
                  <c:v>34043</c:v>
                </c:pt>
                <c:pt idx="6272">
                  <c:v>34040</c:v>
                </c:pt>
                <c:pt idx="6273">
                  <c:v>34039</c:v>
                </c:pt>
                <c:pt idx="6274">
                  <c:v>34038</c:v>
                </c:pt>
                <c:pt idx="6275">
                  <c:v>34037</c:v>
                </c:pt>
                <c:pt idx="6276">
                  <c:v>34036</c:v>
                </c:pt>
                <c:pt idx="6277">
                  <c:v>34033</c:v>
                </c:pt>
                <c:pt idx="6278">
                  <c:v>34032</c:v>
                </c:pt>
                <c:pt idx="6279">
                  <c:v>34031</c:v>
                </c:pt>
                <c:pt idx="6280">
                  <c:v>34030</c:v>
                </c:pt>
                <c:pt idx="6281">
                  <c:v>34029</c:v>
                </c:pt>
                <c:pt idx="6282">
                  <c:v>34026</c:v>
                </c:pt>
                <c:pt idx="6283">
                  <c:v>34025</c:v>
                </c:pt>
                <c:pt idx="6284">
                  <c:v>34024</c:v>
                </c:pt>
                <c:pt idx="6285">
                  <c:v>34023</c:v>
                </c:pt>
                <c:pt idx="6286">
                  <c:v>34022</c:v>
                </c:pt>
                <c:pt idx="6287">
                  <c:v>34019</c:v>
                </c:pt>
                <c:pt idx="6288">
                  <c:v>34018</c:v>
                </c:pt>
                <c:pt idx="6289">
                  <c:v>34017</c:v>
                </c:pt>
                <c:pt idx="6290">
                  <c:v>34016</c:v>
                </c:pt>
                <c:pt idx="6291">
                  <c:v>34012</c:v>
                </c:pt>
                <c:pt idx="6292">
                  <c:v>34011</c:v>
                </c:pt>
                <c:pt idx="6293">
                  <c:v>34010</c:v>
                </c:pt>
                <c:pt idx="6294">
                  <c:v>34009</c:v>
                </c:pt>
                <c:pt idx="6295">
                  <c:v>34008</c:v>
                </c:pt>
                <c:pt idx="6296">
                  <c:v>34005</c:v>
                </c:pt>
                <c:pt idx="6297">
                  <c:v>34004</c:v>
                </c:pt>
                <c:pt idx="6298">
                  <c:v>34003</c:v>
                </c:pt>
                <c:pt idx="6299">
                  <c:v>34002</c:v>
                </c:pt>
                <c:pt idx="6300">
                  <c:v>34001</c:v>
                </c:pt>
                <c:pt idx="6301">
                  <c:v>33998</c:v>
                </c:pt>
                <c:pt idx="6302">
                  <c:v>33997</c:v>
                </c:pt>
                <c:pt idx="6303">
                  <c:v>33996</c:v>
                </c:pt>
                <c:pt idx="6304">
                  <c:v>33995</c:v>
                </c:pt>
                <c:pt idx="6305">
                  <c:v>33994</c:v>
                </c:pt>
                <c:pt idx="6306">
                  <c:v>33991</c:v>
                </c:pt>
                <c:pt idx="6307">
                  <c:v>33990</c:v>
                </c:pt>
                <c:pt idx="6308">
                  <c:v>33989</c:v>
                </c:pt>
                <c:pt idx="6309">
                  <c:v>33988</c:v>
                </c:pt>
                <c:pt idx="6310">
                  <c:v>33984</c:v>
                </c:pt>
                <c:pt idx="6311">
                  <c:v>33983</c:v>
                </c:pt>
                <c:pt idx="6312">
                  <c:v>33982</c:v>
                </c:pt>
                <c:pt idx="6313">
                  <c:v>33981</c:v>
                </c:pt>
                <c:pt idx="6314">
                  <c:v>33980</c:v>
                </c:pt>
                <c:pt idx="6315">
                  <c:v>33977</c:v>
                </c:pt>
                <c:pt idx="6316">
                  <c:v>33976</c:v>
                </c:pt>
                <c:pt idx="6317">
                  <c:v>33975</c:v>
                </c:pt>
                <c:pt idx="6318">
                  <c:v>33974</c:v>
                </c:pt>
                <c:pt idx="6319">
                  <c:v>33973</c:v>
                </c:pt>
                <c:pt idx="6320">
                  <c:v>33969</c:v>
                </c:pt>
                <c:pt idx="6321">
                  <c:v>33968</c:v>
                </c:pt>
                <c:pt idx="6322">
                  <c:v>33967</c:v>
                </c:pt>
                <c:pt idx="6323">
                  <c:v>33966</c:v>
                </c:pt>
                <c:pt idx="6324">
                  <c:v>33962</c:v>
                </c:pt>
                <c:pt idx="6325">
                  <c:v>33961</c:v>
                </c:pt>
                <c:pt idx="6326">
                  <c:v>33960</c:v>
                </c:pt>
                <c:pt idx="6327">
                  <c:v>33959</c:v>
                </c:pt>
                <c:pt idx="6328">
                  <c:v>33956</c:v>
                </c:pt>
                <c:pt idx="6329">
                  <c:v>33955</c:v>
                </c:pt>
                <c:pt idx="6330">
                  <c:v>33954</c:v>
                </c:pt>
                <c:pt idx="6331">
                  <c:v>33953</c:v>
                </c:pt>
                <c:pt idx="6332">
                  <c:v>33952</c:v>
                </c:pt>
                <c:pt idx="6333">
                  <c:v>33949</c:v>
                </c:pt>
                <c:pt idx="6334">
                  <c:v>33948</c:v>
                </c:pt>
                <c:pt idx="6335">
                  <c:v>33947</c:v>
                </c:pt>
                <c:pt idx="6336">
                  <c:v>33946</c:v>
                </c:pt>
                <c:pt idx="6337">
                  <c:v>33945</c:v>
                </c:pt>
                <c:pt idx="6338">
                  <c:v>33942</c:v>
                </c:pt>
                <c:pt idx="6339">
                  <c:v>33941</c:v>
                </c:pt>
                <c:pt idx="6340">
                  <c:v>33940</c:v>
                </c:pt>
                <c:pt idx="6341">
                  <c:v>33939</c:v>
                </c:pt>
                <c:pt idx="6342">
                  <c:v>33938</c:v>
                </c:pt>
                <c:pt idx="6343">
                  <c:v>33935</c:v>
                </c:pt>
                <c:pt idx="6344">
                  <c:v>33933</c:v>
                </c:pt>
                <c:pt idx="6345">
                  <c:v>33932</c:v>
                </c:pt>
                <c:pt idx="6346">
                  <c:v>33931</c:v>
                </c:pt>
                <c:pt idx="6347">
                  <c:v>33928</c:v>
                </c:pt>
                <c:pt idx="6348">
                  <c:v>33927</c:v>
                </c:pt>
                <c:pt idx="6349">
                  <c:v>33926</c:v>
                </c:pt>
                <c:pt idx="6350">
                  <c:v>33925</c:v>
                </c:pt>
                <c:pt idx="6351">
                  <c:v>33924</c:v>
                </c:pt>
                <c:pt idx="6352">
                  <c:v>33921</c:v>
                </c:pt>
                <c:pt idx="6353">
                  <c:v>33920</c:v>
                </c:pt>
                <c:pt idx="6354">
                  <c:v>33918</c:v>
                </c:pt>
                <c:pt idx="6355">
                  <c:v>33917</c:v>
                </c:pt>
                <c:pt idx="6356">
                  <c:v>33914</c:v>
                </c:pt>
                <c:pt idx="6357">
                  <c:v>33913</c:v>
                </c:pt>
                <c:pt idx="6358">
                  <c:v>33912</c:v>
                </c:pt>
                <c:pt idx="6359">
                  <c:v>33911</c:v>
                </c:pt>
                <c:pt idx="6360">
                  <c:v>33910</c:v>
                </c:pt>
                <c:pt idx="6361">
                  <c:v>33907</c:v>
                </c:pt>
                <c:pt idx="6362">
                  <c:v>33906</c:v>
                </c:pt>
                <c:pt idx="6363">
                  <c:v>33905</c:v>
                </c:pt>
                <c:pt idx="6364">
                  <c:v>33904</c:v>
                </c:pt>
                <c:pt idx="6365">
                  <c:v>33903</c:v>
                </c:pt>
                <c:pt idx="6366">
                  <c:v>33900</c:v>
                </c:pt>
                <c:pt idx="6367">
                  <c:v>33899</c:v>
                </c:pt>
                <c:pt idx="6368">
                  <c:v>33898</c:v>
                </c:pt>
                <c:pt idx="6369">
                  <c:v>33897</c:v>
                </c:pt>
                <c:pt idx="6370">
                  <c:v>33896</c:v>
                </c:pt>
                <c:pt idx="6371">
                  <c:v>33893</c:v>
                </c:pt>
                <c:pt idx="6372">
                  <c:v>33892</c:v>
                </c:pt>
                <c:pt idx="6373">
                  <c:v>33891</c:v>
                </c:pt>
                <c:pt idx="6374">
                  <c:v>33890</c:v>
                </c:pt>
                <c:pt idx="6375">
                  <c:v>33886</c:v>
                </c:pt>
                <c:pt idx="6376">
                  <c:v>33885</c:v>
                </c:pt>
                <c:pt idx="6377">
                  <c:v>33884</c:v>
                </c:pt>
                <c:pt idx="6378">
                  <c:v>33883</c:v>
                </c:pt>
                <c:pt idx="6379">
                  <c:v>33882</c:v>
                </c:pt>
                <c:pt idx="6380">
                  <c:v>33879</c:v>
                </c:pt>
                <c:pt idx="6381">
                  <c:v>33878</c:v>
                </c:pt>
                <c:pt idx="6382">
                  <c:v>33877</c:v>
                </c:pt>
                <c:pt idx="6383">
                  <c:v>33876</c:v>
                </c:pt>
                <c:pt idx="6384">
                  <c:v>33875</c:v>
                </c:pt>
                <c:pt idx="6385">
                  <c:v>33872</c:v>
                </c:pt>
                <c:pt idx="6386">
                  <c:v>33871</c:v>
                </c:pt>
                <c:pt idx="6387">
                  <c:v>33870</c:v>
                </c:pt>
                <c:pt idx="6388">
                  <c:v>33869</c:v>
                </c:pt>
                <c:pt idx="6389">
                  <c:v>33868</c:v>
                </c:pt>
                <c:pt idx="6390">
                  <c:v>33865</c:v>
                </c:pt>
                <c:pt idx="6391">
                  <c:v>33864</c:v>
                </c:pt>
                <c:pt idx="6392">
                  <c:v>33863</c:v>
                </c:pt>
                <c:pt idx="6393">
                  <c:v>33862</c:v>
                </c:pt>
                <c:pt idx="6394">
                  <c:v>33861</c:v>
                </c:pt>
                <c:pt idx="6395">
                  <c:v>33858</c:v>
                </c:pt>
                <c:pt idx="6396">
                  <c:v>33857</c:v>
                </c:pt>
                <c:pt idx="6397">
                  <c:v>33856</c:v>
                </c:pt>
                <c:pt idx="6398">
                  <c:v>33855</c:v>
                </c:pt>
                <c:pt idx="6399">
                  <c:v>33851</c:v>
                </c:pt>
                <c:pt idx="6400">
                  <c:v>33850</c:v>
                </c:pt>
                <c:pt idx="6401">
                  <c:v>33849</c:v>
                </c:pt>
                <c:pt idx="6402">
                  <c:v>33848</c:v>
                </c:pt>
                <c:pt idx="6403">
                  <c:v>33847</c:v>
                </c:pt>
                <c:pt idx="6404">
                  <c:v>33844</c:v>
                </c:pt>
                <c:pt idx="6405">
                  <c:v>33843</c:v>
                </c:pt>
                <c:pt idx="6406">
                  <c:v>33842</c:v>
                </c:pt>
                <c:pt idx="6407">
                  <c:v>33841</c:v>
                </c:pt>
                <c:pt idx="6408">
                  <c:v>33840</c:v>
                </c:pt>
                <c:pt idx="6409">
                  <c:v>33837</c:v>
                </c:pt>
                <c:pt idx="6410">
                  <c:v>33836</c:v>
                </c:pt>
                <c:pt idx="6411">
                  <c:v>33835</c:v>
                </c:pt>
                <c:pt idx="6412">
                  <c:v>33834</c:v>
                </c:pt>
                <c:pt idx="6413">
                  <c:v>33833</c:v>
                </c:pt>
                <c:pt idx="6414">
                  <c:v>33830</c:v>
                </c:pt>
                <c:pt idx="6415">
                  <c:v>33829</c:v>
                </c:pt>
                <c:pt idx="6416">
                  <c:v>33828</c:v>
                </c:pt>
                <c:pt idx="6417">
                  <c:v>33827</c:v>
                </c:pt>
                <c:pt idx="6418">
                  <c:v>33826</c:v>
                </c:pt>
                <c:pt idx="6419">
                  <c:v>33823</c:v>
                </c:pt>
                <c:pt idx="6420">
                  <c:v>33822</c:v>
                </c:pt>
                <c:pt idx="6421">
                  <c:v>33821</c:v>
                </c:pt>
                <c:pt idx="6422">
                  <c:v>33820</c:v>
                </c:pt>
                <c:pt idx="6423">
                  <c:v>33819</c:v>
                </c:pt>
                <c:pt idx="6424">
                  <c:v>33816</c:v>
                </c:pt>
                <c:pt idx="6425">
                  <c:v>33815</c:v>
                </c:pt>
                <c:pt idx="6426">
                  <c:v>33814</c:v>
                </c:pt>
                <c:pt idx="6427">
                  <c:v>33813</c:v>
                </c:pt>
                <c:pt idx="6428">
                  <c:v>33812</c:v>
                </c:pt>
                <c:pt idx="6429">
                  <c:v>33809</c:v>
                </c:pt>
                <c:pt idx="6430">
                  <c:v>33808</c:v>
                </c:pt>
                <c:pt idx="6431">
                  <c:v>33807</c:v>
                </c:pt>
                <c:pt idx="6432">
                  <c:v>33806</c:v>
                </c:pt>
                <c:pt idx="6433">
                  <c:v>33805</c:v>
                </c:pt>
                <c:pt idx="6434">
                  <c:v>33802</c:v>
                </c:pt>
                <c:pt idx="6435">
                  <c:v>33801</c:v>
                </c:pt>
                <c:pt idx="6436">
                  <c:v>33800</c:v>
                </c:pt>
                <c:pt idx="6437">
                  <c:v>33799</c:v>
                </c:pt>
                <c:pt idx="6438">
                  <c:v>33798</c:v>
                </c:pt>
                <c:pt idx="6439">
                  <c:v>33795</c:v>
                </c:pt>
                <c:pt idx="6440">
                  <c:v>33794</c:v>
                </c:pt>
                <c:pt idx="6441">
                  <c:v>33793</c:v>
                </c:pt>
                <c:pt idx="6442">
                  <c:v>33792</c:v>
                </c:pt>
                <c:pt idx="6443">
                  <c:v>33791</c:v>
                </c:pt>
                <c:pt idx="6444">
                  <c:v>33787</c:v>
                </c:pt>
                <c:pt idx="6445">
                  <c:v>33786</c:v>
                </c:pt>
                <c:pt idx="6446">
                  <c:v>33785</c:v>
                </c:pt>
                <c:pt idx="6447">
                  <c:v>33784</c:v>
                </c:pt>
                <c:pt idx="6448">
                  <c:v>33781</c:v>
                </c:pt>
                <c:pt idx="6449">
                  <c:v>33780</c:v>
                </c:pt>
                <c:pt idx="6450">
                  <c:v>33779</c:v>
                </c:pt>
                <c:pt idx="6451">
                  <c:v>33778</c:v>
                </c:pt>
                <c:pt idx="6452">
                  <c:v>33777</c:v>
                </c:pt>
                <c:pt idx="6453">
                  <c:v>33774</c:v>
                </c:pt>
                <c:pt idx="6454">
                  <c:v>33773</c:v>
                </c:pt>
                <c:pt idx="6455">
                  <c:v>33772</c:v>
                </c:pt>
                <c:pt idx="6456">
                  <c:v>33771</c:v>
                </c:pt>
                <c:pt idx="6457">
                  <c:v>33770</c:v>
                </c:pt>
                <c:pt idx="6458">
                  <c:v>33767</c:v>
                </c:pt>
                <c:pt idx="6459">
                  <c:v>33766</c:v>
                </c:pt>
                <c:pt idx="6460">
                  <c:v>33765</c:v>
                </c:pt>
                <c:pt idx="6461">
                  <c:v>33764</c:v>
                </c:pt>
                <c:pt idx="6462">
                  <c:v>33763</c:v>
                </c:pt>
                <c:pt idx="6463">
                  <c:v>33760</c:v>
                </c:pt>
                <c:pt idx="6464">
                  <c:v>33759</c:v>
                </c:pt>
                <c:pt idx="6465">
                  <c:v>33758</c:v>
                </c:pt>
                <c:pt idx="6466">
                  <c:v>33757</c:v>
                </c:pt>
                <c:pt idx="6467">
                  <c:v>33756</c:v>
                </c:pt>
                <c:pt idx="6468">
                  <c:v>33753</c:v>
                </c:pt>
                <c:pt idx="6469">
                  <c:v>33752</c:v>
                </c:pt>
                <c:pt idx="6470">
                  <c:v>33751</c:v>
                </c:pt>
                <c:pt idx="6471">
                  <c:v>33750</c:v>
                </c:pt>
                <c:pt idx="6472">
                  <c:v>33746</c:v>
                </c:pt>
                <c:pt idx="6473">
                  <c:v>33745</c:v>
                </c:pt>
                <c:pt idx="6474">
                  <c:v>33744</c:v>
                </c:pt>
                <c:pt idx="6475">
                  <c:v>33743</c:v>
                </c:pt>
                <c:pt idx="6476">
                  <c:v>33742</c:v>
                </c:pt>
                <c:pt idx="6477">
                  <c:v>33739</c:v>
                </c:pt>
                <c:pt idx="6478">
                  <c:v>33738</c:v>
                </c:pt>
                <c:pt idx="6479">
                  <c:v>33736</c:v>
                </c:pt>
                <c:pt idx="6480">
                  <c:v>33735</c:v>
                </c:pt>
                <c:pt idx="6481">
                  <c:v>33732</c:v>
                </c:pt>
                <c:pt idx="6482">
                  <c:v>33731</c:v>
                </c:pt>
                <c:pt idx="6483">
                  <c:v>33730</c:v>
                </c:pt>
                <c:pt idx="6484">
                  <c:v>33729</c:v>
                </c:pt>
                <c:pt idx="6485">
                  <c:v>33728</c:v>
                </c:pt>
                <c:pt idx="6486">
                  <c:v>33725</c:v>
                </c:pt>
                <c:pt idx="6487">
                  <c:v>33724</c:v>
                </c:pt>
                <c:pt idx="6488">
                  <c:v>33723</c:v>
                </c:pt>
                <c:pt idx="6489">
                  <c:v>33722</c:v>
                </c:pt>
                <c:pt idx="6490">
                  <c:v>33721</c:v>
                </c:pt>
                <c:pt idx="6491">
                  <c:v>33718</c:v>
                </c:pt>
                <c:pt idx="6492">
                  <c:v>33717</c:v>
                </c:pt>
                <c:pt idx="6493">
                  <c:v>33716</c:v>
                </c:pt>
                <c:pt idx="6494">
                  <c:v>33715</c:v>
                </c:pt>
                <c:pt idx="6495">
                  <c:v>33714</c:v>
                </c:pt>
                <c:pt idx="6496">
                  <c:v>33711</c:v>
                </c:pt>
                <c:pt idx="6497">
                  <c:v>33710</c:v>
                </c:pt>
                <c:pt idx="6498">
                  <c:v>33709</c:v>
                </c:pt>
                <c:pt idx="6499">
                  <c:v>33708</c:v>
                </c:pt>
                <c:pt idx="6500">
                  <c:v>33707</c:v>
                </c:pt>
                <c:pt idx="6501">
                  <c:v>33704</c:v>
                </c:pt>
                <c:pt idx="6502">
                  <c:v>33703</c:v>
                </c:pt>
                <c:pt idx="6503">
                  <c:v>33702</c:v>
                </c:pt>
                <c:pt idx="6504">
                  <c:v>33701</c:v>
                </c:pt>
                <c:pt idx="6505">
                  <c:v>33700</c:v>
                </c:pt>
                <c:pt idx="6506">
                  <c:v>33697</c:v>
                </c:pt>
                <c:pt idx="6507">
                  <c:v>33696</c:v>
                </c:pt>
                <c:pt idx="6508">
                  <c:v>33695</c:v>
                </c:pt>
                <c:pt idx="6509">
                  <c:v>33694</c:v>
                </c:pt>
                <c:pt idx="6510">
                  <c:v>33693</c:v>
                </c:pt>
                <c:pt idx="6511">
                  <c:v>33690</c:v>
                </c:pt>
                <c:pt idx="6512">
                  <c:v>33689</c:v>
                </c:pt>
                <c:pt idx="6513">
                  <c:v>33688</c:v>
                </c:pt>
                <c:pt idx="6514">
                  <c:v>33687</c:v>
                </c:pt>
                <c:pt idx="6515">
                  <c:v>33686</c:v>
                </c:pt>
                <c:pt idx="6516">
                  <c:v>33683</c:v>
                </c:pt>
                <c:pt idx="6517">
                  <c:v>33682</c:v>
                </c:pt>
                <c:pt idx="6518">
                  <c:v>33681</c:v>
                </c:pt>
                <c:pt idx="6519">
                  <c:v>33680</c:v>
                </c:pt>
                <c:pt idx="6520">
                  <c:v>33679</c:v>
                </c:pt>
                <c:pt idx="6521">
                  <c:v>33676</c:v>
                </c:pt>
                <c:pt idx="6522">
                  <c:v>33675</c:v>
                </c:pt>
                <c:pt idx="6523">
                  <c:v>33674</c:v>
                </c:pt>
                <c:pt idx="6524">
                  <c:v>33673</c:v>
                </c:pt>
                <c:pt idx="6525">
                  <c:v>33672</c:v>
                </c:pt>
                <c:pt idx="6526">
                  <c:v>33669</c:v>
                </c:pt>
                <c:pt idx="6527">
                  <c:v>33668</c:v>
                </c:pt>
                <c:pt idx="6528">
                  <c:v>33667</c:v>
                </c:pt>
                <c:pt idx="6529">
                  <c:v>33666</c:v>
                </c:pt>
                <c:pt idx="6530">
                  <c:v>33665</c:v>
                </c:pt>
                <c:pt idx="6531">
                  <c:v>33662</c:v>
                </c:pt>
                <c:pt idx="6532">
                  <c:v>33661</c:v>
                </c:pt>
                <c:pt idx="6533">
                  <c:v>33660</c:v>
                </c:pt>
                <c:pt idx="6534">
                  <c:v>33659</c:v>
                </c:pt>
                <c:pt idx="6535">
                  <c:v>33658</c:v>
                </c:pt>
                <c:pt idx="6536">
                  <c:v>33655</c:v>
                </c:pt>
                <c:pt idx="6537">
                  <c:v>33654</c:v>
                </c:pt>
                <c:pt idx="6538">
                  <c:v>33653</c:v>
                </c:pt>
                <c:pt idx="6539">
                  <c:v>33652</c:v>
                </c:pt>
                <c:pt idx="6540">
                  <c:v>33648</c:v>
                </c:pt>
                <c:pt idx="6541">
                  <c:v>33647</c:v>
                </c:pt>
                <c:pt idx="6542">
                  <c:v>33646</c:v>
                </c:pt>
                <c:pt idx="6543">
                  <c:v>33645</c:v>
                </c:pt>
                <c:pt idx="6544">
                  <c:v>33644</c:v>
                </c:pt>
                <c:pt idx="6545">
                  <c:v>33641</c:v>
                </c:pt>
                <c:pt idx="6546">
                  <c:v>33640</c:v>
                </c:pt>
                <c:pt idx="6547">
                  <c:v>33639</c:v>
                </c:pt>
                <c:pt idx="6548">
                  <c:v>33638</c:v>
                </c:pt>
                <c:pt idx="6549">
                  <c:v>33637</c:v>
                </c:pt>
                <c:pt idx="6550">
                  <c:v>33634</c:v>
                </c:pt>
                <c:pt idx="6551">
                  <c:v>33633</c:v>
                </c:pt>
                <c:pt idx="6552">
                  <c:v>33632</c:v>
                </c:pt>
                <c:pt idx="6553">
                  <c:v>33631</c:v>
                </c:pt>
                <c:pt idx="6554">
                  <c:v>33630</c:v>
                </c:pt>
                <c:pt idx="6555">
                  <c:v>33627</c:v>
                </c:pt>
                <c:pt idx="6556">
                  <c:v>33626</c:v>
                </c:pt>
                <c:pt idx="6557">
                  <c:v>33625</c:v>
                </c:pt>
                <c:pt idx="6558">
                  <c:v>33624</c:v>
                </c:pt>
                <c:pt idx="6559">
                  <c:v>33620</c:v>
                </c:pt>
                <c:pt idx="6560">
                  <c:v>33619</c:v>
                </c:pt>
                <c:pt idx="6561">
                  <c:v>33618</c:v>
                </c:pt>
                <c:pt idx="6562">
                  <c:v>33617</c:v>
                </c:pt>
                <c:pt idx="6563">
                  <c:v>33616</c:v>
                </c:pt>
                <c:pt idx="6564">
                  <c:v>33613</c:v>
                </c:pt>
                <c:pt idx="6565">
                  <c:v>33612</c:v>
                </c:pt>
                <c:pt idx="6566">
                  <c:v>33611</c:v>
                </c:pt>
                <c:pt idx="6567">
                  <c:v>33610</c:v>
                </c:pt>
                <c:pt idx="6568">
                  <c:v>33609</c:v>
                </c:pt>
                <c:pt idx="6569">
                  <c:v>33606</c:v>
                </c:pt>
                <c:pt idx="6570">
                  <c:v>33605</c:v>
                </c:pt>
                <c:pt idx="6571">
                  <c:v>33603</c:v>
                </c:pt>
                <c:pt idx="6572">
                  <c:v>33602</c:v>
                </c:pt>
                <c:pt idx="6573">
                  <c:v>33599</c:v>
                </c:pt>
                <c:pt idx="6574">
                  <c:v>33598</c:v>
                </c:pt>
                <c:pt idx="6575">
                  <c:v>33596</c:v>
                </c:pt>
                <c:pt idx="6576">
                  <c:v>33595</c:v>
                </c:pt>
                <c:pt idx="6577">
                  <c:v>33592</c:v>
                </c:pt>
                <c:pt idx="6578">
                  <c:v>33591</c:v>
                </c:pt>
                <c:pt idx="6579">
                  <c:v>33590</c:v>
                </c:pt>
                <c:pt idx="6580">
                  <c:v>33589</c:v>
                </c:pt>
                <c:pt idx="6581">
                  <c:v>33588</c:v>
                </c:pt>
                <c:pt idx="6582">
                  <c:v>33585</c:v>
                </c:pt>
                <c:pt idx="6583">
                  <c:v>33584</c:v>
                </c:pt>
                <c:pt idx="6584">
                  <c:v>33583</c:v>
                </c:pt>
                <c:pt idx="6585">
                  <c:v>33582</c:v>
                </c:pt>
                <c:pt idx="6586">
                  <c:v>33581</c:v>
                </c:pt>
                <c:pt idx="6587">
                  <c:v>33578</c:v>
                </c:pt>
                <c:pt idx="6588">
                  <c:v>33577</c:v>
                </c:pt>
                <c:pt idx="6589">
                  <c:v>33576</c:v>
                </c:pt>
                <c:pt idx="6590">
                  <c:v>33575</c:v>
                </c:pt>
                <c:pt idx="6591">
                  <c:v>33574</c:v>
                </c:pt>
                <c:pt idx="6592">
                  <c:v>33571</c:v>
                </c:pt>
                <c:pt idx="6593">
                  <c:v>33569</c:v>
                </c:pt>
                <c:pt idx="6594">
                  <c:v>33568</c:v>
                </c:pt>
                <c:pt idx="6595">
                  <c:v>33567</c:v>
                </c:pt>
                <c:pt idx="6596">
                  <c:v>33564</c:v>
                </c:pt>
                <c:pt idx="6597">
                  <c:v>33563</c:v>
                </c:pt>
                <c:pt idx="6598">
                  <c:v>33562</c:v>
                </c:pt>
                <c:pt idx="6599">
                  <c:v>33561</c:v>
                </c:pt>
                <c:pt idx="6600">
                  <c:v>33560</c:v>
                </c:pt>
                <c:pt idx="6601">
                  <c:v>33557</c:v>
                </c:pt>
                <c:pt idx="6602">
                  <c:v>33556</c:v>
                </c:pt>
                <c:pt idx="6603">
                  <c:v>33555</c:v>
                </c:pt>
                <c:pt idx="6604">
                  <c:v>33554</c:v>
                </c:pt>
                <c:pt idx="6605">
                  <c:v>33550</c:v>
                </c:pt>
                <c:pt idx="6606">
                  <c:v>33549</c:v>
                </c:pt>
                <c:pt idx="6607">
                  <c:v>33548</c:v>
                </c:pt>
                <c:pt idx="6608">
                  <c:v>33547</c:v>
                </c:pt>
                <c:pt idx="6609">
                  <c:v>33546</c:v>
                </c:pt>
                <c:pt idx="6610">
                  <c:v>33543</c:v>
                </c:pt>
                <c:pt idx="6611">
                  <c:v>33542</c:v>
                </c:pt>
                <c:pt idx="6612">
                  <c:v>33541</c:v>
                </c:pt>
                <c:pt idx="6613">
                  <c:v>33540</c:v>
                </c:pt>
                <c:pt idx="6614">
                  <c:v>33539</c:v>
                </c:pt>
                <c:pt idx="6615">
                  <c:v>33536</c:v>
                </c:pt>
                <c:pt idx="6616">
                  <c:v>33535</c:v>
                </c:pt>
                <c:pt idx="6617">
                  <c:v>33534</c:v>
                </c:pt>
                <c:pt idx="6618">
                  <c:v>33533</c:v>
                </c:pt>
                <c:pt idx="6619">
                  <c:v>33532</c:v>
                </c:pt>
                <c:pt idx="6620">
                  <c:v>33529</c:v>
                </c:pt>
                <c:pt idx="6621">
                  <c:v>33528</c:v>
                </c:pt>
                <c:pt idx="6622">
                  <c:v>33527</c:v>
                </c:pt>
                <c:pt idx="6623">
                  <c:v>33526</c:v>
                </c:pt>
                <c:pt idx="6624">
                  <c:v>33522</c:v>
                </c:pt>
                <c:pt idx="6625">
                  <c:v>33521</c:v>
                </c:pt>
                <c:pt idx="6626">
                  <c:v>33520</c:v>
                </c:pt>
                <c:pt idx="6627">
                  <c:v>33519</c:v>
                </c:pt>
                <c:pt idx="6628">
                  <c:v>33518</c:v>
                </c:pt>
                <c:pt idx="6629">
                  <c:v>33515</c:v>
                </c:pt>
                <c:pt idx="6630">
                  <c:v>33514</c:v>
                </c:pt>
                <c:pt idx="6631">
                  <c:v>33513</c:v>
                </c:pt>
                <c:pt idx="6632">
                  <c:v>33512</c:v>
                </c:pt>
                <c:pt idx="6633">
                  <c:v>33511</c:v>
                </c:pt>
                <c:pt idx="6634">
                  <c:v>33508</c:v>
                </c:pt>
                <c:pt idx="6635">
                  <c:v>33507</c:v>
                </c:pt>
                <c:pt idx="6636">
                  <c:v>33506</c:v>
                </c:pt>
                <c:pt idx="6637">
                  <c:v>33505</c:v>
                </c:pt>
                <c:pt idx="6638">
                  <c:v>33504</c:v>
                </c:pt>
                <c:pt idx="6639">
                  <c:v>33501</c:v>
                </c:pt>
                <c:pt idx="6640">
                  <c:v>33500</c:v>
                </c:pt>
                <c:pt idx="6641">
                  <c:v>33499</c:v>
                </c:pt>
                <c:pt idx="6642">
                  <c:v>33498</c:v>
                </c:pt>
                <c:pt idx="6643">
                  <c:v>33497</c:v>
                </c:pt>
                <c:pt idx="6644">
                  <c:v>33494</c:v>
                </c:pt>
                <c:pt idx="6645">
                  <c:v>33493</c:v>
                </c:pt>
                <c:pt idx="6646">
                  <c:v>33492</c:v>
                </c:pt>
                <c:pt idx="6647">
                  <c:v>33491</c:v>
                </c:pt>
                <c:pt idx="6648">
                  <c:v>33490</c:v>
                </c:pt>
                <c:pt idx="6649">
                  <c:v>33487</c:v>
                </c:pt>
                <c:pt idx="6650">
                  <c:v>33486</c:v>
                </c:pt>
                <c:pt idx="6651">
                  <c:v>33485</c:v>
                </c:pt>
                <c:pt idx="6652">
                  <c:v>33484</c:v>
                </c:pt>
                <c:pt idx="6653">
                  <c:v>33480</c:v>
                </c:pt>
                <c:pt idx="6654">
                  <c:v>33479</c:v>
                </c:pt>
                <c:pt idx="6655">
                  <c:v>33478</c:v>
                </c:pt>
                <c:pt idx="6656">
                  <c:v>33477</c:v>
                </c:pt>
                <c:pt idx="6657">
                  <c:v>33476</c:v>
                </c:pt>
                <c:pt idx="6658">
                  <c:v>33473</c:v>
                </c:pt>
                <c:pt idx="6659">
                  <c:v>33472</c:v>
                </c:pt>
                <c:pt idx="6660">
                  <c:v>33471</c:v>
                </c:pt>
                <c:pt idx="6661">
                  <c:v>33470</c:v>
                </c:pt>
                <c:pt idx="6662">
                  <c:v>33469</c:v>
                </c:pt>
                <c:pt idx="6663">
                  <c:v>33466</c:v>
                </c:pt>
                <c:pt idx="6664">
                  <c:v>33465</c:v>
                </c:pt>
                <c:pt idx="6665">
                  <c:v>33464</c:v>
                </c:pt>
                <c:pt idx="6666">
                  <c:v>33463</c:v>
                </c:pt>
                <c:pt idx="6667">
                  <c:v>33462</c:v>
                </c:pt>
                <c:pt idx="6668">
                  <c:v>33459</c:v>
                </c:pt>
                <c:pt idx="6669">
                  <c:v>33458</c:v>
                </c:pt>
                <c:pt idx="6670">
                  <c:v>33457</c:v>
                </c:pt>
                <c:pt idx="6671">
                  <c:v>33456</c:v>
                </c:pt>
                <c:pt idx="6672">
                  <c:v>33455</c:v>
                </c:pt>
                <c:pt idx="6673">
                  <c:v>33452</c:v>
                </c:pt>
                <c:pt idx="6674">
                  <c:v>33451</c:v>
                </c:pt>
                <c:pt idx="6675">
                  <c:v>33450</c:v>
                </c:pt>
                <c:pt idx="6676">
                  <c:v>33449</c:v>
                </c:pt>
                <c:pt idx="6677">
                  <c:v>33448</c:v>
                </c:pt>
                <c:pt idx="6678">
                  <c:v>33445</c:v>
                </c:pt>
                <c:pt idx="6679">
                  <c:v>33444</c:v>
                </c:pt>
                <c:pt idx="6680">
                  <c:v>33443</c:v>
                </c:pt>
                <c:pt idx="6681">
                  <c:v>33442</c:v>
                </c:pt>
                <c:pt idx="6682">
                  <c:v>33441</c:v>
                </c:pt>
                <c:pt idx="6683">
                  <c:v>33438</c:v>
                </c:pt>
                <c:pt idx="6684">
                  <c:v>33437</c:v>
                </c:pt>
                <c:pt idx="6685">
                  <c:v>33436</c:v>
                </c:pt>
                <c:pt idx="6686">
                  <c:v>33435</c:v>
                </c:pt>
                <c:pt idx="6687">
                  <c:v>33434</c:v>
                </c:pt>
                <c:pt idx="6688">
                  <c:v>33431</c:v>
                </c:pt>
                <c:pt idx="6689">
                  <c:v>33430</c:v>
                </c:pt>
                <c:pt idx="6690">
                  <c:v>33429</c:v>
                </c:pt>
                <c:pt idx="6691">
                  <c:v>33428</c:v>
                </c:pt>
                <c:pt idx="6692">
                  <c:v>33427</c:v>
                </c:pt>
                <c:pt idx="6693">
                  <c:v>33424</c:v>
                </c:pt>
                <c:pt idx="6694">
                  <c:v>33422</c:v>
                </c:pt>
                <c:pt idx="6695">
                  <c:v>33421</c:v>
                </c:pt>
                <c:pt idx="6696">
                  <c:v>33420</c:v>
                </c:pt>
                <c:pt idx="6697">
                  <c:v>33417</c:v>
                </c:pt>
                <c:pt idx="6698">
                  <c:v>33416</c:v>
                </c:pt>
                <c:pt idx="6699">
                  <c:v>33415</c:v>
                </c:pt>
                <c:pt idx="6700">
                  <c:v>33414</c:v>
                </c:pt>
                <c:pt idx="6701">
                  <c:v>33413</c:v>
                </c:pt>
                <c:pt idx="6702">
                  <c:v>33410</c:v>
                </c:pt>
                <c:pt idx="6703">
                  <c:v>33409</c:v>
                </c:pt>
                <c:pt idx="6704">
                  <c:v>33408</c:v>
                </c:pt>
                <c:pt idx="6705">
                  <c:v>33407</c:v>
                </c:pt>
                <c:pt idx="6706">
                  <c:v>33406</c:v>
                </c:pt>
                <c:pt idx="6707">
                  <c:v>33403</c:v>
                </c:pt>
                <c:pt idx="6708">
                  <c:v>33402</c:v>
                </c:pt>
                <c:pt idx="6709">
                  <c:v>33401</c:v>
                </c:pt>
                <c:pt idx="6710">
                  <c:v>33400</c:v>
                </c:pt>
                <c:pt idx="6711">
                  <c:v>33399</c:v>
                </c:pt>
                <c:pt idx="6712">
                  <c:v>33396</c:v>
                </c:pt>
                <c:pt idx="6713">
                  <c:v>33395</c:v>
                </c:pt>
                <c:pt idx="6714">
                  <c:v>33394</c:v>
                </c:pt>
                <c:pt idx="6715">
                  <c:v>33393</c:v>
                </c:pt>
                <c:pt idx="6716">
                  <c:v>33392</c:v>
                </c:pt>
                <c:pt idx="6717">
                  <c:v>33389</c:v>
                </c:pt>
                <c:pt idx="6718">
                  <c:v>33388</c:v>
                </c:pt>
                <c:pt idx="6719">
                  <c:v>33387</c:v>
                </c:pt>
                <c:pt idx="6720">
                  <c:v>33386</c:v>
                </c:pt>
                <c:pt idx="6721">
                  <c:v>33382</c:v>
                </c:pt>
                <c:pt idx="6722">
                  <c:v>33381</c:v>
                </c:pt>
                <c:pt idx="6723">
                  <c:v>33380</c:v>
                </c:pt>
                <c:pt idx="6724">
                  <c:v>33379</c:v>
                </c:pt>
                <c:pt idx="6725">
                  <c:v>33378</c:v>
                </c:pt>
                <c:pt idx="6726">
                  <c:v>33375</c:v>
                </c:pt>
                <c:pt idx="6727">
                  <c:v>33374</c:v>
                </c:pt>
                <c:pt idx="6728">
                  <c:v>33373</c:v>
                </c:pt>
                <c:pt idx="6729">
                  <c:v>33372</c:v>
                </c:pt>
                <c:pt idx="6730">
                  <c:v>33371</c:v>
                </c:pt>
                <c:pt idx="6731">
                  <c:v>33368</c:v>
                </c:pt>
                <c:pt idx="6732">
                  <c:v>33367</c:v>
                </c:pt>
                <c:pt idx="6733">
                  <c:v>33366</c:v>
                </c:pt>
                <c:pt idx="6734">
                  <c:v>33365</c:v>
                </c:pt>
                <c:pt idx="6735">
                  <c:v>33364</c:v>
                </c:pt>
                <c:pt idx="6736">
                  <c:v>33361</c:v>
                </c:pt>
                <c:pt idx="6737">
                  <c:v>33360</c:v>
                </c:pt>
                <c:pt idx="6738">
                  <c:v>33359</c:v>
                </c:pt>
                <c:pt idx="6739">
                  <c:v>33358</c:v>
                </c:pt>
                <c:pt idx="6740">
                  <c:v>33357</c:v>
                </c:pt>
                <c:pt idx="6741">
                  <c:v>33354</c:v>
                </c:pt>
                <c:pt idx="6742">
                  <c:v>33353</c:v>
                </c:pt>
                <c:pt idx="6743">
                  <c:v>33352</c:v>
                </c:pt>
                <c:pt idx="6744">
                  <c:v>33351</c:v>
                </c:pt>
                <c:pt idx="6745">
                  <c:v>33350</c:v>
                </c:pt>
                <c:pt idx="6746">
                  <c:v>33347</c:v>
                </c:pt>
                <c:pt idx="6747">
                  <c:v>33346</c:v>
                </c:pt>
                <c:pt idx="6748">
                  <c:v>33345</c:v>
                </c:pt>
                <c:pt idx="6749">
                  <c:v>33344</c:v>
                </c:pt>
                <c:pt idx="6750">
                  <c:v>33343</c:v>
                </c:pt>
                <c:pt idx="6751">
                  <c:v>33340</c:v>
                </c:pt>
                <c:pt idx="6752">
                  <c:v>33339</c:v>
                </c:pt>
                <c:pt idx="6753">
                  <c:v>33338</c:v>
                </c:pt>
                <c:pt idx="6754">
                  <c:v>33337</c:v>
                </c:pt>
                <c:pt idx="6755">
                  <c:v>33336</c:v>
                </c:pt>
                <c:pt idx="6756">
                  <c:v>33333</c:v>
                </c:pt>
                <c:pt idx="6757">
                  <c:v>33332</c:v>
                </c:pt>
                <c:pt idx="6758">
                  <c:v>33331</c:v>
                </c:pt>
                <c:pt idx="6759">
                  <c:v>33330</c:v>
                </c:pt>
                <c:pt idx="6760">
                  <c:v>33329</c:v>
                </c:pt>
                <c:pt idx="6761">
                  <c:v>33325</c:v>
                </c:pt>
                <c:pt idx="6762">
                  <c:v>33324</c:v>
                </c:pt>
                <c:pt idx="6763">
                  <c:v>33323</c:v>
                </c:pt>
                <c:pt idx="6764">
                  <c:v>33322</c:v>
                </c:pt>
                <c:pt idx="6765">
                  <c:v>33319</c:v>
                </c:pt>
                <c:pt idx="6766">
                  <c:v>33318</c:v>
                </c:pt>
                <c:pt idx="6767">
                  <c:v>33317</c:v>
                </c:pt>
                <c:pt idx="6768">
                  <c:v>33316</c:v>
                </c:pt>
                <c:pt idx="6769">
                  <c:v>33315</c:v>
                </c:pt>
                <c:pt idx="6770">
                  <c:v>33312</c:v>
                </c:pt>
                <c:pt idx="6771">
                  <c:v>33311</c:v>
                </c:pt>
                <c:pt idx="6772">
                  <c:v>33310</c:v>
                </c:pt>
                <c:pt idx="6773">
                  <c:v>33309</c:v>
                </c:pt>
                <c:pt idx="6774">
                  <c:v>33308</c:v>
                </c:pt>
                <c:pt idx="6775">
                  <c:v>33305</c:v>
                </c:pt>
                <c:pt idx="6776">
                  <c:v>33304</c:v>
                </c:pt>
                <c:pt idx="6777">
                  <c:v>33303</c:v>
                </c:pt>
                <c:pt idx="6778">
                  <c:v>33302</c:v>
                </c:pt>
                <c:pt idx="6779">
                  <c:v>33301</c:v>
                </c:pt>
                <c:pt idx="6780">
                  <c:v>33298</c:v>
                </c:pt>
                <c:pt idx="6781">
                  <c:v>33297</c:v>
                </c:pt>
                <c:pt idx="6782">
                  <c:v>33296</c:v>
                </c:pt>
                <c:pt idx="6783">
                  <c:v>33295</c:v>
                </c:pt>
                <c:pt idx="6784">
                  <c:v>33294</c:v>
                </c:pt>
                <c:pt idx="6785">
                  <c:v>33291</c:v>
                </c:pt>
                <c:pt idx="6786">
                  <c:v>33290</c:v>
                </c:pt>
                <c:pt idx="6787">
                  <c:v>33289</c:v>
                </c:pt>
                <c:pt idx="6788">
                  <c:v>33288</c:v>
                </c:pt>
                <c:pt idx="6789">
                  <c:v>33284</c:v>
                </c:pt>
                <c:pt idx="6790">
                  <c:v>33283</c:v>
                </c:pt>
                <c:pt idx="6791">
                  <c:v>33282</c:v>
                </c:pt>
                <c:pt idx="6792">
                  <c:v>33281</c:v>
                </c:pt>
                <c:pt idx="6793">
                  <c:v>33280</c:v>
                </c:pt>
                <c:pt idx="6794">
                  <c:v>33277</c:v>
                </c:pt>
                <c:pt idx="6795">
                  <c:v>33276</c:v>
                </c:pt>
                <c:pt idx="6796">
                  <c:v>33275</c:v>
                </c:pt>
                <c:pt idx="6797">
                  <c:v>33274</c:v>
                </c:pt>
                <c:pt idx="6798">
                  <c:v>33273</c:v>
                </c:pt>
                <c:pt idx="6799">
                  <c:v>33270</c:v>
                </c:pt>
                <c:pt idx="6800">
                  <c:v>33269</c:v>
                </c:pt>
                <c:pt idx="6801">
                  <c:v>33268</c:v>
                </c:pt>
                <c:pt idx="6802">
                  <c:v>33267</c:v>
                </c:pt>
                <c:pt idx="6803">
                  <c:v>33266</c:v>
                </c:pt>
                <c:pt idx="6804">
                  <c:v>33263</c:v>
                </c:pt>
                <c:pt idx="6805">
                  <c:v>33262</c:v>
                </c:pt>
                <c:pt idx="6806">
                  <c:v>33261</c:v>
                </c:pt>
                <c:pt idx="6807">
                  <c:v>33260</c:v>
                </c:pt>
                <c:pt idx="6808">
                  <c:v>33256</c:v>
                </c:pt>
                <c:pt idx="6809">
                  <c:v>33255</c:v>
                </c:pt>
                <c:pt idx="6810">
                  <c:v>33254</c:v>
                </c:pt>
                <c:pt idx="6811">
                  <c:v>33253</c:v>
                </c:pt>
                <c:pt idx="6812">
                  <c:v>33252</c:v>
                </c:pt>
                <c:pt idx="6813">
                  <c:v>33249</c:v>
                </c:pt>
                <c:pt idx="6814">
                  <c:v>33248</c:v>
                </c:pt>
                <c:pt idx="6815">
                  <c:v>33247</c:v>
                </c:pt>
                <c:pt idx="6816">
                  <c:v>33246</c:v>
                </c:pt>
                <c:pt idx="6817">
                  <c:v>33245</c:v>
                </c:pt>
                <c:pt idx="6818">
                  <c:v>33242</c:v>
                </c:pt>
                <c:pt idx="6819">
                  <c:v>33241</c:v>
                </c:pt>
                <c:pt idx="6820">
                  <c:v>33238</c:v>
                </c:pt>
                <c:pt idx="6821">
                  <c:v>33235</c:v>
                </c:pt>
                <c:pt idx="6822">
                  <c:v>33234</c:v>
                </c:pt>
                <c:pt idx="6823">
                  <c:v>33233</c:v>
                </c:pt>
                <c:pt idx="6824">
                  <c:v>33231</c:v>
                </c:pt>
                <c:pt idx="6825">
                  <c:v>33228</c:v>
                </c:pt>
                <c:pt idx="6826">
                  <c:v>33227</c:v>
                </c:pt>
                <c:pt idx="6827">
                  <c:v>33226</c:v>
                </c:pt>
                <c:pt idx="6828">
                  <c:v>33225</c:v>
                </c:pt>
                <c:pt idx="6829">
                  <c:v>33224</c:v>
                </c:pt>
                <c:pt idx="6830">
                  <c:v>33221</c:v>
                </c:pt>
                <c:pt idx="6831">
                  <c:v>33220</c:v>
                </c:pt>
                <c:pt idx="6832">
                  <c:v>33219</c:v>
                </c:pt>
                <c:pt idx="6833">
                  <c:v>33218</c:v>
                </c:pt>
                <c:pt idx="6834">
                  <c:v>33217</c:v>
                </c:pt>
                <c:pt idx="6835">
                  <c:v>33214</c:v>
                </c:pt>
                <c:pt idx="6836">
                  <c:v>33213</c:v>
                </c:pt>
                <c:pt idx="6837">
                  <c:v>33212</c:v>
                </c:pt>
                <c:pt idx="6838">
                  <c:v>33211</c:v>
                </c:pt>
                <c:pt idx="6839">
                  <c:v>33210</c:v>
                </c:pt>
                <c:pt idx="6840">
                  <c:v>33207</c:v>
                </c:pt>
                <c:pt idx="6841">
                  <c:v>33206</c:v>
                </c:pt>
                <c:pt idx="6842">
                  <c:v>33205</c:v>
                </c:pt>
                <c:pt idx="6843">
                  <c:v>33204</c:v>
                </c:pt>
                <c:pt idx="6844">
                  <c:v>33203</c:v>
                </c:pt>
                <c:pt idx="6845">
                  <c:v>33200</c:v>
                </c:pt>
                <c:pt idx="6846">
                  <c:v>33198</c:v>
                </c:pt>
                <c:pt idx="6847">
                  <c:v>33197</c:v>
                </c:pt>
                <c:pt idx="6848">
                  <c:v>33196</c:v>
                </c:pt>
                <c:pt idx="6849">
                  <c:v>33193</c:v>
                </c:pt>
                <c:pt idx="6850">
                  <c:v>33192</c:v>
                </c:pt>
                <c:pt idx="6851">
                  <c:v>33191</c:v>
                </c:pt>
                <c:pt idx="6852">
                  <c:v>33190</c:v>
                </c:pt>
                <c:pt idx="6853">
                  <c:v>33186</c:v>
                </c:pt>
                <c:pt idx="6854">
                  <c:v>33185</c:v>
                </c:pt>
                <c:pt idx="6855">
                  <c:v>33184</c:v>
                </c:pt>
                <c:pt idx="6856">
                  <c:v>33183</c:v>
                </c:pt>
                <c:pt idx="6857">
                  <c:v>33182</c:v>
                </c:pt>
                <c:pt idx="6858">
                  <c:v>33179</c:v>
                </c:pt>
                <c:pt idx="6859">
                  <c:v>33178</c:v>
                </c:pt>
                <c:pt idx="6860">
                  <c:v>33177</c:v>
                </c:pt>
                <c:pt idx="6861">
                  <c:v>33176</c:v>
                </c:pt>
                <c:pt idx="6862">
                  <c:v>33175</c:v>
                </c:pt>
                <c:pt idx="6863">
                  <c:v>33172</c:v>
                </c:pt>
                <c:pt idx="6864">
                  <c:v>33171</c:v>
                </c:pt>
                <c:pt idx="6865">
                  <c:v>33170</c:v>
                </c:pt>
                <c:pt idx="6866">
                  <c:v>33169</c:v>
                </c:pt>
                <c:pt idx="6867">
                  <c:v>33168</c:v>
                </c:pt>
                <c:pt idx="6868">
                  <c:v>33165</c:v>
                </c:pt>
                <c:pt idx="6869">
                  <c:v>33164</c:v>
                </c:pt>
                <c:pt idx="6870">
                  <c:v>33163</c:v>
                </c:pt>
                <c:pt idx="6871">
                  <c:v>33162</c:v>
                </c:pt>
                <c:pt idx="6872">
                  <c:v>33161</c:v>
                </c:pt>
                <c:pt idx="6873">
                  <c:v>33158</c:v>
                </c:pt>
                <c:pt idx="6874">
                  <c:v>33157</c:v>
                </c:pt>
                <c:pt idx="6875">
                  <c:v>33156</c:v>
                </c:pt>
                <c:pt idx="6876">
                  <c:v>33155</c:v>
                </c:pt>
                <c:pt idx="6877">
                  <c:v>33151</c:v>
                </c:pt>
                <c:pt idx="6878">
                  <c:v>33150</c:v>
                </c:pt>
                <c:pt idx="6879">
                  <c:v>33149</c:v>
                </c:pt>
                <c:pt idx="6880">
                  <c:v>33148</c:v>
                </c:pt>
                <c:pt idx="6881">
                  <c:v>33147</c:v>
                </c:pt>
                <c:pt idx="6882">
                  <c:v>33144</c:v>
                </c:pt>
                <c:pt idx="6883">
                  <c:v>33143</c:v>
                </c:pt>
                <c:pt idx="6884">
                  <c:v>33142</c:v>
                </c:pt>
                <c:pt idx="6885">
                  <c:v>33141</c:v>
                </c:pt>
                <c:pt idx="6886">
                  <c:v>33140</c:v>
                </c:pt>
                <c:pt idx="6887">
                  <c:v>33137</c:v>
                </c:pt>
                <c:pt idx="6888">
                  <c:v>33136</c:v>
                </c:pt>
                <c:pt idx="6889">
                  <c:v>33135</c:v>
                </c:pt>
                <c:pt idx="6890">
                  <c:v>33134</c:v>
                </c:pt>
                <c:pt idx="6891">
                  <c:v>33133</c:v>
                </c:pt>
                <c:pt idx="6892">
                  <c:v>33130</c:v>
                </c:pt>
                <c:pt idx="6893">
                  <c:v>33129</c:v>
                </c:pt>
                <c:pt idx="6894">
                  <c:v>33128</c:v>
                </c:pt>
                <c:pt idx="6895">
                  <c:v>33127</c:v>
                </c:pt>
                <c:pt idx="6896">
                  <c:v>33126</c:v>
                </c:pt>
                <c:pt idx="6897">
                  <c:v>33123</c:v>
                </c:pt>
                <c:pt idx="6898">
                  <c:v>33122</c:v>
                </c:pt>
                <c:pt idx="6899">
                  <c:v>33121</c:v>
                </c:pt>
                <c:pt idx="6900">
                  <c:v>33120</c:v>
                </c:pt>
                <c:pt idx="6901">
                  <c:v>33116</c:v>
                </c:pt>
                <c:pt idx="6902">
                  <c:v>33115</c:v>
                </c:pt>
                <c:pt idx="6903">
                  <c:v>33114</c:v>
                </c:pt>
                <c:pt idx="6904">
                  <c:v>33113</c:v>
                </c:pt>
                <c:pt idx="6905">
                  <c:v>33112</c:v>
                </c:pt>
                <c:pt idx="6906">
                  <c:v>33109</c:v>
                </c:pt>
                <c:pt idx="6907">
                  <c:v>33108</c:v>
                </c:pt>
                <c:pt idx="6908">
                  <c:v>33107</c:v>
                </c:pt>
                <c:pt idx="6909">
                  <c:v>33106</c:v>
                </c:pt>
                <c:pt idx="6910">
                  <c:v>33105</c:v>
                </c:pt>
                <c:pt idx="6911">
                  <c:v>33102</c:v>
                </c:pt>
                <c:pt idx="6912">
                  <c:v>33101</c:v>
                </c:pt>
                <c:pt idx="6913">
                  <c:v>33100</c:v>
                </c:pt>
                <c:pt idx="6914">
                  <c:v>33099</c:v>
                </c:pt>
                <c:pt idx="6915">
                  <c:v>33098</c:v>
                </c:pt>
                <c:pt idx="6916">
                  <c:v>33095</c:v>
                </c:pt>
                <c:pt idx="6917">
                  <c:v>33094</c:v>
                </c:pt>
                <c:pt idx="6918">
                  <c:v>33093</c:v>
                </c:pt>
                <c:pt idx="6919">
                  <c:v>33092</c:v>
                </c:pt>
                <c:pt idx="6920">
                  <c:v>33091</c:v>
                </c:pt>
                <c:pt idx="6921">
                  <c:v>33088</c:v>
                </c:pt>
                <c:pt idx="6922">
                  <c:v>33087</c:v>
                </c:pt>
                <c:pt idx="6923">
                  <c:v>33086</c:v>
                </c:pt>
                <c:pt idx="6924">
                  <c:v>33085</c:v>
                </c:pt>
                <c:pt idx="6925">
                  <c:v>33084</c:v>
                </c:pt>
                <c:pt idx="6926">
                  <c:v>33081</c:v>
                </c:pt>
                <c:pt idx="6927">
                  <c:v>33080</c:v>
                </c:pt>
                <c:pt idx="6928">
                  <c:v>33079</c:v>
                </c:pt>
                <c:pt idx="6929">
                  <c:v>33078</c:v>
                </c:pt>
                <c:pt idx="6930">
                  <c:v>33077</c:v>
                </c:pt>
                <c:pt idx="6931">
                  <c:v>33074</c:v>
                </c:pt>
                <c:pt idx="6932">
                  <c:v>33073</c:v>
                </c:pt>
                <c:pt idx="6933">
                  <c:v>33072</c:v>
                </c:pt>
                <c:pt idx="6934">
                  <c:v>33071</c:v>
                </c:pt>
                <c:pt idx="6935">
                  <c:v>33070</c:v>
                </c:pt>
                <c:pt idx="6936">
                  <c:v>33067</c:v>
                </c:pt>
                <c:pt idx="6937">
                  <c:v>33066</c:v>
                </c:pt>
                <c:pt idx="6938">
                  <c:v>33065</c:v>
                </c:pt>
                <c:pt idx="6939">
                  <c:v>33064</c:v>
                </c:pt>
                <c:pt idx="6940">
                  <c:v>33063</c:v>
                </c:pt>
                <c:pt idx="6941">
                  <c:v>33060</c:v>
                </c:pt>
                <c:pt idx="6942">
                  <c:v>33059</c:v>
                </c:pt>
                <c:pt idx="6943">
                  <c:v>33057</c:v>
                </c:pt>
                <c:pt idx="6944">
                  <c:v>33056</c:v>
                </c:pt>
                <c:pt idx="6945">
                  <c:v>33053</c:v>
                </c:pt>
                <c:pt idx="6946">
                  <c:v>33052</c:v>
                </c:pt>
                <c:pt idx="6947">
                  <c:v>33051</c:v>
                </c:pt>
                <c:pt idx="6948">
                  <c:v>33050</c:v>
                </c:pt>
                <c:pt idx="6949">
                  <c:v>33049</c:v>
                </c:pt>
                <c:pt idx="6950">
                  <c:v>33046</c:v>
                </c:pt>
                <c:pt idx="6951">
                  <c:v>33045</c:v>
                </c:pt>
                <c:pt idx="6952">
                  <c:v>33044</c:v>
                </c:pt>
                <c:pt idx="6953">
                  <c:v>33043</c:v>
                </c:pt>
                <c:pt idx="6954">
                  <c:v>33042</c:v>
                </c:pt>
                <c:pt idx="6955">
                  <c:v>33039</c:v>
                </c:pt>
                <c:pt idx="6956">
                  <c:v>33038</c:v>
                </c:pt>
                <c:pt idx="6957">
                  <c:v>33037</c:v>
                </c:pt>
                <c:pt idx="6958">
                  <c:v>33036</c:v>
                </c:pt>
                <c:pt idx="6959">
                  <c:v>33035</c:v>
                </c:pt>
                <c:pt idx="6960">
                  <c:v>33032</c:v>
                </c:pt>
                <c:pt idx="6961">
                  <c:v>33031</c:v>
                </c:pt>
                <c:pt idx="6962">
                  <c:v>33030</c:v>
                </c:pt>
                <c:pt idx="6963">
                  <c:v>33029</c:v>
                </c:pt>
                <c:pt idx="6964">
                  <c:v>33028</c:v>
                </c:pt>
                <c:pt idx="6965">
                  <c:v>33025</c:v>
                </c:pt>
                <c:pt idx="6966">
                  <c:v>33024</c:v>
                </c:pt>
                <c:pt idx="6967">
                  <c:v>33023</c:v>
                </c:pt>
                <c:pt idx="6968">
                  <c:v>33022</c:v>
                </c:pt>
                <c:pt idx="6969">
                  <c:v>33018</c:v>
                </c:pt>
                <c:pt idx="6970">
                  <c:v>33017</c:v>
                </c:pt>
                <c:pt idx="6971">
                  <c:v>33016</c:v>
                </c:pt>
                <c:pt idx="6972">
                  <c:v>33015</c:v>
                </c:pt>
                <c:pt idx="6973">
                  <c:v>33014</c:v>
                </c:pt>
                <c:pt idx="6974">
                  <c:v>33011</c:v>
                </c:pt>
                <c:pt idx="6975">
                  <c:v>33010</c:v>
                </c:pt>
                <c:pt idx="6976">
                  <c:v>33009</c:v>
                </c:pt>
                <c:pt idx="6977">
                  <c:v>33008</c:v>
                </c:pt>
                <c:pt idx="6978">
                  <c:v>33007</c:v>
                </c:pt>
                <c:pt idx="6979">
                  <c:v>33004</c:v>
                </c:pt>
                <c:pt idx="6980">
                  <c:v>33003</c:v>
                </c:pt>
                <c:pt idx="6981">
                  <c:v>33002</c:v>
                </c:pt>
                <c:pt idx="6982">
                  <c:v>33001</c:v>
                </c:pt>
                <c:pt idx="6983">
                  <c:v>33000</c:v>
                </c:pt>
                <c:pt idx="6984">
                  <c:v>32997</c:v>
                </c:pt>
                <c:pt idx="6985">
                  <c:v>32996</c:v>
                </c:pt>
                <c:pt idx="6986">
                  <c:v>32995</c:v>
                </c:pt>
                <c:pt idx="6987">
                  <c:v>32994</c:v>
                </c:pt>
                <c:pt idx="6988">
                  <c:v>32993</c:v>
                </c:pt>
                <c:pt idx="6989">
                  <c:v>32990</c:v>
                </c:pt>
                <c:pt idx="6990">
                  <c:v>32989</c:v>
                </c:pt>
                <c:pt idx="6991">
                  <c:v>32988</c:v>
                </c:pt>
                <c:pt idx="6992">
                  <c:v>32987</c:v>
                </c:pt>
                <c:pt idx="6993">
                  <c:v>32986</c:v>
                </c:pt>
                <c:pt idx="6994">
                  <c:v>32983</c:v>
                </c:pt>
                <c:pt idx="6995">
                  <c:v>32982</c:v>
                </c:pt>
                <c:pt idx="6996">
                  <c:v>32981</c:v>
                </c:pt>
                <c:pt idx="6997">
                  <c:v>32980</c:v>
                </c:pt>
                <c:pt idx="6998">
                  <c:v>32979</c:v>
                </c:pt>
                <c:pt idx="6999">
                  <c:v>32975</c:v>
                </c:pt>
                <c:pt idx="7000">
                  <c:v>32974</c:v>
                </c:pt>
                <c:pt idx="7001">
                  <c:v>32973</c:v>
                </c:pt>
                <c:pt idx="7002">
                  <c:v>32972</c:v>
                </c:pt>
                <c:pt idx="7003">
                  <c:v>32969</c:v>
                </c:pt>
                <c:pt idx="7004">
                  <c:v>32968</c:v>
                </c:pt>
                <c:pt idx="7005">
                  <c:v>32967</c:v>
                </c:pt>
                <c:pt idx="7006">
                  <c:v>32966</c:v>
                </c:pt>
                <c:pt idx="7007">
                  <c:v>32965</c:v>
                </c:pt>
                <c:pt idx="7008">
                  <c:v>32962</c:v>
                </c:pt>
                <c:pt idx="7009">
                  <c:v>32961</c:v>
                </c:pt>
                <c:pt idx="7010">
                  <c:v>32960</c:v>
                </c:pt>
                <c:pt idx="7011">
                  <c:v>32959</c:v>
                </c:pt>
                <c:pt idx="7012">
                  <c:v>32958</c:v>
                </c:pt>
                <c:pt idx="7013">
                  <c:v>32955</c:v>
                </c:pt>
                <c:pt idx="7014">
                  <c:v>32954</c:v>
                </c:pt>
                <c:pt idx="7015">
                  <c:v>32953</c:v>
                </c:pt>
                <c:pt idx="7016">
                  <c:v>32952</c:v>
                </c:pt>
                <c:pt idx="7017">
                  <c:v>32951</c:v>
                </c:pt>
                <c:pt idx="7018">
                  <c:v>32948</c:v>
                </c:pt>
                <c:pt idx="7019">
                  <c:v>32947</c:v>
                </c:pt>
                <c:pt idx="7020">
                  <c:v>32946</c:v>
                </c:pt>
                <c:pt idx="7021">
                  <c:v>32945</c:v>
                </c:pt>
                <c:pt idx="7022">
                  <c:v>32944</c:v>
                </c:pt>
                <c:pt idx="7023">
                  <c:v>32941</c:v>
                </c:pt>
                <c:pt idx="7024">
                  <c:v>32940</c:v>
                </c:pt>
                <c:pt idx="7025">
                  <c:v>32939</c:v>
                </c:pt>
                <c:pt idx="7026">
                  <c:v>32938</c:v>
                </c:pt>
                <c:pt idx="7027">
                  <c:v>32937</c:v>
                </c:pt>
                <c:pt idx="7028">
                  <c:v>32934</c:v>
                </c:pt>
                <c:pt idx="7029">
                  <c:v>32933</c:v>
                </c:pt>
                <c:pt idx="7030">
                  <c:v>32932</c:v>
                </c:pt>
                <c:pt idx="7031">
                  <c:v>32931</c:v>
                </c:pt>
                <c:pt idx="7032">
                  <c:v>32930</c:v>
                </c:pt>
                <c:pt idx="7033">
                  <c:v>32927</c:v>
                </c:pt>
                <c:pt idx="7034">
                  <c:v>32926</c:v>
                </c:pt>
                <c:pt idx="7035">
                  <c:v>32925</c:v>
                </c:pt>
                <c:pt idx="7036">
                  <c:v>32924</c:v>
                </c:pt>
                <c:pt idx="7037">
                  <c:v>32920</c:v>
                </c:pt>
                <c:pt idx="7038">
                  <c:v>32919</c:v>
                </c:pt>
                <c:pt idx="7039">
                  <c:v>32918</c:v>
                </c:pt>
                <c:pt idx="7040">
                  <c:v>32917</c:v>
                </c:pt>
                <c:pt idx="7041">
                  <c:v>32916</c:v>
                </c:pt>
                <c:pt idx="7042">
                  <c:v>32913</c:v>
                </c:pt>
                <c:pt idx="7043">
                  <c:v>32912</c:v>
                </c:pt>
                <c:pt idx="7044">
                  <c:v>32911</c:v>
                </c:pt>
                <c:pt idx="7045">
                  <c:v>32910</c:v>
                </c:pt>
                <c:pt idx="7046">
                  <c:v>32909</c:v>
                </c:pt>
                <c:pt idx="7047">
                  <c:v>32906</c:v>
                </c:pt>
                <c:pt idx="7048">
                  <c:v>32905</c:v>
                </c:pt>
                <c:pt idx="7049">
                  <c:v>32904</c:v>
                </c:pt>
                <c:pt idx="7050">
                  <c:v>32903</c:v>
                </c:pt>
                <c:pt idx="7051">
                  <c:v>32902</c:v>
                </c:pt>
                <c:pt idx="7052">
                  <c:v>32899</c:v>
                </c:pt>
                <c:pt idx="7053">
                  <c:v>32898</c:v>
                </c:pt>
                <c:pt idx="7054">
                  <c:v>32897</c:v>
                </c:pt>
                <c:pt idx="7055">
                  <c:v>32896</c:v>
                </c:pt>
                <c:pt idx="7056">
                  <c:v>32895</c:v>
                </c:pt>
                <c:pt idx="7057">
                  <c:v>32892</c:v>
                </c:pt>
                <c:pt idx="7058">
                  <c:v>32891</c:v>
                </c:pt>
                <c:pt idx="7059">
                  <c:v>32890</c:v>
                </c:pt>
                <c:pt idx="7060">
                  <c:v>32889</c:v>
                </c:pt>
                <c:pt idx="7061">
                  <c:v>32885</c:v>
                </c:pt>
                <c:pt idx="7062">
                  <c:v>32884</c:v>
                </c:pt>
                <c:pt idx="7063">
                  <c:v>32883</c:v>
                </c:pt>
                <c:pt idx="7064">
                  <c:v>32882</c:v>
                </c:pt>
                <c:pt idx="7065">
                  <c:v>32881</c:v>
                </c:pt>
                <c:pt idx="7066">
                  <c:v>32878</c:v>
                </c:pt>
                <c:pt idx="7067">
                  <c:v>32877</c:v>
                </c:pt>
                <c:pt idx="7068">
                  <c:v>32876</c:v>
                </c:pt>
                <c:pt idx="7069">
                  <c:v>32875</c:v>
                </c:pt>
                <c:pt idx="7070">
                  <c:v>32871</c:v>
                </c:pt>
                <c:pt idx="7071">
                  <c:v>32870</c:v>
                </c:pt>
                <c:pt idx="7072">
                  <c:v>32869</c:v>
                </c:pt>
                <c:pt idx="7073">
                  <c:v>32868</c:v>
                </c:pt>
                <c:pt idx="7074">
                  <c:v>32864</c:v>
                </c:pt>
                <c:pt idx="7075">
                  <c:v>32863</c:v>
                </c:pt>
                <c:pt idx="7076">
                  <c:v>32862</c:v>
                </c:pt>
                <c:pt idx="7077">
                  <c:v>32861</c:v>
                </c:pt>
                <c:pt idx="7078">
                  <c:v>32860</c:v>
                </c:pt>
                <c:pt idx="7079">
                  <c:v>32857</c:v>
                </c:pt>
                <c:pt idx="7080">
                  <c:v>32856</c:v>
                </c:pt>
                <c:pt idx="7081">
                  <c:v>32855</c:v>
                </c:pt>
                <c:pt idx="7082">
                  <c:v>32854</c:v>
                </c:pt>
                <c:pt idx="7083">
                  <c:v>32853</c:v>
                </c:pt>
                <c:pt idx="7084">
                  <c:v>32850</c:v>
                </c:pt>
                <c:pt idx="7085">
                  <c:v>32849</c:v>
                </c:pt>
                <c:pt idx="7086">
                  <c:v>32848</c:v>
                </c:pt>
                <c:pt idx="7087">
                  <c:v>32847</c:v>
                </c:pt>
                <c:pt idx="7088">
                  <c:v>32846</c:v>
                </c:pt>
                <c:pt idx="7089">
                  <c:v>32843</c:v>
                </c:pt>
                <c:pt idx="7090">
                  <c:v>32842</c:v>
                </c:pt>
                <c:pt idx="7091">
                  <c:v>32841</c:v>
                </c:pt>
                <c:pt idx="7092">
                  <c:v>32840</c:v>
                </c:pt>
                <c:pt idx="7093">
                  <c:v>32839</c:v>
                </c:pt>
                <c:pt idx="7094">
                  <c:v>32836</c:v>
                </c:pt>
                <c:pt idx="7095">
                  <c:v>32834</c:v>
                </c:pt>
                <c:pt idx="7096">
                  <c:v>32833</c:v>
                </c:pt>
                <c:pt idx="7097">
                  <c:v>32832</c:v>
                </c:pt>
                <c:pt idx="7098">
                  <c:v>32829</c:v>
                </c:pt>
                <c:pt idx="7099">
                  <c:v>32828</c:v>
                </c:pt>
                <c:pt idx="7100">
                  <c:v>32827</c:v>
                </c:pt>
                <c:pt idx="7101">
                  <c:v>32826</c:v>
                </c:pt>
                <c:pt idx="7102">
                  <c:v>32825</c:v>
                </c:pt>
                <c:pt idx="7103">
                  <c:v>32821</c:v>
                </c:pt>
                <c:pt idx="7104">
                  <c:v>32820</c:v>
                </c:pt>
                <c:pt idx="7105">
                  <c:v>32819</c:v>
                </c:pt>
                <c:pt idx="7106">
                  <c:v>32818</c:v>
                </c:pt>
                <c:pt idx="7107">
                  <c:v>32815</c:v>
                </c:pt>
                <c:pt idx="7108">
                  <c:v>32814</c:v>
                </c:pt>
                <c:pt idx="7109">
                  <c:v>32813</c:v>
                </c:pt>
                <c:pt idx="7110">
                  <c:v>32812</c:v>
                </c:pt>
                <c:pt idx="7111">
                  <c:v>32811</c:v>
                </c:pt>
                <c:pt idx="7112">
                  <c:v>32808</c:v>
                </c:pt>
                <c:pt idx="7113">
                  <c:v>32807</c:v>
                </c:pt>
                <c:pt idx="7114">
                  <c:v>32806</c:v>
                </c:pt>
                <c:pt idx="7115">
                  <c:v>32805</c:v>
                </c:pt>
                <c:pt idx="7116">
                  <c:v>32804</c:v>
                </c:pt>
                <c:pt idx="7117">
                  <c:v>32801</c:v>
                </c:pt>
                <c:pt idx="7118">
                  <c:v>32800</c:v>
                </c:pt>
                <c:pt idx="7119">
                  <c:v>32799</c:v>
                </c:pt>
                <c:pt idx="7120">
                  <c:v>32798</c:v>
                </c:pt>
                <c:pt idx="7121">
                  <c:v>32797</c:v>
                </c:pt>
                <c:pt idx="7122">
                  <c:v>32794</c:v>
                </c:pt>
                <c:pt idx="7123">
                  <c:v>32793</c:v>
                </c:pt>
                <c:pt idx="7124">
                  <c:v>32792</c:v>
                </c:pt>
                <c:pt idx="7125">
                  <c:v>32791</c:v>
                </c:pt>
                <c:pt idx="7126">
                  <c:v>32787</c:v>
                </c:pt>
                <c:pt idx="7127">
                  <c:v>32786</c:v>
                </c:pt>
                <c:pt idx="7128">
                  <c:v>32785</c:v>
                </c:pt>
                <c:pt idx="7129">
                  <c:v>32784</c:v>
                </c:pt>
                <c:pt idx="7130">
                  <c:v>32783</c:v>
                </c:pt>
                <c:pt idx="7131">
                  <c:v>32780</c:v>
                </c:pt>
                <c:pt idx="7132">
                  <c:v>32779</c:v>
                </c:pt>
                <c:pt idx="7133">
                  <c:v>32778</c:v>
                </c:pt>
                <c:pt idx="7134">
                  <c:v>32777</c:v>
                </c:pt>
                <c:pt idx="7135">
                  <c:v>32776</c:v>
                </c:pt>
                <c:pt idx="7136">
                  <c:v>32773</c:v>
                </c:pt>
                <c:pt idx="7137">
                  <c:v>32772</c:v>
                </c:pt>
                <c:pt idx="7138">
                  <c:v>32771</c:v>
                </c:pt>
                <c:pt idx="7139">
                  <c:v>32770</c:v>
                </c:pt>
                <c:pt idx="7140">
                  <c:v>32769</c:v>
                </c:pt>
                <c:pt idx="7141">
                  <c:v>32766</c:v>
                </c:pt>
                <c:pt idx="7142">
                  <c:v>32765</c:v>
                </c:pt>
                <c:pt idx="7143">
                  <c:v>32764</c:v>
                </c:pt>
                <c:pt idx="7144">
                  <c:v>32763</c:v>
                </c:pt>
                <c:pt idx="7145">
                  <c:v>32762</c:v>
                </c:pt>
                <c:pt idx="7146">
                  <c:v>32759</c:v>
                </c:pt>
                <c:pt idx="7147">
                  <c:v>32758</c:v>
                </c:pt>
                <c:pt idx="7148">
                  <c:v>32757</c:v>
                </c:pt>
                <c:pt idx="7149">
                  <c:v>32756</c:v>
                </c:pt>
                <c:pt idx="7150">
                  <c:v>32752</c:v>
                </c:pt>
                <c:pt idx="7151">
                  <c:v>32751</c:v>
                </c:pt>
                <c:pt idx="7152">
                  <c:v>32750</c:v>
                </c:pt>
                <c:pt idx="7153">
                  <c:v>32749</c:v>
                </c:pt>
                <c:pt idx="7154">
                  <c:v>32748</c:v>
                </c:pt>
                <c:pt idx="7155">
                  <c:v>32745</c:v>
                </c:pt>
                <c:pt idx="7156">
                  <c:v>32744</c:v>
                </c:pt>
                <c:pt idx="7157">
                  <c:v>32743</c:v>
                </c:pt>
                <c:pt idx="7158">
                  <c:v>32742</c:v>
                </c:pt>
                <c:pt idx="7159">
                  <c:v>32741</c:v>
                </c:pt>
                <c:pt idx="7160">
                  <c:v>32738</c:v>
                </c:pt>
                <c:pt idx="7161">
                  <c:v>32737</c:v>
                </c:pt>
                <c:pt idx="7162">
                  <c:v>32736</c:v>
                </c:pt>
                <c:pt idx="7163">
                  <c:v>32735</c:v>
                </c:pt>
                <c:pt idx="7164">
                  <c:v>32734</c:v>
                </c:pt>
                <c:pt idx="7165">
                  <c:v>32731</c:v>
                </c:pt>
                <c:pt idx="7166">
                  <c:v>32730</c:v>
                </c:pt>
                <c:pt idx="7167">
                  <c:v>32729</c:v>
                </c:pt>
                <c:pt idx="7168">
                  <c:v>32728</c:v>
                </c:pt>
                <c:pt idx="7169">
                  <c:v>32727</c:v>
                </c:pt>
                <c:pt idx="7170">
                  <c:v>32724</c:v>
                </c:pt>
                <c:pt idx="7171">
                  <c:v>32723</c:v>
                </c:pt>
                <c:pt idx="7172">
                  <c:v>32722</c:v>
                </c:pt>
                <c:pt idx="7173">
                  <c:v>32721</c:v>
                </c:pt>
                <c:pt idx="7174">
                  <c:v>32720</c:v>
                </c:pt>
                <c:pt idx="7175">
                  <c:v>32717</c:v>
                </c:pt>
                <c:pt idx="7176">
                  <c:v>32716</c:v>
                </c:pt>
                <c:pt idx="7177">
                  <c:v>32715</c:v>
                </c:pt>
                <c:pt idx="7178">
                  <c:v>32714</c:v>
                </c:pt>
                <c:pt idx="7179">
                  <c:v>32713</c:v>
                </c:pt>
                <c:pt idx="7180">
                  <c:v>32710</c:v>
                </c:pt>
                <c:pt idx="7181">
                  <c:v>32709</c:v>
                </c:pt>
                <c:pt idx="7182">
                  <c:v>32708</c:v>
                </c:pt>
                <c:pt idx="7183">
                  <c:v>32707</c:v>
                </c:pt>
                <c:pt idx="7184">
                  <c:v>32706</c:v>
                </c:pt>
                <c:pt idx="7185">
                  <c:v>32703</c:v>
                </c:pt>
                <c:pt idx="7186">
                  <c:v>32702</c:v>
                </c:pt>
                <c:pt idx="7187">
                  <c:v>32701</c:v>
                </c:pt>
                <c:pt idx="7188">
                  <c:v>32700</c:v>
                </c:pt>
                <c:pt idx="7189">
                  <c:v>32699</c:v>
                </c:pt>
                <c:pt idx="7190">
                  <c:v>32696</c:v>
                </c:pt>
                <c:pt idx="7191">
                  <c:v>32695</c:v>
                </c:pt>
                <c:pt idx="7192">
                  <c:v>32694</c:v>
                </c:pt>
                <c:pt idx="7193">
                  <c:v>32692</c:v>
                </c:pt>
                <c:pt idx="7194">
                  <c:v>32689</c:v>
                </c:pt>
                <c:pt idx="7195">
                  <c:v>32688</c:v>
                </c:pt>
                <c:pt idx="7196">
                  <c:v>32687</c:v>
                </c:pt>
                <c:pt idx="7197">
                  <c:v>32686</c:v>
                </c:pt>
                <c:pt idx="7198">
                  <c:v>32685</c:v>
                </c:pt>
                <c:pt idx="7199">
                  <c:v>32682</c:v>
                </c:pt>
                <c:pt idx="7200">
                  <c:v>32681</c:v>
                </c:pt>
                <c:pt idx="7201">
                  <c:v>32680</c:v>
                </c:pt>
                <c:pt idx="7202">
                  <c:v>32679</c:v>
                </c:pt>
                <c:pt idx="7203">
                  <c:v>32678</c:v>
                </c:pt>
                <c:pt idx="7204">
                  <c:v>32675</c:v>
                </c:pt>
                <c:pt idx="7205">
                  <c:v>32674</c:v>
                </c:pt>
                <c:pt idx="7206">
                  <c:v>32673</c:v>
                </c:pt>
                <c:pt idx="7207">
                  <c:v>32672</c:v>
                </c:pt>
                <c:pt idx="7208">
                  <c:v>32671</c:v>
                </c:pt>
                <c:pt idx="7209">
                  <c:v>32668</c:v>
                </c:pt>
                <c:pt idx="7210">
                  <c:v>32667</c:v>
                </c:pt>
                <c:pt idx="7211">
                  <c:v>32666</c:v>
                </c:pt>
                <c:pt idx="7212">
                  <c:v>32665</c:v>
                </c:pt>
                <c:pt idx="7213">
                  <c:v>32664</c:v>
                </c:pt>
                <c:pt idx="7214">
                  <c:v>32661</c:v>
                </c:pt>
                <c:pt idx="7215">
                  <c:v>32660</c:v>
                </c:pt>
                <c:pt idx="7216">
                  <c:v>32659</c:v>
                </c:pt>
                <c:pt idx="7217">
                  <c:v>32658</c:v>
                </c:pt>
                <c:pt idx="7218">
                  <c:v>32654</c:v>
                </c:pt>
                <c:pt idx="7219">
                  <c:v>32653</c:v>
                </c:pt>
                <c:pt idx="7220">
                  <c:v>32652</c:v>
                </c:pt>
                <c:pt idx="7221">
                  <c:v>32651</c:v>
                </c:pt>
                <c:pt idx="7222">
                  <c:v>32650</c:v>
                </c:pt>
                <c:pt idx="7223">
                  <c:v>32647</c:v>
                </c:pt>
                <c:pt idx="7224">
                  <c:v>32646</c:v>
                </c:pt>
                <c:pt idx="7225">
                  <c:v>32645</c:v>
                </c:pt>
                <c:pt idx="7226">
                  <c:v>32644</c:v>
                </c:pt>
                <c:pt idx="7227">
                  <c:v>32643</c:v>
                </c:pt>
                <c:pt idx="7228">
                  <c:v>32640</c:v>
                </c:pt>
                <c:pt idx="7229">
                  <c:v>32639</c:v>
                </c:pt>
                <c:pt idx="7230">
                  <c:v>32638</c:v>
                </c:pt>
                <c:pt idx="7231">
                  <c:v>32637</c:v>
                </c:pt>
                <c:pt idx="7232">
                  <c:v>32636</c:v>
                </c:pt>
                <c:pt idx="7233">
                  <c:v>32633</c:v>
                </c:pt>
                <c:pt idx="7234">
                  <c:v>32632</c:v>
                </c:pt>
                <c:pt idx="7235">
                  <c:v>32631</c:v>
                </c:pt>
                <c:pt idx="7236">
                  <c:v>32630</c:v>
                </c:pt>
                <c:pt idx="7237">
                  <c:v>32629</c:v>
                </c:pt>
                <c:pt idx="7238">
                  <c:v>32626</c:v>
                </c:pt>
                <c:pt idx="7239">
                  <c:v>32625</c:v>
                </c:pt>
                <c:pt idx="7240">
                  <c:v>32624</c:v>
                </c:pt>
                <c:pt idx="7241">
                  <c:v>32623</c:v>
                </c:pt>
                <c:pt idx="7242">
                  <c:v>32622</c:v>
                </c:pt>
                <c:pt idx="7243">
                  <c:v>32619</c:v>
                </c:pt>
                <c:pt idx="7244">
                  <c:v>32618</c:v>
                </c:pt>
                <c:pt idx="7245">
                  <c:v>32617</c:v>
                </c:pt>
                <c:pt idx="7246">
                  <c:v>32616</c:v>
                </c:pt>
                <c:pt idx="7247">
                  <c:v>32615</c:v>
                </c:pt>
                <c:pt idx="7248">
                  <c:v>32612</c:v>
                </c:pt>
                <c:pt idx="7249">
                  <c:v>32611</c:v>
                </c:pt>
                <c:pt idx="7250">
                  <c:v>32610</c:v>
                </c:pt>
                <c:pt idx="7251">
                  <c:v>32609</c:v>
                </c:pt>
                <c:pt idx="7252">
                  <c:v>32608</c:v>
                </c:pt>
                <c:pt idx="7253">
                  <c:v>32605</c:v>
                </c:pt>
                <c:pt idx="7254">
                  <c:v>32604</c:v>
                </c:pt>
                <c:pt idx="7255">
                  <c:v>32603</c:v>
                </c:pt>
                <c:pt idx="7256">
                  <c:v>32602</c:v>
                </c:pt>
                <c:pt idx="7257">
                  <c:v>32601</c:v>
                </c:pt>
                <c:pt idx="7258">
                  <c:v>32598</c:v>
                </c:pt>
                <c:pt idx="7259">
                  <c:v>32597</c:v>
                </c:pt>
                <c:pt idx="7260">
                  <c:v>32596</c:v>
                </c:pt>
                <c:pt idx="7261">
                  <c:v>32595</c:v>
                </c:pt>
                <c:pt idx="7262">
                  <c:v>32594</c:v>
                </c:pt>
                <c:pt idx="7263">
                  <c:v>32590</c:v>
                </c:pt>
                <c:pt idx="7264">
                  <c:v>32589</c:v>
                </c:pt>
                <c:pt idx="7265">
                  <c:v>32588</c:v>
                </c:pt>
                <c:pt idx="7266">
                  <c:v>32587</c:v>
                </c:pt>
                <c:pt idx="7267">
                  <c:v>32584</c:v>
                </c:pt>
                <c:pt idx="7268">
                  <c:v>32583</c:v>
                </c:pt>
                <c:pt idx="7269">
                  <c:v>32582</c:v>
                </c:pt>
                <c:pt idx="7270">
                  <c:v>32581</c:v>
                </c:pt>
                <c:pt idx="7271">
                  <c:v>32580</c:v>
                </c:pt>
                <c:pt idx="7272">
                  <c:v>32577</c:v>
                </c:pt>
                <c:pt idx="7273">
                  <c:v>32576</c:v>
                </c:pt>
                <c:pt idx="7274">
                  <c:v>32575</c:v>
                </c:pt>
                <c:pt idx="7275">
                  <c:v>32574</c:v>
                </c:pt>
                <c:pt idx="7276">
                  <c:v>32573</c:v>
                </c:pt>
                <c:pt idx="7277">
                  <c:v>32570</c:v>
                </c:pt>
                <c:pt idx="7278">
                  <c:v>32569</c:v>
                </c:pt>
                <c:pt idx="7279">
                  <c:v>32568</c:v>
                </c:pt>
                <c:pt idx="7280">
                  <c:v>32567</c:v>
                </c:pt>
                <c:pt idx="7281">
                  <c:v>32566</c:v>
                </c:pt>
                <c:pt idx="7282">
                  <c:v>32563</c:v>
                </c:pt>
                <c:pt idx="7283">
                  <c:v>32562</c:v>
                </c:pt>
                <c:pt idx="7284">
                  <c:v>32561</c:v>
                </c:pt>
                <c:pt idx="7285">
                  <c:v>32560</c:v>
                </c:pt>
                <c:pt idx="7286">
                  <c:v>32556</c:v>
                </c:pt>
                <c:pt idx="7287">
                  <c:v>32555</c:v>
                </c:pt>
                <c:pt idx="7288">
                  <c:v>32554</c:v>
                </c:pt>
                <c:pt idx="7289">
                  <c:v>32553</c:v>
                </c:pt>
                <c:pt idx="7290">
                  <c:v>32552</c:v>
                </c:pt>
                <c:pt idx="7291">
                  <c:v>32549</c:v>
                </c:pt>
                <c:pt idx="7292">
                  <c:v>32548</c:v>
                </c:pt>
                <c:pt idx="7293">
                  <c:v>32547</c:v>
                </c:pt>
                <c:pt idx="7294">
                  <c:v>32546</c:v>
                </c:pt>
                <c:pt idx="7295">
                  <c:v>32545</c:v>
                </c:pt>
                <c:pt idx="7296">
                  <c:v>32542</c:v>
                </c:pt>
                <c:pt idx="7297">
                  <c:v>32541</c:v>
                </c:pt>
                <c:pt idx="7298">
                  <c:v>32540</c:v>
                </c:pt>
                <c:pt idx="7299">
                  <c:v>32539</c:v>
                </c:pt>
                <c:pt idx="7300">
                  <c:v>32538</c:v>
                </c:pt>
                <c:pt idx="7301">
                  <c:v>32535</c:v>
                </c:pt>
                <c:pt idx="7302">
                  <c:v>32534</c:v>
                </c:pt>
                <c:pt idx="7303">
                  <c:v>32533</c:v>
                </c:pt>
                <c:pt idx="7304">
                  <c:v>32532</c:v>
                </c:pt>
                <c:pt idx="7305">
                  <c:v>32531</c:v>
                </c:pt>
                <c:pt idx="7306">
                  <c:v>32528</c:v>
                </c:pt>
                <c:pt idx="7307">
                  <c:v>32527</c:v>
                </c:pt>
                <c:pt idx="7308">
                  <c:v>32526</c:v>
                </c:pt>
                <c:pt idx="7309">
                  <c:v>32525</c:v>
                </c:pt>
                <c:pt idx="7310">
                  <c:v>32521</c:v>
                </c:pt>
                <c:pt idx="7311">
                  <c:v>32520</c:v>
                </c:pt>
                <c:pt idx="7312">
                  <c:v>32519</c:v>
                </c:pt>
                <c:pt idx="7313">
                  <c:v>32518</c:v>
                </c:pt>
                <c:pt idx="7314">
                  <c:v>32517</c:v>
                </c:pt>
                <c:pt idx="7315">
                  <c:v>32514</c:v>
                </c:pt>
                <c:pt idx="7316">
                  <c:v>32513</c:v>
                </c:pt>
                <c:pt idx="7317">
                  <c:v>32512</c:v>
                </c:pt>
                <c:pt idx="7318">
                  <c:v>32511</c:v>
                </c:pt>
                <c:pt idx="7319">
                  <c:v>32507</c:v>
                </c:pt>
                <c:pt idx="7320">
                  <c:v>32506</c:v>
                </c:pt>
                <c:pt idx="7321">
                  <c:v>32505</c:v>
                </c:pt>
                <c:pt idx="7322">
                  <c:v>32504</c:v>
                </c:pt>
                <c:pt idx="7323">
                  <c:v>32500</c:v>
                </c:pt>
                <c:pt idx="7324">
                  <c:v>32499</c:v>
                </c:pt>
                <c:pt idx="7325">
                  <c:v>32498</c:v>
                </c:pt>
                <c:pt idx="7326">
                  <c:v>32497</c:v>
                </c:pt>
                <c:pt idx="7327">
                  <c:v>32496</c:v>
                </c:pt>
                <c:pt idx="7328">
                  <c:v>32493</c:v>
                </c:pt>
                <c:pt idx="7329">
                  <c:v>32492</c:v>
                </c:pt>
                <c:pt idx="7330">
                  <c:v>32491</c:v>
                </c:pt>
                <c:pt idx="7331">
                  <c:v>32490</c:v>
                </c:pt>
                <c:pt idx="7332">
                  <c:v>32489</c:v>
                </c:pt>
                <c:pt idx="7333">
                  <c:v>32486</c:v>
                </c:pt>
                <c:pt idx="7334">
                  <c:v>32485</c:v>
                </c:pt>
                <c:pt idx="7335">
                  <c:v>32484</c:v>
                </c:pt>
                <c:pt idx="7336">
                  <c:v>32483</c:v>
                </c:pt>
                <c:pt idx="7337">
                  <c:v>32482</c:v>
                </c:pt>
                <c:pt idx="7338">
                  <c:v>32479</c:v>
                </c:pt>
                <c:pt idx="7339">
                  <c:v>32478</c:v>
                </c:pt>
                <c:pt idx="7340">
                  <c:v>32477</c:v>
                </c:pt>
                <c:pt idx="7341">
                  <c:v>32476</c:v>
                </c:pt>
                <c:pt idx="7342">
                  <c:v>32475</c:v>
                </c:pt>
                <c:pt idx="7343">
                  <c:v>32472</c:v>
                </c:pt>
                <c:pt idx="7344">
                  <c:v>32470</c:v>
                </c:pt>
                <c:pt idx="7345">
                  <c:v>32469</c:v>
                </c:pt>
                <c:pt idx="7346">
                  <c:v>32468</c:v>
                </c:pt>
                <c:pt idx="7347">
                  <c:v>32465</c:v>
                </c:pt>
                <c:pt idx="7348">
                  <c:v>32464</c:v>
                </c:pt>
                <c:pt idx="7349">
                  <c:v>32463</c:v>
                </c:pt>
                <c:pt idx="7350">
                  <c:v>32462</c:v>
                </c:pt>
                <c:pt idx="7351">
                  <c:v>32461</c:v>
                </c:pt>
                <c:pt idx="7352">
                  <c:v>32457</c:v>
                </c:pt>
                <c:pt idx="7353">
                  <c:v>32456</c:v>
                </c:pt>
                <c:pt idx="7354">
                  <c:v>32455</c:v>
                </c:pt>
                <c:pt idx="7355">
                  <c:v>32454</c:v>
                </c:pt>
                <c:pt idx="7356">
                  <c:v>32451</c:v>
                </c:pt>
                <c:pt idx="7357">
                  <c:v>32450</c:v>
                </c:pt>
                <c:pt idx="7358">
                  <c:v>32449</c:v>
                </c:pt>
                <c:pt idx="7359">
                  <c:v>32448</c:v>
                </c:pt>
                <c:pt idx="7360">
                  <c:v>32447</c:v>
                </c:pt>
                <c:pt idx="7361">
                  <c:v>32444</c:v>
                </c:pt>
                <c:pt idx="7362">
                  <c:v>32443</c:v>
                </c:pt>
                <c:pt idx="7363">
                  <c:v>32442</c:v>
                </c:pt>
                <c:pt idx="7364">
                  <c:v>32441</c:v>
                </c:pt>
                <c:pt idx="7365">
                  <c:v>32440</c:v>
                </c:pt>
                <c:pt idx="7366">
                  <c:v>32437</c:v>
                </c:pt>
                <c:pt idx="7367">
                  <c:v>32436</c:v>
                </c:pt>
                <c:pt idx="7368">
                  <c:v>32435</c:v>
                </c:pt>
                <c:pt idx="7369">
                  <c:v>32434</c:v>
                </c:pt>
                <c:pt idx="7370">
                  <c:v>32433</c:v>
                </c:pt>
                <c:pt idx="7371">
                  <c:v>32430</c:v>
                </c:pt>
                <c:pt idx="7372">
                  <c:v>32429</c:v>
                </c:pt>
                <c:pt idx="7373">
                  <c:v>32428</c:v>
                </c:pt>
                <c:pt idx="7374">
                  <c:v>32427</c:v>
                </c:pt>
                <c:pt idx="7375">
                  <c:v>32423</c:v>
                </c:pt>
                <c:pt idx="7376">
                  <c:v>32422</c:v>
                </c:pt>
                <c:pt idx="7377">
                  <c:v>32421</c:v>
                </c:pt>
                <c:pt idx="7378">
                  <c:v>32420</c:v>
                </c:pt>
                <c:pt idx="7379">
                  <c:v>32419</c:v>
                </c:pt>
                <c:pt idx="7380">
                  <c:v>32415</c:v>
                </c:pt>
                <c:pt idx="7381">
                  <c:v>32414</c:v>
                </c:pt>
                <c:pt idx="7382">
                  <c:v>32413</c:v>
                </c:pt>
                <c:pt idx="7383">
                  <c:v>32412</c:v>
                </c:pt>
                <c:pt idx="7384">
                  <c:v>32409</c:v>
                </c:pt>
                <c:pt idx="7385">
                  <c:v>32408</c:v>
                </c:pt>
                <c:pt idx="7386">
                  <c:v>32407</c:v>
                </c:pt>
                <c:pt idx="7387">
                  <c:v>32406</c:v>
                </c:pt>
                <c:pt idx="7388">
                  <c:v>32405</c:v>
                </c:pt>
                <c:pt idx="7389">
                  <c:v>32402</c:v>
                </c:pt>
                <c:pt idx="7390">
                  <c:v>32401</c:v>
                </c:pt>
                <c:pt idx="7391">
                  <c:v>32400</c:v>
                </c:pt>
                <c:pt idx="7392">
                  <c:v>32399</c:v>
                </c:pt>
                <c:pt idx="7393">
                  <c:v>32398</c:v>
                </c:pt>
                <c:pt idx="7394">
                  <c:v>32395</c:v>
                </c:pt>
                <c:pt idx="7395">
                  <c:v>32394</c:v>
                </c:pt>
                <c:pt idx="7396">
                  <c:v>32393</c:v>
                </c:pt>
                <c:pt idx="7397">
                  <c:v>32392</c:v>
                </c:pt>
                <c:pt idx="7398">
                  <c:v>32388</c:v>
                </c:pt>
                <c:pt idx="7399">
                  <c:v>32387</c:v>
                </c:pt>
                <c:pt idx="7400">
                  <c:v>32386</c:v>
                </c:pt>
                <c:pt idx="7401">
                  <c:v>32385</c:v>
                </c:pt>
                <c:pt idx="7402">
                  <c:v>32384</c:v>
                </c:pt>
                <c:pt idx="7403">
                  <c:v>32381</c:v>
                </c:pt>
                <c:pt idx="7404">
                  <c:v>32380</c:v>
                </c:pt>
                <c:pt idx="7405">
                  <c:v>32379</c:v>
                </c:pt>
                <c:pt idx="7406">
                  <c:v>32378</c:v>
                </c:pt>
                <c:pt idx="7407">
                  <c:v>32377</c:v>
                </c:pt>
                <c:pt idx="7408">
                  <c:v>32374</c:v>
                </c:pt>
                <c:pt idx="7409">
                  <c:v>32373</c:v>
                </c:pt>
                <c:pt idx="7410">
                  <c:v>32372</c:v>
                </c:pt>
                <c:pt idx="7411">
                  <c:v>32371</c:v>
                </c:pt>
                <c:pt idx="7412">
                  <c:v>32370</c:v>
                </c:pt>
                <c:pt idx="7413">
                  <c:v>32367</c:v>
                </c:pt>
                <c:pt idx="7414">
                  <c:v>32366</c:v>
                </c:pt>
                <c:pt idx="7415">
                  <c:v>32365</c:v>
                </c:pt>
                <c:pt idx="7416">
                  <c:v>32364</c:v>
                </c:pt>
                <c:pt idx="7417">
                  <c:v>32363</c:v>
                </c:pt>
                <c:pt idx="7418">
                  <c:v>32360</c:v>
                </c:pt>
                <c:pt idx="7419">
                  <c:v>32359</c:v>
                </c:pt>
                <c:pt idx="7420">
                  <c:v>32358</c:v>
                </c:pt>
                <c:pt idx="7421">
                  <c:v>32357</c:v>
                </c:pt>
                <c:pt idx="7422">
                  <c:v>32356</c:v>
                </c:pt>
                <c:pt idx="7423">
                  <c:v>32353</c:v>
                </c:pt>
                <c:pt idx="7424">
                  <c:v>32352</c:v>
                </c:pt>
                <c:pt idx="7425">
                  <c:v>32351</c:v>
                </c:pt>
                <c:pt idx="7426">
                  <c:v>32350</c:v>
                </c:pt>
                <c:pt idx="7427">
                  <c:v>32349</c:v>
                </c:pt>
                <c:pt idx="7428">
                  <c:v>32346</c:v>
                </c:pt>
                <c:pt idx="7429">
                  <c:v>32345</c:v>
                </c:pt>
                <c:pt idx="7430">
                  <c:v>32344</c:v>
                </c:pt>
                <c:pt idx="7431">
                  <c:v>32343</c:v>
                </c:pt>
                <c:pt idx="7432">
                  <c:v>32342</c:v>
                </c:pt>
                <c:pt idx="7433">
                  <c:v>32339</c:v>
                </c:pt>
                <c:pt idx="7434">
                  <c:v>32338</c:v>
                </c:pt>
                <c:pt idx="7435">
                  <c:v>32337</c:v>
                </c:pt>
                <c:pt idx="7436">
                  <c:v>32336</c:v>
                </c:pt>
                <c:pt idx="7437">
                  <c:v>32335</c:v>
                </c:pt>
                <c:pt idx="7438">
                  <c:v>32332</c:v>
                </c:pt>
                <c:pt idx="7439">
                  <c:v>32331</c:v>
                </c:pt>
                <c:pt idx="7440">
                  <c:v>32330</c:v>
                </c:pt>
                <c:pt idx="7441">
                  <c:v>32329</c:v>
                </c:pt>
                <c:pt idx="7442">
                  <c:v>32325</c:v>
                </c:pt>
                <c:pt idx="7443">
                  <c:v>32324</c:v>
                </c:pt>
                <c:pt idx="7444">
                  <c:v>32323</c:v>
                </c:pt>
                <c:pt idx="7445">
                  <c:v>32322</c:v>
                </c:pt>
                <c:pt idx="7446">
                  <c:v>32321</c:v>
                </c:pt>
                <c:pt idx="7447">
                  <c:v>32318</c:v>
                </c:pt>
                <c:pt idx="7448">
                  <c:v>32317</c:v>
                </c:pt>
                <c:pt idx="7449">
                  <c:v>32316</c:v>
                </c:pt>
                <c:pt idx="7450">
                  <c:v>32315</c:v>
                </c:pt>
                <c:pt idx="7451">
                  <c:v>32314</c:v>
                </c:pt>
                <c:pt idx="7452">
                  <c:v>32311</c:v>
                </c:pt>
                <c:pt idx="7453">
                  <c:v>32310</c:v>
                </c:pt>
                <c:pt idx="7454">
                  <c:v>32309</c:v>
                </c:pt>
                <c:pt idx="7455">
                  <c:v>32308</c:v>
                </c:pt>
                <c:pt idx="7456">
                  <c:v>32307</c:v>
                </c:pt>
                <c:pt idx="7457">
                  <c:v>32304</c:v>
                </c:pt>
                <c:pt idx="7458">
                  <c:v>32303</c:v>
                </c:pt>
                <c:pt idx="7459">
                  <c:v>32302</c:v>
                </c:pt>
                <c:pt idx="7460">
                  <c:v>32301</c:v>
                </c:pt>
                <c:pt idx="7461">
                  <c:v>32300</c:v>
                </c:pt>
                <c:pt idx="7462">
                  <c:v>32297</c:v>
                </c:pt>
                <c:pt idx="7463">
                  <c:v>32296</c:v>
                </c:pt>
                <c:pt idx="7464">
                  <c:v>32294</c:v>
                </c:pt>
                <c:pt idx="7465">
                  <c:v>32290</c:v>
                </c:pt>
                <c:pt idx="7466">
                  <c:v>32289</c:v>
                </c:pt>
                <c:pt idx="7467">
                  <c:v>32288</c:v>
                </c:pt>
                <c:pt idx="7468">
                  <c:v>32287</c:v>
                </c:pt>
                <c:pt idx="7469">
                  <c:v>32286</c:v>
                </c:pt>
                <c:pt idx="7470">
                  <c:v>32283</c:v>
                </c:pt>
                <c:pt idx="7471">
                  <c:v>32282</c:v>
                </c:pt>
                <c:pt idx="7472">
                  <c:v>32281</c:v>
                </c:pt>
                <c:pt idx="7473">
                  <c:v>32280</c:v>
                </c:pt>
                <c:pt idx="7474">
                  <c:v>32279</c:v>
                </c:pt>
                <c:pt idx="7475">
                  <c:v>32276</c:v>
                </c:pt>
                <c:pt idx="7476">
                  <c:v>32275</c:v>
                </c:pt>
                <c:pt idx="7477">
                  <c:v>32274</c:v>
                </c:pt>
                <c:pt idx="7478">
                  <c:v>32273</c:v>
                </c:pt>
                <c:pt idx="7479">
                  <c:v>32272</c:v>
                </c:pt>
                <c:pt idx="7480">
                  <c:v>32269</c:v>
                </c:pt>
                <c:pt idx="7481">
                  <c:v>32268</c:v>
                </c:pt>
                <c:pt idx="7482">
                  <c:v>32267</c:v>
                </c:pt>
                <c:pt idx="7483">
                  <c:v>32266</c:v>
                </c:pt>
                <c:pt idx="7484">
                  <c:v>32265</c:v>
                </c:pt>
                <c:pt idx="7485">
                  <c:v>32262</c:v>
                </c:pt>
                <c:pt idx="7486">
                  <c:v>32261</c:v>
                </c:pt>
                <c:pt idx="7487">
                  <c:v>32260</c:v>
                </c:pt>
                <c:pt idx="7488">
                  <c:v>32259</c:v>
                </c:pt>
                <c:pt idx="7489">
                  <c:v>32258</c:v>
                </c:pt>
                <c:pt idx="7490">
                  <c:v>32255</c:v>
                </c:pt>
                <c:pt idx="7491">
                  <c:v>32254</c:v>
                </c:pt>
                <c:pt idx="7492">
                  <c:v>32253</c:v>
                </c:pt>
                <c:pt idx="7493">
                  <c:v>32252</c:v>
                </c:pt>
                <c:pt idx="7494">
                  <c:v>32251</c:v>
                </c:pt>
                <c:pt idx="7495">
                  <c:v>32248</c:v>
                </c:pt>
                <c:pt idx="7496">
                  <c:v>32247</c:v>
                </c:pt>
                <c:pt idx="7497">
                  <c:v>32246</c:v>
                </c:pt>
                <c:pt idx="7498">
                  <c:v>32245</c:v>
                </c:pt>
                <c:pt idx="7499">
                  <c:v>32244</c:v>
                </c:pt>
                <c:pt idx="7500">
                  <c:v>32241</c:v>
                </c:pt>
                <c:pt idx="7501">
                  <c:v>32240</c:v>
                </c:pt>
                <c:pt idx="7502">
                  <c:v>32239</c:v>
                </c:pt>
                <c:pt idx="7503">
                  <c:v>32238</c:v>
                </c:pt>
                <c:pt idx="7504">
                  <c:v>32237</c:v>
                </c:pt>
                <c:pt idx="7505">
                  <c:v>32233</c:v>
                </c:pt>
                <c:pt idx="7506">
                  <c:v>32232</c:v>
                </c:pt>
                <c:pt idx="7507">
                  <c:v>32231</c:v>
                </c:pt>
                <c:pt idx="7508">
                  <c:v>32230</c:v>
                </c:pt>
                <c:pt idx="7509">
                  <c:v>32227</c:v>
                </c:pt>
                <c:pt idx="7510">
                  <c:v>32226</c:v>
                </c:pt>
                <c:pt idx="7511">
                  <c:v>32225</c:v>
                </c:pt>
                <c:pt idx="7512">
                  <c:v>32224</c:v>
                </c:pt>
                <c:pt idx="7513">
                  <c:v>32223</c:v>
                </c:pt>
                <c:pt idx="7514">
                  <c:v>32220</c:v>
                </c:pt>
                <c:pt idx="7515">
                  <c:v>32219</c:v>
                </c:pt>
                <c:pt idx="7516">
                  <c:v>32218</c:v>
                </c:pt>
                <c:pt idx="7517">
                  <c:v>32217</c:v>
                </c:pt>
                <c:pt idx="7518">
                  <c:v>32216</c:v>
                </c:pt>
                <c:pt idx="7519">
                  <c:v>32213</c:v>
                </c:pt>
                <c:pt idx="7520">
                  <c:v>32212</c:v>
                </c:pt>
                <c:pt idx="7521">
                  <c:v>32211</c:v>
                </c:pt>
                <c:pt idx="7522">
                  <c:v>32210</c:v>
                </c:pt>
                <c:pt idx="7523">
                  <c:v>32209</c:v>
                </c:pt>
                <c:pt idx="7524">
                  <c:v>32206</c:v>
                </c:pt>
                <c:pt idx="7525">
                  <c:v>32205</c:v>
                </c:pt>
                <c:pt idx="7526">
                  <c:v>32204</c:v>
                </c:pt>
                <c:pt idx="7527">
                  <c:v>32203</c:v>
                </c:pt>
                <c:pt idx="7528">
                  <c:v>32202</c:v>
                </c:pt>
                <c:pt idx="7529">
                  <c:v>32199</c:v>
                </c:pt>
                <c:pt idx="7530">
                  <c:v>32198</c:v>
                </c:pt>
                <c:pt idx="7531">
                  <c:v>32197</c:v>
                </c:pt>
                <c:pt idx="7532">
                  <c:v>32196</c:v>
                </c:pt>
                <c:pt idx="7533">
                  <c:v>32195</c:v>
                </c:pt>
                <c:pt idx="7534">
                  <c:v>32192</c:v>
                </c:pt>
                <c:pt idx="7535">
                  <c:v>32191</c:v>
                </c:pt>
                <c:pt idx="7536">
                  <c:v>32190</c:v>
                </c:pt>
                <c:pt idx="7537">
                  <c:v>32189</c:v>
                </c:pt>
                <c:pt idx="7538">
                  <c:v>32185</c:v>
                </c:pt>
                <c:pt idx="7539">
                  <c:v>32184</c:v>
                </c:pt>
                <c:pt idx="7540">
                  <c:v>32183</c:v>
                </c:pt>
                <c:pt idx="7541">
                  <c:v>32182</c:v>
                </c:pt>
                <c:pt idx="7542">
                  <c:v>32181</c:v>
                </c:pt>
                <c:pt idx="7543">
                  <c:v>32178</c:v>
                </c:pt>
                <c:pt idx="7544">
                  <c:v>32177</c:v>
                </c:pt>
                <c:pt idx="7545">
                  <c:v>32176</c:v>
                </c:pt>
                <c:pt idx="7546">
                  <c:v>32175</c:v>
                </c:pt>
                <c:pt idx="7547">
                  <c:v>32174</c:v>
                </c:pt>
                <c:pt idx="7548">
                  <c:v>32171</c:v>
                </c:pt>
                <c:pt idx="7549">
                  <c:v>32170</c:v>
                </c:pt>
                <c:pt idx="7550">
                  <c:v>32169</c:v>
                </c:pt>
                <c:pt idx="7551">
                  <c:v>32168</c:v>
                </c:pt>
                <c:pt idx="7552">
                  <c:v>32167</c:v>
                </c:pt>
                <c:pt idx="7553">
                  <c:v>32164</c:v>
                </c:pt>
                <c:pt idx="7554">
                  <c:v>32163</c:v>
                </c:pt>
                <c:pt idx="7555">
                  <c:v>32162</c:v>
                </c:pt>
                <c:pt idx="7556">
                  <c:v>32161</c:v>
                </c:pt>
                <c:pt idx="7557">
                  <c:v>32157</c:v>
                </c:pt>
                <c:pt idx="7558">
                  <c:v>32156</c:v>
                </c:pt>
                <c:pt idx="7559">
                  <c:v>32155</c:v>
                </c:pt>
                <c:pt idx="7560">
                  <c:v>32154</c:v>
                </c:pt>
                <c:pt idx="7561">
                  <c:v>32153</c:v>
                </c:pt>
                <c:pt idx="7562">
                  <c:v>32150</c:v>
                </c:pt>
                <c:pt idx="7563">
                  <c:v>32149</c:v>
                </c:pt>
                <c:pt idx="7564">
                  <c:v>32148</c:v>
                </c:pt>
                <c:pt idx="7565">
                  <c:v>32147</c:v>
                </c:pt>
                <c:pt idx="7566">
                  <c:v>32146</c:v>
                </c:pt>
                <c:pt idx="7567">
                  <c:v>32142</c:v>
                </c:pt>
                <c:pt idx="7568">
                  <c:v>32141</c:v>
                </c:pt>
                <c:pt idx="7569">
                  <c:v>32140</c:v>
                </c:pt>
                <c:pt idx="7570">
                  <c:v>32139</c:v>
                </c:pt>
                <c:pt idx="7571">
                  <c:v>32135</c:v>
                </c:pt>
                <c:pt idx="7572">
                  <c:v>32134</c:v>
                </c:pt>
                <c:pt idx="7573">
                  <c:v>32133</c:v>
                </c:pt>
                <c:pt idx="7574">
                  <c:v>32132</c:v>
                </c:pt>
                <c:pt idx="7575">
                  <c:v>32129</c:v>
                </c:pt>
                <c:pt idx="7576">
                  <c:v>32128</c:v>
                </c:pt>
                <c:pt idx="7577">
                  <c:v>32127</c:v>
                </c:pt>
                <c:pt idx="7578">
                  <c:v>32126</c:v>
                </c:pt>
                <c:pt idx="7579">
                  <c:v>32125</c:v>
                </c:pt>
                <c:pt idx="7580">
                  <c:v>32122</c:v>
                </c:pt>
                <c:pt idx="7581">
                  <c:v>32121</c:v>
                </c:pt>
                <c:pt idx="7582">
                  <c:v>32120</c:v>
                </c:pt>
                <c:pt idx="7583">
                  <c:v>32119</c:v>
                </c:pt>
                <c:pt idx="7584">
                  <c:v>32118</c:v>
                </c:pt>
                <c:pt idx="7585">
                  <c:v>32115</c:v>
                </c:pt>
                <c:pt idx="7586">
                  <c:v>32114</c:v>
                </c:pt>
                <c:pt idx="7587">
                  <c:v>32113</c:v>
                </c:pt>
                <c:pt idx="7588">
                  <c:v>32112</c:v>
                </c:pt>
                <c:pt idx="7589">
                  <c:v>32111</c:v>
                </c:pt>
                <c:pt idx="7590">
                  <c:v>32108</c:v>
                </c:pt>
                <c:pt idx="7591">
                  <c:v>32106</c:v>
                </c:pt>
                <c:pt idx="7592">
                  <c:v>32105</c:v>
                </c:pt>
                <c:pt idx="7593">
                  <c:v>32104</c:v>
                </c:pt>
                <c:pt idx="7594">
                  <c:v>32101</c:v>
                </c:pt>
                <c:pt idx="7595">
                  <c:v>32100</c:v>
                </c:pt>
                <c:pt idx="7596">
                  <c:v>32099</c:v>
                </c:pt>
                <c:pt idx="7597">
                  <c:v>32098</c:v>
                </c:pt>
                <c:pt idx="7598">
                  <c:v>32097</c:v>
                </c:pt>
                <c:pt idx="7599">
                  <c:v>32094</c:v>
                </c:pt>
                <c:pt idx="7600">
                  <c:v>32093</c:v>
                </c:pt>
                <c:pt idx="7601">
                  <c:v>32091</c:v>
                </c:pt>
                <c:pt idx="7602">
                  <c:v>32090</c:v>
                </c:pt>
                <c:pt idx="7603">
                  <c:v>32087</c:v>
                </c:pt>
                <c:pt idx="7604">
                  <c:v>32086</c:v>
                </c:pt>
                <c:pt idx="7605">
                  <c:v>32085</c:v>
                </c:pt>
                <c:pt idx="7606">
                  <c:v>32084</c:v>
                </c:pt>
                <c:pt idx="7607">
                  <c:v>32083</c:v>
                </c:pt>
                <c:pt idx="7608">
                  <c:v>32080</c:v>
                </c:pt>
                <c:pt idx="7609">
                  <c:v>32079</c:v>
                </c:pt>
                <c:pt idx="7610">
                  <c:v>32078</c:v>
                </c:pt>
                <c:pt idx="7611">
                  <c:v>32077</c:v>
                </c:pt>
                <c:pt idx="7612">
                  <c:v>32076</c:v>
                </c:pt>
                <c:pt idx="7613">
                  <c:v>32073</c:v>
                </c:pt>
                <c:pt idx="7614">
                  <c:v>32072</c:v>
                </c:pt>
                <c:pt idx="7615">
                  <c:v>32071</c:v>
                </c:pt>
                <c:pt idx="7616">
                  <c:v>32070</c:v>
                </c:pt>
                <c:pt idx="7617">
                  <c:v>32069</c:v>
                </c:pt>
                <c:pt idx="7618">
                  <c:v>32066</c:v>
                </c:pt>
                <c:pt idx="7619">
                  <c:v>32065</c:v>
                </c:pt>
                <c:pt idx="7620">
                  <c:v>32064</c:v>
                </c:pt>
                <c:pt idx="7621">
                  <c:v>32063</c:v>
                </c:pt>
                <c:pt idx="7622">
                  <c:v>32059</c:v>
                </c:pt>
                <c:pt idx="7623">
                  <c:v>32058</c:v>
                </c:pt>
                <c:pt idx="7624">
                  <c:v>32057</c:v>
                </c:pt>
                <c:pt idx="7625">
                  <c:v>32056</c:v>
                </c:pt>
                <c:pt idx="7626">
                  <c:v>32055</c:v>
                </c:pt>
                <c:pt idx="7627">
                  <c:v>32052</c:v>
                </c:pt>
                <c:pt idx="7628">
                  <c:v>32051</c:v>
                </c:pt>
                <c:pt idx="7629">
                  <c:v>32050</c:v>
                </c:pt>
                <c:pt idx="7630">
                  <c:v>32049</c:v>
                </c:pt>
                <c:pt idx="7631">
                  <c:v>32048</c:v>
                </c:pt>
                <c:pt idx="7632">
                  <c:v>32045</c:v>
                </c:pt>
                <c:pt idx="7633">
                  <c:v>32044</c:v>
                </c:pt>
                <c:pt idx="7634">
                  <c:v>32043</c:v>
                </c:pt>
                <c:pt idx="7635">
                  <c:v>32042</c:v>
                </c:pt>
                <c:pt idx="7636">
                  <c:v>32041</c:v>
                </c:pt>
                <c:pt idx="7637">
                  <c:v>32038</c:v>
                </c:pt>
                <c:pt idx="7638">
                  <c:v>32037</c:v>
                </c:pt>
                <c:pt idx="7639">
                  <c:v>32036</c:v>
                </c:pt>
                <c:pt idx="7640">
                  <c:v>32035</c:v>
                </c:pt>
                <c:pt idx="7641">
                  <c:v>32034</c:v>
                </c:pt>
                <c:pt idx="7642">
                  <c:v>32031</c:v>
                </c:pt>
                <c:pt idx="7643">
                  <c:v>32030</c:v>
                </c:pt>
                <c:pt idx="7644">
                  <c:v>32029</c:v>
                </c:pt>
                <c:pt idx="7645">
                  <c:v>32028</c:v>
                </c:pt>
                <c:pt idx="7646">
                  <c:v>32024</c:v>
                </c:pt>
                <c:pt idx="7647">
                  <c:v>32023</c:v>
                </c:pt>
                <c:pt idx="7648">
                  <c:v>32022</c:v>
                </c:pt>
                <c:pt idx="7649">
                  <c:v>32021</c:v>
                </c:pt>
                <c:pt idx="7650">
                  <c:v>32020</c:v>
                </c:pt>
                <c:pt idx="7651">
                  <c:v>32017</c:v>
                </c:pt>
                <c:pt idx="7652">
                  <c:v>32016</c:v>
                </c:pt>
                <c:pt idx="7653">
                  <c:v>32015</c:v>
                </c:pt>
                <c:pt idx="7654">
                  <c:v>32014</c:v>
                </c:pt>
                <c:pt idx="7655">
                  <c:v>32013</c:v>
                </c:pt>
                <c:pt idx="7656">
                  <c:v>32010</c:v>
                </c:pt>
                <c:pt idx="7657">
                  <c:v>32009</c:v>
                </c:pt>
                <c:pt idx="7658">
                  <c:v>32008</c:v>
                </c:pt>
                <c:pt idx="7659">
                  <c:v>32007</c:v>
                </c:pt>
                <c:pt idx="7660">
                  <c:v>32006</c:v>
                </c:pt>
                <c:pt idx="7661">
                  <c:v>32003</c:v>
                </c:pt>
                <c:pt idx="7662">
                  <c:v>32002</c:v>
                </c:pt>
                <c:pt idx="7663">
                  <c:v>32001</c:v>
                </c:pt>
                <c:pt idx="7664">
                  <c:v>32000</c:v>
                </c:pt>
                <c:pt idx="7665">
                  <c:v>31999</c:v>
                </c:pt>
                <c:pt idx="7666">
                  <c:v>31996</c:v>
                </c:pt>
                <c:pt idx="7667">
                  <c:v>31995</c:v>
                </c:pt>
                <c:pt idx="7668">
                  <c:v>31994</c:v>
                </c:pt>
                <c:pt idx="7669">
                  <c:v>31993</c:v>
                </c:pt>
                <c:pt idx="7670">
                  <c:v>31992</c:v>
                </c:pt>
                <c:pt idx="7671">
                  <c:v>31989</c:v>
                </c:pt>
                <c:pt idx="7672">
                  <c:v>31988</c:v>
                </c:pt>
                <c:pt idx="7673">
                  <c:v>31987</c:v>
                </c:pt>
                <c:pt idx="7674">
                  <c:v>31986</c:v>
                </c:pt>
                <c:pt idx="7675">
                  <c:v>31985</c:v>
                </c:pt>
                <c:pt idx="7676">
                  <c:v>31982</c:v>
                </c:pt>
                <c:pt idx="7677">
                  <c:v>31981</c:v>
                </c:pt>
                <c:pt idx="7678">
                  <c:v>31980</c:v>
                </c:pt>
                <c:pt idx="7679">
                  <c:v>31979</c:v>
                </c:pt>
                <c:pt idx="7680">
                  <c:v>31978</c:v>
                </c:pt>
                <c:pt idx="7681">
                  <c:v>31975</c:v>
                </c:pt>
                <c:pt idx="7682">
                  <c:v>31974</c:v>
                </c:pt>
                <c:pt idx="7683">
                  <c:v>31973</c:v>
                </c:pt>
                <c:pt idx="7684">
                  <c:v>31972</c:v>
                </c:pt>
                <c:pt idx="7685">
                  <c:v>31971</c:v>
                </c:pt>
                <c:pt idx="7686">
                  <c:v>31968</c:v>
                </c:pt>
                <c:pt idx="7687">
                  <c:v>31967</c:v>
                </c:pt>
                <c:pt idx="7688">
                  <c:v>31966</c:v>
                </c:pt>
                <c:pt idx="7689">
                  <c:v>31965</c:v>
                </c:pt>
                <c:pt idx="7690">
                  <c:v>31964</c:v>
                </c:pt>
                <c:pt idx="7691">
                  <c:v>31960</c:v>
                </c:pt>
                <c:pt idx="7692">
                  <c:v>31959</c:v>
                </c:pt>
                <c:pt idx="7693">
                  <c:v>31958</c:v>
                </c:pt>
                <c:pt idx="7694">
                  <c:v>31957</c:v>
                </c:pt>
                <c:pt idx="7695">
                  <c:v>31954</c:v>
                </c:pt>
                <c:pt idx="7696">
                  <c:v>31953</c:v>
                </c:pt>
                <c:pt idx="7697">
                  <c:v>31952</c:v>
                </c:pt>
                <c:pt idx="7698">
                  <c:v>31951</c:v>
                </c:pt>
                <c:pt idx="7699">
                  <c:v>31950</c:v>
                </c:pt>
                <c:pt idx="7700">
                  <c:v>31947</c:v>
                </c:pt>
                <c:pt idx="7701">
                  <c:v>31946</c:v>
                </c:pt>
                <c:pt idx="7702">
                  <c:v>31945</c:v>
                </c:pt>
                <c:pt idx="7703">
                  <c:v>31944</c:v>
                </c:pt>
                <c:pt idx="7704">
                  <c:v>31943</c:v>
                </c:pt>
                <c:pt idx="7705">
                  <c:v>31940</c:v>
                </c:pt>
                <c:pt idx="7706">
                  <c:v>31939</c:v>
                </c:pt>
                <c:pt idx="7707">
                  <c:v>31938</c:v>
                </c:pt>
                <c:pt idx="7708">
                  <c:v>31937</c:v>
                </c:pt>
                <c:pt idx="7709">
                  <c:v>31936</c:v>
                </c:pt>
                <c:pt idx="7710">
                  <c:v>31933</c:v>
                </c:pt>
                <c:pt idx="7711">
                  <c:v>31932</c:v>
                </c:pt>
                <c:pt idx="7712">
                  <c:v>31931</c:v>
                </c:pt>
                <c:pt idx="7713">
                  <c:v>31930</c:v>
                </c:pt>
                <c:pt idx="7714">
                  <c:v>31929</c:v>
                </c:pt>
                <c:pt idx="7715">
                  <c:v>31926</c:v>
                </c:pt>
                <c:pt idx="7716">
                  <c:v>31925</c:v>
                </c:pt>
                <c:pt idx="7717">
                  <c:v>31924</c:v>
                </c:pt>
                <c:pt idx="7718">
                  <c:v>31923</c:v>
                </c:pt>
                <c:pt idx="7719">
                  <c:v>31919</c:v>
                </c:pt>
                <c:pt idx="7720">
                  <c:v>31918</c:v>
                </c:pt>
                <c:pt idx="7721">
                  <c:v>31917</c:v>
                </c:pt>
                <c:pt idx="7722">
                  <c:v>31916</c:v>
                </c:pt>
                <c:pt idx="7723">
                  <c:v>31915</c:v>
                </c:pt>
                <c:pt idx="7724">
                  <c:v>31912</c:v>
                </c:pt>
                <c:pt idx="7725">
                  <c:v>31911</c:v>
                </c:pt>
                <c:pt idx="7726">
                  <c:v>31910</c:v>
                </c:pt>
                <c:pt idx="7727">
                  <c:v>31909</c:v>
                </c:pt>
                <c:pt idx="7728">
                  <c:v>31908</c:v>
                </c:pt>
                <c:pt idx="7729">
                  <c:v>31905</c:v>
                </c:pt>
                <c:pt idx="7730">
                  <c:v>31904</c:v>
                </c:pt>
                <c:pt idx="7731">
                  <c:v>31903</c:v>
                </c:pt>
                <c:pt idx="7732">
                  <c:v>31902</c:v>
                </c:pt>
                <c:pt idx="7733">
                  <c:v>31901</c:v>
                </c:pt>
                <c:pt idx="7734">
                  <c:v>31898</c:v>
                </c:pt>
                <c:pt idx="7735">
                  <c:v>31897</c:v>
                </c:pt>
                <c:pt idx="7736">
                  <c:v>31896</c:v>
                </c:pt>
                <c:pt idx="7737">
                  <c:v>31895</c:v>
                </c:pt>
                <c:pt idx="7738">
                  <c:v>31894</c:v>
                </c:pt>
                <c:pt idx="7739">
                  <c:v>31891</c:v>
                </c:pt>
                <c:pt idx="7740">
                  <c:v>31890</c:v>
                </c:pt>
                <c:pt idx="7741">
                  <c:v>31889</c:v>
                </c:pt>
                <c:pt idx="7742">
                  <c:v>31888</c:v>
                </c:pt>
                <c:pt idx="7743">
                  <c:v>31887</c:v>
                </c:pt>
                <c:pt idx="7744">
                  <c:v>31883</c:v>
                </c:pt>
                <c:pt idx="7745">
                  <c:v>31882</c:v>
                </c:pt>
                <c:pt idx="7746">
                  <c:v>31881</c:v>
                </c:pt>
                <c:pt idx="7747">
                  <c:v>31880</c:v>
                </c:pt>
                <c:pt idx="7748">
                  <c:v>31877</c:v>
                </c:pt>
                <c:pt idx="7749">
                  <c:v>31876</c:v>
                </c:pt>
                <c:pt idx="7750">
                  <c:v>31875</c:v>
                </c:pt>
                <c:pt idx="7751">
                  <c:v>31874</c:v>
                </c:pt>
                <c:pt idx="7752">
                  <c:v>31873</c:v>
                </c:pt>
                <c:pt idx="7753">
                  <c:v>31870</c:v>
                </c:pt>
                <c:pt idx="7754">
                  <c:v>31869</c:v>
                </c:pt>
                <c:pt idx="7755">
                  <c:v>31868</c:v>
                </c:pt>
                <c:pt idx="7756">
                  <c:v>31867</c:v>
                </c:pt>
                <c:pt idx="7757">
                  <c:v>31866</c:v>
                </c:pt>
                <c:pt idx="7758">
                  <c:v>31863</c:v>
                </c:pt>
                <c:pt idx="7759">
                  <c:v>31862</c:v>
                </c:pt>
                <c:pt idx="7760">
                  <c:v>31861</c:v>
                </c:pt>
                <c:pt idx="7761">
                  <c:v>31860</c:v>
                </c:pt>
                <c:pt idx="7762">
                  <c:v>31859</c:v>
                </c:pt>
                <c:pt idx="7763">
                  <c:v>31856</c:v>
                </c:pt>
                <c:pt idx="7764">
                  <c:v>31855</c:v>
                </c:pt>
                <c:pt idx="7765">
                  <c:v>31854</c:v>
                </c:pt>
                <c:pt idx="7766">
                  <c:v>31853</c:v>
                </c:pt>
                <c:pt idx="7767">
                  <c:v>31852</c:v>
                </c:pt>
                <c:pt idx="7768">
                  <c:v>31849</c:v>
                </c:pt>
                <c:pt idx="7769">
                  <c:v>31848</c:v>
                </c:pt>
                <c:pt idx="7770">
                  <c:v>31847</c:v>
                </c:pt>
                <c:pt idx="7771">
                  <c:v>31846</c:v>
                </c:pt>
                <c:pt idx="7772">
                  <c:v>31845</c:v>
                </c:pt>
                <c:pt idx="7773">
                  <c:v>31842</c:v>
                </c:pt>
                <c:pt idx="7774">
                  <c:v>31841</c:v>
                </c:pt>
                <c:pt idx="7775">
                  <c:v>31840</c:v>
                </c:pt>
                <c:pt idx="7776">
                  <c:v>31839</c:v>
                </c:pt>
                <c:pt idx="7777">
                  <c:v>31838</c:v>
                </c:pt>
                <c:pt idx="7778">
                  <c:v>31835</c:v>
                </c:pt>
                <c:pt idx="7779">
                  <c:v>31834</c:v>
                </c:pt>
                <c:pt idx="7780">
                  <c:v>31833</c:v>
                </c:pt>
                <c:pt idx="7781">
                  <c:v>31832</c:v>
                </c:pt>
                <c:pt idx="7782">
                  <c:v>31831</c:v>
                </c:pt>
                <c:pt idx="7783">
                  <c:v>31828</c:v>
                </c:pt>
                <c:pt idx="7784">
                  <c:v>31827</c:v>
                </c:pt>
                <c:pt idx="7785">
                  <c:v>31826</c:v>
                </c:pt>
                <c:pt idx="7786">
                  <c:v>31825</c:v>
                </c:pt>
                <c:pt idx="7787">
                  <c:v>31821</c:v>
                </c:pt>
                <c:pt idx="7788">
                  <c:v>31820</c:v>
                </c:pt>
                <c:pt idx="7789">
                  <c:v>31819</c:v>
                </c:pt>
                <c:pt idx="7790">
                  <c:v>31818</c:v>
                </c:pt>
                <c:pt idx="7791">
                  <c:v>31817</c:v>
                </c:pt>
                <c:pt idx="7792">
                  <c:v>31814</c:v>
                </c:pt>
                <c:pt idx="7793">
                  <c:v>31813</c:v>
                </c:pt>
                <c:pt idx="7794">
                  <c:v>31812</c:v>
                </c:pt>
                <c:pt idx="7795">
                  <c:v>31811</c:v>
                </c:pt>
                <c:pt idx="7796">
                  <c:v>31810</c:v>
                </c:pt>
                <c:pt idx="7797">
                  <c:v>31807</c:v>
                </c:pt>
                <c:pt idx="7798">
                  <c:v>31806</c:v>
                </c:pt>
                <c:pt idx="7799">
                  <c:v>31805</c:v>
                </c:pt>
                <c:pt idx="7800">
                  <c:v>31804</c:v>
                </c:pt>
                <c:pt idx="7801">
                  <c:v>31803</c:v>
                </c:pt>
                <c:pt idx="7802">
                  <c:v>31800</c:v>
                </c:pt>
                <c:pt idx="7803">
                  <c:v>31799</c:v>
                </c:pt>
                <c:pt idx="7804">
                  <c:v>31798</c:v>
                </c:pt>
                <c:pt idx="7805">
                  <c:v>31797</c:v>
                </c:pt>
                <c:pt idx="7806">
                  <c:v>31793</c:v>
                </c:pt>
                <c:pt idx="7807">
                  <c:v>31792</c:v>
                </c:pt>
                <c:pt idx="7808">
                  <c:v>31791</c:v>
                </c:pt>
                <c:pt idx="7809">
                  <c:v>31790</c:v>
                </c:pt>
                <c:pt idx="7810">
                  <c:v>31789</c:v>
                </c:pt>
                <c:pt idx="7811">
                  <c:v>31786</c:v>
                </c:pt>
                <c:pt idx="7812">
                  <c:v>31785</c:v>
                </c:pt>
                <c:pt idx="7813">
                  <c:v>31784</c:v>
                </c:pt>
                <c:pt idx="7814">
                  <c:v>31783</c:v>
                </c:pt>
                <c:pt idx="7815">
                  <c:v>31782</c:v>
                </c:pt>
                <c:pt idx="7816">
                  <c:v>31779</c:v>
                </c:pt>
                <c:pt idx="7817">
                  <c:v>31777</c:v>
                </c:pt>
                <c:pt idx="7818">
                  <c:v>31776</c:v>
                </c:pt>
                <c:pt idx="7819">
                  <c:v>31775</c:v>
                </c:pt>
                <c:pt idx="7820">
                  <c:v>31772</c:v>
                </c:pt>
                <c:pt idx="7821">
                  <c:v>31770</c:v>
                </c:pt>
                <c:pt idx="7822">
                  <c:v>31769</c:v>
                </c:pt>
                <c:pt idx="7823">
                  <c:v>31768</c:v>
                </c:pt>
                <c:pt idx="7824">
                  <c:v>31765</c:v>
                </c:pt>
                <c:pt idx="7825">
                  <c:v>31764</c:v>
                </c:pt>
                <c:pt idx="7826">
                  <c:v>31763</c:v>
                </c:pt>
                <c:pt idx="7827">
                  <c:v>31762</c:v>
                </c:pt>
                <c:pt idx="7828">
                  <c:v>31761</c:v>
                </c:pt>
                <c:pt idx="7829">
                  <c:v>31758</c:v>
                </c:pt>
                <c:pt idx="7830">
                  <c:v>31757</c:v>
                </c:pt>
                <c:pt idx="7831">
                  <c:v>31756</c:v>
                </c:pt>
                <c:pt idx="7832">
                  <c:v>31755</c:v>
                </c:pt>
                <c:pt idx="7833">
                  <c:v>31754</c:v>
                </c:pt>
                <c:pt idx="7834">
                  <c:v>31751</c:v>
                </c:pt>
                <c:pt idx="7835">
                  <c:v>31750</c:v>
                </c:pt>
                <c:pt idx="7836">
                  <c:v>31749</c:v>
                </c:pt>
                <c:pt idx="7837">
                  <c:v>31748</c:v>
                </c:pt>
                <c:pt idx="7838">
                  <c:v>31747</c:v>
                </c:pt>
                <c:pt idx="7839">
                  <c:v>31744</c:v>
                </c:pt>
                <c:pt idx="7840">
                  <c:v>31742</c:v>
                </c:pt>
                <c:pt idx="7841">
                  <c:v>31741</c:v>
                </c:pt>
                <c:pt idx="7842">
                  <c:v>31740</c:v>
                </c:pt>
                <c:pt idx="7843">
                  <c:v>31737</c:v>
                </c:pt>
                <c:pt idx="7844">
                  <c:v>31736</c:v>
                </c:pt>
                <c:pt idx="7845">
                  <c:v>31735</c:v>
                </c:pt>
                <c:pt idx="7846">
                  <c:v>31734</c:v>
                </c:pt>
                <c:pt idx="7847">
                  <c:v>31733</c:v>
                </c:pt>
                <c:pt idx="7848">
                  <c:v>31730</c:v>
                </c:pt>
                <c:pt idx="7849">
                  <c:v>31729</c:v>
                </c:pt>
                <c:pt idx="7850">
                  <c:v>31728</c:v>
                </c:pt>
                <c:pt idx="7851">
                  <c:v>31726</c:v>
                </c:pt>
                <c:pt idx="7852">
                  <c:v>31723</c:v>
                </c:pt>
                <c:pt idx="7853">
                  <c:v>31722</c:v>
                </c:pt>
                <c:pt idx="7854">
                  <c:v>31721</c:v>
                </c:pt>
                <c:pt idx="7855">
                  <c:v>31720</c:v>
                </c:pt>
                <c:pt idx="7856">
                  <c:v>31719</c:v>
                </c:pt>
                <c:pt idx="7857">
                  <c:v>31716</c:v>
                </c:pt>
                <c:pt idx="7858">
                  <c:v>31715</c:v>
                </c:pt>
                <c:pt idx="7859">
                  <c:v>31714</c:v>
                </c:pt>
                <c:pt idx="7860">
                  <c:v>31713</c:v>
                </c:pt>
                <c:pt idx="7861">
                  <c:v>31712</c:v>
                </c:pt>
                <c:pt idx="7862">
                  <c:v>31709</c:v>
                </c:pt>
                <c:pt idx="7863">
                  <c:v>31708</c:v>
                </c:pt>
                <c:pt idx="7864">
                  <c:v>31707</c:v>
                </c:pt>
                <c:pt idx="7865">
                  <c:v>31706</c:v>
                </c:pt>
                <c:pt idx="7866">
                  <c:v>31705</c:v>
                </c:pt>
                <c:pt idx="7867">
                  <c:v>31702</c:v>
                </c:pt>
                <c:pt idx="7868">
                  <c:v>31701</c:v>
                </c:pt>
                <c:pt idx="7869">
                  <c:v>31700</c:v>
                </c:pt>
                <c:pt idx="7870">
                  <c:v>31699</c:v>
                </c:pt>
                <c:pt idx="7871">
                  <c:v>31695</c:v>
                </c:pt>
                <c:pt idx="7872">
                  <c:v>31694</c:v>
                </c:pt>
                <c:pt idx="7873">
                  <c:v>31693</c:v>
                </c:pt>
                <c:pt idx="7874">
                  <c:v>31692</c:v>
                </c:pt>
                <c:pt idx="7875">
                  <c:v>31691</c:v>
                </c:pt>
                <c:pt idx="7876">
                  <c:v>31688</c:v>
                </c:pt>
                <c:pt idx="7877">
                  <c:v>31687</c:v>
                </c:pt>
                <c:pt idx="7878">
                  <c:v>31686</c:v>
                </c:pt>
                <c:pt idx="7879">
                  <c:v>31685</c:v>
                </c:pt>
                <c:pt idx="7880">
                  <c:v>31684</c:v>
                </c:pt>
                <c:pt idx="7881">
                  <c:v>31681</c:v>
                </c:pt>
                <c:pt idx="7882">
                  <c:v>31680</c:v>
                </c:pt>
                <c:pt idx="7883">
                  <c:v>31679</c:v>
                </c:pt>
                <c:pt idx="7884">
                  <c:v>31678</c:v>
                </c:pt>
                <c:pt idx="7885">
                  <c:v>31677</c:v>
                </c:pt>
                <c:pt idx="7886">
                  <c:v>31674</c:v>
                </c:pt>
                <c:pt idx="7887">
                  <c:v>31673</c:v>
                </c:pt>
                <c:pt idx="7888">
                  <c:v>31672</c:v>
                </c:pt>
                <c:pt idx="7889">
                  <c:v>31671</c:v>
                </c:pt>
                <c:pt idx="7890">
                  <c:v>31670</c:v>
                </c:pt>
                <c:pt idx="7891">
                  <c:v>31667</c:v>
                </c:pt>
                <c:pt idx="7892">
                  <c:v>31666</c:v>
                </c:pt>
                <c:pt idx="7893">
                  <c:v>31665</c:v>
                </c:pt>
                <c:pt idx="7894">
                  <c:v>31664</c:v>
                </c:pt>
                <c:pt idx="7895">
                  <c:v>31663</c:v>
                </c:pt>
                <c:pt idx="7896">
                  <c:v>31660</c:v>
                </c:pt>
                <c:pt idx="7897">
                  <c:v>31659</c:v>
                </c:pt>
                <c:pt idx="7898">
                  <c:v>31658</c:v>
                </c:pt>
                <c:pt idx="7899">
                  <c:v>31657</c:v>
                </c:pt>
                <c:pt idx="7900">
                  <c:v>31653</c:v>
                </c:pt>
                <c:pt idx="7901">
                  <c:v>31652</c:v>
                </c:pt>
                <c:pt idx="7902">
                  <c:v>31650</c:v>
                </c:pt>
                <c:pt idx="7903">
                  <c:v>31649</c:v>
                </c:pt>
                <c:pt idx="7904">
                  <c:v>31646</c:v>
                </c:pt>
                <c:pt idx="7905">
                  <c:v>31645</c:v>
                </c:pt>
                <c:pt idx="7906">
                  <c:v>31644</c:v>
                </c:pt>
                <c:pt idx="7907">
                  <c:v>31643</c:v>
                </c:pt>
                <c:pt idx="7908">
                  <c:v>31642</c:v>
                </c:pt>
                <c:pt idx="7909">
                  <c:v>31639</c:v>
                </c:pt>
                <c:pt idx="7910">
                  <c:v>31638</c:v>
                </c:pt>
                <c:pt idx="7911">
                  <c:v>31637</c:v>
                </c:pt>
                <c:pt idx="7912">
                  <c:v>31636</c:v>
                </c:pt>
                <c:pt idx="7913">
                  <c:v>31635</c:v>
                </c:pt>
                <c:pt idx="7914">
                  <c:v>31632</c:v>
                </c:pt>
                <c:pt idx="7915">
                  <c:v>31631</c:v>
                </c:pt>
                <c:pt idx="7916">
                  <c:v>31630</c:v>
                </c:pt>
                <c:pt idx="7917">
                  <c:v>31629</c:v>
                </c:pt>
                <c:pt idx="7918">
                  <c:v>31628</c:v>
                </c:pt>
                <c:pt idx="7919">
                  <c:v>31625</c:v>
                </c:pt>
                <c:pt idx="7920">
                  <c:v>31624</c:v>
                </c:pt>
                <c:pt idx="7921">
                  <c:v>31623</c:v>
                </c:pt>
                <c:pt idx="7922">
                  <c:v>31622</c:v>
                </c:pt>
                <c:pt idx="7923">
                  <c:v>31621</c:v>
                </c:pt>
                <c:pt idx="7924">
                  <c:v>31618</c:v>
                </c:pt>
                <c:pt idx="7925">
                  <c:v>31617</c:v>
                </c:pt>
                <c:pt idx="7926">
                  <c:v>31616</c:v>
                </c:pt>
                <c:pt idx="7927">
                  <c:v>31615</c:v>
                </c:pt>
                <c:pt idx="7928">
                  <c:v>31614</c:v>
                </c:pt>
                <c:pt idx="7929">
                  <c:v>31611</c:v>
                </c:pt>
                <c:pt idx="7930">
                  <c:v>31610</c:v>
                </c:pt>
                <c:pt idx="7931">
                  <c:v>31609</c:v>
                </c:pt>
                <c:pt idx="7932">
                  <c:v>31608</c:v>
                </c:pt>
                <c:pt idx="7933">
                  <c:v>31607</c:v>
                </c:pt>
                <c:pt idx="7934">
                  <c:v>31604</c:v>
                </c:pt>
                <c:pt idx="7935">
                  <c:v>31603</c:v>
                </c:pt>
                <c:pt idx="7936">
                  <c:v>31602</c:v>
                </c:pt>
                <c:pt idx="7937">
                  <c:v>31601</c:v>
                </c:pt>
                <c:pt idx="7938">
                  <c:v>31600</c:v>
                </c:pt>
                <c:pt idx="7939">
                  <c:v>31596</c:v>
                </c:pt>
                <c:pt idx="7940">
                  <c:v>31595</c:v>
                </c:pt>
                <c:pt idx="7941">
                  <c:v>31594</c:v>
                </c:pt>
                <c:pt idx="7942">
                  <c:v>31593</c:v>
                </c:pt>
                <c:pt idx="7943">
                  <c:v>31590</c:v>
                </c:pt>
                <c:pt idx="7944">
                  <c:v>31589</c:v>
                </c:pt>
                <c:pt idx="7945">
                  <c:v>31588</c:v>
                </c:pt>
                <c:pt idx="7946">
                  <c:v>31587</c:v>
                </c:pt>
                <c:pt idx="7947">
                  <c:v>31586</c:v>
                </c:pt>
                <c:pt idx="7948">
                  <c:v>31583</c:v>
                </c:pt>
                <c:pt idx="7949">
                  <c:v>31582</c:v>
                </c:pt>
                <c:pt idx="7950">
                  <c:v>31581</c:v>
                </c:pt>
                <c:pt idx="7951">
                  <c:v>31580</c:v>
                </c:pt>
                <c:pt idx="7952">
                  <c:v>31579</c:v>
                </c:pt>
                <c:pt idx="7953">
                  <c:v>31576</c:v>
                </c:pt>
                <c:pt idx="7954">
                  <c:v>31575</c:v>
                </c:pt>
                <c:pt idx="7955">
                  <c:v>31574</c:v>
                </c:pt>
                <c:pt idx="7956">
                  <c:v>31573</c:v>
                </c:pt>
                <c:pt idx="7957">
                  <c:v>31572</c:v>
                </c:pt>
                <c:pt idx="7958">
                  <c:v>31569</c:v>
                </c:pt>
                <c:pt idx="7959">
                  <c:v>31568</c:v>
                </c:pt>
                <c:pt idx="7960">
                  <c:v>31567</c:v>
                </c:pt>
                <c:pt idx="7961">
                  <c:v>31566</c:v>
                </c:pt>
                <c:pt idx="7962">
                  <c:v>31565</c:v>
                </c:pt>
                <c:pt idx="7963">
                  <c:v>31562</c:v>
                </c:pt>
                <c:pt idx="7964">
                  <c:v>31561</c:v>
                </c:pt>
                <c:pt idx="7965">
                  <c:v>31560</c:v>
                </c:pt>
                <c:pt idx="7966">
                  <c:v>31559</c:v>
                </c:pt>
                <c:pt idx="7967">
                  <c:v>31555</c:v>
                </c:pt>
                <c:pt idx="7968">
                  <c:v>31554</c:v>
                </c:pt>
                <c:pt idx="7969">
                  <c:v>31553</c:v>
                </c:pt>
                <c:pt idx="7970">
                  <c:v>31552</c:v>
                </c:pt>
                <c:pt idx="7971">
                  <c:v>31551</c:v>
                </c:pt>
                <c:pt idx="7972">
                  <c:v>31548</c:v>
                </c:pt>
                <c:pt idx="7973">
                  <c:v>31547</c:v>
                </c:pt>
                <c:pt idx="7974">
                  <c:v>31546</c:v>
                </c:pt>
                <c:pt idx="7975">
                  <c:v>31545</c:v>
                </c:pt>
                <c:pt idx="7976">
                  <c:v>31544</c:v>
                </c:pt>
                <c:pt idx="7977">
                  <c:v>31541</c:v>
                </c:pt>
                <c:pt idx="7978">
                  <c:v>31540</c:v>
                </c:pt>
                <c:pt idx="7979">
                  <c:v>31539</c:v>
                </c:pt>
                <c:pt idx="7980">
                  <c:v>31538</c:v>
                </c:pt>
                <c:pt idx="7981">
                  <c:v>31537</c:v>
                </c:pt>
                <c:pt idx="7982">
                  <c:v>31534</c:v>
                </c:pt>
                <c:pt idx="7983">
                  <c:v>31533</c:v>
                </c:pt>
                <c:pt idx="7984">
                  <c:v>31532</c:v>
                </c:pt>
                <c:pt idx="7985">
                  <c:v>31531</c:v>
                </c:pt>
                <c:pt idx="7986">
                  <c:v>31530</c:v>
                </c:pt>
                <c:pt idx="7987">
                  <c:v>31527</c:v>
                </c:pt>
                <c:pt idx="7988">
                  <c:v>31526</c:v>
                </c:pt>
                <c:pt idx="7989">
                  <c:v>31525</c:v>
                </c:pt>
                <c:pt idx="7990">
                  <c:v>31524</c:v>
                </c:pt>
                <c:pt idx="7991">
                  <c:v>31523</c:v>
                </c:pt>
                <c:pt idx="7992">
                  <c:v>31520</c:v>
                </c:pt>
                <c:pt idx="7993">
                  <c:v>31519</c:v>
                </c:pt>
                <c:pt idx="7994">
                  <c:v>31518</c:v>
                </c:pt>
                <c:pt idx="7995">
                  <c:v>31517</c:v>
                </c:pt>
                <c:pt idx="7996">
                  <c:v>31516</c:v>
                </c:pt>
                <c:pt idx="7997">
                  <c:v>31513</c:v>
                </c:pt>
                <c:pt idx="7998">
                  <c:v>31512</c:v>
                </c:pt>
                <c:pt idx="7999">
                  <c:v>31511</c:v>
                </c:pt>
                <c:pt idx="8000">
                  <c:v>31510</c:v>
                </c:pt>
                <c:pt idx="8001">
                  <c:v>31509</c:v>
                </c:pt>
                <c:pt idx="8002">
                  <c:v>31506</c:v>
                </c:pt>
                <c:pt idx="8003">
                  <c:v>31505</c:v>
                </c:pt>
                <c:pt idx="8004">
                  <c:v>31504</c:v>
                </c:pt>
                <c:pt idx="8005">
                  <c:v>31503</c:v>
                </c:pt>
                <c:pt idx="8006">
                  <c:v>31502</c:v>
                </c:pt>
                <c:pt idx="8007">
                  <c:v>31498</c:v>
                </c:pt>
                <c:pt idx="8008">
                  <c:v>31497</c:v>
                </c:pt>
                <c:pt idx="8009">
                  <c:v>31496</c:v>
                </c:pt>
                <c:pt idx="8010">
                  <c:v>31495</c:v>
                </c:pt>
                <c:pt idx="8011">
                  <c:v>31492</c:v>
                </c:pt>
                <c:pt idx="8012">
                  <c:v>31491</c:v>
                </c:pt>
                <c:pt idx="8013">
                  <c:v>31490</c:v>
                </c:pt>
                <c:pt idx="8014">
                  <c:v>31489</c:v>
                </c:pt>
                <c:pt idx="8015">
                  <c:v>31488</c:v>
                </c:pt>
                <c:pt idx="8016">
                  <c:v>31485</c:v>
                </c:pt>
                <c:pt idx="8017">
                  <c:v>31484</c:v>
                </c:pt>
                <c:pt idx="8018">
                  <c:v>31483</c:v>
                </c:pt>
                <c:pt idx="8019">
                  <c:v>31482</c:v>
                </c:pt>
                <c:pt idx="8020">
                  <c:v>31481</c:v>
                </c:pt>
                <c:pt idx="8021">
                  <c:v>31478</c:v>
                </c:pt>
                <c:pt idx="8022">
                  <c:v>31477</c:v>
                </c:pt>
                <c:pt idx="8023">
                  <c:v>31476</c:v>
                </c:pt>
                <c:pt idx="8024">
                  <c:v>31475</c:v>
                </c:pt>
                <c:pt idx="8025">
                  <c:v>31474</c:v>
                </c:pt>
                <c:pt idx="8026">
                  <c:v>31471</c:v>
                </c:pt>
                <c:pt idx="8027">
                  <c:v>31470</c:v>
                </c:pt>
                <c:pt idx="8028">
                  <c:v>31469</c:v>
                </c:pt>
                <c:pt idx="8029">
                  <c:v>31468</c:v>
                </c:pt>
                <c:pt idx="8030">
                  <c:v>31467</c:v>
                </c:pt>
                <c:pt idx="8031">
                  <c:v>31464</c:v>
                </c:pt>
                <c:pt idx="8032">
                  <c:v>31463</c:v>
                </c:pt>
                <c:pt idx="8033">
                  <c:v>31462</c:v>
                </c:pt>
                <c:pt idx="8034">
                  <c:v>31461</c:v>
                </c:pt>
                <c:pt idx="8035">
                  <c:v>31457</c:v>
                </c:pt>
                <c:pt idx="8036">
                  <c:v>31456</c:v>
                </c:pt>
                <c:pt idx="8037">
                  <c:v>31455</c:v>
                </c:pt>
                <c:pt idx="8038">
                  <c:v>31454</c:v>
                </c:pt>
                <c:pt idx="8039">
                  <c:v>31453</c:v>
                </c:pt>
                <c:pt idx="8040">
                  <c:v>31450</c:v>
                </c:pt>
                <c:pt idx="8041">
                  <c:v>31449</c:v>
                </c:pt>
                <c:pt idx="8042">
                  <c:v>31448</c:v>
                </c:pt>
                <c:pt idx="8043">
                  <c:v>31447</c:v>
                </c:pt>
                <c:pt idx="8044">
                  <c:v>31446</c:v>
                </c:pt>
                <c:pt idx="8045">
                  <c:v>31443</c:v>
                </c:pt>
                <c:pt idx="8046">
                  <c:v>31442</c:v>
                </c:pt>
                <c:pt idx="8047">
                  <c:v>31441</c:v>
                </c:pt>
                <c:pt idx="8048">
                  <c:v>31440</c:v>
                </c:pt>
                <c:pt idx="8049">
                  <c:v>31439</c:v>
                </c:pt>
                <c:pt idx="8050">
                  <c:v>31436</c:v>
                </c:pt>
                <c:pt idx="8051">
                  <c:v>31435</c:v>
                </c:pt>
                <c:pt idx="8052">
                  <c:v>31434</c:v>
                </c:pt>
                <c:pt idx="8053">
                  <c:v>31433</c:v>
                </c:pt>
                <c:pt idx="8054">
                  <c:v>31429</c:v>
                </c:pt>
                <c:pt idx="8055">
                  <c:v>31428</c:v>
                </c:pt>
                <c:pt idx="8056">
                  <c:v>31427</c:v>
                </c:pt>
                <c:pt idx="8057">
                  <c:v>31426</c:v>
                </c:pt>
                <c:pt idx="8058">
                  <c:v>31425</c:v>
                </c:pt>
                <c:pt idx="8059">
                  <c:v>31422</c:v>
                </c:pt>
                <c:pt idx="8060">
                  <c:v>31421</c:v>
                </c:pt>
                <c:pt idx="8061">
                  <c:v>31420</c:v>
                </c:pt>
                <c:pt idx="8062">
                  <c:v>31419</c:v>
                </c:pt>
                <c:pt idx="8063">
                  <c:v>31418</c:v>
                </c:pt>
                <c:pt idx="8064">
                  <c:v>31415</c:v>
                </c:pt>
                <c:pt idx="8065">
                  <c:v>31414</c:v>
                </c:pt>
                <c:pt idx="8066">
                  <c:v>31412</c:v>
                </c:pt>
                <c:pt idx="8067">
                  <c:v>31411</c:v>
                </c:pt>
                <c:pt idx="8068">
                  <c:v>31408</c:v>
                </c:pt>
                <c:pt idx="8069">
                  <c:v>31407</c:v>
                </c:pt>
                <c:pt idx="8070">
                  <c:v>31405</c:v>
                </c:pt>
                <c:pt idx="8071">
                  <c:v>31404</c:v>
                </c:pt>
                <c:pt idx="8072">
                  <c:v>31401</c:v>
                </c:pt>
                <c:pt idx="8073">
                  <c:v>31400</c:v>
                </c:pt>
                <c:pt idx="8074">
                  <c:v>31399</c:v>
                </c:pt>
                <c:pt idx="8075">
                  <c:v>31398</c:v>
                </c:pt>
                <c:pt idx="8076">
                  <c:v>31397</c:v>
                </c:pt>
                <c:pt idx="8077">
                  <c:v>31394</c:v>
                </c:pt>
                <c:pt idx="8078">
                  <c:v>31393</c:v>
                </c:pt>
                <c:pt idx="8079">
                  <c:v>31392</c:v>
                </c:pt>
                <c:pt idx="8080">
                  <c:v>31391</c:v>
                </c:pt>
                <c:pt idx="8081">
                  <c:v>31390</c:v>
                </c:pt>
                <c:pt idx="8082">
                  <c:v>31387</c:v>
                </c:pt>
                <c:pt idx="8083">
                  <c:v>31386</c:v>
                </c:pt>
                <c:pt idx="8084">
                  <c:v>31385</c:v>
                </c:pt>
                <c:pt idx="8085">
                  <c:v>31384</c:v>
                </c:pt>
                <c:pt idx="8086">
                  <c:v>31383</c:v>
                </c:pt>
                <c:pt idx="8087">
                  <c:v>31380</c:v>
                </c:pt>
                <c:pt idx="8088">
                  <c:v>31378</c:v>
                </c:pt>
                <c:pt idx="8089">
                  <c:v>31377</c:v>
                </c:pt>
                <c:pt idx="8090">
                  <c:v>31376</c:v>
                </c:pt>
                <c:pt idx="8091">
                  <c:v>31373</c:v>
                </c:pt>
                <c:pt idx="8092">
                  <c:v>31372</c:v>
                </c:pt>
                <c:pt idx="8093">
                  <c:v>31371</c:v>
                </c:pt>
                <c:pt idx="8094">
                  <c:v>31370</c:v>
                </c:pt>
                <c:pt idx="8095">
                  <c:v>31369</c:v>
                </c:pt>
                <c:pt idx="8096">
                  <c:v>31366</c:v>
                </c:pt>
                <c:pt idx="8097">
                  <c:v>31365</c:v>
                </c:pt>
                <c:pt idx="8098">
                  <c:v>31364</c:v>
                </c:pt>
                <c:pt idx="8099">
                  <c:v>31363</c:v>
                </c:pt>
                <c:pt idx="8100">
                  <c:v>31359</c:v>
                </c:pt>
                <c:pt idx="8101">
                  <c:v>31358</c:v>
                </c:pt>
                <c:pt idx="8102">
                  <c:v>31357</c:v>
                </c:pt>
                <c:pt idx="8103">
                  <c:v>31356</c:v>
                </c:pt>
                <c:pt idx="8104">
                  <c:v>31355</c:v>
                </c:pt>
                <c:pt idx="8105">
                  <c:v>31352</c:v>
                </c:pt>
                <c:pt idx="8106">
                  <c:v>31351</c:v>
                </c:pt>
                <c:pt idx="8107">
                  <c:v>31350</c:v>
                </c:pt>
                <c:pt idx="8108">
                  <c:v>31349</c:v>
                </c:pt>
                <c:pt idx="8109">
                  <c:v>31348</c:v>
                </c:pt>
                <c:pt idx="8110">
                  <c:v>31345</c:v>
                </c:pt>
                <c:pt idx="8111">
                  <c:v>31344</c:v>
                </c:pt>
                <c:pt idx="8112">
                  <c:v>31343</c:v>
                </c:pt>
                <c:pt idx="8113">
                  <c:v>31342</c:v>
                </c:pt>
                <c:pt idx="8114">
                  <c:v>31341</c:v>
                </c:pt>
                <c:pt idx="8115">
                  <c:v>31338</c:v>
                </c:pt>
                <c:pt idx="8116">
                  <c:v>31337</c:v>
                </c:pt>
                <c:pt idx="8117">
                  <c:v>31336</c:v>
                </c:pt>
                <c:pt idx="8118">
                  <c:v>31335</c:v>
                </c:pt>
                <c:pt idx="8119">
                  <c:v>31331</c:v>
                </c:pt>
                <c:pt idx="8120">
                  <c:v>31330</c:v>
                </c:pt>
                <c:pt idx="8121">
                  <c:v>31329</c:v>
                </c:pt>
                <c:pt idx="8122">
                  <c:v>31328</c:v>
                </c:pt>
                <c:pt idx="8123">
                  <c:v>31327</c:v>
                </c:pt>
                <c:pt idx="8124">
                  <c:v>31324</c:v>
                </c:pt>
                <c:pt idx="8125">
                  <c:v>31323</c:v>
                </c:pt>
                <c:pt idx="8126">
                  <c:v>31322</c:v>
                </c:pt>
                <c:pt idx="8127">
                  <c:v>31321</c:v>
                </c:pt>
                <c:pt idx="8128">
                  <c:v>31320</c:v>
                </c:pt>
                <c:pt idx="8129">
                  <c:v>31317</c:v>
                </c:pt>
                <c:pt idx="8130">
                  <c:v>31316</c:v>
                </c:pt>
                <c:pt idx="8131">
                  <c:v>31315</c:v>
                </c:pt>
                <c:pt idx="8132">
                  <c:v>31314</c:v>
                </c:pt>
                <c:pt idx="8133">
                  <c:v>31313</c:v>
                </c:pt>
                <c:pt idx="8134">
                  <c:v>31310</c:v>
                </c:pt>
                <c:pt idx="8135">
                  <c:v>31309</c:v>
                </c:pt>
                <c:pt idx="8136">
                  <c:v>31308</c:v>
                </c:pt>
                <c:pt idx="8137">
                  <c:v>31307</c:v>
                </c:pt>
                <c:pt idx="8138">
                  <c:v>31306</c:v>
                </c:pt>
                <c:pt idx="8139">
                  <c:v>31303</c:v>
                </c:pt>
                <c:pt idx="8140">
                  <c:v>31302</c:v>
                </c:pt>
                <c:pt idx="8141">
                  <c:v>31301</c:v>
                </c:pt>
                <c:pt idx="8142">
                  <c:v>31300</c:v>
                </c:pt>
                <c:pt idx="8143">
                  <c:v>31299</c:v>
                </c:pt>
                <c:pt idx="8144">
                  <c:v>31296</c:v>
                </c:pt>
                <c:pt idx="8145">
                  <c:v>31295</c:v>
                </c:pt>
                <c:pt idx="8146">
                  <c:v>31294</c:v>
                </c:pt>
                <c:pt idx="8147">
                  <c:v>31293</c:v>
                </c:pt>
                <c:pt idx="8148">
                  <c:v>31289</c:v>
                </c:pt>
                <c:pt idx="8149">
                  <c:v>31288</c:v>
                </c:pt>
                <c:pt idx="8150">
                  <c:v>31287</c:v>
                </c:pt>
                <c:pt idx="8151">
                  <c:v>31286</c:v>
                </c:pt>
                <c:pt idx="8152">
                  <c:v>31285</c:v>
                </c:pt>
                <c:pt idx="8153">
                  <c:v>31282</c:v>
                </c:pt>
                <c:pt idx="8154">
                  <c:v>31281</c:v>
                </c:pt>
                <c:pt idx="8155">
                  <c:v>31280</c:v>
                </c:pt>
                <c:pt idx="8156">
                  <c:v>31279</c:v>
                </c:pt>
                <c:pt idx="8157">
                  <c:v>31278</c:v>
                </c:pt>
                <c:pt idx="8158">
                  <c:v>31275</c:v>
                </c:pt>
                <c:pt idx="8159">
                  <c:v>31274</c:v>
                </c:pt>
                <c:pt idx="8160">
                  <c:v>31273</c:v>
                </c:pt>
                <c:pt idx="8161">
                  <c:v>31272</c:v>
                </c:pt>
                <c:pt idx="8162">
                  <c:v>31271</c:v>
                </c:pt>
                <c:pt idx="8163">
                  <c:v>31268</c:v>
                </c:pt>
                <c:pt idx="8164">
                  <c:v>31267</c:v>
                </c:pt>
                <c:pt idx="8165">
                  <c:v>31266</c:v>
                </c:pt>
                <c:pt idx="8166">
                  <c:v>31265</c:v>
                </c:pt>
                <c:pt idx="8167">
                  <c:v>31264</c:v>
                </c:pt>
                <c:pt idx="8168">
                  <c:v>31261</c:v>
                </c:pt>
                <c:pt idx="8169">
                  <c:v>31260</c:v>
                </c:pt>
                <c:pt idx="8170">
                  <c:v>31259</c:v>
                </c:pt>
                <c:pt idx="8171">
                  <c:v>31258</c:v>
                </c:pt>
                <c:pt idx="8172">
                  <c:v>31257</c:v>
                </c:pt>
                <c:pt idx="8173">
                  <c:v>31254</c:v>
                </c:pt>
                <c:pt idx="8174">
                  <c:v>31253</c:v>
                </c:pt>
                <c:pt idx="8175">
                  <c:v>31252</c:v>
                </c:pt>
                <c:pt idx="8176">
                  <c:v>31251</c:v>
                </c:pt>
                <c:pt idx="8177">
                  <c:v>31250</c:v>
                </c:pt>
                <c:pt idx="8178">
                  <c:v>31247</c:v>
                </c:pt>
                <c:pt idx="8179">
                  <c:v>31246</c:v>
                </c:pt>
                <c:pt idx="8180">
                  <c:v>31245</c:v>
                </c:pt>
                <c:pt idx="8181">
                  <c:v>31244</c:v>
                </c:pt>
                <c:pt idx="8182">
                  <c:v>31243</c:v>
                </c:pt>
                <c:pt idx="8183">
                  <c:v>31240</c:v>
                </c:pt>
                <c:pt idx="8184">
                  <c:v>31239</c:v>
                </c:pt>
                <c:pt idx="8185">
                  <c:v>31238</c:v>
                </c:pt>
                <c:pt idx="8186">
                  <c:v>31237</c:v>
                </c:pt>
                <c:pt idx="8187">
                  <c:v>31236</c:v>
                </c:pt>
                <c:pt idx="8188">
                  <c:v>31233</c:v>
                </c:pt>
                <c:pt idx="8189">
                  <c:v>31231</c:v>
                </c:pt>
                <c:pt idx="8190">
                  <c:v>31230</c:v>
                </c:pt>
                <c:pt idx="8191">
                  <c:v>31229</c:v>
                </c:pt>
                <c:pt idx="8192">
                  <c:v>31226</c:v>
                </c:pt>
                <c:pt idx="8193">
                  <c:v>31225</c:v>
                </c:pt>
                <c:pt idx="8194">
                  <c:v>31224</c:v>
                </c:pt>
                <c:pt idx="8195">
                  <c:v>31223</c:v>
                </c:pt>
                <c:pt idx="8196">
                  <c:v>31222</c:v>
                </c:pt>
                <c:pt idx="8197">
                  <c:v>31219</c:v>
                </c:pt>
                <c:pt idx="8198">
                  <c:v>31218</c:v>
                </c:pt>
                <c:pt idx="8199">
                  <c:v>31217</c:v>
                </c:pt>
                <c:pt idx="8200">
                  <c:v>31216</c:v>
                </c:pt>
                <c:pt idx="8201">
                  <c:v>31215</c:v>
                </c:pt>
                <c:pt idx="8202">
                  <c:v>31212</c:v>
                </c:pt>
                <c:pt idx="8203">
                  <c:v>31211</c:v>
                </c:pt>
                <c:pt idx="8204">
                  <c:v>31210</c:v>
                </c:pt>
                <c:pt idx="8205">
                  <c:v>31208</c:v>
                </c:pt>
                <c:pt idx="8206">
                  <c:v>31205</c:v>
                </c:pt>
                <c:pt idx="8207">
                  <c:v>31204</c:v>
                </c:pt>
                <c:pt idx="8208">
                  <c:v>31203</c:v>
                </c:pt>
                <c:pt idx="8209">
                  <c:v>31202</c:v>
                </c:pt>
                <c:pt idx="8210">
                  <c:v>31201</c:v>
                </c:pt>
                <c:pt idx="8211">
                  <c:v>31198</c:v>
                </c:pt>
                <c:pt idx="8212">
                  <c:v>31197</c:v>
                </c:pt>
                <c:pt idx="8213">
                  <c:v>31196</c:v>
                </c:pt>
                <c:pt idx="8214">
                  <c:v>31195</c:v>
                </c:pt>
                <c:pt idx="8215">
                  <c:v>31191</c:v>
                </c:pt>
                <c:pt idx="8216">
                  <c:v>31190</c:v>
                </c:pt>
                <c:pt idx="8217">
                  <c:v>31189</c:v>
                </c:pt>
                <c:pt idx="8218">
                  <c:v>31188</c:v>
                </c:pt>
                <c:pt idx="8219">
                  <c:v>31187</c:v>
                </c:pt>
                <c:pt idx="8220">
                  <c:v>31184</c:v>
                </c:pt>
                <c:pt idx="8221">
                  <c:v>31183</c:v>
                </c:pt>
                <c:pt idx="8222">
                  <c:v>31182</c:v>
                </c:pt>
                <c:pt idx="8223">
                  <c:v>31181</c:v>
                </c:pt>
                <c:pt idx="8224">
                  <c:v>31180</c:v>
                </c:pt>
                <c:pt idx="8225">
                  <c:v>31177</c:v>
                </c:pt>
                <c:pt idx="8226">
                  <c:v>31176</c:v>
                </c:pt>
                <c:pt idx="8227">
                  <c:v>31175</c:v>
                </c:pt>
                <c:pt idx="8228">
                  <c:v>31174</c:v>
                </c:pt>
                <c:pt idx="8229">
                  <c:v>31173</c:v>
                </c:pt>
                <c:pt idx="8230">
                  <c:v>31170</c:v>
                </c:pt>
                <c:pt idx="8231">
                  <c:v>31169</c:v>
                </c:pt>
                <c:pt idx="8232">
                  <c:v>31168</c:v>
                </c:pt>
                <c:pt idx="8233">
                  <c:v>31167</c:v>
                </c:pt>
                <c:pt idx="8234">
                  <c:v>31166</c:v>
                </c:pt>
                <c:pt idx="8235">
                  <c:v>31163</c:v>
                </c:pt>
                <c:pt idx="8236">
                  <c:v>31162</c:v>
                </c:pt>
                <c:pt idx="8237">
                  <c:v>31161</c:v>
                </c:pt>
                <c:pt idx="8238">
                  <c:v>31160</c:v>
                </c:pt>
                <c:pt idx="8239">
                  <c:v>31159</c:v>
                </c:pt>
                <c:pt idx="8240">
                  <c:v>31156</c:v>
                </c:pt>
                <c:pt idx="8241">
                  <c:v>31155</c:v>
                </c:pt>
                <c:pt idx="8242">
                  <c:v>31154</c:v>
                </c:pt>
                <c:pt idx="8243">
                  <c:v>31153</c:v>
                </c:pt>
                <c:pt idx="8244">
                  <c:v>31152</c:v>
                </c:pt>
                <c:pt idx="8245">
                  <c:v>31149</c:v>
                </c:pt>
                <c:pt idx="8246">
                  <c:v>31148</c:v>
                </c:pt>
                <c:pt idx="8247">
                  <c:v>31147</c:v>
                </c:pt>
                <c:pt idx="8248">
                  <c:v>31146</c:v>
                </c:pt>
                <c:pt idx="8249">
                  <c:v>31145</c:v>
                </c:pt>
                <c:pt idx="8250">
                  <c:v>31141</c:v>
                </c:pt>
                <c:pt idx="8251">
                  <c:v>31140</c:v>
                </c:pt>
                <c:pt idx="8252">
                  <c:v>31139</c:v>
                </c:pt>
                <c:pt idx="8253">
                  <c:v>31138</c:v>
                </c:pt>
                <c:pt idx="8254">
                  <c:v>31135</c:v>
                </c:pt>
                <c:pt idx="8255">
                  <c:v>31134</c:v>
                </c:pt>
                <c:pt idx="8256">
                  <c:v>31133</c:v>
                </c:pt>
                <c:pt idx="8257">
                  <c:v>31132</c:v>
                </c:pt>
                <c:pt idx="8258">
                  <c:v>31131</c:v>
                </c:pt>
                <c:pt idx="8259">
                  <c:v>31128</c:v>
                </c:pt>
                <c:pt idx="8260">
                  <c:v>31127</c:v>
                </c:pt>
                <c:pt idx="8261">
                  <c:v>31126</c:v>
                </c:pt>
                <c:pt idx="8262">
                  <c:v>31125</c:v>
                </c:pt>
                <c:pt idx="8263">
                  <c:v>31124</c:v>
                </c:pt>
                <c:pt idx="8264">
                  <c:v>31120</c:v>
                </c:pt>
                <c:pt idx="8265">
                  <c:v>31119</c:v>
                </c:pt>
                <c:pt idx="8266">
                  <c:v>31118</c:v>
                </c:pt>
                <c:pt idx="8267">
                  <c:v>31117</c:v>
                </c:pt>
                <c:pt idx="8268">
                  <c:v>31114</c:v>
                </c:pt>
                <c:pt idx="8269">
                  <c:v>31113</c:v>
                </c:pt>
                <c:pt idx="8270">
                  <c:v>31112</c:v>
                </c:pt>
                <c:pt idx="8271">
                  <c:v>31111</c:v>
                </c:pt>
                <c:pt idx="8272">
                  <c:v>31106</c:v>
                </c:pt>
                <c:pt idx="8273">
                  <c:v>31098</c:v>
                </c:pt>
                <c:pt idx="8274">
                  <c:v>31097</c:v>
                </c:pt>
                <c:pt idx="8275">
                  <c:v>31093</c:v>
                </c:pt>
                <c:pt idx="8276">
                  <c:v>31092</c:v>
                </c:pt>
                <c:pt idx="8277">
                  <c:v>31091</c:v>
                </c:pt>
                <c:pt idx="8278">
                  <c:v>31089</c:v>
                </c:pt>
                <c:pt idx="8279">
                  <c:v>31086</c:v>
                </c:pt>
                <c:pt idx="8280">
                  <c:v>31085</c:v>
                </c:pt>
                <c:pt idx="8281">
                  <c:v>31084</c:v>
                </c:pt>
                <c:pt idx="8282">
                  <c:v>31083</c:v>
                </c:pt>
                <c:pt idx="8283">
                  <c:v>31082</c:v>
                </c:pt>
                <c:pt idx="8284">
                  <c:v>31079</c:v>
                </c:pt>
                <c:pt idx="8285">
                  <c:v>31078</c:v>
                </c:pt>
                <c:pt idx="8286">
                  <c:v>31077</c:v>
                </c:pt>
                <c:pt idx="8287">
                  <c:v>31076</c:v>
                </c:pt>
                <c:pt idx="8288">
                  <c:v>31075</c:v>
                </c:pt>
                <c:pt idx="8289">
                  <c:v>31072</c:v>
                </c:pt>
                <c:pt idx="8290">
                  <c:v>31071</c:v>
                </c:pt>
                <c:pt idx="8291">
                  <c:v>31070</c:v>
                </c:pt>
                <c:pt idx="8292">
                  <c:v>31069</c:v>
                </c:pt>
                <c:pt idx="8293">
                  <c:v>31065</c:v>
                </c:pt>
                <c:pt idx="8294">
                  <c:v>31064</c:v>
                </c:pt>
                <c:pt idx="8295">
                  <c:v>31062</c:v>
                </c:pt>
                <c:pt idx="8296">
                  <c:v>31061</c:v>
                </c:pt>
                <c:pt idx="8297">
                  <c:v>31058</c:v>
                </c:pt>
                <c:pt idx="8298">
                  <c:v>31057</c:v>
                </c:pt>
                <c:pt idx="8299">
                  <c:v>31056</c:v>
                </c:pt>
                <c:pt idx="8300">
                  <c:v>31055</c:v>
                </c:pt>
                <c:pt idx="8301">
                  <c:v>31054</c:v>
                </c:pt>
                <c:pt idx="8302">
                  <c:v>31051</c:v>
                </c:pt>
                <c:pt idx="8303">
                  <c:v>31050</c:v>
                </c:pt>
                <c:pt idx="8304">
                  <c:v>31049</c:v>
                </c:pt>
                <c:pt idx="8305">
                  <c:v>31047</c:v>
                </c:pt>
                <c:pt idx="8306">
                  <c:v>31044</c:v>
                </c:pt>
                <c:pt idx="8307">
                  <c:v>31043</c:v>
                </c:pt>
                <c:pt idx="8308">
                  <c:v>31042</c:v>
                </c:pt>
                <c:pt idx="8309">
                  <c:v>31040</c:v>
                </c:pt>
                <c:pt idx="8310">
                  <c:v>31037</c:v>
                </c:pt>
                <c:pt idx="8311">
                  <c:v>31036</c:v>
                </c:pt>
                <c:pt idx="8312">
                  <c:v>31035</c:v>
                </c:pt>
                <c:pt idx="8313">
                  <c:v>31034</c:v>
                </c:pt>
                <c:pt idx="8314">
                  <c:v>31033</c:v>
                </c:pt>
                <c:pt idx="8315">
                  <c:v>31030</c:v>
                </c:pt>
                <c:pt idx="8316">
                  <c:v>31029</c:v>
                </c:pt>
                <c:pt idx="8317">
                  <c:v>31028</c:v>
                </c:pt>
                <c:pt idx="8318">
                  <c:v>31027</c:v>
                </c:pt>
                <c:pt idx="8319">
                  <c:v>31026</c:v>
                </c:pt>
                <c:pt idx="8320">
                  <c:v>31023</c:v>
                </c:pt>
                <c:pt idx="8321">
                  <c:v>31022</c:v>
                </c:pt>
                <c:pt idx="8322">
                  <c:v>31021</c:v>
                </c:pt>
                <c:pt idx="8323">
                  <c:v>31020</c:v>
                </c:pt>
                <c:pt idx="8324">
                  <c:v>31019</c:v>
                </c:pt>
                <c:pt idx="8325">
                  <c:v>31016</c:v>
                </c:pt>
                <c:pt idx="8326">
                  <c:v>31015</c:v>
                </c:pt>
                <c:pt idx="8327">
                  <c:v>31014</c:v>
                </c:pt>
                <c:pt idx="8328">
                  <c:v>31013</c:v>
                </c:pt>
                <c:pt idx="8329">
                  <c:v>31012</c:v>
                </c:pt>
                <c:pt idx="8330">
                  <c:v>31009</c:v>
                </c:pt>
                <c:pt idx="8331">
                  <c:v>31007</c:v>
                </c:pt>
                <c:pt idx="8332">
                  <c:v>31006</c:v>
                </c:pt>
                <c:pt idx="8333">
                  <c:v>31005</c:v>
                </c:pt>
                <c:pt idx="8334">
                  <c:v>31002</c:v>
                </c:pt>
                <c:pt idx="8335">
                  <c:v>31001</c:v>
                </c:pt>
                <c:pt idx="8336">
                  <c:v>31000</c:v>
                </c:pt>
                <c:pt idx="8337">
                  <c:v>30999</c:v>
                </c:pt>
                <c:pt idx="8338">
                  <c:v>30995</c:v>
                </c:pt>
                <c:pt idx="8339">
                  <c:v>30994</c:v>
                </c:pt>
                <c:pt idx="8340">
                  <c:v>30993</c:v>
                </c:pt>
                <c:pt idx="8341">
                  <c:v>30991</c:v>
                </c:pt>
                <c:pt idx="8342">
                  <c:v>30988</c:v>
                </c:pt>
                <c:pt idx="8343">
                  <c:v>30987</c:v>
                </c:pt>
                <c:pt idx="8344">
                  <c:v>30986</c:v>
                </c:pt>
                <c:pt idx="8345">
                  <c:v>30985</c:v>
                </c:pt>
                <c:pt idx="8346">
                  <c:v>30984</c:v>
                </c:pt>
                <c:pt idx="8347">
                  <c:v>30981</c:v>
                </c:pt>
                <c:pt idx="8348">
                  <c:v>30980</c:v>
                </c:pt>
                <c:pt idx="8349">
                  <c:v>30979</c:v>
                </c:pt>
                <c:pt idx="8350">
                  <c:v>30978</c:v>
                </c:pt>
                <c:pt idx="8351">
                  <c:v>30977</c:v>
                </c:pt>
                <c:pt idx="8352">
                  <c:v>30974</c:v>
                </c:pt>
                <c:pt idx="8353">
                  <c:v>30973</c:v>
                </c:pt>
                <c:pt idx="8354">
                  <c:v>30972</c:v>
                </c:pt>
                <c:pt idx="8355">
                  <c:v>30971</c:v>
                </c:pt>
                <c:pt idx="8356">
                  <c:v>30970</c:v>
                </c:pt>
                <c:pt idx="8357">
                  <c:v>30967</c:v>
                </c:pt>
                <c:pt idx="8358">
                  <c:v>30966</c:v>
                </c:pt>
                <c:pt idx="8359">
                  <c:v>30965</c:v>
                </c:pt>
                <c:pt idx="8360">
                  <c:v>30964</c:v>
                </c:pt>
                <c:pt idx="8361">
                  <c:v>30960</c:v>
                </c:pt>
                <c:pt idx="8362">
                  <c:v>30959</c:v>
                </c:pt>
                <c:pt idx="8363">
                  <c:v>30958</c:v>
                </c:pt>
                <c:pt idx="8364">
                  <c:v>30957</c:v>
                </c:pt>
                <c:pt idx="8365">
                  <c:v>30956</c:v>
                </c:pt>
                <c:pt idx="8366">
                  <c:v>30953</c:v>
                </c:pt>
                <c:pt idx="8367">
                  <c:v>30952</c:v>
                </c:pt>
                <c:pt idx="8368">
                  <c:v>30951</c:v>
                </c:pt>
                <c:pt idx="8369">
                  <c:v>30950</c:v>
                </c:pt>
                <c:pt idx="8370">
                  <c:v>30949</c:v>
                </c:pt>
                <c:pt idx="8371">
                  <c:v>30946</c:v>
                </c:pt>
                <c:pt idx="8372">
                  <c:v>30945</c:v>
                </c:pt>
                <c:pt idx="8373">
                  <c:v>30944</c:v>
                </c:pt>
                <c:pt idx="8374">
                  <c:v>30943</c:v>
                </c:pt>
                <c:pt idx="8375">
                  <c:v>30942</c:v>
                </c:pt>
                <c:pt idx="8376">
                  <c:v>30939</c:v>
                </c:pt>
                <c:pt idx="8377">
                  <c:v>30938</c:v>
                </c:pt>
                <c:pt idx="8378">
                  <c:v>30937</c:v>
                </c:pt>
                <c:pt idx="8379">
                  <c:v>30936</c:v>
                </c:pt>
                <c:pt idx="8380">
                  <c:v>30935</c:v>
                </c:pt>
                <c:pt idx="8381">
                  <c:v>30932</c:v>
                </c:pt>
                <c:pt idx="8382">
                  <c:v>30931</c:v>
                </c:pt>
                <c:pt idx="8383">
                  <c:v>30930</c:v>
                </c:pt>
                <c:pt idx="8384">
                  <c:v>30929</c:v>
                </c:pt>
                <c:pt idx="8385">
                  <c:v>30925</c:v>
                </c:pt>
                <c:pt idx="8386">
                  <c:v>30924</c:v>
                </c:pt>
                <c:pt idx="8387">
                  <c:v>30923</c:v>
                </c:pt>
                <c:pt idx="8388">
                  <c:v>30922</c:v>
                </c:pt>
                <c:pt idx="8389">
                  <c:v>30921</c:v>
                </c:pt>
                <c:pt idx="8390">
                  <c:v>30918</c:v>
                </c:pt>
                <c:pt idx="8391">
                  <c:v>30917</c:v>
                </c:pt>
                <c:pt idx="8392">
                  <c:v>30916</c:v>
                </c:pt>
                <c:pt idx="8393">
                  <c:v>30915</c:v>
                </c:pt>
                <c:pt idx="8394">
                  <c:v>30914</c:v>
                </c:pt>
                <c:pt idx="8395">
                  <c:v>30911</c:v>
                </c:pt>
                <c:pt idx="8396">
                  <c:v>30910</c:v>
                </c:pt>
                <c:pt idx="8397">
                  <c:v>30909</c:v>
                </c:pt>
                <c:pt idx="8398">
                  <c:v>30908</c:v>
                </c:pt>
                <c:pt idx="8399">
                  <c:v>30907</c:v>
                </c:pt>
                <c:pt idx="8400">
                  <c:v>30904</c:v>
                </c:pt>
                <c:pt idx="8401">
                  <c:v>30903</c:v>
                </c:pt>
                <c:pt idx="8402">
                  <c:v>30902</c:v>
                </c:pt>
                <c:pt idx="8403">
                  <c:v>30901</c:v>
                </c:pt>
                <c:pt idx="8404">
                  <c:v>30900</c:v>
                </c:pt>
                <c:pt idx="8405">
                  <c:v>30897</c:v>
                </c:pt>
                <c:pt idx="8406">
                  <c:v>30896</c:v>
                </c:pt>
                <c:pt idx="8407">
                  <c:v>30895</c:v>
                </c:pt>
                <c:pt idx="8408">
                  <c:v>30894</c:v>
                </c:pt>
                <c:pt idx="8409">
                  <c:v>30893</c:v>
                </c:pt>
                <c:pt idx="8410">
                  <c:v>30890</c:v>
                </c:pt>
                <c:pt idx="8411">
                  <c:v>30889</c:v>
                </c:pt>
                <c:pt idx="8412">
                  <c:v>30888</c:v>
                </c:pt>
                <c:pt idx="8413">
                  <c:v>30887</c:v>
                </c:pt>
                <c:pt idx="8414">
                  <c:v>30886</c:v>
                </c:pt>
                <c:pt idx="8415">
                  <c:v>30883</c:v>
                </c:pt>
                <c:pt idx="8416">
                  <c:v>30882</c:v>
                </c:pt>
                <c:pt idx="8417">
                  <c:v>30881</c:v>
                </c:pt>
                <c:pt idx="8418">
                  <c:v>30880</c:v>
                </c:pt>
                <c:pt idx="8419">
                  <c:v>30879</c:v>
                </c:pt>
                <c:pt idx="8420">
                  <c:v>30876</c:v>
                </c:pt>
                <c:pt idx="8421">
                  <c:v>30875</c:v>
                </c:pt>
                <c:pt idx="8422">
                  <c:v>30874</c:v>
                </c:pt>
                <c:pt idx="8423">
                  <c:v>30873</c:v>
                </c:pt>
                <c:pt idx="8424">
                  <c:v>30872</c:v>
                </c:pt>
                <c:pt idx="8425">
                  <c:v>30869</c:v>
                </c:pt>
                <c:pt idx="8426">
                  <c:v>30868</c:v>
                </c:pt>
                <c:pt idx="8427">
                  <c:v>30866</c:v>
                </c:pt>
                <c:pt idx="8428">
                  <c:v>30865</c:v>
                </c:pt>
                <c:pt idx="8429">
                  <c:v>30862</c:v>
                </c:pt>
                <c:pt idx="8430">
                  <c:v>30861</c:v>
                </c:pt>
                <c:pt idx="8431">
                  <c:v>30860</c:v>
                </c:pt>
                <c:pt idx="8432">
                  <c:v>30859</c:v>
                </c:pt>
                <c:pt idx="8433">
                  <c:v>30858</c:v>
                </c:pt>
                <c:pt idx="8434">
                  <c:v>30855</c:v>
                </c:pt>
                <c:pt idx="8435">
                  <c:v>30854</c:v>
                </c:pt>
                <c:pt idx="8436">
                  <c:v>30853</c:v>
                </c:pt>
                <c:pt idx="8437">
                  <c:v>30852</c:v>
                </c:pt>
                <c:pt idx="8438">
                  <c:v>30851</c:v>
                </c:pt>
                <c:pt idx="8439">
                  <c:v>30848</c:v>
                </c:pt>
                <c:pt idx="8440">
                  <c:v>30847</c:v>
                </c:pt>
                <c:pt idx="8441">
                  <c:v>30846</c:v>
                </c:pt>
                <c:pt idx="8442">
                  <c:v>30845</c:v>
                </c:pt>
                <c:pt idx="8443">
                  <c:v>30844</c:v>
                </c:pt>
                <c:pt idx="8444">
                  <c:v>30841</c:v>
                </c:pt>
                <c:pt idx="8445">
                  <c:v>30840</c:v>
                </c:pt>
                <c:pt idx="8446">
                  <c:v>30839</c:v>
                </c:pt>
                <c:pt idx="8447">
                  <c:v>30838</c:v>
                </c:pt>
                <c:pt idx="8448">
                  <c:v>30837</c:v>
                </c:pt>
                <c:pt idx="8449">
                  <c:v>30834</c:v>
                </c:pt>
                <c:pt idx="8450">
                  <c:v>30833</c:v>
                </c:pt>
                <c:pt idx="8451">
                  <c:v>30832</c:v>
                </c:pt>
                <c:pt idx="8452">
                  <c:v>30831</c:v>
                </c:pt>
                <c:pt idx="8453">
                  <c:v>30827</c:v>
                </c:pt>
                <c:pt idx="8454">
                  <c:v>30826</c:v>
                </c:pt>
                <c:pt idx="8455">
                  <c:v>30825</c:v>
                </c:pt>
                <c:pt idx="8456">
                  <c:v>30824</c:v>
                </c:pt>
                <c:pt idx="8457">
                  <c:v>30823</c:v>
                </c:pt>
                <c:pt idx="8458">
                  <c:v>30820</c:v>
                </c:pt>
                <c:pt idx="8459">
                  <c:v>30819</c:v>
                </c:pt>
                <c:pt idx="8460">
                  <c:v>30818</c:v>
                </c:pt>
                <c:pt idx="8461">
                  <c:v>30817</c:v>
                </c:pt>
                <c:pt idx="8462">
                  <c:v>30816</c:v>
                </c:pt>
                <c:pt idx="8463">
                  <c:v>30813</c:v>
                </c:pt>
                <c:pt idx="8464">
                  <c:v>30812</c:v>
                </c:pt>
                <c:pt idx="8465">
                  <c:v>30811</c:v>
                </c:pt>
                <c:pt idx="8466">
                  <c:v>30810</c:v>
                </c:pt>
                <c:pt idx="8467">
                  <c:v>30809</c:v>
                </c:pt>
                <c:pt idx="8468">
                  <c:v>30806</c:v>
                </c:pt>
                <c:pt idx="8469">
                  <c:v>30805</c:v>
                </c:pt>
                <c:pt idx="8470">
                  <c:v>30804</c:v>
                </c:pt>
                <c:pt idx="8471">
                  <c:v>30803</c:v>
                </c:pt>
                <c:pt idx="8472">
                  <c:v>30802</c:v>
                </c:pt>
                <c:pt idx="8473">
                  <c:v>30799</c:v>
                </c:pt>
                <c:pt idx="8474">
                  <c:v>30798</c:v>
                </c:pt>
                <c:pt idx="8475">
                  <c:v>30797</c:v>
                </c:pt>
                <c:pt idx="8476">
                  <c:v>30796</c:v>
                </c:pt>
                <c:pt idx="8477">
                  <c:v>30795</c:v>
                </c:pt>
                <c:pt idx="8478">
                  <c:v>30791</c:v>
                </c:pt>
                <c:pt idx="8479">
                  <c:v>30790</c:v>
                </c:pt>
                <c:pt idx="8480">
                  <c:v>30789</c:v>
                </c:pt>
                <c:pt idx="8481">
                  <c:v>30788</c:v>
                </c:pt>
                <c:pt idx="8482">
                  <c:v>30785</c:v>
                </c:pt>
                <c:pt idx="8483">
                  <c:v>30784</c:v>
                </c:pt>
                <c:pt idx="8484">
                  <c:v>30783</c:v>
                </c:pt>
                <c:pt idx="8485">
                  <c:v>30782</c:v>
                </c:pt>
                <c:pt idx="8486">
                  <c:v>30781</c:v>
                </c:pt>
                <c:pt idx="8487">
                  <c:v>30778</c:v>
                </c:pt>
                <c:pt idx="8488">
                  <c:v>30777</c:v>
                </c:pt>
                <c:pt idx="8489">
                  <c:v>30776</c:v>
                </c:pt>
                <c:pt idx="8490">
                  <c:v>30775</c:v>
                </c:pt>
                <c:pt idx="8491">
                  <c:v>30774</c:v>
                </c:pt>
                <c:pt idx="8492">
                  <c:v>30771</c:v>
                </c:pt>
                <c:pt idx="8493">
                  <c:v>30770</c:v>
                </c:pt>
                <c:pt idx="8494">
                  <c:v>30769</c:v>
                </c:pt>
                <c:pt idx="8495">
                  <c:v>30768</c:v>
                </c:pt>
                <c:pt idx="8496">
                  <c:v>30767</c:v>
                </c:pt>
                <c:pt idx="8497">
                  <c:v>30764</c:v>
                </c:pt>
                <c:pt idx="8498">
                  <c:v>30763</c:v>
                </c:pt>
                <c:pt idx="8499">
                  <c:v>30762</c:v>
                </c:pt>
                <c:pt idx="8500">
                  <c:v>30761</c:v>
                </c:pt>
                <c:pt idx="8501">
                  <c:v>30760</c:v>
                </c:pt>
                <c:pt idx="8502">
                  <c:v>30757</c:v>
                </c:pt>
                <c:pt idx="8503">
                  <c:v>30756</c:v>
                </c:pt>
                <c:pt idx="8504">
                  <c:v>30755</c:v>
                </c:pt>
                <c:pt idx="8505">
                  <c:v>30754</c:v>
                </c:pt>
                <c:pt idx="8506">
                  <c:v>30753</c:v>
                </c:pt>
                <c:pt idx="8507">
                  <c:v>30750</c:v>
                </c:pt>
                <c:pt idx="8508">
                  <c:v>30749</c:v>
                </c:pt>
                <c:pt idx="8509">
                  <c:v>30748</c:v>
                </c:pt>
                <c:pt idx="8510">
                  <c:v>30747</c:v>
                </c:pt>
                <c:pt idx="8511">
                  <c:v>30746</c:v>
                </c:pt>
                <c:pt idx="8512">
                  <c:v>30743</c:v>
                </c:pt>
                <c:pt idx="8513">
                  <c:v>30742</c:v>
                </c:pt>
                <c:pt idx="8514">
                  <c:v>30741</c:v>
                </c:pt>
                <c:pt idx="8515">
                  <c:v>30740</c:v>
                </c:pt>
                <c:pt idx="8516">
                  <c:v>30739</c:v>
                </c:pt>
                <c:pt idx="8517">
                  <c:v>30736</c:v>
                </c:pt>
                <c:pt idx="8518">
                  <c:v>30735</c:v>
                </c:pt>
                <c:pt idx="8519">
                  <c:v>30734</c:v>
                </c:pt>
                <c:pt idx="8520">
                  <c:v>30733</c:v>
                </c:pt>
                <c:pt idx="8521">
                  <c:v>30729</c:v>
                </c:pt>
                <c:pt idx="8522">
                  <c:v>30728</c:v>
                </c:pt>
                <c:pt idx="8523">
                  <c:v>30727</c:v>
                </c:pt>
                <c:pt idx="8524">
                  <c:v>30726</c:v>
                </c:pt>
                <c:pt idx="8525">
                  <c:v>30722</c:v>
                </c:pt>
                <c:pt idx="8526">
                  <c:v>30721</c:v>
                </c:pt>
                <c:pt idx="8527">
                  <c:v>30720</c:v>
                </c:pt>
                <c:pt idx="8528">
                  <c:v>30719</c:v>
                </c:pt>
                <c:pt idx="8529">
                  <c:v>30718</c:v>
                </c:pt>
                <c:pt idx="8530">
                  <c:v>30715</c:v>
                </c:pt>
                <c:pt idx="8531">
                  <c:v>30714</c:v>
                </c:pt>
                <c:pt idx="8532">
                  <c:v>30713</c:v>
                </c:pt>
                <c:pt idx="8533">
                  <c:v>30712</c:v>
                </c:pt>
                <c:pt idx="8534">
                  <c:v>30711</c:v>
                </c:pt>
                <c:pt idx="8535">
                  <c:v>30708</c:v>
                </c:pt>
                <c:pt idx="8536">
                  <c:v>30707</c:v>
                </c:pt>
                <c:pt idx="8537">
                  <c:v>30706</c:v>
                </c:pt>
                <c:pt idx="8538">
                  <c:v>30705</c:v>
                </c:pt>
                <c:pt idx="8539">
                  <c:v>30704</c:v>
                </c:pt>
                <c:pt idx="8540">
                  <c:v>30701</c:v>
                </c:pt>
                <c:pt idx="8541">
                  <c:v>30700</c:v>
                </c:pt>
                <c:pt idx="8542">
                  <c:v>30699</c:v>
                </c:pt>
                <c:pt idx="8543">
                  <c:v>30698</c:v>
                </c:pt>
                <c:pt idx="8544">
                  <c:v>30697</c:v>
                </c:pt>
                <c:pt idx="8545">
                  <c:v>30694</c:v>
                </c:pt>
                <c:pt idx="8546">
                  <c:v>30693</c:v>
                </c:pt>
                <c:pt idx="8547">
                  <c:v>30692</c:v>
                </c:pt>
                <c:pt idx="8548">
                  <c:v>30691</c:v>
                </c:pt>
                <c:pt idx="8549">
                  <c:v>30690</c:v>
                </c:pt>
                <c:pt idx="8550">
                  <c:v>30687</c:v>
                </c:pt>
                <c:pt idx="8551">
                  <c:v>30686</c:v>
                </c:pt>
                <c:pt idx="8552">
                  <c:v>30685</c:v>
                </c:pt>
                <c:pt idx="8553">
                  <c:v>30684</c:v>
                </c:pt>
                <c:pt idx="8554">
                  <c:v>30680</c:v>
                </c:pt>
                <c:pt idx="8555">
                  <c:v>30679</c:v>
                </c:pt>
                <c:pt idx="8556">
                  <c:v>30678</c:v>
                </c:pt>
                <c:pt idx="8557">
                  <c:v>30677</c:v>
                </c:pt>
                <c:pt idx="8558">
                  <c:v>30673</c:v>
                </c:pt>
                <c:pt idx="8559">
                  <c:v>30672</c:v>
                </c:pt>
                <c:pt idx="8560">
                  <c:v>30671</c:v>
                </c:pt>
                <c:pt idx="8561">
                  <c:v>30670</c:v>
                </c:pt>
                <c:pt idx="8562">
                  <c:v>30669</c:v>
                </c:pt>
                <c:pt idx="8563">
                  <c:v>30666</c:v>
                </c:pt>
                <c:pt idx="8564">
                  <c:v>30665</c:v>
                </c:pt>
                <c:pt idx="8565">
                  <c:v>30664</c:v>
                </c:pt>
                <c:pt idx="8566">
                  <c:v>30663</c:v>
                </c:pt>
                <c:pt idx="8567">
                  <c:v>30662</c:v>
                </c:pt>
                <c:pt idx="8568">
                  <c:v>30659</c:v>
                </c:pt>
                <c:pt idx="8569">
                  <c:v>30658</c:v>
                </c:pt>
                <c:pt idx="8570">
                  <c:v>30657</c:v>
                </c:pt>
                <c:pt idx="8571">
                  <c:v>30656</c:v>
                </c:pt>
                <c:pt idx="8572">
                  <c:v>30655</c:v>
                </c:pt>
                <c:pt idx="8573">
                  <c:v>30652</c:v>
                </c:pt>
                <c:pt idx="8574">
                  <c:v>30651</c:v>
                </c:pt>
                <c:pt idx="8575">
                  <c:v>30650</c:v>
                </c:pt>
                <c:pt idx="8576">
                  <c:v>30649</c:v>
                </c:pt>
                <c:pt idx="8577">
                  <c:v>30648</c:v>
                </c:pt>
                <c:pt idx="8578">
                  <c:v>30645</c:v>
                </c:pt>
                <c:pt idx="8579">
                  <c:v>30643</c:v>
                </c:pt>
                <c:pt idx="8580">
                  <c:v>30642</c:v>
                </c:pt>
                <c:pt idx="8581">
                  <c:v>30641</c:v>
                </c:pt>
                <c:pt idx="8582">
                  <c:v>30638</c:v>
                </c:pt>
                <c:pt idx="8583">
                  <c:v>30637</c:v>
                </c:pt>
                <c:pt idx="8584">
                  <c:v>30636</c:v>
                </c:pt>
                <c:pt idx="8585">
                  <c:v>30635</c:v>
                </c:pt>
                <c:pt idx="8586">
                  <c:v>30634</c:v>
                </c:pt>
                <c:pt idx="8587">
                  <c:v>30630</c:v>
                </c:pt>
                <c:pt idx="8588">
                  <c:v>30629</c:v>
                </c:pt>
                <c:pt idx="8589">
                  <c:v>30627</c:v>
                </c:pt>
                <c:pt idx="8590">
                  <c:v>30624</c:v>
                </c:pt>
                <c:pt idx="8591">
                  <c:v>30623</c:v>
                </c:pt>
                <c:pt idx="8592">
                  <c:v>30622</c:v>
                </c:pt>
                <c:pt idx="8593">
                  <c:v>30621</c:v>
                </c:pt>
                <c:pt idx="8594">
                  <c:v>30620</c:v>
                </c:pt>
                <c:pt idx="8595">
                  <c:v>30617</c:v>
                </c:pt>
                <c:pt idx="8596">
                  <c:v>30616</c:v>
                </c:pt>
                <c:pt idx="8597">
                  <c:v>30615</c:v>
                </c:pt>
                <c:pt idx="8598">
                  <c:v>30614</c:v>
                </c:pt>
                <c:pt idx="8599">
                  <c:v>30613</c:v>
                </c:pt>
                <c:pt idx="8600">
                  <c:v>30610</c:v>
                </c:pt>
                <c:pt idx="8601">
                  <c:v>30609</c:v>
                </c:pt>
                <c:pt idx="8602">
                  <c:v>30608</c:v>
                </c:pt>
                <c:pt idx="8603">
                  <c:v>30607</c:v>
                </c:pt>
                <c:pt idx="8604">
                  <c:v>30606</c:v>
                </c:pt>
                <c:pt idx="8605">
                  <c:v>30603</c:v>
                </c:pt>
                <c:pt idx="8606">
                  <c:v>30602</c:v>
                </c:pt>
                <c:pt idx="8607">
                  <c:v>30601</c:v>
                </c:pt>
                <c:pt idx="8608">
                  <c:v>30600</c:v>
                </c:pt>
                <c:pt idx="8609">
                  <c:v>30596</c:v>
                </c:pt>
                <c:pt idx="8610">
                  <c:v>30595</c:v>
                </c:pt>
                <c:pt idx="8611">
                  <c:v>30594</c:v>
                </c:pt>
                <c:pt idx="8612">
                  <c:v>30593</c:v>
                </c:pt>
                <c:pt idx="8613">
                  <c:v>30592</c:v>
                </c:pt>
                <c:pt idx="8614">
                  <c:v>30589</c:v>
                </c:pt>
                <c:pt idx="8615">
                  <c:v>30588</c:v>
                </c:pt>
                <c:pt idx="8616">
                  <c:v>30587</c:v>
                </c:pt>
                <c:pt idx="8617">
                  <c:v>30586</c:v>
                </c:pt>
                <c:pt idx="8618">
                  <c:v>30585</c:v>
                </c:pt>
                <c:pt idx="8619">
                  <c:v>30582</c:v>
                </c:pt>
                <c:pt idx="8620">
                  <c:v>30581</c:v>
                </c:pt>
                <c:pt idx="8621">
                  <c:v>30580</c:v>
                </c:pt>
                <c:pt idx="8622">
                  <c:v>30579</c:v>
                </c:pt>
                <c:pt idx="8623">
                  <c:v>30578</c:v>
                </c:pt>
                <c:pt idx="8624">
                  <c:v>30575</c:v>
                </c:pt>
                <c:pt idx="8625">
                  <c:v>30574</c:v>
                </c:pt>
                <c:pt idx="8626">
                  <c:v>30573</c:v>
                </c:pt>
                <c:pt idx="8627">
                  <c:v>30572</c:v>
                </c:pt>
                <c:pt idx="8628">
                  <c:v>30571</c:v>
                </c:pt>
                <c:pt idx="8629">
                  <c:v>30568</c:v>
                </c:pt>
                <c:pt idx="8630">
                  <c:v>30567</c:v>
                </c:pt>
                <c:pt idx="8631">
                  <c:v>30566</c:v>
                </c:pt>
                <c:pt idx="8632">
                  <c:v>30565</c:v>
                </c:pt>
                <c:pt idx="8633">
                  <c:v>30561</c:v>
                </c:pt>
                <c:pt idx="8634">
                  <c:v>30560</c:v>
                </c:pt>
                <c:pt idx="8635">
                  <c:v>30559</c:v>
                </c:pt>
                <c:pt idx="8636">
                  <c:v>30558</c:v>
                </c:pt>
                <c:pt idx="8637">
                  <c:v>30557</c:v>
                </c:pt>
                <c:pt idx="8638">
                  <c:v>30554</c:v>
                </c:pt>
                <c:pt idx="8639">
                  <c:v>30553</c:v>
                </c:pt>
                <c:pt idx="8640">
                  <c:v>30552</c:v>
                </c:pt>
                <c:pt idx="8641">
                  <c:v>30551</c:v>
                </c:pt>
                <c:pt idx="8642">
                  <c:v>30550</c:v>
                </c:pt>
                <c:pt idx="8643">
                  <c:v>30547</c:v>
                </c:pt>
                <c:pt idx="8644">
                  <c:v>30546</c:v>
                </c:pt>
                <c:pt idx="8645">
                  <c:v>30545</c:v>
                </c:pt>
                <c:pt idx="8646">
                  <c:v>30544</c:v>
                </c:pt>
                <c:pt idx="8647">
                  <c:v>30543</c:v>
                </c:pt>
                <c:pt idx="8648">
                  <c:v>30540</c:v>
                </c:pt>
                <c:pt idx="8649">
                  <c:v>30539</c:v>
                </c:pt>
                <c:pt idx="8650">
                  <c:v>30538</c:v>
                </c:pt>
                <c:pt idx="8651">
                  <c:v>30537</c:v>
                </c:pt>
                <c:pt idx="8652">
                  <c:v>30536</c:v>
                </c:pt>
                <c:pt idx="8653">
                  <c:v>30533</c:v>
                </c:pt>
                <c:pt idx="8654">
                  <c:v>30532</c:v>
                </c:pt>
                <c:pt idx="8655">
                  <c:v>30530</c:v>
                </c:pt>
                <c:pt idx="8656">
                  <c:v>30529</c:v>
                </c:pt>
                <c:pt idx="8657">
                  <c:v>30526</c:v>
                </c:pt>
                <c:pt idx="8658">
                  <c:v>30525</c:v>
                </c:pt>
                <c:pt idx="8659">
                  <c:v>30524</c:v>
                </c:pt>
                <c:pt idx="8660">
                  <c:v>30523</c:v>
                </c:pt>
                <c:pt idx="8661">
                  <c:v>30522</c:v>
                </c:pt>
                <c:pt idx="8662">
                  <c:v>30519</c:v>
                </c:pt>
                <c:pt idx="8663">
                  <c:v>30518</c:v>
                </c:pt>
                <c:pt idx="8664">
                  <c:v>30517</c:v>
                </c:pt>
                <c:pt idx="8665">
                  <c:v>30516</c:v>
                </c:pt>
                <c:pt idx="8666">
                  <c:v>30515</c:v>
                </c:pt>
                <c:pt idx="8667">
                  <c:v>30512</c:v>
                </c:pt>
                <c:pt idx="8668">
                  <c:v>30511</c:v>
                </c:pt>
                <c:pt idx="8669">
                  <c:v>30510</c:v>
                </c:pt>
                <c:pt idx="8670">
                  <c:v>30509</c:v>
                </c:pt>
                <c:pt idx="8671">
                  <c:v>30508</c:v>
                </c:pt>
                <c:pt idx="8672">
                  <c:v>30505</c:v>
                </c:pt>
                <c:pt idx="8673">
                  <c:v>30504</c:v>
                </c:pt>
                <c:pt idx="8674">
                  <c:v>30503</c:v>
                </c:pt>
                <c:pt idx="8675">
                  <c:v>30502</c:v>
                </c:pt>
                <c:pt idx="8676">
                  <c:v>30498</c:v>
                </c:pt>
                <c:pt idx="8677">
                  <c:v>30497</c:v>
                </c:pt>
                <c:pt idx="8678">
                  <c:v>30496</c:v>
                </c:pt>
                <c:pt idx="8679">
                  <c:v>30495</c:v>
                </c:pt>
                <c:pt idx="8680">
                  <c:v>30494</c:v>
                </c:pt>
                <c:pt idx="8681">
                  <c:v>30491</c:v>
                </c:pt>
                <c:pt idx="8682">
                  <c:v>30490</c:v>
                </c:pt>
                <c:pt idx="8683">
                  <c:v>30489</c:v>
                </c:pt>
                <c:pt idx="8684">
                  <c:v>30488</c:v>
                </c:pt>
                <c:pt idx="8685">
                  <c:v>30487</c:v>
                </c:pt>
                <c:pt idx="8686">
                  <c:v>30484</c:v>
                </c:pt>
                <c:pt idx="8687">
                  <c:v>30483</c:v>
                </c:pt>
                <c:pt idx="8688">
                  <c:v>30482</c:v>
                </c:pt>
                <c:pt idx="8689">
                  <c:v>30481</c:v>
                </c:pt>
                <c:pt idx="8690">
                  <c:v>30480</c:v>
                </c:pt>
                <c:pt idx="8691">
                  <c:v>30477</c:v>
                </c:pt>
                <c:pt idx="8692">
                  <c:v>30476</c:v>
                </c:pt>
                <c:pt idx="8693">
                  <c:v>30475</c:v>
                </c:pt>
                <c:pt idx="8694">
                  <c:v>30474</c:v>
                </c:pt>
                <c:pt idx="8695">
                  <c:v>30473</c:v>
                </c:pt>
                <c:pt idx="8696">
                  <c:v>30470</c:v>
                </c:pt>
                <c:pt idx="8697">
                  <c:v>30469</c:v>
                </c:pt>
                <c:pt idx="8698">
                  <c:v>30468</c:v>
                </c:pt>
                <c:pt idx="8699">
                  <c:v>30467</c:v>
                </c:pt>
                <c:pt idx="8700">
                  <c:v>30463</c:v>
                </c:pt>
                <c:pt idx="8701">
                  <c:v>30462</c:v>
                </c:pt>
                <c:pt idx="8702">
                  <c:v>30461</c:v>
                </c:pt>
                <c:pt idx="8703">
                  <c:v>30460</c:v>
                </c:pt>
                <c:pt idx="8704">
                  <c:v>30459</c:v>
                </c:pt>
                <c:pt idx="8705">
                  <c:v>30456</c:v>
                </c:pt>
                <c:pt idx="8706">
                  <c:v>30455</c:v>
                </c:pt>
                <c:pt idx="8707">
                  <c:v>30454</c:v>
                </c:pt>
                <c:pt idx="8708">
                  <c:v>30453</c:v>
                </c:pt>
                <c:pt idx="8709">
                  <c:v>30452</c:v>
                </c:pt>
                <c:pt idx="8710">
                  <c:v>30449</c:v>
                </c:pt>
                <c:pt idx="8711">
                  <c:v>30448</c:v>
                </c:pt>
                <c:pt idx="8712">
                  <c:v>30447</c:v>
                </c:pt>
                <c:pt idx="8713">
                  <c:v>30446</c:v>
                </c:pt>
                <c:pt idx="8714">
                  <c:v>30445</c:v>
                </c:pt>
                <c:pt idx="8715">
                  <c:v>30442</c:v>
                </c:pt>
                <c:pt idx="8716">
                  <c:v>30441</c:v>
                </c:pt>
                <c:pt idx="8717">
                  <c:v>30440</c:v>
                </c:pt>
                <c:pt idx="8718">
                  <c:v>30439</c:v>
                </c:pt>
                <c:pt idx="8719">
                  <c:v>30438</c:v>
                </c:pt>
                <c:pt idx="8720">
                  <c:v>30435</c:v>
                </c:pt>
                <c:pt idx="8721">
                  <c:v>30434</c:v>
                </c:pt>
                <c:pt idx="8722">
                  <c:v>30433</c:v>
                </c:pt>
                <c:pt idx="8723">
                  <c:v>30432</c:v>
                </c:pt>
                <c:pt idx="8724">
                  <c:v>30431</c:v>
                </c:pt>
                <c:pt idx="8725">
                  <c:v>30428</c:v>
                </c:pt>
                <c:pt idx="8726">
                  <c:v>30427</c:v>
                </c:pt>
                <c:pt idx="8727">
                  <c:v>30426</c:v>
                </c:pt>
                <c:pt idx="8728">
                  <c:v>30425</c:v>
                </c:pt>
                <c:pt idx="8729">
                  <c:v>30424</c:v>
                </c:pt>
                <c:pt idx="8730">
                  <c:v>30421</c:v>
                </c:pt>
                <c:pt idx="8731">
                  <c:v>30420</c:v>
                </c:pt>
                <c:pt idx="8732">
                  <c:v>30419</c:v>
                </c:pt>
                <c:pt idx="8733">
                  <c:v>30418</c:v>
                </c:pt>
                <c:pt idx="8734">
                  <c:v>30417</c:v>
                </c:pt>
                <c:pt idx="8735">
                  <c:v>30414</c:v>
                </c:pt>
                <c:pt idx="8736">
                  <c:v>30413</c:v>
                </c:pt>
                <c:pt idx="8737">
                  <c:v>30412</c:v>
                </c:pt>
                <c:pt idx="8738">
                  <c:v>30411</c:v>
                </c:pt>
                <c:pt idx="8739">
                  <c:v>30410</c:v>
                </c:pt>
                <c:pt idx="8740">
                  <c:v>30406</c:v>
                </c:pt>
                <c:pt idx="8741">
                  <c:v>30405</c:v>
                </c:pt>
                <c:pt idx="8742">
                  <c:v>30404</c:v>
                </c:pt>
                <c:pt idx="8743">
                  <c:v>30403</c:v>
                </c:pt>
                <c:pt idx="8744">
                  <c:v>30400</c:v>
                </c:pt>
                <c:pt idx="8745">
                  <c:v>30399</c:v>
                </c:pt>
                <c:pt idx="8746">
                  <c:v>30398</c:v>
                </c:pt>
                <c:pt idx="8747">
                  <c:v>30397</c:v>
                </c:pt>
                <c:pt idx="8748">
                  <c:v>30396</c:v>
                </c:pt>
                <c:pt idx="8749">
                  <c:v>30393</c:v>
                </c:pt>
                <c:pt idx="8750">
                  <c:v>30392</c:v>
                </c:pt>
                <c:pt idx="8751">
                  <c:v>30391</c:v>
                </c:pt>
                <c:pt idx="8752">
                  <c:v>30390</c:v>
                </c:pt>
                <c:pt idx="8753">
                  <c:v>30389</c:v>
                </c:pt>
                <c:pt idx="8754">
                  <c:v>30386</c:v>
                </c:pt>
                <c:pt idx="8755">
                  <c:v>30385</c:v>
                </c:pt>
                <c:pt idx="8756">
                  <c:v>30384</c:v>
                </c:pt>
                <c:pt idx="8757">
                  <c:v>30383</c:v>
                </c:pt>
                <c:pt idx="8758">
                  <c:v>30382</c:v>
                </c:pt>
                <c:pt idx="8759">
                  <c:v>30379</c:v>
                </c:pt>
                <c:pt idx="8760">
                  <c:v>30378</c:v>
                </c:pt>
                <c:pt idx="8761">
                  <c:v>30377</c:v>
                </c:pt>
                <c:pt idx="8762">
                  <c:v>30376</c:v>
                </c:pt>
                <c:pt idx="8763">
                  <c:v>30375</c:v>
                </c:pt>
                <c:pt idx="8764">
                  <c:v>30372</c:v>
                </c:pt>
                <c:pt idx="8765">
                  <c:v>30371</c:v>
                </c:pt>
                <c:pt idx="8766">
                  <c:v>30370</c:v>
                </c:pt>
                <c:pt idx="8767">
                  <c:v>30369</c:v>
                </c:pt>
                <c:pt idx="8768">
                  <c:v>30365</c:v>
                </c:pt>
                <c:pt idx="8769">
                  <c:v>30364</c:v>
                </c:pt>
                <c:pt idx="8770">
                  <c:v>30363</c:v>
                </c:pt>
                <c:pt idx="8771">
                  <c:v>30362</c:v>
                </c:pt>
                <c:pt idx="8772">
                  <c:v>30361</c:v>
                </c:pt>
                <c:pt idx="8773">
                  <c:v>30358</c:v>
                </c:pt>
                <c:pt idx="8774">
                  <c:v>30357</c:v>
                </c:pt>
                <c:pt idx="8775">
                  <c:v>30356</c:v>
                </c:pt>
                <c:pt idx="8776">
                  <c:v>30355</c:v>
                </c:pt>
                <c:pt idx="8777">
                  <c:v>30354</c:v>
                </c:pt>
                <c:pt idx="8778">
                  <c:v>30351</c:v>
                </c:pt>
                <c:pt idx="8779">
                  <c:v>30350</c:v>
                </c:pt>
                <c:pt idx="8780">
                  <c:v>30349</c:v>
                </c:pt>
                <c:pt idx="8781">
                  <c:v>30348</c:v>
                </c:pt>
                <c:pt idx="8782">
                  <c:v>30347</c:v>
                </c:pt>
                <c:pt idx="8783">
                  <c:v>30344</c:v>
                </c:pt>
                <c:pt idx="8784">
                  <c:v>30343</c:v>
                </c:pt>
                <c:pt idx="8785">
                  <c:v>30342</c:v>
                </c:pt>
                <c:pt idx="8786">
                  <c:v>30341</c:v>
                </c:pt>
                <c:pt idx="8787">
                  <c:v>30340</c:v>
                </c:pt>
                <c:pt idx="8788">
                  <c:v>30337</c:v>
                </c:pt>
                <c:pt idx="8789">
                  <c:v>30336</c:v>
                </c:pt>
                <c:pt idx="8790">
                  <c:v>30335</c:v>
                </c:pt>
                <c:pt idx="8791">
                  <c:v>30334</c:v>
                </c:pt>
                <c:pt idx="8792">
                  <c:v>30333</c:v>
                </c:pt>
                <c:pt idx="8793">
                  <c:v>30330</c:v>
                </c:pt>
                <c:pt idx="8794">
                  <c:v>30329</c:v>
                </c:pt>
                <c:pt idx="8795">
                  <c:v>30328</c:v>
                </c:pt>
                <c:pt idx="8796">
                  <c:v>30327</c:v>
                </c:pt>
                <c:pt idx="8797">
                  <c:v>30326</c:v>
                </c:pt>
                <c:pt idx="8798">
                  <c:v>30323</c:v>
                </c:pt>
                <c:pt idx="8799">
                  <c:v>30322</c:v>
                </c:pt>
                <c:pt idx="8800">
                  <c:v>30321</c:v>
                </c:pt>
                <c:pt idx="8801">
                  <c:v>30320</c:v>
                </c:pt>
                <c:pt idx="8802">
                  <c:v>30316</c:v>
                </c:pt>
                <c:pt idx="8803">
                  <c:v>30315</c:v>
                </c:pt>
                <c:pt idx="8804">
                  <c:v>30314</c:v>
                </c:pt>
                <c:pt idx="8805">
                  <c:v>30313</c:v>
                </c:pt>
                <c:pt idx="8806">
                  <c:v>30312</c:v>
                </c:pt>
                <c:pt idx="8807">
                  <c:v>30308</c:v>
                </c:pt>
                <c:pt idx="8808">
                  <c:v>30307</c:v>
                </c:pt>
                <c:pt idx="8809">
                  <c:v>30306</c:v>
                </c:pt>
                <c:pt idx="8810">
                  <c:v>30305</c:v>
                </c:pt>
                <c:pt idx="8811">
                  <c:v>30302</c:v>
                </c:pt>
                <c:pt idx="8812">
                  <c:v>30301</c:v>
                </c:pt>
                <c:pt idx="8813">
                  <c:v>30300</c:v>
                </c:pt>
                <c:pt idx="8814">
                  <c:v>30299</c:v>
                </c:pt>
                <c:pt idx="8815">
                  <c:v>30298</c:v>
                </c:pt>
                <c:pt idx="8816">
                  <c:v>30295</c:v>
                </c:pt>
                <c:pt idx="8817">
                  <c:v>30294</c:v>
                </c:pt>
                <c:pt idx="8818">
                  <c:v>30293</c:v>
                </c:pt>
                <c:pt idx="8819">
                  <c:v>30292</c:v>
                </c:pt>
                <c:pt idx="8820">
                  <c:v>30291</c:v>
                </c:pt>
                <c:pt idx="8821">
                  <c:v>30288</c:v>
                </c:pt>
                <c:pt idx="8822">
                  <c:v>30287</c:v>
                </c:pt>
                <c:pt idx="8823">
                  <c:v>30286</c:v>
                </c:pt>
                <c:pt idx="8824">
                  <c:v>30285</c:v>
                </c:pt>
                <c:pt idx="8825">
                  <c:v>30284</c:v>
                </c:pt>
                <c:pt idx="8826">
                  <c:v>30281</c:v>
                </c:pt>
                <c:pt idx="8827">
                  <c:v>30279</c:v>
                </c:pt>
                <c:pt idx="8828">
                  <c:v>30278</c:v>
                </c:pt>
                <c:pt idx="8829">
                  <c:v>30277</c:v>
                </c:pt>
                <c:pt idx="8830">
                  <c:v>30274</c:v>
                </c:pt>
                <c:pt idx="8831">
                  <c:v>30273</c:v>
                </c:pt>
                <c:pt idx="8832">
                  <c:v>30272</c:v>
                </c:pt>
                <c:pt idx="8833">
                  <c:v>30271</c:v>
                </c:pt>
                <c:pt idx="8834">
                  <c:v>30270</c:v>
                </c:pt>
                <c:pt idx="8835">
                  <c:v>30267</c:v>
                </c:pt>
                <c:pt idx="8836">
                  <c:v>30265</c:v>
                </c:pt>
                <c:pt idx="8837">
                  <c:v>30264</c:v>
                </c:pt>
                <c:pt idx="8838">
                  <c:v>30263</c:v>
                </c:pt>
                <c:pt idx="8839">
                  <c:v>30260</c:v>
                </c:pt>
                <c:pt idx="8840">
                  <c:v>30259</c:v>
                </c:pt>
                <c:pt idx="8841">
                  <c:v>30258</c:v>
                </c:pt>
                <c:pt idx="8842">
                  <c:v>30256</c:v>
                </c:pt>
                <c:pt idx="8843">
                  <c:v>30253</c:v>
                </c:pt>
                <c:pt idx="8844">
                  <c:v>30252</c:v>
                </c:pt>
                <c:pt idx="8845">
                  <c:v>30251</c:v>
                </c:pt>
                <c:pt idx="8846">
                  <c:v>30250</c:v>
                </c:pt>
                <c:pt idx="8847">
                  <c:v>30249</c:v>
                </c:pt>
                <c:pt idx="8848">
                  <c:v>30246</c:v>
                </c:pt>
                <c:pt idx="8849">
                  <c:v>30245</c:v>
                </c:pt>
                <c:pt idx="8850">
                  <c:v>30244</c:v>
                </c:pt>
                <c:pt idx="8851">
                  <c:v>30243</c:v>
                </c:pt>
                <c:pt idx="8852">
                  <c:v>30242</c:v>
                </c:pt>
                <c:pt idx="8853">
                  <c:v>30239</c:v>
                </c:pt>
                <c:pt idx="8854">
                  <c:v>30238</c:v>
                </c:pt>
                <c:pt idx="8855">
                  <c:v>30237</c:v>
                </c:pt>
                <c:pt idx="8856">
                  <c:v>30236</c:v>
                </c:pt>
                <c:pt idx="8857">
                  <c:v>30232</c:v>
                </c:pt>
                <c:pt idx="8858">
                  <c:v>30231</c:v>
                </c:pt>
                <c:pt idx="8859">
                  <c:v>30230</c:v>
                </c:pt>
                <c:pt idx="8860">
                  <c:v>30229</c:v>
                </c:pt>
                <c:pt idx="8861">
                  <c:v>30228</c:v>
                </c:pt>
                <c:pt idx="8862">
                  <c:v>30225</c:v>
                </c:pt>
                <c:pt idx="8863">
                  <c:v>30224</c:v>
                </c:pt>
                <c:pt idx="8864">
                  <c:v>30223</c:v>
                </c:pt>
                <c:pt idx="8865">
                  <c:v>30222</c:v>
                </c:pt>
                <c:pt idx="8866">
                  <c:v>30221</c:v>
                </c:pt>
                <c:pt idx="8867">
                  <c:v>30218</c:v>
                </c:pt>
                <c:pt idx="8868">
                  <c:v>30217</c:v>
                </c:pt>
                <c:pt idx="8869">
                  <c:v>30216</c:v>
                </c:pt>
                <c:pt idx="8870">
                  <c:v>30215</c:v>
                </c:pt>
                <c:pt idx="8871">
                  <c:v>30214</c:v>
                </c:pt>
                <c:pt idx="8872">
                  <c:v>30211</c:v>
                </c:pt>
                <c:pt idx="8873">
                  <c:v>30210</c:v>
                </c:pt>
                <c:pt idx="8874">
                  <c:v>30209</c:v>
                </c:pt>
                <c:pt idx="8875">
                  <c:v>30208</c:v>
                </c:pt>
                <c:pt idx="8876">
                  <c:v>30207</c:v>
                </c:pt>
                <c:pt idx="8877">
                  <c:v>30204</c:v>
                </c:pt>
                <c:pt idx="8878">
                  <c:v>30203</c:v>
                </c:pt>
                <c:pt idx="8879">
                  <c:v>30202</c:v>
                </c:pt>
                <c:pt idx="8880">
                  <c:v>30201</c:v>
                </c:pt>
                <c:pt idx="8881">
                  <c:v>30197</c:v>
                </c:pt>
                <c:pt idx="8882">
                  <c:v>30196</c:v>
                </c:pt>
                <c:pt idx="8883">
                  <c:v>30195</c:v>
                </c:pt>
                <c:pt idx="8884">
                  <c:v>30194</c:v>
                </c:pt>
                <c:pt idx="8885">
                  <c:v>30193</c:v>
                </c:pt>
                <c:pt idx="8886">
                  <c:v>30190</c:v>
                </c:pt>
                <c:pt idx="8887">
                  <c:v>30189</c:v>
                </c:pt>
                <c:pt idx="8888">
                  <c:v>30188</c:v>
                </c:pt>
                <c:pt idx="8889">
                  <c:v>30187</c:v>
                </c:pt>
                <c:pt idx="8890">
                  <c:v>30186</c:v>
                </c:pt>
                <c:pt idx="8891">
                  <c:v>30183</c:v>
                </c:pt>
                <c:pt idx="8892">
                  <c:v>30182</c:v>
                </c:pt>
                <c:pt idx="8893">
                  <c:v>30181</c:v>
                </c:pt>
                <c:pt idx="8894">
                  <c:v>30180</c:v>
                </c:pt>
                <c:pt idx="8895">
                  <c:v>30179</c:v>
                </c:pt>
                <c:pt idx="8896">
                  <c:v>30176</c:v>
                </c:pt>
                <c:pt idx="8897">
                  <c:v>30175</c:v>
                </c:pt>
                <c:pt idx="8898">
                  <c:v>30174</c:v>
                </c:pt>
                <c:pt idx="8899">
                  <c:v>30173</c:v>
                </c:pt>
                <c:pt idx="8900">
                  <c:v>30172</c:v>
                </c:pt>
                <c:pt idx="8901">
                  <c:v>30169</c:v>
                </c:pt>
                <c:pt idx="8902">
                  <c:v>30168</c:v>
                </c:pt>
                <c:pt idx="8903">
                  <c:v>30167</c:v>
                </c:pt>
                <c:pt idx="8904">
                  <c:v>30166</c:v>
                </c:pt>
                <c:pt idx="8905">
                  <c:v>30165</c:v>
                </c:pt>
                <c:pt idx="8906">
                  <c:v>30162</c:v>
                </c:pt>
                <c:pt idx="8907">
                  <c:v>30161</c:v>
                </c:pt>
                <c:pt idx="8908">
                  <c:v>30160</c:v>
                </c:pt>
                <c:pt idx="8909">
                  <c:v>30159</c:v>
                </c:pt>
                <c:pt idx="8910">
                  <c:v>30158</c:v>
                </c:pt>
                <c:pt idx="8911">
                  <c:v>30155</c:v>
                </c:pt>
                <c:pt idx="8912">
                  <c:v>30154</c:v>
                </c:pt>
                <c:pt idx="8913">
                  <c:v>30153</c:v>
                </c:pt>
                <c:pt idx="8914">
                  <c:v>30152</c:v>
                </c:pt>
                <c:pt idx="8915">
                  <c:v>30151</c:v>
                </c:pt>
                <c:pt idx="8916">
                  <c:v>30148</c:v>
                </c:pt>
                <c:pt idx="8917">
                  <c:v>30147</c:v>
                </c:pt>
                <c:pt idx="8918">
                  <c:v>30146</c:v>
                </c:pt>
                <c:pt idx="8919">
                  <c:v>30145</c:v>
                </c:pt>
                <c:pt idx="8920">
                  <c:v>30144</c:v>
                </c:pt>
                <c:pt idx="8921">
                  <c:v>30141</c:v>
                </c:pt>
                <c:pt idx="8922">
                  <c:v>30140</c:v>
                </c:pt>
                <c:pt idx="8923">
                  <c:v>30139</c:v>
                </c:pt>
                <c:pt idx="8924">
                  <c:v>30138</c:v>
                </c:pt>
                <c:pt idx="8925">
                  <c:v>30134</c:v>
                </c:pt>
                <c:pt idx="8926">
                  <c:v>30133</c:v>
                </c:pt>
                <c:pt idx="8927">
                  <c:v>30132</c:v>
                </c:pt>
                <c:pt idx="8928">
                  <c:v>30131</c:v>
                </c:pt>
                <c:pt idx="8929">
                  <c:v>30130</c:v>
                </c:pt>
                <c:pt idx="8930">
                  <c:v>30127</c:v>
                </c:pt>
                <c:pt idx="8931">
                  <c:v>30126</c:v>
                </c:pt>
                <c:pt idx="8932">
                  <c:v>30125</c:v>
                </c:pt>
                <c:pt idx="8933">
                  <c:v>30124</c:v>
                </c:pt>
                <c:pt idx="8934">
                  <c:v>30123</c:v>
                </c:pt>
                <c:pt idx="8935">
                  <c:v>30120</c:v>
                </c:pt>
                <c:pt idx="8936">
                  <c:v>30119</c:v>
                </c:pt>
                <c:pt idx="8937">
                  <c:v>30118</c:v>
                </c:pt>
                <c:pt idx="8938">
                  <c:v>30117</c:v>
                </c:pt>
                <c:pt idx="8939">
                  <c:v>30116</c:v>
                </c:pt>
                <c:pt idx="8940">
                  <c:v>30113</c:v>
                </c:pt>
                <c:pt idx="8941">
                  <c:v>30112</c:v>
                </c:pt>
                <c:pt idx="8942">
                  <c:v>30111</c:v>
                </c:pt>
                <c:pt idx="8943">
                  <c:v>30110</c:v>
                </c:pt>
                <c:pt idx="8944">
                  <c:v>30109</c:v>
                </c:pt>
                <c:pt idx="8945">
                  <c:v>30106</c:v>
                </c:pt>
                <c:pt idx="8946">
                  <c:v>30105</c:v>
                </c:pt>
                <c:pt idx="8947">
                  <c:v>30104</c:v>
                </c:pt>
                <c:pt idx="8948">
                  <c:v>30103</c:v>
                </c:pt>
                <c:pt idx="8949">
                  <c:v>30099</c:v>
                </c:pt>
                <c:pt idx="8950">
                  <c:v>30098</c:v>
                </c:pt>
                <c:pt idx="8951">
                  <c:v>30097</c:v>
                </c:pt>
                <c:pt idx="8952">
                  <c:v>30096</c:v>
                </c:pt>
                <c:pt idx="8953">
                  <c:v>30095</c:v>
                </c:pt>
                <c:pt idx="8954">
                  <c:v>30092</c:v>
                </c:pt>
                <c:pt idx="8955">
                  <c:v>30091</c:v>
                </c:pt>
                <c:pt idx="8956">
                  <c:v>30090</c:v>
                </c:pt>
                <c:pt idx="8957">
                  <c:v>30089</c:v>
                </c:pt>
                <c:pt idx="8958">
                  <c:v>30088</c:v>
                </c:pt>
                <c:pt idx="8959">
                  <c:v>30085</c:v>
                </c:pt>
                <c:pt idx="8960">
                  <c:v>30084</c:v>
                </c:pt>
                <c:pt idx="8961">
                  <c:v>30083</c:v>
                </c:pt>
                <c:pt idx="8962">
                  <c:v>30082</c:v>
                </c:pt>
                <c:pt idx="8963">
                  <c:v>30081</c:v>
                </c:pt>
                <c:pt idx="8964">
                  <c:v>30078</c:v>
                </c:pt>
                <c:pt idx="8965">
                  <c:v>30077</c:v>
                </c:pt>
                <c:pt idx="8966">
                  <c:v>30076</c:v>
                </c:pt>
                <c:pt idx="8967">
                  <c:v>30075</c:v>
                </c:pt>
                <c:pt idx="8968">
                  <c:v>30074</c:v>
                </c:pt>
                <c:pt idx="8969">
                  <c:v>30071</c:v>
                </c:pt>
                <c:pt idx="8970">
                  <c:v>30070</c:v>
                </c:pt>
                <c:pt idx="8971">
                  <c:v>30069</c:v>
                </c:pt>
                <c:pt idx="8972">
                  <c:v>30068</c:v>
                </c:pt>
                <c:pt idx="8973">
                  <c:v>30067</c:v>
                </c:pt>
                <c:pt idx="8974">
                  <c:v>30064</c:v>
                </c:pt>
                <c:pt idx="8975">
                  <c:v>30063</c:v>
                </c:pt>
                <c:pt idx="8976">
                  <c:v>30062</c:v>
                </c:pt>
                <c:pt idx="8977">
                  <c:v>30061</c:v>
                </c:pt>
                <c:pt idx="8978">
                  <c:v>30060</c:v>
                </c:pt>
                <c:pt idx="8979">
                  <c:v>30057</c:v>
                </c:pt>
                <c:pt idx="8980">
                  <c:v>30056</c:v>
                </c:pt>
                <c:pt idx="8981">
                  <c:v>30055</c:v>
                </c:pt>
                <c:pt idx="8982">
                  <c:v>30054</c:v>
                </c:pt>
                <c:pt idx="8983">
                  <c:v>30053</c:v>
                </c:pt>
                <c:pt idx="8984">
                  <c:v>30049</c:v>
                </c:pt>
                <c:pt idx="8985">
                  <c:v>30048</c:v>
                </c:pt>
                <c:pt idx="8986">
                  <c:v>30047</c:v>
                </c:pt>
                <c:pt idx="8987">
                  <c:v>30046</c:v>
                </c:pt>
                <c:pt idx="8988">
                  <c:v>30043</c:v>
                </c:pt>
                <c:pt idx="8989">
                  <c:v>30042</c:v>
                </c:pt>
                <c:pt idx="8990">
                  <c:v>30041</c:v>
                </c:pt>
                <c:pt idx="8991">
                  <c:v>30040</c:v>
                </c:pt>
                <c:pt idx="8992">
                  <c:v>30039</c:v>
                </c:pt>
                <c:pt idx="8993">
                  <c:v>30036</c:v>
                </c:pt>
                <c:pt idx="8994">
                  <c:v>30035</c:v>
                </c:pt>
                <c:pt idx="8995">
                  <c:v>30034</c:v>
                </c:pt>
                <c:pt idx="8996">
                  <c:v>30033</c:v>
                </c:pt>
                <c:pt idx="8997">
                  <c:v>30032</c:v>
                </c:pt>
                <c:pt idx="8998">
                  <c:v>30029</c:v>
                </c:pt>
                <c:pt idx="8999">
                  <c:v>30028</c:v>
                </c:pt>
                <c:pt idx="9000">
                  <c:v>30027</c:v>
                </c:pt>
                <c:pt idx="9001">
                  <c:v>30026</c:v>
                </c:pt>
                <c:pt idx="9002">
                  <c:v>30025</c:v>
                </c:pt>
                <c:pt idx="9003">
                  <c:v>30022</c:v>
                </c:pt>
                <c:pt idx="9004">
                  <c:v>30021</c:v>
                </c:pt>
                <c:pt idx="9005">
                  <c:v>30020</c:v>
                </c:pt>
                <c:pt idx="9006">
                  <c:v>30019</c:v>
                </c:pt>
                <c:pt idx="9007">
                  <c:v>30018</c:v>
                </c:pt>
                <c:pt idx="9008">
                  <c:v>30015</c:v>
                </c:pt>
                <c:pt idx="9009">
                  <c:v>30014</c:v>
                </c:pt>
                <c:pt idx="9010">
                  <c:v>30013</c:v>
                </c:pt>
                <c:pt idx="9011">
                  <c:v>30012</c:v>
                </c:pt>
                <c:pt idx="9012">
                  <c:v>30011</c:v>
                </c:pt>
                <c:pt idx="9013">
                  <c:v>30008</c:v>
                </c:pt>
                <c:pt idx="9014">
                  <c:v>30007</c:v>
                </c:pt>
                <c:pt idx="9015">
                  <c:v>30006</c:v>
                </c:pt>
                <c:pt idx="9016">
                  <c:v>30005</c:v>
                </c:pt>
                <c:pt idx="9017">
                  <c:v>30004</c:v>
                </c:pt>
                <c:pt idx="9018">
                  <c:v>30001</c:v>
                </c:pt>
                <c:pt idx="9019">
                  <c:v>30000</c:v>
                </c:pt>
                <c:pt idx="9020">
                  <c:v>29999</c:v>
                </c:pt>
                <c:pt idx="9021">
                  <c:v>29998</c:v>
                </c:pt>
                <c:pt idx="9022">
                  <c:v>29993</c:v>
                </c:pt>
                <c:pt idx="9023">
                  <c:v>29992</c:v>
                </c:pt>
                <c:pt idx="9024">
                  <c:v>29991</c:v>
                </c:pt>
                <c:pt idx="9025">
                  <c:v>29990</c:v>
                </c:pt>
                <c:pt idx="9026">
                  <c:v>29987</c:v>
                </c:pt>
                <c:pt idx="9027">
                  <c:v>29986</c:v>
                </c:pt>
                <c:pt idx="9028">
                  <c:v>29985</c:v>
                </c:pt>
                <c:pt idx="9029">
                  <c:v>29984</c:v>
                </c:pt>
                <c:pt idx="9030">
                  <c:v>29983</c:v>
                </c:pt>
                <c:pt idx="9031">
                  <c:v>29980</c:v>
                </c:pt>
                <c:pt idx="9032">
                  <c:v>29979</c:v>
                </c:pt>
                <c:pt idx="9033">
                  <c:v>29978</c:v>
                </c:pt>
                <c:pt idx="9034">
                  <c:v>29977</c:v>
                </c:pt>
                <c:pt idx="9035">
                  <c:v>29976</c:v>
                </c:pt>
                <c:pt idx="9036">
                  <c:v>29973</c:v>
                </c:pt>
                <c:pt idx="9037">
                  <c:v>29972</c:v>
                </c:pt>
                <c:pt idx="9038">
                  <c:v>29971</c:v>
                </c:pt>
                <c:pt idx="9039">
                  <c:v>29970</c:v>
                </c:pt>
                <c:pt idx="9040">
                  <c:v>29966</c:v>
                </c:pt>
                <c:pt idx="9041">
                  <c:v>29965</c:v>
                </c:pt>
                <c:pt idx="9042">
                  <c:v>29964</c:v>
                </c:pt>
                <c:pt idx="9043">
                  <c:v>29963</c:v>
                </c:pt>
                <c:pt idx="9044">
                  <c:v>29962</c:v>
                </c:pt>
                <c:pt idx="9045">
                  <c:v>29959</c:v>
                </c:pt>
                <c:pt idx="9046">
                  <c:v>29958</c:v>
                </c:pt>
                <c:pt idx="9047">
                  <c:v>29957</c:v>
                </c:pt>
                <c:pt idx="9048">
                  <c:v>29956</c:v>
                </c:pt>
                <c:pt idx="9049">
                  <c:v>29955</c:v>
                </c:pt>
                <c:pt idx="9050">
                  <c:v>29951</c:v>
                </c:pt>
                <c:pt idx="9051">
                  <c:v>29950</c:v>
                </c:pt>
                <c:pt idx="9052">
                  <c:v>29949</c:v>
                </c:pt>
                <c:pt idx="9053">
                  <c:v>29948</c:v>
                </c:pt>
                <c:pt idx="9054">
                  <c:v>29944</c:v>
                </c:pt>
                <c:pt idx="9055">
                  <c:v>29943</c:v>
                </c:pt>
                <c:pt idx="9056">
                  <c:v>29942</c:v>
                </c:pt>
                <c:pt idx="9057">
                  <c:v>29941</c:v>
                </c:pt>
                <c:pt idx="9058">
                  <c:v>29938</c:v>
                </c:pt>
                <c:pt idx="9059">
                  <c:v>29937</c:v>
                </c:pt>
                <c:pt idx="9060">
                  <c:v>29936</c:v>
                </c:pt>
                <c:pt idx="9061">
                  <c:v>29935</c:v>
                </c:pt>
                <c:pt idx="9062">
                  <c:v>29934</c:v>
                </c:pt>
                <c:pt idx="9063">
                  <c:v>29931</c:v>
                </c:pt>
                <c:pt idx="9064">
                  <c:v>29930</c:v>
                </c:pt>
                <c:pt idx="9065">
                  <c:v>29929</c:v>
                </c:pt>
                <c:pt idx="9066">
                  <c:v>29928</c:v>
                </c:pt>
                <c:pt idx="9067">
                  <c:v>29927</c:v>
                </c:pt>
                <c:pt idx="9068">
                  <c:v>29924</c:v>
                </c:pt>
                <c:pt idx="9069">
                  <c:v>29923</c:v>
                </c:pt>
                <c:pt idx="9070">
                  <c:v>29922</c:v>
                </c:pt>
                <c:pt idx="9071">
                  <c:v>29921</c:v>
                </c:pt>
                <c:pt idx="9072">
                  <c:v>29920</c:v>
                </c:pt>
                <c:pt idx="9073">
                  <c:v>29917</c:v>
                </c:pt>
                <c:pt idx="9074">
                  <c:v>29915</c:v>
                </c:pt>
                <c:pt idx="9075">
                  <c:v>29914</c:v>
                </c:pt>
                <c:pt idx="9076">
                  <c:v>29913</c:v>
                </c:pt>
                <c:pt idx="9077">
                  <c:v>29910</c:v>
                </c:pt>
                <c:pt idx="9078">
                  <c:v>29909</c:v>
                </c:pt>
                <c:pt idx="9079">
                  <c:v>29908</c:v>
                </c:pt>
                <c:pt idx="9080">
                  <c:v>29907</c:v>
                </c:pt>
                <c:pt idx="9081">
                  <c:v>29906</c:v>
                </c:pt>
                <c:pt idx="9082">
                  <c:v>29903</c:v>
                </c:pt>
                <c:pt idx="9083">
                  <c:v>29902</c:v>
                </c:pt>
                <c:pt idx="9084">
                  <c:v>29900</c:v>
                </c:pt>
                <c:pt idx="9085">
                  <c:v>29899</c:v>
                </c:pt>
                <c:pt idx="9086">
                  <c:v>29896</c:v>
                </c:pt>
                <c:pt idx="9087">
                  <c:v>29895</c:v>
                </c:pt>
                <c:pt idx="9088">
                  <c:v>29894</c:v>
                </c:pt>
                <c:pt idx="9089">
                  <c:v>29892</c:v>
                </c:pt>
                <c:pt idx="9090">
                  <c:v>29889</c:v>
                </c:pt>
                <c:pt idx="9091">
                  <c:v>29888</c:v>
                </c:pt>
                <c:pt idx="9092">
                  <c:v>29887</c:v>
                </c:pt>
                <c:pt idx="9093">
                  <c:v>29886</c:v>
                </c:pt>
                <c:pt idx="9094">
                  <c:v>29885</c:v>
                </c:pt>
                <c:pt idx="9095">
                  <c:v>29882</c:v>
                </c:pt>
                <c:pt idx="9096">
                  <c:v>29881</c:v>
                </c:pt>
                <c:pt idx="9097">
                  <c:v>29880</c:v>
                </c:pt>
                <c:pt idx="9098">
                  <c:v>29879</c:v>
                </c:pt>
                <c:pt idx="9099">
                  <c:v>29878</c:v>
                </c:pt>
                <c:pt idx="9100">
                  <c:v>29875</c:v>
                </c:pt>
                <c:pt idx="9101">
                  <c:v>29874</c:v>
                </c:pt>
                <c:pt idx="9102">
                  <c:v>29873</c:v>
                </c:pt>
                <c:pt idx="9103">
                  <c:v>29872</c:v>
                </c:pt>
                <c:pt idx="9104">
                  <c:v>29868</c:v>
                </c:pt>
                <c:pt idx="9105">
                  <c:v>29867</c:v>
                </c:pt>
                <c:pt idx="9106">
                  <c:v>29866</c:v>
                </c:pt>
                <c:pt idx="9107">
                  <c:v>29865</c:v>
                </c:pt>
                <c:pt idx="9108">
                  <c:v>29864</c:v>
                </c:pt>
                <c:pt idx="9109">
                  <c:v>29861</c:v>
                </c:pt>
                <c:pt idx="9110">
                  <c:v>29860</c:v>
                </c:pt>
                <c:pt idx="9111">
                  <c:v>29859</c:v>
                </c:pt>
                <c:pt idx="9112">
                  <c:v>29858</c:v>
                </c:pt>
                <c:pt idx="9113">
                  <c:v>29857</c:v>
                </c:pt>
                <c:pt idx="9114">
                  <c:v>29854</c:v>
                </c:pt>
                <c:pt idx="9115">
                  <c:v>29853</c:v>
                </c:pt>
                <c:pt idx="9116">
                  <c:v>29852</c:v>
                </c:pt>
                <c:pt idx="9117">
                  <c:v>29851</c:v>
                </c:pt>
                <c:pt idx="9118">
                  <c:v>29850</c:v>
                </c:pt>
                <c:pt idx="9119">
                  <c:v>29847</c:v>
                </c:pt>
                <c:pt idx="9120">
                  <c:v>29846</c:v>
                </c:pt>
                <c:pt idx="9121">
                  <c:v>29845</c:v>
                </c:pt>
                <c:pt idx="9122">
                  <c:v>29844</c:v>
                </c:pt>
                <c:pt idx="9123">
                  <c:v>29843</c:v>
                </c:pt>
                <c:pt idx="9124">
                  <c:v>29840</c:v>
                </c:pt>
                <c:pt idx="9125">
                  <c:v>29839</c:v>
                </c:pt>
                <c:pt idx="9126">
                  <c:v>29838</c:v>
                </c:pt>
                <c:pt idx="9127">
                  <c:v>29837</c:v>
                </c:pt>
                <c:pt idx="9128">
                  <c:v>29833</c:v>
                </c:pt>
                <c:pt idx="9129">
                  <c:v>29832</c:v>
                </c:pt>
                <c:pt idx="9130">
                  <c:v>29831</c:v>
                </c:pt>
                <c:pt idx="9131">
                  <c:v>29830</c:v>
                </c:pt>
                <c:pt idx="9132">
                  <c:v>29829</c:v>
                </c:pt>
                <c:pt idx="9133">
                  <c:v>29826</c:v>
                </c:pt>
                <c:pt idx="9134">
                  <c:v>29825</c:v>
                </c:pt>
                <c:pt idx="9135">
                  <c:v>29824</c:v>
                </c:pt>
                <c:pt idx="9136">
                  <c:v>29823</c:v>
                </c:pt>
                <c:pt idx="9137">
                  <c:v>29822</c:v>
                </c:pt>
                <c:pt idx="9138">
                  <c:v>29819</c:v>
                </c:pt>
                <c:pt idx="9139">
                  <c:v>29818</c:v>
                </c:pt>
                <c:pt idx="9140">
                  <c:v>29817</c:v>
                </c:pt>
                <c:pt idx="9141">
                  <c:v>29816</c:v>
                </c:pt>
                <c:pt idx="9142">
                  <c:v>29815</c:v>
                </c:pt>
                <c:pt idx="9143">
                  <c:v>29812</c:v>
                </c:pt>
                <c:pt idx="9144">
                  <c:v>29811</c:v>
                </c:pt>
                <c:pt idx="9145">
                  <c:v>29810</c:v>
                </c:pt>
                <c:pt idx="9146">
                  <c:v>29809</c:v>
                </c:pt>
                <c:pt idx="9147">
                  <c:v>29808</c:v>
                </c:pt>
                <c:pt idx="9148">
                  <c:v>29805</c:v>
                </c:pt>
                <c:pt idx="9149">
                  <c:v>29804</c:v>
                </c:pt>
                <c:pt idx="9150">
                  <c:v>29803</c:v>
                </c:pt>
                <c:pt idx="9151">
                  <c:v>29802</c:v>
                </c:pt>
                <c:pt idx="9152">
                  <c:v>29801</c:v>
                </c:pt>
                <c:pt idx="9153">
                  <c:v>29798</c:v>
                </c:pt>
                <c:pt idx="9154">
                  <c:v>29797</c:v>
                </c:pt>
                <c:pt idx="9155">
                  <c:v>29796</c:v>
                </c:pt>
                <c:pt idx="9156">
                  <c:v>29795</c:v>
                </c:pt>
                <c:pt idx="9157">
                  <c:v>29794</c:v>
                </c:pt>
                <c:pt idx="9158">
                  <c:v>29791</c:v>
                </c:pt>
                <c:pt idx="9159">
                  <c:v>29790</c:v>
                </c:pt>
                <c:pt idx="9160">
                  <c:v>29789</c:v>
                </c:pt>
                <c:pt idx="9161">
                  <c:v>29788</c:v>
                </c:pt>
                <c:pt idx="9162">
                  <c:v>29787</c:v>
                </c:pt>
                <c:pt idx="9163">
                  <c:v>29784</c:v>
                </c:pt>
                <c:pt idx="9164">
                  <c:v>29783</c:v>
                </c:pt>
                <c:pt idx="9165">
                  <c:v>29782</c:v>
                </c:pt>
                <c:pt idx="9166">
                  <c:v>29781</c:v>
                </c:pt>
                <c:pt idx="9167">
                  <c:v>29780</c:v>
                </c:pt>
                <c:pt idx="9168">
                  <c:v>29777</c:v>
                </c:pt>
                <c:pt idx="9169">
                  <c:v>29776</c:v>
                </c:pt>
                <c:pt idx="9170">
                  <c:v>29775</c:v>
                </c:pt>
                <c:pt idx="9171">
                  <c:v>29774</c:v>
                </c:pt>
                <c:pt idx="9172">
                  <c:v>29773</c:v>
                </c:pt>
                <c:pt idx="9173">
                  <c:v>29769</c:v>
                </c:pt>
                <c:pt idx="9174">
                  <c:v>29768</c:v>
                </c:pt>
                <c:pt idx="9175">
                  <c:v>29767</c:v>
                </c:pt>
                <c:pt idx="9176">
                  <c:v>29766</c:v>
                </c:pt>
                <c:pt idx="9177">
                  <c:v>29763</c:v>
                </c:pt>
                <c:pt idx="9178">
                  <c:v>29762</c:v>
                </c:pt>
                <c:pt idx="9179">
                  <c:v>29761</c:v>
                </c:pt>
                <c:pt idx="9180">
                  <c:v>29760</c:v>
                </c:pt>
                <c:pt idx="9181">
                  <c:v>29759</c:v>
                </c:pt>
                <c:pt idx="9182">
                  <c:v>29756</c:v>
                </c:pt>
                <c:pt idx="9183">
                  <c:v>29755</c:v>
                </c:pt>
                <c:pt idx="9184">
                  <c:v>29754</c:v>
                </c:pt>
                <c:pt idx="9185">
                  <c:v>29753</c:v>
                </c:pt>
                <c:pt idx="9186">
                  <c:v>29752</c:v>
                </c:pt>
                <c:pt idx="9187">
                  <c:v>29749</c:v>
                </c:pt>
                <c:pt idx="9188">
                  <c:v>29748</c:v>
                </c:pt>
                <c:pt idx="9189">
                  <c:v>29747</c:v>
                </c:pt>
                <c:pt idx="9190">
                  <c:v>29746</c:v>
                </c:pt>
                <c:pt idx="9191">
                  <c:v>29745</c:v>
                </c:pt>
                <c:pt idx="9192">
                  <c:v>29742</c:v>
                </c:pt>
                <c:pt idx="9193">
                  <c:v>29741</c:v>
                </c:pt>
                <c:pt idx="9194">
                  <c:v>29740</c:v>
                </c:pt>
                <c:pt idx="9195">
                  <c:v>29739</c:v>
                </c:pt>
                <c:pt idx="9196">
                  <c:v>29738</c:v>
                </c:pt>
                <c:pt idx="9197">
                  <c:v>29735</c:v>
                </c:pt>
                <c:pt idx="9198">
                  <c:v>29734</c:v>
                </c:pt>
                <c:pt idx="9199">
                  <c:v>29733</c:v>
                </c:pt>
                <c:pt idx="9200">
                  <c:v>29732</c:v>
                </c:pt>
                <c:pt idx="9201">
                  <c:v>29728</c:v>
                </c:pt>
                <c:pt idx="9202">
                  <c:v>29727</c:v>
                </c:pt>
                <c:pt idx="9203">
                  <c:v>29726</c:v>
                </c:pt>
                <c:pt idx="9204">
                  <c:v>29725</c:v>
                </c:pt>
                <c:pt idx="9205">
                  <c:v>29724</c:v>
                </c:pt>
                <c:pt idx="9206">
                  <c:v>29721</c:v>
                </c:pt>
                <c:pt idx="9207">
                  <c:v>29720</c:v>
                </c:pt>
                <c:pt idx="9208">
                  <c:v>29719</c:v>
                </c:pt>
                <c:pt idx="9209">
                  <c:v>29718</c:v>
                </c:pt>
                <c:pt idx="9210">
                  <c:v>29717</c:v>
                </c:pt>
                <c:pt idx="9211">
                  <c:v>29714</c:v>
                </c:pt>
                <c:pt idx="9212">
                  <c:v>29713</c:v>
                </c:pt>
                <c:pt idx="9213">
                  <c:v>29712</c:v>
                </c:pt>
                <c:pt idx="9214">
                  <c:v>29711</c:v>
                </c:pt>
                <c:pt idx="9215">
                  <c:v>29710</c:v>
                </c:pt>
                <c:pt idx="9216">
                  <c:v>29707</c:v>
                </c:pt>
                <c:pt idx="9217">
                  <c:v>29706</c:v>
                </c:pt>
                <c:pt idx="9218">
                  <c:v>29705</c:v>
                </c:pt>
                <c:pt idx="9219">
                  <c:v>29704</c:v>
                </c:pt>
                <c:pt idx="9220">
                  <c:v>29703</c:v>
                </c:pt>
                <c:pt idx="9221">
                  <c:v>29700</c:v>
                </c:pt>
                <c:pt idx="9222">
                  <c:v>29699</c:v>
                </c:pt>
                <c:pt idx="9223">
                  <c:v>29698</c:v>
                </c:pt>
                <c:pt idx="9224">
                  <c:v>29697</c:v>
                </c:pt>
                <c:pt idx="9225">
                  <c:v>29696</c:v>
                </c:pt>
                <c:pt idx="9226">
                  <c:v>29692</c:v>
                </c:pt>
                <c:pt idx="9227">
                  <c:v>29691</c:v>
                </c:pt>
                <c:pt idx="9228">
                  <c:v>29690</c:v>
                </c:pt>
                <c:pt idx="9229">
                  <c:v>29689</c:v>
                </c:pt>
                <c:pt idx="9230">
                  <c:v>29686</c:v>
                </c:pt>
                <c:pt idx="9231">
                  <c:v>29685</c:v>
                </c:pt>
                <c:pt idx="9232">
                  <c:v>29684</c:v>
                </c:pt>
                <c:pt idx="9233">
                  <c:v>29683</c:v>
                </c:pt>
                <c:pt idx="9234">
                  <c:v>29682</c:v>
                </c:pt>
                <c:pt idx="9235">
                  <c:v>29679</c:v>
                </c:pt>
                <c:pt idx="9236">
                  <c:v>29678</c:v>
                </c:pt>
                <c:pt idx="9237">
                  <c:v>29677</c:v>
                </c:pt>
                <c:pt idx="9238">
                  <c:v>29676</c:v>
                </c:pt>
                <c:pt idx="9239">
                  <c:v>29675</c:v>
                </c:pt>
                <c:pt idx="9240">
                  <c:v>29672</c:v>
                </c:pt>
                <c:pt idx="9241">
                  <c:v>29671</c:v>
                </c:pt>
                <c:pt idx="9242">
                  <c:v>29670</c:v>
                </c:pt>
                <c:pt idx="9243">
                  <c:v>29669</c:v>
                </c:pt>
                <c:pt idx="9244">
                  <c:v>29668</c:v>
                </c:pt>
                <c:pt idx="9245">
                  <c:v>29665</c:v>
                </c:pt>
                <c:pt idx="9246">
                  <c:v>29664</c:v>
                </c:pt>
                <c:pt idx="9247">
                  <c:v>29663</c:v>
                </c:pt>
                <c:pt idx="9248">
                  <c:v>29662</c:v>
                </c:pt>
                <c:pt idx="9249">
                  <c:v>29661</c:v>
                </c:pt>
                <c:pt idx="9250">
                  <c:v>29658</c:v>
                </c:pt>
                <c:pt idx="9251">
                  <c:v>29657</c:v>
                </c:pt>
                <c:pt idx="9252">
                  <c:v>29656</c:v>
                </c:pt>
                <c:pt idx="9253">
                  <c:v>29655</c:v>
                </c:pt>
                <c:pt idx="9254">
                  <c:v>29654</c:v>
                </c:pt>
                <c:pt idx="9255">
                  <c:v>29651</c:v>
                </c:pt>
                <c:pt idx="9256">
                  <c:v>29650</c:v>
                </c:pt>
                <c:pt idx="9257">
                  <c:v>29649</c:v>
                </c:pt>
                <c:pt idx="9258">
                  <c:v>29648</c:v>
                </c:pt>
                <c:pt idx="9259">
                  <c:v>29647</c:v>
                </c:pt>
                <c:pt idx="9260">
                  <c:v>29644</c:v>
                </c:pt>
                <c:pt idx="9261">
                  <c:v>29643</c:v>
                </c:pt>
                <c:pt idx="9262">
                  <c:v>29642</c:v>
                </c:pt>
                <c:pt idx="9263">
                  <c:v>29641</c:v>
                </c:pt>
                <c:pt idx="9264">
                  <c:v>29640</c:v>
                </c:pt>
                <c:pt idx="9265">
                  <c:v>29637</c:v>
                </c:pt>
                <c:pt idx="9266">
                  <c:v>29636</c:v>
                </c:pt>
                <c:pt idx="9267">
                  <c:v>29635</c:v>
                </c:pt>
                <c:pt idx="9268">
                  <c:v>29634</c:v>
                </c:pt>
                <c:pt idx="9269">
                  <c:v>29630</c:v>
                </c:pt>
                <c:pt idx="9270">
                  <c:v>29628</c:v>
                </c:pt>
                <c:pt idx="9271">
                  <c:v>29627</c:v>
                </c:pt>
                <c:pt idx="9272">
                  <c:v>29626</c:v>
                </c:pt>
                <c:pt idx="9273">
                  <c:v>29623</c:v>
                </c:pt>
                <c:pt idx="9274">
                  <c:v>29622</c:v>
                </c:pt>
                <c:pt idx="9275">
                  <c:v>29621</c:v>
                </c:pt>
                <c:pt idx="9276">
                  <c:v>29620</c:v>
                </c:pt>
                <c:pt idx="9277">
                  <c:v>29619</c:v>
                </c:pt>
                <c:pt idx="9278">
                  <c:v>29616</c:v>
                </c:pt>
                <c:pt idx="9279">
                  <c:v>29615</c:v>
                </c:pt>
                <c:pt idx="9280">
                  <c:v>29614</c:v>
                </c:pt>
                <c:pt idx="9281">
                  <c:v>29613</c:v>
                </c:pt>
                <c:pt idx="9282">
                  <c:v>29612</c:v>
                </c:pt>
                <c:pt idx="9283">
                  <c:v>29609</c:v>
                </c:pt>
                <c:pt idx="9284">
                  <c:v>29608</c:v>
                </c:pt>
                <c:pt idx="9285">
                  <c:v>29607</c:v>
                </c:pt>
                <c:pt idx="9286">
                  <c:v>29606</c:v>
                </c:pt>
                <c:pt idx="9287">
                  <c:v>29605</c:v>
                </c:pt>
                <c:pt idx="9288">
                  <c:v>29602</c:v>
                </c:pt>
                <c:pt idx="9289">
                  <c:v>29601</c:v>
                </c:pt>
                <c:pt idx="9290">
                  <c:v>29600</c:v>
                </c:pt>
                <c:pt idx="9291">
                  <c:v>29599</c:v>
                </c:pt>
                <c:pt idx="9292">
                  <c:v>29598</c:v>
                </c:pt>
                <c:pt idx="9293">
                  <c:v>29595</c:v>
                </c:pt>
                <c:pt idx="9294">
                  <c:v>29594</c:v>
                </c:pt>
                <c:pt idx="9295">
                  <c:v>29593</c:v>
                </c:pt>
                <c:pt idx="9296">
                  <c:v>29592</c:v>
                </c:pt>
                <c:pt idx="9297">
                  <c:v>29591</c:v>
                </c:pt>
                <c:pt idx="9298">
                  <c:v>29588</c:v>
                </c:pt>
                <c:pt idx="9299">
                  <c:v>29586</c:v>
                </c:pt>
                <c:pt idx="9300">
                  <c:v>29585</c:v>
                </c:pt>
                <c:pt idx="9301">
                  <c:v>29584</c:v>
                </c:pt>
                <c:pt idx="9302">
                  <c:v>29581</c:v>
                </c:pt>
                <c:pt idx="9303">
                  <c:v>29579</c:v>
                </c:pt>
                <c:pt idx="9304">
                  <c:v>29578</c:v>
                </c:pt>
                <c:pt idx="9305">
                  <c:v>29577</c:v>
                </c:pt>
                <c:pt idx="9306">
                  <c:v>29574</c:v>
                </c:pt>
                <c:pt idx="9307">
                  <c:v>29573</c:v>
                </c:pt>
                <c:pt idx="9308">
                  <c:v>29572</c:v>
                </c:pt>
                <c:pt idx="9309">
                  <c:v>29571</c:v>
                </c:pt>
                <c:pt idx="9310">
                  <c:v>29570</c:v>
                </c:pt>
                <c:pt idx="9311">
                  <c:v>29567</c:v>
                </c:pt>
                <c:pt idx="9312">
                  <c:v>29566</c:v>
                </c:pt>
                <c:pt idx="9313">
                  <c:v>29565</c:v>
                </c:pt>
                <c:pt idx="9314">
                  <c:v>29564</c:v>
                </c:pt>
                <c:pt idx="9315">
                  <c:v>29563</c:v>
                </c:pt>
                <c:pt idx="9316">
                  <c:v>29560</c:v>
                </c:pt>
                <c:pt idx="9317">
                  <c:v>29559</c:v>
                </c:pt>
                <c:pt idx="9318">
                  <c:v>29558</c:v>
                </c:pt>
                <c:pt idx="9319">
                  <c:v>29557</c:v>
                </c:pt>
                <c:pt idx="9320">
                  <c:v>29556</c:v>
                </c:pt>
                <c:pt idx="9321">
                  <c:v>29553</c:v>
                </c:pt>
                <c:pt idx="9322">
                  <c:v>29551</c:v>
                </c:pt>
                <c:pt idx="9323">
                  <c:v>29550</c:v>
                </c:pt>
                <c:pt idx="9324">
                  <c:v>29549</c:v>
                </c:pt>
                <c:pt idx="9325">
                  <c:v>29546</c:v>
                </c:pt>
                <c:pt idx="9326">
                  <c:v>29545</c:v>
                </c:pt>
                <c:pt idx="9327">
                  <c:v>29544</c:v>
                </c:pt>
                <c:pt idx="9328">
                  <c:v>29543</c:v>
                </c:pt>
                <c:pt idx="9329">
                  <c:v>29542</c:v>
                </c:pt>
                <c:pt idx="9330">
                  <c:v>29539</c:v>
                </c:pt>
                <c:pt idx="9331">
                  <c:v>29538</c:v>
                </c:pt>
                <c:pt idx="9332">
                  <c:v>29537</c:v>
                </c:pt>
                <c:pt idx="9333">
                  <c:v>29535</c:v>
                </c:pt>
                <c:pt idx="9334">
                  <c:v>29532</c:v>
                </c:pt>
                <c:pt idx="9335">
                  <c:v>29531</c:v>
                </c:pt>
                <c:pt idx="9336">
                  <c:v>29530</c:v>
                </c:pt>
                <c:pt idx="9337">
                  <c:v>29528</c:v>
                </c:pt>
                <c:pt idx="9338">
                  <c:v>29525</c:v>
                </c:pt>
                <c:pt idx="9339">
                  <c:v>29524</c:v>
                </c:pt>
                <c:pt idx="9340">
                  <c:v>29523</c:v>
                </c:pt>
                <c:pt idx="9341">
                  <c:v>29522</c:v>
                </c:pt>
                <c:pt idx="9342">
                  <c:v>29521</c:v>
                </c:pt>
                <c:pt idx="9343">
                  <c:v>29518</c:v>
                </c:pt>
                <c:pt idx="9344">
                  <c:v>29517</c:v>
                </c:pt>
                <c:pt idx="9345">
                  <c:v>29516</c:v>
                </c:pt>
                <c:pt idx="9346">
                  <c:v>29515</c:v>
                </c:pt>
                <c:pt idx="9347">
                  <c:v>29514</c:v>
                </c:pt>
                <c:pt idx="9348">
                  <c:v>29511</c:v>
                </c:pt>
                <c:pt idx="9349">
                  <c:v>29510</c:v>
                </c:pt>
                <c:pt idx="9350">
                  <c:v>29509</c:v>
                </c:pt>
                <c:pt idx="9351">
                  <c:v>29508</c:v>
                </c:pt>
                <c:pt idx="9352">
                  <c:v>29504</c:v>
                </c:pt>
                <c:pt idx="9353">
                  <c:v>29503</c:v>
                </c:pt>
                <c:pt idx="9354">
                  <c:v>29502</c:v>
                </c:pt>
                <c:pt idx="9355">
                  <c:v>29501</c:v>
                </c:pt>
                <c:pt idx="9356">
                  <c:v>29500</c:v>
                </c:pt>
                <c:pt idx="9357">
                  <c:v>29497</c:v>
                </c:pt>
                <c:pt idx="9358">
                  <c:v>29496</c:v>
                </c:pt>
                <c:pt idx="9359">
                  <c:v>29495</c:v>
                </c:pt>
                <c:pt idx="9360">
                  <c:v>29494</c:v>
                </c:pt>
                <c:pt idx="9361">
                  <c:v>29493</c:v>
                </c:pt>
                <c:pt idx="9362">
                  <c:v>29490</c:v>
                </c:pt>
                <c:pt idx="9363">
                  <c:v>29489</c:v>
                </c:pt>
                <c:pt idx="9364">
                  <c:v>29488</c:v>
                </c:pt>
                <c:pt idx="9365">
                  <c:v>29487</c:v>
                </c:pt>
                <c:pt idx="9366">
                  <c:v>29486</c:v>
                </c:pt>
                <c:pt idx="9367">
                  <c:v>29483</c:v>
                </c:pt>
                <c:pt idx="9368">
                  <c:v>29482</c:v>
                </c:pt>
                <c:pt idx="9369">
                  <c:v>29481</c:v>
                </c:pt>
                <c:pt idx="9370">
                  <c:v>29480</c:v>
                </c:pt>
                <c:pt idx="9371">
                  <c:v>29479</c:v>
                </c:pt>
                <c:pt idx="9372">
                  <c:v>29476</c:v>
                </c:pt>
                <c:pt idx="9373">
                  <c:v>29475</c:v>
                </c:pt>
                <c:pt idx="9374">
                  <c:v>29474</c:v>
                </c:pt>
                <c:pt idx="9375">
                  <c:v>29473</c:v>
                </c:pt>
                <c:pt idx="9376">
                  <c:v>29472</c:v>
                </c:pt>
                <c:pt idx="9377">
                  <c:v>29469</c:v>
                </c:pt>
                <c:pt idx="9378">
                  <c:v>29468</c:v>
                </c:pt>
                <c:pt idx="9379">
                  <c:v>29467</c:v>
                </c:pt>
                <c:pt idx="9380">
                  <c:v>29466</c:v>
                </c:pt>
                <c:pt idx="9381">
                  <c:v>29462</c:v>
                </c:pt>
                <c:pt idx="9382">
                  <c:v>29461</c:v>
                </c:pt>
                <c:pt idx="9383">
                  <c:v>29460</c:v>
                </c:pt>
                <c:pt idx="9384">
                  <c:v>29459</c:v>
                </c:pt>
                <c:pt idx="9385">
                  <c:v>29458</c:v>
                </c:pt>
                <c:pt idx="9386">
                  <c:v>29455</c:v>
                </c:pt>
                <c:pt idx="9387">
                  <c:v>29454</c:v>
                </c:pt>
                <c:pt idx="9388">
                  <c:v>29453</c:v>
                </c:pt>
                <c:pt idx="9389">
                  <c:v>29452</c:v>
                </c:pt>
                <c:pt idx="9390">
                  <c:v>29451</c:v>
                </c:pt>
                <c:pt idx="9391">
                  <c:v>29448</c:v>
                </c:pt>
                <c:pt idx="9392">
                  <c:v>29447</c:v>
                </c:pt>
                <c:pt idx="9393">
                  <c:v>29446</c:v>
                </c:pt>
                <c:pt idx="9394">
                  <c:v>29445</c:v>
                </c:pt>
                <c:pt idx="9395">
                  <c:v>29444</c:v>
                </c:pt>
                <c:pt idx="9396">
                  <c:v>29441</c:v>
                </c:pt>
                <c:pt idx="9397">
                  <c:v>29440</c:v>
                </c:pt>
                <c:pt idx="9398">
                  <c:v>29439</c:v>
                </c:pt>
                <c:pt idx="9399">
                  <c:v>29438</c:v>
                </c:pt>
                <c:pt idx="9400">
                  <c:v>29437</c:v>
                </c:pt>
                <c:pt idx="9401">
                  <c:v>29434</c:v>
                </c:pt>
                <c:pt idx="9402">
                  <c:v>29433</c:v>
                </c:pt>
                <c:pt idx="9403">
                  <c:v>29432</c:v>
                </c:pt>
                <c:pt idx="9404">
                  <c:v>29431</c:v>
                </c:pt>
                <c:pt idx="9405">
                  <c:v>29430</c:v>
                </c:pt>
                <c:pt idx="9406">
                  <c:v>29427</c:v>
                </c:pt>
                <c:pt idx="9407">
                  <c:v>29426</c:v>
                </c:pt>
                <c:pt idx="9408">
                  <c:v>29425</c:v>
                </c:pt>
                <c:pt idx="9409">
                  <c:v>29424</c:v>
                </c:pt>
                <c:pt idx="9410">
                  <c:v>29423</c:v>
                </c:pt>
                <c:pt idx="9411">
                  <c:v>29420</c:v>
                </c:pt>
                <c:pt idx="9412">
                  <c:v>29419</c:v>
                </c:pt>
                <c:pt idx="9413">
                  <c:v>29418</c:v>
                </c:pt>
                <c:pt idx="9414">
                  <c:v>29417</c:v>
                </c:pt>
                <c:pt idx="9415">
                  <c:v>29416</c:v>
                </c:pt>
                <c:pt idx="9416">
                  <c:v>29413</c:v>
                </c:pt>
                <c:pt idx="9417">
                  <c:v>29412</c:v>
                </c:pt>
                <c:pt idx="9418">
                  <c:v>29411</c:v>
                </c:pt>
                <c:pt idx="9419">
                  <c:v>29410</c:v>
                </c:pt>
                <c:pt idx="9420">
                  <c:v>29409</c:v>
                </c:pt>
                <c:pt idx="9421">
                  <c:v>29405</c:v>
                </c:pt>
                <c:pt idx="9422">
                  <c:v>29404</c:v>
                </c:pt>
                <c:pt idx="9423">
                  <c:v>29403</c:v>
                </c:pt>
                <c:pt idx="9424">
                  <c:v>29402</c:v>
                </c:pt>
                <c:pt idx="9425">
                  <c:v>29399</c:v>
                </c:pt>
                <c:pt idx="9426">
                  <c:v>29398</c:v>
                </c:pt>
                <c:pt idx="9427">
                  <c:v>29397</c:v>
                </c:pt>
                <c:pt idx="9428">
                  <c:v>29396</c:v>
                </c:pt>
                <c:pt idx="9429">
                  <c:v>29395</c:v>
                </c:pt>
                <c:pt idx="9430">
                  <c:v>29392</c:v>
                </c:pt>
                <c:pt idx="9431">
                  <c:v>29391</c:v>
                </c:pt>
                <c:pt idx="9432">
                  <c:v>29390</c:v>
                </c:pt>
                <c:pt idx="9433">
                  <c:v>29389</c:v>
                </c:pt>
                <c:pt idx="9434">
                  <c:v>29388</c:v>
                </c:pt>
                <c:pt idx="9435">
                  <c:v>29385</c:v>
                </c:pt>
                <c:pt idx="9436">
                  <c:v>29384</c:v>
                </c:pt>
                <c:pt idx="9437">
                  <c:v>29383</c:v>
                </c:pt>
                <c:pt idx="9438">
                  <c:v>29382</c:v>
                </c:pt>
                <c:pt idx="9439">
                  <c:v>29381</c:v>
                </c:pt>
                <c:pt idx="9440">
                  <c:v>29378</c:v>
                </c:pt>
                <c:pt idx="9441">
                  <c:v>29377</c:v>
                </c:pt>
                <c:pt idx="9442">
                  <c:v>29376</c:v>
                </c:pt>
                <c:pt idx="9443">
                  <c:v>29375</c:v>
                </c:pt>
                <c:pt idx="9444">
                  <c:v>29374</c:v>
                </c:pt>
                <c:pt idx="9445">
                  <c:v>29371</c:v>
                </c:pt>
                <c:pt idx="9446">
                  <c:v>29370</c:v>
                </c:pt>
                <c:pt idx="9447">
                  <c:v>29369</c:v>
                </c:pt>
                <c:pt idx="9448">
                  <c:v>29368</c:v>
                </c:pt>
                <c:pt idx="9449">
                  <c:v>29364</c:v>
                </c:pt>
                <c:pt idx="9450">
                  <c:v>29363</c:v>
                </c:pt>
                <c:pt idx="9451">
                  <c:v>29362</c:v>
                </c:pt>
                <c:pt idx="9452">
                  <c:v>29361</c:v>
                </c:pt>
                <c:pt idx="9453">
                  <c:v>29360</c:v>
                </c:pt>
                <c:pt idx="9454">
                  <c:v>29357</c:v>
                </c:pt>
                <c:pt idx="9455">
                  <c:v>29356</c:v>
                </c:pt>
                <c:pt idx="9456">
                  <c:v>29355</c:v>
                </c:pt>
                <c:pt idx="9457">
                  <c:v>29354</c:v>
                </c:pt>
                <c:pt idx="9458">
                  <c:v>29353</c:v>
                </c:pt>
                <c:pt idx="9459">
                  <c:v>29350</c:v>
                </c:pt>
                <c:pt idx="9460">
                  <c:v>29349</c:v>
                </c:pt>
                <c:pt idx="9461">
                  <c:v>29348</c:v>
                </c:pt>
                <c:pt idx="9462">
                  <c:v>29347</c:v>
                </c:pt>
                <c:pt idx="9463">
                  <c:v>29346</c:v>
                </c:pt>
                <c:pt idx="9464">
                  <c:v>29343</c:v>
                </c:pt>
                <c:pt idx="9465">
                  <c:v>29342</c:v>
                </c:pt>
                <c:pt idx="9466">
                  <c:v>29341</c:v>
                </c:pt>
                <c:pt idx="9467">
                  <c:v>29340</c:v>
                </c:pt>
                <c:pt idx="9468">
                  <c:v>29339</c:v>
                </c:pt>
                <c:pt idx="9469">
                  <c:v>29336</c:v>
                </c:pt>
                <c:pt idx="9470">
                  <c:v>29335</c:v>
                </c:pt>
                <c:pt idx="9471">
                  <c:v>29334</c:v>
                </c:pt>
                <c:pt idx="9472">
                  <c:v>29333</c:v>
                </c:pt>
                <c:pt idx="9473">
                  <c:v>29332</c:v>
                </c:pt>
                <c:pt idx="9474">
                  <c:v>29329</c:v>
                </c:pt>
                <c:pt idx="9475">
                  <c:v>29328</c:v>
                </c:pt>
                <c:pt idx="9476">
                  <c:v>29327</c:v>
                </c:pt>
                <c:pt idx="9477">
                  <c:v>29326</c:v>
                </c:pt>
                <c:pt idx="9478">
                  <c:v>29325</c:v>
                </c:pt>
                <c:pt idx="9479">
                  <c:v>29322</c:v>
                </c:pt>
                <c:pt idx="9480">
                  <c:v>29321</c:v>
                </c:pt>
                <c:pt idx="9481">
                  <c:v>29320</c:v>
                </c:pt>
                <c:pt idx="9482">
                  <c:v>29319</c:v>
                </c:pt>
                <c:pt idx="9483">
                  <c:v>29318</c:v>
                </c:pt>
                <c:pt idx="9484">
                  <c:v>29314</c:v>
                </c:pt>
                <c:pt idx="9485">
                  <c:v>29313</c:v>
                </c:pt>
                <c:pt idx="9486">
                  <c:v>29312</c:v>
                </c:pt>
                <c:pt idx="9487">
                  <c:v>29311</c:v>
                </c:pt>
                <c:pt idx="9488">
                  <c:v>29308</c:v>
                </c:pt>
                <c:pt idx="9489">
                  <c:v>29307</c:v>
                </c:pt>
                <c:pt idx="9490">
                  <c:v>29306</c:v>
                </c:pt>
                <c:pt idx="9491">
                  <c:v>29305</c:v>
                </c:pt>
                <c:pt idx="9492">
                  <c:v>29304</c:v>
                </c:pt>
                <c:pt idx="9493">
                  <c:v>29301</c:v>
                </c:pt>
                <c:pt idx="9494">
                  <c:v>29300</c:v>
                </c:pt>
                <c:pt idx="9495">
                  <c:v>29299</c:v>
                </c:pt>
                <c:pt idx="9496">
                  <c:v>29298</c:v>
                </c:pt>
                <c:pt idx="9497">
                  <c:v>29297</c:v>
                </c:pt>
                <c:pt idx="9498">
                  <c:v>29294</c:v>
                </c:pt>
                <c:pt idx="9499">
                  <c:v>29293</c:v>
                </c:pt>
                <c:pt idx="9500">
                  <c:v>29292</c:v>
                </c:pt>
                <c:pt idx="9501">
                  <c:v>29291</c:v>
                </c:pt>
                <c:pt idx="9502">
                  <c:v>29290</c:v>
                </c:pt>
                <c:pt idx="9503">
                  <c:v>29287</c:v>
                </c:pt>
                <c:pt idx="9504">
                  <c:v>29286</c:v>
                </c:pt>
                <c:pt idx="9505">
                  <c:v>29285</c:v>
                </c:pt>
                <c:pt idx="9506">
                  <c:v>29284</c:v>
                </c:pt>
                <c:pt idx="9507">
                  <c:v>29283</c:v>
                </c:pt>
                <c:pt idx="9508">
                  <c:v>29280</c:v>
                </c:pt>
                <c:pt idx="9509">
                  <c:v>29279</c:v>
                </c:pt>
                <c:pt idx="9510">
                  <c:v>29278</c:v>
                </c:pt>
                <c:pt idx="9511">
                  <c:v>29277</c:v>
                </c:pt>
                <c:pt idx="9512">
                  <c:v>29276</c:v>
                </c:pt>
                <c:pt idx="9513">
                  <c:v>29273</c:v>
                </c:pt>
                <c:pt idx="9514">
                  <c:v>29272</c:v>
                </c:pt>
                <c:pt idx="9515">
                  <c:v>29271</c:v>
                </c:pt>
                <c:pt idx="9516">
                  <c:v>29270</c:v>
                </c:pt>
                <c:pt idx="9517">
                  <c:v>29266</c:v>
                </c:pt>
                <c:pt idx="9518">
                  <c:v>29265</c:v>
                </c:pt>
                <c:pt idx="9519">
                  <c:v>29264</c:v>
                </c:pt>
                <c:pt idx="9520">
                  <c:v>29262</c:v>
                </c:pt>
                <c:pt idx="9521">
                  <c:v>29259</c:v>
                </c:pt>
                <c:pt idx="9522">
                  <c:v>29258</c:v>
                </c:pt>
                <c:pt idx="9523">
                  <c:v>29257</c:v>
                </c:pt>
                <c:pt idx="9524">
                  <c:v>29256</c:v>
                </c:pt>
                <c:pt idx="9525">
                  <c:v>29255</c:v>
                </c:pt>
                <c:pt idx="9526">
                  <c:v>29252</c:v>
                </c:pt>
                <c:pt idx="9527">
                  <c:v>29251</c:v>
                </c:pt>
                <c:pt idx="9528">
                  <c:v>29250</c:v>
                </c:pt>
                <c:pt idx="9529">
                  <c:v>29249</c:v>
                </c:pt>
                <c:pt idx="9530">
                  <c:v>29248</c:v>
                </c:pt>
                <c:pt idx="9531">
                  <c:v>29245</c:v>
                </c:pt>
                <c:pt idx="9532">
                  <c:v>29244</c:v>
                </c:pt>
                <c:pt idx="9533">
                  <c:v>29243</c:v>
                </c:pt>
                <c:pt idx="9534">
                  <c:v>29242</c:v>
                </c:pt>
                <c:pt idx="9535">
                  <c:v>29241</c:v>
                </c:pt>
                <c:pt idx="9536">
                  <c:v>29238</c:v>
                </c:pt>
                <c:pt idx="9537">
                  <c:v>29237</c:v>
                </c:pt>
                <c:pt idx="9538">
                  <c:v>29236</c:v>
                </c:pt>
                <c:pt idx="9539">
                  <c:v>29235</c:v>
                </c:pt>
                <c:pt idx="9540">
                  <c:v>29234</c:v>
                </c:pt>
                <c:pt idx="9541">
                  <c:v>29231</c:v>
                </c:pt>
                <c:pt idx="9542">
                  <c:v>29230</c:v>
                </c:pt>
                <c:pt idx="9543">
                  <c:v>29229</c:v>
                </c:pt>
                <c:pt idx="9544">
                  <c:v>29228</c:v>
                </c:pt>
                <c:pt idx="9545">
                  <c:v>29227</c:v>
                </c:pt>
                <c:pt idx="9546">
                  <c:v>29224</c:v>
                </c:pt>
                <c:pt idx="9547">
                  <c:v>29223</c:v>
                </c:pt>
                <c:pt idx="9548">
                  <c:v>29222</c:v>
                </c:pt>
                <c:pt idx="9549">
                  <c:v>29220</c:v>
                </c:pt>
                <c:pt idx="9550">
                  <c:v>29217</c:v>
                </c:pt>
                <c:pt idx="9551">
                  <c:v>29216</c:v>
                </c:pt>
                <c:pt idx="9552">
                  <c:v>29215</c:v>
                </c:pt>
                <c:pt idx="9553">
                  <c:v>29213</c:v>
                </c:pt>
                <c:pt idx="9554">
                  <c:v>29210</c:v>
                </c:pt>
                <c:pt idx="9555">
                  <c:v>29209</c:v>
                </c:pt>
                <c:pt idx="9556">
                  <c:v>29208</c:v>
                </c:pt>
                <c:pt idx="9557">
                  <c:v>29207</c:v>
                </c:pt>
                <c:pt idx="9558">
                  <c:v>29206</c:v>
                </c:pt>
                <c:pt idx="9559">
                  <c:v>29203</c:v>
                </c:pt>
                <c:pt idx="9560">
                  <c:v>29202</c:v>
                </c:pt>
                <c:pt idx="9561">
                  <c:v>29201</c:v>
                </c:pt>
                <c:pt idx="9562">
                  <c:v>29200</c:v>
                </c:pt>
                <c:pt idx="9563">
                  <c:v>29199</c:v>
                </c:pt>
                <c:pt idx="9564">
                  <c:v>29196</c:v>
                </c:pt>
                <c:pt idx="9565">
                  <c:v>29195</c:v>
                </c:pt>
                <c:pt idx="9566">
                  <c:v>29194</c:v>
                </c:pt>
                <c:pt idx="9567">
                  <c:v>29193</c:v>
                </c:pt>
                <c:pt idx="9568">
                  <c:v>29192</c:v>
                </c:pt>
                <c:pt idx="9569">
                  <c:v>29189</c:v>
                </c:pt>
                <c:pt idx="9570">
                  <c:v>29188</c:v>
                </c:pt>
                <c:pt idx="9571">
                  <c:v>29187</c:v>
                </c:pt>
                <c:pt idx="9572">
                  <c:v>29186</c:v>
                </c:pt>
                <c:pt idx="9573">
                  <c:v>29185</c:v>
                </c:pt>
                <c:pt idx="9574">
                  <c:v>29182</c:v>
                </c:pt>
                <c:pt idx="9575">
                  <c:v>29180</c:v>
                </c:pt>
                <c:pt idx="9576">
                  <c:v>29179</c:v>
                </c:pt>
                <c:pt idx="9577">
                  <c:v>29178</c:v>
                </c:pt>
                <c:pt idx="9578">
                  <c:v>29175</c:v>
                </c:pt>
                <c:pt idx="9579">
                  <c:v>29174</c:v>
                </c:pt>
                <c:pt idx="9580">
                  <c:v>29173</c:v>
                </c:pt>
                <c:pt idx="9581">
                  <c:v>29172</c:v>
                </c:pt>
                <c:pt idx="9582">
                  <c:v>29168</c:v>
                </c:pt>
                <c:pt idx="9583">
                  <c:v>29167</c:v>
                </c:pt>
                <c:pt idx="9584">
                  <c:v>29166</c:v>
                </c:pt>
                <c:pt idx="9585">
                  <c:v>29164</c:v>
                </c:pt>
                <c:pt idx="9586">
                  <c:v>29159</c:v>
                </c:pt>
                <c:pt idx="9587">
                  <c:v>29158</c:v>
                </c:pt>
                <c:pt idx="9588">
                  <c:v>29157</c:v>
                </c:pt>
                <c:pt idx="9589">
                  <c:v>29154</c:v>
                </c:pt>
                <c:pt idx="9590">
                  <c:v>29153</c:v>
                </c:pt>
                <c:pt idx="9591">
                  <c:v>29152</c:v>
                </c:pt>
                <c:pt idx="9592">
                  <c:v>29151</c:v>
                </c:pt>
                <c:pt idx="9593">
                  <c:v>29150</c:v>
                </c:pt>
                <c:pt idx="9594">
                  <c:v>29147</c:v>
                </c:pt>
                <c:pt idx="9595">
                  <c:v>29146</c:v>
                </c:pt>
                <c:pt idx="9596">
                  <c:v>29145</c:v>
                </c:pt>
                <c:pt idx="9597">
                  <c:v>29144</c:v>
                </c:pt>
                <c:pt idx="9598">
                  <c:v>29143</c:v>
                </c:pt>
                <c:pt idx="9599">
                  <c:v>29140</c:v>
                </c:pt>
                <c:pt idx="9600">
                  <c:v>29139</c:v>
                </c:pt>
                <c:pt idx="9601">
                  <c:v>29138</c:v>
                </c:pt>
                <c:pt idx="9602">
                  <c:v>29137</c:v>
                </c:pt>
                <c:pt idx="9603">
                  <c:v>29133</c:v>
                </c:pt>
                <c:pt idx="9604">
                  <c:v>29132</c:v>
                </c:pt>
                <c:pt idx="9605">
                  <c:v>29131</c:v>
                </c:pt>
                <c:pt idx="9606">
                  <c:v>29130</c:v>
                </c:pt>
                <c:pt idx="9607">
                  <c:v>29129</c:v>
                </c:pt>
                <c:pt idx="9608">
                  <c:v>29126</c:v>
                </c:pt>
                <c:pt idx="9609">
                  <c:v>29125</c:v>
                </c:pt>
                <c:pt idx="9610">
                  <c:v>29124</c:v>
                </c:pt>
                <c:pt idx="9611">
                  <c:v>29123</c:v>
                </c:pt>
                <c:pt idx="9612">
                  <c:v>29122</c:v>
                </c:pt>
                <c:pt idx="9613">
                  <c:v>29119</c:v>
                </c:pt>
                <c:pt idx="9614">
                  <c:v>29118</c:v>
                </c:pt>
                <c:pt idx="9615">
                  <c:v>29117</c:v>
                </c:pt>
                <c:pt idx="9616">
                  <c:v>29116</c:v>
                </c:pt>
                <c:pt idx="9617">
                  <c:v>29115</c:v>
                </c:pt>
                <c:pt idx="9618">
                  <c:v>29112</c:v>
                </c:pt>
                <c:pt idx="9619">
                  <c:v>29111</c:v>
                </c:pt>
                <c:pt idx="9620">
                  <c:v>29110</c:v>
                </c:pt>
                <c:pt idx="9621">
                  <c:v>29109</c:v>
                </c:pt>
                <c:pt idx="9622">
                  <c:v>29108</c:v>
                </c:pt>
                <c:pt idx="9623">
                  <c:v>29105</c:v>
                </c:pt>
                <c:pt idx="9624">
                  <c:v>29104</c:v>
                </c:pt>
                <c:pt idx="9625">
                  <c:v>29103</c:v>
                </c:pt>
                <c:pt idx="9626">
                  <c:v>29102</c:v>
                </c:pt>
                <c:pt idx="9627">
                  <c:v>29098</c:v>
                </c:pt>
                <c:pt idx="9628">
                  <c:v>29097</c:v>
                </c:pt>
                <c:pt idx="9629">
                  <c:v>29096</c:v>
                </c:pt>
                <c:pt idx="9630">
                  <c:v>29095</c:v>
                </c:pt>
                <c:pt idx="9631">
                  <c:v>29094</c:v>
                </c:pt>
                <c:pt idx="9632">
                  <c:v>29091</c:v>
                </c:pt>
                <c:pt idx="9633">
                  <c:v>29090</c:v>
                </c:pt>
                <c:pt idx="9634">
                  <c:v>29089</c:v>
                </c:pt>
                <c:pt idx="9635">
                  <c:v>29088</c:v>
                </c:pt>
                <c:pt idx="9636">
                  <c:v>29087</c:v>
                </c:pt>
                <c:pt idx="9637">
                  <c:v>29084</c:v>
                </c:pt>
                <c:pt idx="9638">
                  <c:v>29083</c:v>
                </c:pt>
                <c:pt idx="9639">
                  <c:v>29082</c:v>
                </c:pt>
                <c:pt idx="9640">
                  <c:v>29081</c:v>
                </c:pt>
                <c:pt idx="9641">
                  <c:v>29080</c:v>
                </c:pt>
                <c:pt idx="9642">
                  <c:v>29077</c:v>
                </c:pt>
                <c:pt idx="9643">
                  <c:v>29076</c:v>
                </c:pt>
                <c:pt idx="9644">
                  <c:v>29075</c:v>
                </c:pt>
                <c:pt idx="9645">
                  <c:v>29074</c:v>
                </c:pt>
                <c:pt idx="9646">
                  <c:v>29073</c:v>
                </c:pt>
                <c:pt idx="9647">
                  <c:v>29070</c:v>
                </c:pt>
                <c:pt idx="9648">
                  <c:v>29069</c:v>
                </c:pt>
                <c:pt idx="9649">
                  <c:v>29068</c:v>
                </c:pt>
                <c:pt idx="9650">
                  <c:v>29067</c:v>
                </c:pt>
                <c:pt idx="9651">
                  <c:v>29066</c:v>
                </c:pt>
                <c:pt idx="9652">
                  <c:v>29063</c:v>
                </c:pt>
                <c:pt idx="9653">
                  <c:v>29062</c:v>
                </c:pt>
                <c:pt idx="9654">
                  <c:v>29061</c:v>
                </c:pt>
                <c:pt idx="9655">
                  <c:v>29060</c:v>
                </c:pt>
                <c:pt idx="9656">
                  <c:v>29059</c:v>
                </c:pt>
                <c:pt idx="9657">
                  <c:v>29056</c:v>
                </c:pt>
                <c:pt idx="9658">
                  <c:v>29055</c:v>
                </c:pt>
                <c:pt idx="9659">
                  <c:v>29054</c:v>
                </c:pt>
                <c:pt idx="9660">
                  <c:v>29053</c:v>
                </c:pt>
                <c:pt idx="9661">
                  <c:v>29052</c:v>
                </c:pt>
                <c:pt idx="9662">
                  <c:v>29049</c:v>
                </c:pt>
                <c:pt idx="9663">
                  <c:v>29048</c:v>
                </c:pt>
                <c:pt idx="9664">
                  <c:v>29047</c:v>
                </c:pt>
                <c:pt idx="9665">
                  <c:v>29046</c:v>
                </c:pt>
                <c:pt idx="9666">
                  <c:v>29045</c:v>
                </c:pt>
                <c:pt idx="9667">
                  <c:v>29042</c:v>
                </c:pt>
                <c:pt idx="9668">
                  <c:v>29041</c:v>
                </c:pt>
                <c:pt idx="9669">
                  <c:v>29039</c:v>
                </c:pt>
                <c:pt idx="9670">
                  <c:v>29038</c:v>
                </c:pt>
                <c:pt idx="9671">
                  <c:v>29035</c:v>
                </c:pt>
                <c:pt idx="9672">
                  <c:v>29034</c:v>
                </c:pt>
                <c:pt idx="9673">
                  <c:v>29033</c:v>
                </c:pt>
                <c:pt idx="9674">
                  <c:v>29032</c:v>
                </c:pt>
                <c:pt idx="9675">
                  <c:v>29031</c:v>
                </c:pt>
                <c:pt idx="9676">
                  <c:v>29028</c:v>
                </c:pt>
                <c:pt idx="9677">
                  <c:v>29027</c:v>
                </c:pt>
                <c:pt idx="9678">
                  <c:v>29026</c:v>
                </c:pt>
                <c:pt idx="9679">
                  <c:v>29025</c:v>
                </c:pt>
                <c:pt idx="9680">
                  <c:v>29024</c:v>
                </c:pt>
                <c:pt idx="9681">
                  <c:v>29021</c:v>
                </c:pt>
                <c:pt idx="9682">
                  <c:v>29020</c:v>
                </c:pt>
                <c:pt idx="9683">
                  <c:v>29019</c:v>
                </c:pt>
                <c:pt idx="9684">
                  <c:v>29018</c:v>
                </c:pt>
                <c:pt idx="9685">
                  <c:v>29017</c:v>
                </c:pt>
                <c:pt idx="9686">
                  <c:v>29014</c:v>
                </c:pt>
                <c:pt idx="9687">
                  <c:v>29013</c:v>
                </c:pt>
                <c:pt idx="9688">
                  <c:v>29012</c:v>
                </c:pt>
                <c:pt idx="9689">
                  <c:v>29011</c:v>
                </c:pt>
                <c:pt idx="9690">
                  <c:v>29010</c:v>
                </c:pt>
                <c:pt idx="9691">
                  <c:v>29007</c:v>
                </c:pt>
                <c:pt idx="9692">
                  <c:v>29006</c:v>
                </c:pt>
                <c:pt idx="9693">
                  <c:v>29004</c:v>
                </c:pt>
                <c:pt idx="9694">
                  <c:v>29000</c:v>
                </c:pt>
                <c:pt idx="9695">
                  <c:v>28999</c:v>
                </c:pt>
                <c:pt idx="9696">
                  <c:v>28998</c:v>
                </c:pt>
                <c:pt idx="9697">
                  <c:v>28997</c:v>
                </c:pt>
                <c:pt idx="9698">
                  <c:v>28996</c:v>
                </c:pt>
                <c:pt idx="9699">
                  <c:v>28993</c:v>
                </c:pt>
                <c:pt idx="9700">
                  <c:v>28992</c:v>
                </c:pt>
                <c:pt idx="9701">
                  <c:v>28991</c:v>
                </c:pt>
                <c:pt idx="9702">
                  <c:v>28990</c:v>
                </c:pt>
                <c:pt idx="9703">
                  <c:v>28989</c:v>
                </c:pt>
                <c:pt idx="9704">
                  <c:v>28986</c:v>
                </c:pt>
                <c:pt idx="9705">
                  <c:v>28985</c:v>
                </c:pt>
                <c:pt idx="9706">
                  <c:v>28984</c:v>
                </c:pt>
                <c:pt idx="9707">
                  <c:v>28983</c:v>
                </c:pt>
                <c:pt idx="9708">
                  <c:v>28982</c:v>
                </c:pt>
                <c:pt idx="9709">
                  <c:v>28979</c:v>
                </c:pt>
                <c:pt idx="9710">
                  <c:v>28978</c:v>
                </c:pt>
                <c:pt idx="9711">
                  <c:v>28977</c:v>
                </c:pt>
                <c:pt idx="9712">
                  <c:v>28976</c:v>
                </c:pt>
                <c:pt idx="9713">
                  <c:v>28975</c:v>
                </c:pt>
                <c:pt idx="9714">
                  <c:v>28972</c:v>
                </c:pt>
                <c:pt idx="9715">
                  <c:v>28971</c:v>
                </c:pt>
                <c:pt idx="9716">
                  <c:v>28970</c:v>
                </c:pt>
                <c:pt idx="9717">
                  <c:v>28969</c:v>
                </c:pt>
                <c:pt idx="9718">
                  <c:v>28968</c:v>
                </c:pt>
                <c:pt idx="9719">
                  <c:v>28965</c:v>
                </c:pt>
                <c:pt idx="9720">
                  <c:v>28964</c:v>
                </c:pt>
                <c:pt idx="9721">
                  <c:v>28963</c:v>
                </c:pt>
                <c:pt idx="9722">
                  <c:v>28962</c:v>
                </c:pt>
                <c:pt idx="9723">
                  <c:v>28961</c:v>
                </c:pt>
                <c:pt idx="9724">
                  <c:v>28957</c:v>
                </c:pt>
                <c:pt idx="9725">
                  <c:v>28956</c:v>
                </c:pt>
                <c:pt idx="9726">
                  <c:v>28955</c:v>
                </c:pt>
                <c:pt idx="9727">
                  <c:v>28954</c:v>
                </c:pt>
                <c:pt idx="9728">
                  <c:v>28951</c:v>
                </c:pt>
                <c:pt idx="9729">
                  <c:v>28950</c:v>
                </c:pt>
                <c:pt idx="9730">
                  <c:v>28949</c:v>
                </c:pt>
                <c:pt idx="9731">
                  <c:v>28948</c:v>
                </c:pt>
                <c:pt idx="9732">
                  <c:v>28947</c:v>
                </c:pt>
                <c:pt idx="9733">
                  <c:v>28944</c:v>
                </c:pt>
                <c:pt idx="9734">
                  <c:v>28943</c:v>
                </c:pt>
                <c:pt idx="9735">
                  <c:v>28942</c:v>
                </c:pt>
                <c:pt idx="9736">
                  <c:v>28941</c:v>
                </c:pt>
                <c:pt idx="9737">
                  <c:v>28940</c:v>
                </c:pt>
                <c:pt idx="9738">
                  <c:v>28937</c:v>
                </c:pt>
                <c:pt idx="9739">
                  <c:v>28936</c:v>
                </c:pt>
                <c:pt idx="9740">
                  <c:v>28935</c:v>
                </c:pt>
                <c:pt idx="9741">
                  <c:v>28934</c:v>
                </c:pt>
                <c:pt idx="9742">
                  <c:v>28933</c:v>
                </c:pt>
                <c:pt idx="9743">
                  <c:v>28930</c:v>
                </c:pt>
                <c:pt idx="9744">
                  <c:v>28929</c:v>
                </c:pt>
                <c:pt idx="9745">
                  <c:v>28928</c:v>
                </c:pt>
                <c:pt idx="9746">
                  <c:v>28927</c:v>
                </c:pt>
                <c:pt idx="9747">
                  <c:v>28926</c:v>
                </c:pt>
                <c:pt idx="9748">
                  <c:v>28923</c:v>
                </c:pt>
                <c:pt idx="9749">
                  <c:v>28922</c:v>
                </c:pt>
                <c:pt idx="9750">
                  <c:v>28921</c:v>
                </c:pt>
                <c:pt idx="9751">
                  <c:v>28920</c:v>
                </c:pt>
                <c:pt idx="9752">
                  <c:v>28919</c:v>
                </c:pt>
                <c:pt idx="9753">
                  <c:v>28916</c:v>
                </c:pt>
                <c:pt idx="9754">
                  <c:v>28915</c:v>
                </c:pt>
                <c:pt idx="9755">
                  <c:v>28914</c:v>
                </c:pt>
                <c:pt idx="9756">
                  <c:v>28913</c:v>
                </c:pt>
                <c:pt idx="9757">
                  <c:v>28912</c:v>
                </c:pt>
                <c:pt idx="9758">
                  <c:v>28909</c:v>
                </c:pt>
                <c:pt idx="9759">
                  <c:v>28908</c:v>
                </c:pt>
                <c:pt idx="9760">
                  <c:v>28907</c:v>
                </c:pt>
                <c:pt idx="9761">
                  <c:v>28906</c:v>
                </c:pt>
                <c:pt idx="9762">
                  <c:v>28902</c:v>
                </c:pt>
                <c:pt idx="9763">
                  <c:v>28901</c:v>
                </c:pt>
                <c:pt idx="9764">
                  <c:v>28900</c:v>
                </c:pt>
                <c:pt idx="9765">
                  <c:v>28899</c:v>
                </c:pt>
                <c:pt idx="9766">
                  <c:v>28895</c:v>
                </c:pt>
                <c:pt idx="9767">
                  <c:v>28894</c:v>
                </c:pt>
                <c:pt idx="9768">
                  <c:v>28893</c:v>
                </c:pt>
                <c:pt idx="9769">
                  <c:v>28892</c:v>
                </c:pt>
                <c:pt idx="9770">
                  <c:v>28891</c:v>
                </c:pt>
                <c:pt idx="9771">
                  <c:v>28888</c:v>
                </c:pt>
                <c:pt idx="9772">
                  <c:v>28887</c:v>
                </c:pt>
                <c:pt idx="9773">
                  <c:v>28886</c:v>
                </c:pt>
                <c:pt idx="9774">
                  <c:v>28885</c:v>
                </c:pt>
                <c:pt idx="9775">
                  <c:v>28884</c:v>
                </c:pt>
                <c:pt idx="9776">
                  <c:v>28881</c:v>
                </c:pt>
                <c:pt idx="9777">
                  <c:v>28880</c:v>
                </c:pt>
                <c:pt idx="9778">
                  <c:v>28879</c:v>
                </c:pt>
                <c:pt idx="9779">
                  <c:v>28878</c:v>
                </c:pt>
                <c:pt idx="9780">
                  <c:v>28877</c:v>
                </c:pt>
                <c:pt idx="9781">
                  <c:v>28874</c:v>
                </c:pt>
                <c:pt idx="9782">
                  <c:v>28873</c:v>
                </c:pt>
                <c:pt idx="9783">
                  <c:v>28872</c:v>
                </c:pt>
                <c:pt idx="9784">
                  <c:v>28871</c:v>
                </c:pt>
                <c:pt idx="9785">
                  <c:v>28870</c:v>
                </c:pt>
                <c:pt idx="9786">
                  <c:v>28867</c:v>
                </c:pt>
                <c:pt idx="9787">
                  <c:v>28866</c:v>
                </c:pt>
                <c:pt idx="9788">
                  <c:v>28865</c:v>
                </c:pt>
                <c:pt idx="9789">
                  <c:v>28864</c:v>
                </c:pt>
                <c:pt idx="9790">
                  <c:v>28863</c:v>
                </c:pt>
                <c:pt idx="9791">
                  <c:v>28860</c:v>
                </c:pt>
                <c:pt idx="9792">
                  <c:v>28859</c:v>
                </c:pt>
                <c:pt idx="9793">
                  <c:v>28858</c:v>
                </c:pt>
                <c:pt idx="9794">
                  <c:v>28857</c:v>
                </c:pt>
                <c:pt idx="9795">
                  <c:v>28853</c:v>
                </c:pt>
                <c:pt idx="9796">
                  <c:v>28852</c:v>
                </c:pt>
                <c:pt idx="9797">
                  <c:v>28851</c:v>
                </c:pt>
                <c:pt idx="9798">
                  <c:v>28850</c:v>
                </c:pt>
                <c:pt idx="9799">
                  <c:v>28846</c:v>
                </c:pt>
                <c:pt idx="9800">
                  <c:v>28845</c:v>
                </c:pt>
                <c:pt idx="9801">
                  <c:v>28844</c:v>
                </c:pt>
                <c:pt idx="9802">
                  <c:v>28843</c:v>
                </c:pt>
                <c:pt idx="9803">
                  <c:v>28842</c:v>
                </c:pt>
                <c:pt idx="9804">
                  <c:v>28839</c:v>
                </c:pt>
                <c:pt idx="9805">
                  <c:v>28838</c:v>
                </c:pt>
                <c:pt idx="9806">
                  <c:v>28837</c:v>
                </c:pt>
                <c:pt idx="9807">
                  <c:v>28836</c:v>
                </c:pt>
                <c:pt idx="9808">
                  <c:v>28835</c:v>
                </c:pt>
                <c:pt idx="9809">
                  <c:v>28832</c:v>
                </c:pt>
                <c:pt idx="9810">
                  <c:v>28831</c:v>
                </c:pt>
                <c:pt idx="9811">
                  <c:v>28830</c:v>
                </c:pt>
                <c:pt idx="9812">
                  <c:v>28829</c:v>
                </c:pt>
                <c:pt idx="9813">
                  <c:v>28828</c:v>
                </c:pt>
                <c:pt idx="9814">
                  <c:v>28825</c:v>
                </c:pt>
                <c:pt idx="9815">
                  <c:v>28824</c:v>
                </c:pt>
                <c:pt idx="9816">
                  <c:v>28823</c:v>
                </c:pt>
                <c:pt idx="9817">
                  <c:v>28822</c:v>
                </c:pt>
                <c:pt idx="9818">
                  <c:v>28821</c:v>
                </c:pt>
                <c:pt idx="9819">
                  <c:v>28818</c:v>
                </c:pt>
                <c:pt idx="9820">
                  <c:v>28816</c:v>
                </c:pt>
                <c:pt idx="9821">
                  <c:v>28815</c:v>
                </c:pt>
                <c:pt idx="9822">
                  <c:v>28814</c:v>
                </c:pt>
                <c:pt idx="9823">
                  <c:v>28811</c:v>
                </c:pt>
                <c:pt idx="9824">
                  <c:v>28810</c:v>
                </c:pt>
                <c:pt idx="9825">
                  <c:v>28809</c:v>
                </c:pt>
                <c:pt idx="9826">
                  <c:v>28808</c:v>
                </c:pt>
                <c:pt idx="9827">
                  <c:v>28807</c:v>
                </c:pt>
                <c:pt idx="9828">
                  <c:v>28803</c:v>
                </c:pt>
                <c:pt idx="9829">
                  <c:v>28802</c:v>
                </c:pt>
                <c:pt idx="9830">
                  <c:v>28800</c:v>
                </c:pt>
                <c:pt idx="9831">
                  <c:v>28797</c:v>
                </c:pt>
                <c:pt idx="9832">
                  <c:v>28796</c:v>
                </c:pt>
                <c:pt idx="9833">
                  <c:v>28795</c:v>
                </c:pt>
                <c:pt idx="9834">
                  <c:v>28794</c:v>
                </c:pt>
                <c:pt idx="9835">
                  <c:v>28793</c:v>
                </c:pt>
                <c:pt idx="9836">
                  <c:v>28790</c:v>
                </c:pt>
                <c:pt idx="9837">
                  <c:v>28789</c:v>
                </c:pt>
                <c:pt idx="9838">
                  <c:v>28788</c:v>
                </c:pt>
                <c:pt idx="9839">
                  <c:v>28787</c:v>
                </c:pt>
                <c:pt idx="9840">
                  <c:v>28786</c:v>
                </c:pt>
                <c:pt idx="9841">
                  <c:v>28783</c:v>
                </c:pt>
                <c:pt idx="9842">
                  <c:v>28782</c:v>
                </c:pt>
                <c:pt idx="9843">
                  <c:v>28781</c:v>
                </c:pt>
                <c:pt idx="9844">
                  <c:v>28780</c:v>
                </c:pt>
                <c:pt idx="9845">
                  <c:v>28779</c:v>
                </c:pt>
                <c:pt idx="9846">
                  <c:v>28776</c:v>
                </c:pt>
                <c:pt idx="9847">
                  <c:v>28775</c:v>
                </c:pt>
                <c:pt idx="9848">
                  <c:v>28774</c:v>
                </c:pt>
                <c:pt idx="9849">
                  <c:v>28773</c:v>
                </c:pt>
                <c:pt idx="9850">
                  <c:v>28769</c:v>
                </c:pt>
                <c:pt idx="9851">
                  <c:v>28768</c:v>
                </c:pt>
                <c:pt idx="9852">
                  <c:v>28767</c:v>
                </c:pt>
                <c:pt idx="9853">
                  <c:v>28766</c:v>
                </c:pt>
                <c:pt idx="9854">
                  <c:v>28765</c:v>
                </c:pt>
                <c:pt idx="9855">
                  <c:v>28762</c:v>
                </c:pt>
                <c:pt idx="9856">
                  <c:v>28761</c:v>
                </c:pt>
                <c:pt idx="9857">
                  <c:v>28760</c:v>
                </c:pt>
                <c:pt idx="9858">
                  <c:v>28759</c:v>
                </c:pt>
                <c:pt idx="9859">
                  <c:v>28758</c:v>
                </c:pt>
                <c:pt idx="9860">
                  <c:v>28755</c:v>
                </c:pt>
                <c:pt idx="9861">
                  <c:v>28754</c:v>
                </c:pt>
                <c:pt idx="9862">
                  <c:v>28753</c:v>
                </c:pt>
                <c:pt idx="9863">
                  <c:v>28752</c:v>
                </c:pt>
                <c:pt idx="9864">
                  <c:v>28751</c:v>
                </c:pt>
                <c:pt idx="9865">
                  <c:v>28748</c:v>
                </c:pt>
                <c:pt idx="9866">
                  <c:v>28747</c:v>
                </c:pt>
                <c:pt idx="9867">
                  <c:v>28746</c:v>
                </c:pt>
                <c:pt idx="9868">
                  <c:v>28745</c:v>
                </c:pt>
                <c:pt idx="9869">
                  <c:v>28744</c:v>
                </c:pt>
                <c:pt idx="9870">
                  <c:v>28741</c:v>
                </c:pt>
                <c:pt idx="9871">
                  <c:v>28740</c:v>
                </c:pt>
                <c:pt idx="9872">
                  <c:v>28739</c:v>
                </c:pt>
                <c:pt idx="9873">
                  <c:v>28738</c:v>
                </c:pt>
                <c:pt idx="9874">
                  <c:v>28734</c:v>
                </c:pt>
                <c:pt idx="9875">
                  <c:v>28733</c:v>
                </c:pt>
                <c:pt idx="9876">
                  <c:v>28732</c:v>
                </c:pt>
                <c:pt idx="9877">
                  <c:v>28731</c:v>
                </c:pt>
                <c:pt idx="9878">
                  <c:v>28730</c:v>
                </c:pt>
                <c:pt idx="9879">
                  <c:v>28727</c:v>
                </c:pt>
                <c:pt idx="9880">
                  <c:v>28726</c:v>
                </c:pt>
                <c:pt idx="9881">
                  <c:v>28725</c:v>
                </c:pt>
                <c:pt idx="9882">
                  <c:v>28724</c:v>
                </c:pt>
                <c:pt idx="9883">
                  <c:v>28723</c:v>
                </c:pt>
                <c:pt idx="9884">
                  <c:v>28720</c:v>
                </c:pt>
                <c:pt idx="9885">
                  <c:v>28719</c:v>
                </c:pt>
                <c:pt idx="9886">
                  <c:v>28718</c:v>
                </c:pt>
                <c:pt idx="9887">
                  <c:v>28717</c:v>
                </c:pt>
                <c:pt idx="9888">
                  <c:v>28716</c:v>
                </c:pt>
                <c:pt idx="9889">
                  <c:v>28713</c:v>
                </c:pt>
                <c:pt idx="9890">
                  <c:v>28712</c:v>
                </c:pt>
                <c:pt idx="9891">
                  <c:v>28711</c:v>
                </c:pt>
                <c:pt idx="9892">
                  <c:v>28710</c:v>
                </c:pt>
                <c:pt idx="9893">
                  <c:v>28709</c:v>
                </c:pt>
                <c:pt idx="9894">
                  <c:v>28706</c:v>
                </c:pt>
                <c:pt idx="9895">
                  <c:v>28705</c:v>
                </c:pt>
                <c:pt idx="9896">
                  <c:v>28704</c:v>
                </c:pt>
                <c:pt idx="9897">
                  <c:v>28703</c:v>
                </c:pt>
                <c:pt idx="9898">
                  <c:v>28702</c:v>
                </c:pt>
                <c:pt idx="9899">
                  <c:v>28699</c:v>
                </c:pt>
                <c:pt idx="9900">
                  <c:v>28698</c:v>
                </c:pt>
                <c:pt idx="9901">
                  <c:v>28697</c:v>
                </c:pt>
                <c:pt idx="9902">
                  <c:v>28696</c:v>
                </c:pt>
                <c:pt idx="9903">
                  <c:v>28695</c:v>
                </c:pt>
                <c:pt idx="9904">
                  <c:v>28692</c:v>
                </c:pt>
                <c:pt idx="9905">
                  <c:v>28691</c:v>
                </c:pt>
                <c:pt idx="9906">
                  <c:v>28690</c:v>
                </c:pt>
                <c:pt idx="9907">
                  <c:v>28689</c:v>
                </c:pt>
                <c:pt idx="9908">
                  <c:v>28688</c:v>
                </c:pt>
                <c:pt idx="9909">
                  <c:v>28685</c:v>
                </c:pt>
                <c:pt idx="9910">
                  <c:v>28684</c:v>
                </c:pt>
                <c:pt idx="9911">
                  <c:v>28683</c:v>
                </c:pt>
                <c:pt idx="9912">
                  <c:v>28682</c:v>
                </c:pt>
                <c:pt idx="9913">
                  <c:v>28681</c:v>
                </c:pt>
                <c:pt idx="9914">
                  <c:v>28678</c:v>
                </c:pt>
                <c:pt idx="9915">
                  <c:v>28677</c:v>
                </c:pt>
                <c:pt idx="9916">
                  <c:v>28676</c:v>
                </c:pt>
                <c:pt idx="9917">
                  <c:v>28674</c:v>
                </c:pt>
                <c:pt idx="9918">
                  <c:v>28671</c:v>
                </c:pt>
                <c:pt idx="9919">
                  <c:v>28670</c:v>
                </c:pt>
                <c:pt idx="9920">
                  <c:v>28669</c:v>
                </c:pt>
                <c:pt idx="9921">
                  <c:v>28668</c:v>
                </c:pt>
                <c:pt idx="9922">
                  <c:v>28667</c:v>
                </c:pt>
                <c:pt idx="9923">
                  <c:v>28664</c:v>
                </c:pt>
                <c:pt idx="9924">
                  <c:v>28663</c:v>
                </c:pt>
                <c:pt idx="9925">
                  <c:v>28662</c:v>
                </c:pt>
                <c:pt idx="9926">
                  <c:v>28661</c:v>
                </c:pt>
                <c:pt idx="9927">
                  <c:v>28660</c:v>
                </c:pt>
                <c:pt idx="9928">
                  <c:v>28657</c:v>
                </c:pt>
                <c:pt idx="9929">
                  <c:v>28656</c:v>
                </c:pt>
                <c:pt idx="9930">
                  <c:v>28655</c:v>
                </c:pt>
                <c:pt idx="9931">
                  <c:v>28654</c:v>
                </c:pt>
                <c:pt idx="9932">
                  <c:v>28653</c:v>
                </c:pt>
                <c:pt idx="9933">
                  <c:v>28650</c:v>
                </c:pt>
                <c:pt idx="9934">
                  <c:v>28649</c:v>
                </c:pt>
                <c:pt idx="9935">
                  <c:v>28648</c:v>
                </c:pt>
                <c:pt idx="9936">
                  <c:v>28647</c:v>
                </c:pt>
                <c:pt idx="9937">
                  <c:v>28646</c:v>
                </c:pt>
                <c:pt idx="9938">
                  <c:v>28643</c:v>
                </c:pt>
                <c:pt idx="9939">
                  <c:v>28642</c:v>
                </c:pt>
                <c:pt idx="9940">
                  <c:v>28641</c:v>
                </c:pt>
                <c:pt idx="9941">
                  <c:v>28636</c:v>
                </c:pt>
                <c:pt idx="9942">
                  <c:v>28635</c:v>
                </c:pt>
                <c:pt idx="9943">
                  <c:v>28634</c:v>
                </c:pt>
                <c:pt idx="9944">
                  <c:v>28633</c:v>
                </c:pt>
                <c:pt idx="9945">
                  <c:v>28632</c:v>
                </c:pt>
                <c:pt idx="9946">
                  <c:v>28629</c:v>
                </c:pt>
                <c:pt idx="9947">
                  <c:v>28628</c:v>
                </c:pt>
                <c:pt idx="9948">
                  <c:v>28627</c:v>
                </c:pt>
                <c:pt idx="9949">
                  <c:v>28626</c:v>
                </c:pt>
                <c:pt idx="9950">
                  <c:v>28625</c:v>
                </c:pt>
                <c:pt idx="9951">
                  <c:v>28622</c:v>
                </c:pt>
                <c:pt idx="9952">
                  <c:v>28621</c:v>
                </c:pt>
                <c:pt idx="9953">
                  <c:v>28620</c:v>
                </c:pt>
                <c:pt idx="9954">
                  <c:v>28619</c:v>
                </c:pt>
                <c:pt idx="9955">
                  <c:v>28618</c:v>
                </c:pt>
                <c:pt idx="9956">
                  <c:v>28615</c:v>
                </c:pt>
                <c:pt idx="9957">
                  <c:v>28614</c:v>
                </c:pt>
                <c:pt idx="9958">
                  <c:v>28613</c:v>
                </c:pt>
                <c:pt idx="9959">
                  <c:v>28612</c:v>
                </c:pt>
                <c:pt idx="9960">
                  <c:v>28611</c:v>
                </c:pt>
                <c:pt idx="9961">
                  <c:v>28608</c:v>
                </c:pt>
                <c:pt idx="9962">
                  <c:v>28607</c:v>
                </c:pt>
                <c:pt idx="9963">
                  <c:v>28606</c:v>
                </c:pt>
                <c:pt idx="9964">
                  <c:v>28605</c:v>
                </c:pt>
                <c:pt idx="9965">
                  <c:v>28604</c:v>
                </c:pt>
                <c:pt idx="9966">
                  <c:v>28601</c:v>
                </c:pt>
                <c:pt idx="9967">
                  <c:v>28600</c:v>
                </c:pt>
                <c:pt idx="9968">
                  <c:v>28599</c:v>
                </c:pt>
                <c:pt idx="9969">
                  <c:v>28598</c:v>
                </c:pt>
                <c:pt idx="9970">
                  <c:v>28597</c:v>
                </c:pt>
                <c:pt idx="9971">
                  <c:v>28594</c:v>
                </c:pt>
                <c:pt idx="9972">
                  <c:v>28593</c:v>
                </c:pt>
                <c:pt idx="9973">
                  <c:v>28592</c:v>
                </c:pt>
                <c:pt idx="9974">
                  <c:v>28591</c:v>
                </c:pt>
                <c:pt idx="9975">
                  <c:v>28590</c:v>
                </c:pt>
                <c:pt idx="9976">
                  <c:v>28587</c:v>
                </c:pt>
                <c:pt idx="9977">
                  <c:v>28586</c:v>
                </c:pt>
                <c:pt idx="9978">
                  <c:v>28585</c:v>
                </c:pt>
                <c:pt idx="9979">
                  <c:v>28584</c:v>
                </c:pt>
                <c:pt idx="9980">
                  <c:v>28583</c:v>
                </c:pt>
                <c:pt idx="9981">
                  <c:v>28580</c:v>
                </c:pt>
                <c:pt idx="9982">
                  <c:v>28579</c:v>
                </c:pt>
                <c:pt idx="9983">
                  <c:v>28578</c:v>
                </c:pt>
                <c:pt idx="9984">
                  <c:v>28577</c:v>
                </c:pt>
                <c:pt idx="9985">
                  <c:v>28576</c:v>
                </c:pt>
                <c:pt idx="9986">
                  <c:v>28572</c:v>
                </c:pt>
                <c:pt idx="9987">
                  <c:v>28571</c:v>
                </c:pt>
                <c:pt idx="9988">
                  <c:v>28570</c:v>
                </c:pt>
                <c:pt idx="9989">
                  <c:v>28569</c:v>
                </c:pt>
                <c:pt idx="9990">
                  <c:v>28566</c:v>
                </c:pt>
                <c:pt idx="9991">
                  <c:v>28565</c:v>
                </c:pt>
                <c:pt idx="9992">
                  <c:v>28564</c:v>
                </c:pt>
                <c:pt idx="9993">
                  <c:v>28563</c:v>
                </c:pt>
                <c:pt idx="9994">
                  <c:v>28562</c:v>
                </c:pt>
                <c:pt idx="9995">
                  <c:v>28559</c:v>
                </c:pt>
                <c:pt idx="9996">
                  <c:v>28558</c:v>
                </c:pt>
                <c:pt idx="9997">
                  <c:v>28557</c:v>
                </c:pt>
                <c:pt idx="9998">
                  <c:v>28556</c:v>
                </c:pt>
                <c:pt idx="9999">
                  <c:v>28555</c:v>
                </c:pt>
                <c:pt idx="10000">
                  <c:v>28552</c:v>
                </c:pt>
                <c:pt idx="10001">
                  <c:v>28551</c:v>
                </c:pt>
                <c:pt idx="10002">
                  <c:v>28550</c:v>
                </c:pt>
                <c:pt idx="10003">
                  <c:v>28549</c:v>
                </c:pt>
                <c:pt idx="10004">
                  <c:v>28548</c:v>
                </c:pt>
                <c:pt idx="10005">
                  <c:v>28545</c:v>
                </c:pt>
                <c:pt idx="10006">
                  <c:v>28544</c:v>
                </c:pt>
                <c:pt idx="10007">
                  <c:v>28543</c:v>
                </c:pt>
                <c:pt idx="10008">
                  <c:v>28542</c:v>
                </c:pt>
                <c:pt idx="10009">
                  <c:v>28538</c:v>
                </c:pt>
                <c:pt idx="10010">
                  <c:v>28537</c:v>
                </c:pt>
                <c:pt idx="10011">
                  <c:v>28536</c:v>
                </c:pt>
                <c:pt idx="10012">
                  <c:v>28535</c:v>
                </c:pt>
                <c:pt idx="10013">
                  <c:v>28531</c:v>
                </c:pt>
                <c:pt idx="10014">
                  <c:v>28530</c:v>
                </c:pt>
                <c:pt idx="10015">
                  <c:v>28529</c:v>
                </c:pt>
                <c:pt idx="10016">
                  <c:v>28528</c:v>
                </c:pt>
                <c:pt idx="10017">
                  <c:v>28527</c:v>
                </c:pt>
                <c:pt idx="10018">
                  <c:v>28524</c:v>
                </c:pt>
                <c:pt idx="10019">
                  <c:v>28523</c:v>
                </c:pt>
                <c:pt idx="10020">
                  <c:v>28522</c:v>
                </c:pt>
                <c:pt idx="10021">
                  <c:v>28521</c:v>
                </c:pt>
                <c:pt idx="10022">
                  <c:v>28520</c:v>
                </c:pt>
                <c:pt idx="10023">
                  <c:v>28517</c:v>
                </c:pt>
                <c:pt idx="10024">
                  <c:v>28516</c:v>
                </c:pt>
                <c:pt idx="10025">
                  <c:v>28515</c:v>
                </c:pt>
                <c:pt idx="10026">
                  <c:v>28514</c:v>
                </c:pt>
                <c:pt idx="10027">
                  <c:v>28513</c:v>
                </c:pt>
                <c:pt idx="10028">
                  <c:v>28510</c:v>
                </c:pt>
                <c:pt idx="10029">
                  <c:v>28509</c:v>
                </c:pt>
                <c:pt idx="10030">
                  <c:v>28508</c:v>
                </c:pt>
                <c:pt idx="10031">
                  <c:v>28507</c:v>
                </c:pt>
                <c:pt idx="10032">
                  <c:v>28506</c:v>
                </c:pt>
                <c:pt idx="10033">
                  <c:v>28503</c:v>
                </c:pt>
                <c:pt idx="10034">
                  <c:v>28502</c:v>
                </c:pt>
                <c:pt idx="10035">
                  <c:v>28501</c:v>
                </c:pt>
                <c:pt idx="10036">
                  <c:v>28500</c:v>
                </c:pt>
                <c:pt idx="10037">
                  <c:v>28499</c:v>
                </c:pt>
                <c:pt idx="10038">
                  <c:v>28496</c:v>
                </c:pt>
                <c:pt idx="10039">
                  <c:v>28495</c:v>
                </c:pt>
                <c:pt idx="10040">
                  <c:v>28494</c:v>
                </c:pt>
                <c:pt idx="10041">
                  <c:v>28493</c:v>
                </c:pt>
                <c:pt idx="10042">
                  <c:v>28489</c:v>
                </c:pt>
                <c:pt idx="10043">
                  <c:v>28488</c:v>
                </c:pt>
                <c:pt idx="10044">
                  <c:v>28487</c:v>
                </c:pt>
                <c:pt idx="10045">
                  <c:v>28486</c:v>
                </c:pt>
                <c:pt idx="10046">
                  <c:v>28482</c:v>
                </c:pt>
                <c:pt idx="10047">
                  <c:v>28481</c:v>
                </c:pt>
                <c:pt idx="10048">
                  <c:v>28480</c:v>
                </c:pt>
                <c:pt idx="10049">
                  <c:v>28479</c:v>
                </c:pt>
                <c:pt idx="10050">
                  <c:v>28478</c:v>
                </c:pt>
                <c:pt idx="10051">
                  <c:v>28475</c:v>
                </c:pt>
                <c:pt idx="10052">
                  <c:v>28474</c:v>
                </c:pt>
                <c:pt idx="10053">
                  <c:v>28473</c:v>
                </c:pt>
                <c:pt idx="10054">
                  <c:v>28472</c:v>
                </c:pt>
                <c:pt idx="10055">
                  <c:v>28471</c:v>
                </c:pt>
                <c:pt idx="10056">
                  <c:v>28468</c:v>
                </c:pt>
                <c:pt idx="10057">
                  <c:v>28467</c:v>
                </c:pt>
                <c:pt idx="10058">
                  <c:v>28466</c:v>
                </c:pt>
                <c:pt idx="10059">
                  <c:v>28465</c:v>
                </c:pt>
                <c:pt idx="10060">
                  <c:v>28464</c:v>
                </c:pt>
                <c:pt idx="10061">
                  <c:v>28461</c:v>
                </c:pt>
                <c:pt idx="10062">
                  <c:v>28460</c:v>
                </c:pt>
                <c:pt idx="10063">
                  <c:v>28459</c:v>
                </c:pt>
                <c:pt idx="10064">
                  <c:v>28458</c:v>
                </c:pt>
                <c:pt idx="10065">
                  <c:v>28457</c:v>
                </c:pt>
                <c:pt idx="10066">
                  <c:v>28454</c:v>
                </c:pt>
                <c:pt idx="10067">
                  <c:v>28452</c:v>
                </c:pt>
                <c:pt idx="10068">
                  <c:v>28451</c:v>
                </c:pt>
                <c:pt idx="10069">
                  <c:v>28450</c:v>
                </c:pt>
                <c:pt idx="10070">
                  <c:v>28447</c:v>
                </c:pt>
                <c:pt idx="10071">
                  <c:v>28446</c:v>
                </c:pt>
                <c:pt idx="10072">
                  <c:v>28445</c:v>
                </c:pt>
                <c:pt idx="10073">
                  <c:v>28444</c:v>
                </c:pt>
                <c:pt idx="10074">
                  <c:v>28443</c:v>
                </c:pt>
                <c:pt idx="10075">
                  <c:v>28439</c:v>
                </c:pt>
                <c:pt idx="10076">
                  <c:v>28438</c:v>
                </c:pt>
                <c:pt idx="10077">
                  <c:v>28436</c:v>
                </c:pt>
                <c:pt idx="10078">
                  <c:v>28433</c:v>
                </c:pt>
                <c:pt idx="10079">
                  <c:v>28432</c:v>
                </c:pt>
                <c:pt idx="10080">
                  <c:v>28431</c:v>
                </c:pt>
                <c:pt idx="10081">
                  <c:v>28430</c:v>
                </c:pt>
                <c:pt idx="10082">
                  <c:v>28429</c:v>
                </c:pt>
                <c:pt idx="10083">
                  <c:v>28426</c:v>
                </c:pt>
                <c:pt idx="10084">
                  <c:v>28425</c:v>
                </c:pt>
                <c:pt idx="10085">
                  <c:v>28424</c:v>
                </c:pt>
                <c:pt idx="10086">
                  <c:v>28423</c:v>
                </c:pt>
                <c:pt idx="10087">
                  <c:v>28422</c:v>
                </c:pt>
                <c:pt idx="10088">
                  <c:v>28419</c:v>
                </c:pt>
                <c:pt idx="10089">
                  <c:v>28418</c:v>
                </c:pt>
                <c:pt idx="10090">
                  <c:v>28417</c:v>
                </c:pt>
                <c:pt idx="10091">
                  <c:v>28416</c:v>
                </c:pt>
                <c:pt idx="10092">
                  <c:v>28415</c:v>
                </c:pt>
                <c:pt idx="10093">
                  <c:v>28412</c:v>
                </c:pt>
                <c:pt idx="10094">
                  <c:v>28411</c:v>
                </c:pt>
                <c:pt idx="10095">
                  <c:v>28410</c:v>
                </c:pt>
                <c:pt idx="10096">
                  <c:v>28409</c:v>
                </c:pt>
                <c:pt idx="10097">
                  <c:v>28405</c:v>
                </c:pt>
                <c:pt idx="10098">
                  <c:v>28404</c:v>
                </c:pt>
                <c:pt idx="10099">
                  <c:v>28403</c:v>
                </c:pt>
                <c:pt idx="10100">
                  <c:v>28402</c:v>
                </c:pt>
                <c:pt idx="10101">
                  <c:v>28401</c:v>
                </c:pt>
                <c:pt idx="10102">
                  <c:v>28398</c:v>
                </c:pt>
                <c:pt idx="10103">
                  <c:v>28397</c:v>
                </c:pt>
                <c:pt idx="10104">
                  <c:v>28396</c:v>
                </c:pt>
                <c:pt idx="10105">
                  <c:v>28395</c:v>
                </c:pt>
                <c:pt idx="10106">
                  <c:v>28394</c:v>
                </c:pt>
                <c:pt idx="10107">
                  <c:v>28391</c:v>
                </c:pt>
                <c:pt idx="10108">
                  <c:v>28390</c:v>
                </c:pt>
                <c:pt idx="10109">
                  <c:v>28389</c:v>
                </c:pt>
                <c:pt idx="10110">
                  <c:v>28388</c:v>
                </c:pt>
                <c:pt idx="10111">
                  <c:v>28387</c:v>
                </c:pt>
                <c:pt idx="10112">
                  <c:v>28384</c:v>
                </c:pt>
                <c:pt idx="10113">
                  <c:v>28383</c:v>
                </c:pt>
                <c:pt idx="10114">
                  <c:v>28382</c:v>
                </c:pt>
                <c:pt idx="10115">
                  <c:v>28381</c:v>
                </c:pt>
                <c:pt idx="10116">
                  <c:v>28380</c:v>
                </c:pt>
                <c:pt idx="10117">
                  <c:v>28377</c:v>
                </c:pt>
                <c:pt idx="10118">
                  <c:v>28376</c:v>
                </c:pt>
                <c:pt idx="10119">
                  <c:v>28375</c:v>
                </c:pt>
                <c:pt idx="10120">
                  <c:v>28374</c:v>
                </c:pt>
                <c:pt idx="10121">
                  <c:v>28370</c:v>
                </c:pt>
                <c:pt idx="10122">
                  <c:v>28369</c:v>
                </c:pt>
                <c:pt idx="10123">
                  <c:v>28368</c:v>
                </c:pt>
                <c:pt idx="10124">
                  <c:v>28367</c:v>
                </c:pt>
                <c:pt idx="10125">
                  <c:v>28366</c:v>
                </c:pt>
                <c:pt idx="10126">
                  <c:v>28363</c:v>
                </c:pt>
                <c:pt idx="10127">
                  <c:v>28362</c:v>
                </c:pt>
                <c:pt idx="10128">
                  <c:v>28361</c:v>
                </c:pt>
                <c:pt idx="10129">
                  <c:v>28360</c:v>
                </c:pt>
                <c:pt idx="10130">
                  <c:v>28359</c:v>
                </c:pt>
                <c:pt idx="10131">
                  <c:v>28356</c:v>
                </c:pt>
                <c:pt idx="10132">
                  <c:v>28355</c:v>
                </c:pt>
                <c:pt idx="10133">
                  <c:v>28354</c:v>
                </c:pt>
                <c:pt idx="10134">
                  <c:v>28353</c:v>
                </c:pt>
                <c:pt idx="10135">
                  <c:v>28352</c:v>
                </c:pt>
                <c:pt idx="10136">
                  <c:v>28349</c:v>
                </c:pt>
                <c:pt idx="10137">
                  <c:v>28348</c:v>
                </c:pt>
                <c:pt idx="10138">
                  <c:v>28347</c:v>
                </c:pt>
                <c:pt idx="10139">
                  <c:v>28346</c:v>
                </c:pt>
                <c:pt idx="10140">
                  <c:v>28345</c:v>
                </c:pt>
                <c:pt idx="10141">
                  <c:v>28342</c:v>
                </c:pt>
                <c:pt idx="10142">
                  <c:v>28341</c:v>
                </c:pt>
                <c:pt idx="10143">
                  <c:v>28340</c:v>
                </c:pt>
                <c:pt idx="10144">
                  <c:v>28339</c:v>
                </c:pt>
                <c:pt idx="10145">
                  <c:v>28338</c:v>
                </c:pt>
                <c:pt idx="10146">
                  <c:v>28335</c:v>
                </c:pt>
                <c:pt idx="10147">
                  <c:v>28334</c:v>
                </c:pt>
                <c:pt idx="10148">
                  <c:v>28333</c:v>
                </c:pt>
                <c:pt idx="10149">
                  <c:v>28332</c:v>
                </c:pt>
                <c:pt idx="10150">
                  <c:v>28331</c:v>
                </c:pt>
                <c:pt idx="10151">
                  <c:v>28328</c:v>
                </c:pt>
                <c:pt idx="10152">
                  <c:v>28327</c:v>
                </c:pt>
                <c:pt idx="10153">
                  <c:v>28326</c:v>
                </c:pt>
                <c:pt idx="10154">
                  <c:v>28325</c:v>
                </c:pt>
                <c:pt idx="10155">
                  <c:v>28324</c:v>
                </c:pt>
                <c:pt idx="10156">
                  <c:v>28321</c:v>
                </c:pt>
                <c:pt idx="10157">
                  <c:v>28319</c:v>
                </c:pt>
                <c:pt idx="10158">
                  <c:v>28318</c:v>
                </c:pt>
                <c:pt idx="10159">
                  <c:v>28317</c:v>
                </c:pt>
                <c:pt idx="10160">
                  <c:v>28314</c:v>
                </c:pt>
                <c:pt idx="10161">
                  <c:v>28313</c:v>
                </c:pt>
                <c:pt idx="10162">
                  <c:v>28312</c:v>
                </c:pt>
                <c:pt idx="10163">
                  <c:v>28311</c:v>
                </c:pt>
                <c:pt idx="10164">
                  <c:v>28307</c:v>
                </c:pt>
                <c:pt idx="10165">
                  <c:v>28306</c:v>
                </c:pt>
                <c:pt idx="10166">
                  <c:v>28305</c:v>
                </c:pt>
                <c:pt idx="10167">
                  <c:v>28304</c:v>
                </c:pt>
                <c:pt idx="10168">
                  <c:v>28303</c:v>
                </c:pt>
                <c:pt idx="10169">
                  <c:v>28300</c:v>
                </c:pt>
                <c:pt idx="10170">
                  <c:v>28299</c:v>
                </c:pt>
                <c:pt idx="10171">
                  <c:v>28298</c:v>
                </c:pt>
                <c:pt idx="10172">
                  <c:v>28297</c:v>
                </c:pt>
                <c:pt idx="10173">
                  <c:v>28296</c:v>
                </c:pt>
                <c:pt idx="10174">
                  <c:v>28293</c:v>
                </c:pt>
                <c:pt idx="10175">
                  <c:v>28292</c:v>
                </c:pt>
                <c:pt idx="10176">
                  <c:v>28291</c:v>
                </c:pt>
                <c:pt idx="10177">
                  <c:v>28290</c:v>
                </c:pt>
                <c:pt idx="10178">
                  <c:v>28289</c:v>
                </c:pt>
                <c:pt idx="10179">
                  <c:v>28286</c:v>
                </c:pt>
                <c:pt idx="10180">
                  <c:v>28285</c:v>
                </c:pt>
                <c:pt idx="10181">
                  <c:v>28284</c:v>
                </c:pt>
                <c:pt idx="10182">
                  <c:v>28283</c:v>
                </c:pt>
                <c:pt idx="10183">
                  <c:v>28282</c:v>
                </c:pt>
                <c:pt idx="10184">
                  <c:v>28279</c:v>
                </c:pt>
                <c:pt idx="10185">
                  <c:v>28278</c:v>
                </c:pt>
                <c:pt idx="10186">
                  <c:v>28277</c:v>
                </c:pt>
                <c:pt idx="10187">
                  <c:v>28276</c:v>
                </c:pt>
                <c:pt idx="10188">
                  <c:v>28272</c:v>
                </c:pt>
                <c:pt idx="10189">
                  <c:v>28271</c:v>
                </c:pt>
                <c:pt idx="10190">
                  <c:v>28270</c:v>
                </c:pt>
                <c:pt idx="10191">
                  <c:v>28269</c:v>
                </c:pt>
                <c:pt idx="10192">
                  <c:v>28268</c:v>
                </c:pt>
                <c:pt idx="10193">
                  <c:v>28265</c:v>
                </c:pt>
                <c:pt idx="10194">
                  <c:v>28264</c:v>
                </c:pt>
                <c:pt idx="10195">
                  <c:v>28263</c:v>
                </c:pt>
                <c:pt idx="10196">
                  <c:v>28262</c:v>
                </c:pt>
                <c:pt idx="10197">
                  <c:v>28261</c:v>
                </c:pt>
                <c:pt idx="10198">
                  <c:v>28258</c:v>
                </c:pt>
                <c:pt idx="10199">
                  <c:v>28257</c:v>
                </c:pt>
                <c:pt idx="10200">
                  <c:v>28256</c:v>
                </c:pt>
                <c:pt idx="10201">
                  <c:v>28255</c:v>
                </c:pt>
                <c:pt idx="10202">
                  <c:v>28254</c:v>
                </c:pt>
                <c:pt idx="10203">
                  <c:v>28251</c:v>
                </c:pt>
                <c:pt idx="10204">
                  <c:v>28250</c:v>
                </c:pt>
                <c:pt idx="10205">
                  <c:v>28249</c:v>
                </c:pt>
                <c:pt idx="10206">
                  <c:v>28248</c:v>
                </c:pt>
                <c:pt idx="10207">
                  <c:v>28247</c:v>
                </c:pt>
                <c:pt idx="10208">
                  <c:v>28244</c:v>
                </c:pt>
                <c:pt idx="10209">
                  <c:v>28243</c:v>
                </c:pt>
                <c:pt idx="10210">
                  <c:v>28242</c:v>
                </c:pt>
                <c:pt idx="10211">
                  <c:v>28241</c:v>
                </c:pt>
                <c:pt idx="10212">
                  <c:v>28240</c:v>
                </c:pt>
                <c:pt idx="10213">
                  <c:v>28237</c:v>
                </c:pt>
                <c:pt idx="10214">
                  <c:v>28236</c:v>
                </c:pt>
                <c:pt idx="10215">
                  <c:v>28235</c:v>
                </c:pt>
                <c:pt idx="10216">
                  <c:v>28234</c:v>
                </c:pt>
                <c:pt idx="10217">
                  <c:v>28233</c:v>
                </c:pt>
                <c:pt idx="10218">
                  <c:v>28230</c:v>
                </c:pt>
                <c:pt idx="10219">
                  <c:v>28229</c:v>
                </c:pt>
                <c:pt idx="10220">
                  <c:v>28228</c:v>
                </c:pt>
                <c:pt idx="10221">
                  <c:v>28227</c:v>
                </c:pt>
                <c:pt idx="10222">
                  <c:v>28226</c:v>
                </c:pt>
              </c:numCache>
            </c:numRef>
          </c:cat>
          <c:val>
            <c:numRef>
              <c:f>Sheet2!$B$2:$B$10224</c:f>
              <c:numCache>
                <c:formatCode>General</c:formatCode>
                <c:ptCount val="10223"/>
                <c:pt idx="0">
                  <c:v>2.7936000000000001</c:v>
                </c:pt>
                <c:pt idx="1">
                  <c:v>2.7789999999999999</c:v>
                </c:pt>
                <c:pt idx="2">
                  <c:v>2.7734999999999999</c:v>
                </c:pt>
                <c:pt idx="3">
                  <c:v>2.8319999999999999</c:v>
                </c:pt>
                <c:pt idx="4">
                  <c:v>2.8027000000000002</c:v>
                </c:pt>
                <c:pt idx="5">
                  <c:v>2.7753000000000001</c:v>
                </c:pt>
                <c:pt idx="6">
                  <c:v>2.7298</c:v>
                </c:pt>
                <c:pt idx="7">
                  <c:v>2.7389000000000001</c:v>
                </c:pt>
                <c:pt idx="8">
                  <c:v>2.7806999999999999</c:v>
                </c:pt>
                <c:pt idx="9">
                  <c:v>2.7753000000000001</c:v>
                </c:pt>
                <c:pt idx="10">
                  <c:v>2.8519999999999999</c:v>
                </c:pt>
                <c:pt idx="11">
                  <c:v>2.8134999999999999</c:v>
                </c:pt>
                <c:pt idx="12">
                  <c:v>2.8243999999999998</c:v>
                </c:pt>
                <c:pt idx="13">
                  <c:v>2.883</c:v>
                </c:pt>
                <c:pt idx="14">
                  <c:v>2.8959000000000001</c:v>
                </c:pt>
                <c:pt idx="15">
                  <c:v>2.8555000000000001</c:v>
                </c:pt>
                <c:pt idx="16">
                  <c:v>2.8445</c:v>
                </c:pt>
                <c:pt idx="17">
                  <c:v>2.8279999999999998</c:v>
                </c:pt>
                <c:pt idx="18">
                  <c:v>2.8170000000000002</c:v>
                </c:pt>
                <c:pt idx="19">
                  <c:v>2.8426</c:v>
                </c:pt>
                <c:pt idx="20">
                  <c:v>2.8681000000000001</c:v>
                </c:pt>
                <c:pt idx="21">
                  <c:v>2.8938000000000001</c:v>
                </c:pt>
                <c:pt idx="22">
                  <c:v>2.8571</c:v>
                </c:pt>
                <c:pt idx="23">
                  <c:v>2.8826999999999998</c:v>
                </c:pt>
                <c:pt idx="24">
                  <c:v>2.8862999999999999</c:v>
                </c:pt>
                <c:pt idx="25">
                  <c:v>2.8807999999999998</c:v>
                </c:pt>
                <c:pt idx="26">
                  <c:v>2.8643000000000001</c:v>
                </c:pt>
                <c:pt idx="27">
                  <c:v>2.8077999999999999</c:v>
                </c:pt>
                <c:pt idx="28">
                  <c:v>2.8605999999999998</c:v>
                </c:pt>
                <c:pt idx="29">
                  <c:v>2.8934000000000002</c:v>
                </c:pt>
                <c:pt idx="30">
                  <c:v>2.8622999999999998</c:v>
                </c:pt>
                <c:pt idx="31">
                  <c:v>2.8660000000000001</c:v>
                </c:pt>
                <c:pt idx="32">
                  <c:v>2.9207000000000001</c:v>
                </c:pt>
                <c:pt idx="33">
                  <c:v>2.95</c:v>
                </c:pt>
                <c:pt idx="34">
                  <c:v>2.8896000000000002</c:v>
                </c:pt>
                <c:pt idx="35">
                  <c:v>2.8748999999999998</c:v>
                </c:pt>
                <c:pt idx="36">
                  <c:v>2.9095</c:v>
                </c:pt>
                <c:pt idx="37">
                  <c:v>2.9022000000000001</c:v>
                </c:pt>
                <c:pt idx="38">
                  <c:v>2.8294000000000001</c:v>
                </c:pt>
                <c:pt idx="39">
                  <c:v>2.8584999999999998</c:v>
                </c:pt>
                <c:pt idx="40">
                  <c:v>2.8512</c:v>
                </c:pt>
                <c:pt idx="41">
                  <c:v>2.8239999999999998</c:v>
                </c:pt>
                <c:pt idx="42">
                  <c:v>2.8359000000000001</c:v>
                </c:pt>
                <c:pt idx="43">
                  <c:v>2.8016000000000001</c:v>
                </c:pt>
                <c:pt idx="44">
                  <c:v>2.7056</c:v>
                </c:pt>
                <c:pt idx="45">
                  <c:v>2.8411</c:v>
                </c:pt>
                <c:pt idx="46">
                  <c:v>2.7896000000000001</c:v>
                </c:pt>
                <c:pt idx="47">
                  <c:v>2.7050000000000001</c:v>
                </c:pt>
                <c:pt idx="48">
                  <c:v>2.7199</c:v>
                </c:pt>
                <c:pt idx="49">
                  <c:v>2.6936</c:v>
                </c:pt>
                <c:pt idx="50">
                  <c:v>2.6598999999999999</c:v>
                </c:pt>
                <c:pt idx="51">
                  <c:v>2.617</c:v>
                </c:pt>
                <c:pt idx="52">
                  <c:v>2.6465000000000001</c:v>
                </c:pt>
                <c:pt idx="53">
                  <c:v>2.6131000000000002</c:v>
                </c:pt>
                <c:pt idx="54">
                  <c:v>2.65</c:v>
                </c:pt>
                <c:pt idx="55">
                  <c:v>2.6591999999999998</c:v>
                </c:pt>
                <c:pt idx="56">
                  <c:v>2.6255999999999999</c:v>
                </c:pt>
                <c:pt idx="57">
                  <c:v>2.5903999999999998</c:v>
                </c:pt>
                <c:pt idx="58">
                  <c:v>2.5371000000000001</c:v>
                </c:pt>
                <c:pt idx="59">
                  <c:v>2.5461999999999998</c:v>
                </c:pt>
                <c:pt idx="60">
                  <c:v>2.5367000000000002</c:v>
                </c:pt>
                <c:pt idx="61">
                  <c:v>2.5568</c:v>
                </c:pt>
                <c:pt idx="62">
                  <c:v>2.5529999999999999</c:v>
                </c:pt>
                <c:pt idx="63">
                  <c:v>2.48</c:v>
                </c:pt>
                <c:pt idx="64">
                  <c:v>2.4763000000000002</c:v>
                </c:pt>
                <c:pt idx="65">
                  <c:v>2.4525000000000001</c:v>
                </c:pt>
                <c:pt idx="66">
                  <c:v>2.4470999999999998</c:v>
                </c:pt>
                <c:pt idx="67">
                  <c:v>2.4632999999999998</c:v>
                </c:pt>
                <c:pt idx="68">
                  <c:v>2.4054000000000002</c:v>
                </c:pt>
                <c:pt idx="69">
                  <c:v>2.4304999999999999</c:v>
                </c:pt>
                <c:pt idx="70">
                  <c:v>2.4106999999999998</c:v>
                </c:pt>
                <c:pt idx="71">
                  <c:v>2.4756</c:v>
                </c:pt>
                <c:pt idx="72">
                  <c:v>2.4809999999999999</c:v>
                </c:pt>
                <c:pt idx="73">
                  <c:v>2.4826000000000001</c:v>
                </c:pt>
                <c:pt idx="74">
                  <c:v>2.4969999999999999</c:v>
                </c:pt>
                <c:pt idx="75">
                  <c:v>2.4643999999999999</c:v>
                </c:pt>
                <c:pt idx="76">
                  <c:v>2.3942000000000001</c:v>
                </c:pt>
                <c:pt idx="77">
                  <c:v>2.3530000000000002</c:v>
                </c:pt>
                <c:pt idx="78">
                  <c:v>2.3492999999999999</c:v>
                </c:pt>
                <c:pt idx="79">
                  <c:v>2.3422000000000001</c:v>
                </c:pt>
                <c:pt idx="80">
                  <c:v>2.4011</c:v>
                </c:pt>
                <c:pt idx="81">
                  <c:v>2.3885999999999998</c:v>
                </c:pt>
                <c:pt idx="82">
                  <c:v>2.3759999999999999</c:v>
                </c:pt>
                <c:pt idx="83">
                  <c:v>2.3633999999999999</c:v>
                </c:pt>
                <c:pt idx="84">
                  <c:v>2.3384999999999998</c:v>
                </c:pt>
                <c:pt idx="85">
                  <c:v>2.3509000000000002</c:v>
                </c:pt>
                <c:pt idx="86">
                  <c:v>2.3723000000000001</c:v>
                </c:pt>
                <c:pt idx="87">
                  <c:v>2.3614999999999999</c:v>
                </c:pt>
                <c:pt idx="88">
                  <c:v>2.4097</c:v>
                </c:pt>
                <c:pt idx="89">
                  <c:v>2.3881999999999999</c:v>
                </c:pt>
                <c:pt idx="90">
                  <c:v>2.3277000000000001</c:v>
                </c:pt>
                <c:pt idx="91">
                  <c:v>2.3277000000000001</c:v>
                </c:pt>
                <c:pt idx="92">
                  <c:v>2.3418000000000001</c:v>
                </c:pt>
                <c:pt idx="93">
                  <c:v>2.3187000000000002</c:v>
                </c:pt>
                <c:pt idx="94">
                  <c:v>2.3559000000000001</c:v>
                </c:pt>
                <c:pt idx="95">
                  <c:v>2.3666</c:v>
                </c:pt>
                <c:pt idx="96">
                  <c:v>2.3435000000000001</c:v>
                </c:pt>
                <c:pt idx="97">
                  <c:v>2.3753000000000002</c:v>
                </c:pt>
                <c:pt idx="98">
                  <c:v>2.3222</c:v>
                </c:pt>
                <c:pt idx="99">
                  <c:v>2.3717000000000001</c:v>
                </c:pt>
                <c:pt idx="100">
                  <c:v>2.4055</c:v>
                </c:pt>
                <c:pt idx="101">
                  <c:v>2.3984000000000001</c:v>
                </c:pt>
                <c:pt idx="102">
                  <c:v>2.3416000000000001</c:v>
                </c:pt>
                <c:pt idx="103">
                  <c:v>2.3342999999999998</c:v>
                </c:pt>
                <c:pt idx="104">
                  <c:v>2.3144999999999998</c:v>
                </c:pt>
                <c:pt idx="105">
                  <c:v>2.3163</c:v>
                </c:pt>
                <c:pt idx="106">
                  <c:v>2.3325</c:v>
                </c:pt>
                <c:pt idx="107">
                  <c:v>2.3450000000000002</c:v>
                </c:pt>
                <c:pt idx="108">
                  <c:v>2.3721000000000001</c:v>
                </c:pt>
                <c:pt idx="109">
                  <c:v>2.3793000000000002</c:v>
                </c:pt>
                <c:pt idx="110">
                  <c:v>2.3683999999999998</c:v>
                </c:pt>
                <c:pt idx="111">
                  <c:v>2.4064000000000001</c:v>
                </c:pt>
                <c:pt idx="112">
                  <c:v>2.4609000000000001</c:v>
                </c:pt>
                <c:pt idx="113">
                  <c:v>2.4317000000000002</c:v>
                </c:pt>
                <c:pt idx="114">
                  <c:v>2.4188999999999998</c:v>
                </c:pt>
                <c:pt idx="115">
                  <c:v>2.3664000000000001</c:v>
                </c:pt>
                <c:pt idx="116">
                  <c:v>2.3845000000000001</c:v>
                </c:pt>
                <c:pt idx="117">
                  <c:v>2.3178000000000001</c:v>
                </c:pt>
                <c:pt idx="118">
                  <c:v>2.3464999999999998</c:v>
                </c:pt>
                <c:pt idx="119">
                  <c:v>2.2997999999999998</c:v>
                </c:pt>
                <c:pt idx="120">
                  <c:v>2.3033999999999999</c:v>
                </c:pt>
                <c:pt idx="121">
                  <c:v>2.2730000000000001</c:v>
                </c:pt>
                <c:pt idx="122">
                  <c:v>2.3176999999999999</c:v>
                </c:pt>
                <c:pt idx="123">
                  <c:v>2.3481000000000001</c:v>
                </c:pt>
                <c:pt idx="124">
                  <c:v>2.3607</c:v>
                </c:pt>
                <c:pt idx="125">
                  <c:v>2.3589000000000002</c:v>
                </c:pt>
                <c:pt idx="126">
                  <c:v>2.3479999999999999</c:v>
                </c:pt>
                <c:pt idx="127">
                  <c:v>2.3229000000000002</c:v>
                </c:pt>
                <c:pt idx="128">
                  <c:v>2.3229000000000002</c:v>
                </c:pt>
                <c:pt idx="129">
                  <c:v>2.3408000000000002</c:v>
                </c:pt>
                <c:pt idx="130">
                  <c:v>2.3336000000000001</c:v>
                </c:pt>
                <c:pt idx="131">
                  <c:v>2.3085</c:v>
                </c:pt>
                <c:pt idx="132">
                  <c:v>2.3102999999999998</c:v>
                </c:pt>
                <c:pt idx="133">
                  <c:v>2.2357</c:v>
                </c:pt>
                <c:pt idx="134">
                  <c:v>2.2198000000000002</c:v>
                </c:pt>
                <c:pt idx="135">
                  <c:v>2.2498999999999998</c:v>
                </c:pt>
                <c:pt idx="136">
                  <c:v>2.2765</c:v>
                </c:pt>
                <c:pt idx="137">
                  <c:v>2.2675999999999998</c:v>
                </c:pt>
                <c:pt idx="138">
                  <c:v>2.2446000000000002</c:v>
                </c:pt>
                <c:pt idx="139">
                  <c:v>2.2286999999999999</c:v>
                </c:pt>
                <c:pt idx="140">
                  <c:v>2.2023000000000001</c:v>
                </c:pt>
                <c:pt idx="141">
                  <c:v>2.1846999999999999</c:v>
                </c:pt>
                <c:pt idx="142">
                  <c:v>2.1882999999999999</c:v>
                </c:pt>
                <c:pt idx="143">
                  <c:v>2.1671999999999998</c:v>
                </c:pt>
                <c:pt idx="144">
                  <c:v>2.1305999999999998</c:v>
                </c:pt>
                <c:pt idx="145">
                  <c:v>2.0507</c:v>
                </c:pt>
                <c:pt idx="146">
                  <c:v>2.0387</c:v>
                </c:pt>
                <c:pt idx="147">
                  <c:v>2.1046</c:v>
                </c:pt>
                <c:pt idx="148">
                  <c:v>2.0596000000000001</c:v>
                </c:pt>
                <c:pt idx="149">
                  <c:v>2.1657000000000002</c:v>
                </c:pt>
                <c:pt idx="150">
                  <c:v>2.117</c:v>
                </c:pt>
                <c:pt idx="151">
                  <c:v>2.1309</c:v>
                </c:pt>
                <c:pt idx="152">
                  <c:v>2.1292</c:v>
                </c:pt>
                <c:pt idx="153">
                  <c:v>2.1570999999999998</c:v>
                </c:pt>
                <c:pt idx="154">
                  <c:v>2.1659000000000002</c:v>
                </c:pt>
                <c:pt idx="155">
                  <c:v>2.1939000000000002</c:v>
                </c:pt>
                <c:pt idx="156">
                  <c:v>2.1659999999999999</c:v>
                </c:pt>
                <c:pt idx="157">
                  <c:v>2.2130999999999998</c:v>
                </c:pt>
                <c:pt idx="158">
                  <c:v>2.1817000000000002</c:v>
                </c:pt>
                <c:pt idx="159">
                  <c:v>2.1939000000000002</c:v>
                </c:pt>
                <c:pt idx="160">
                  <c:v>2.1852999999999998</c:v>
                </c:pt>
                <c:pt idx="161">
                  <c:v>2.222</c:v>
                </c:pt>
                <c:pt idx="162">
                  <c:v>2.2728000000000002</c:v>
                </c:pt>
                <c:pt idx="163">
                  <c:v>2.2185000000000001</c:v>
                </c:pt>
                <c:pt idx="164">
                  <c:v>2.1888000000000001</c:v>
                </c:pt>
                <c:pt idx="165">
                  <c:v>2.1974999999999998</c:v>
                </c:pt>
                <c:pt idx="166">
                  <c:v>2.2475999999999998</c:v>
                </c:pt>
                <c:pt idx="167">
                  <c:v>2.2618999999999998</c:v>
                </c:pt>
                <c:pt idx="168">
                  <c:v>2.2530000000000001</c:v>
                </c:pt>
                <c:pt idx="169">
                  <c:v>2.262</c:v>
                </c:pt>
                <c:pt idx="170">
                  <c:v>2.2212000000000001</c:v>
                </c:pt>
                <c:pt idx="171">
                  <c:v>2.2709999999999999</c:v>
                </c:pt>
                <c:pt idx="172">
                  <c:v>2.2532000000000001</c:v>
                </c:pt>
                <c:pt idx="173">
                  <c:v>2.2942</c:v>
                </c:pt>
                <c:pt idx="174">
                  <c:v>2.2888999999999999</c:v>
                </c:pt>
                <c:pt idx="175">
                  <c:v>2.3102999999999998</c:v>
                </c:pt>
                <c:pt idx="176">
                  <c:v>2.2871999999999999</c:v>
                </c:pt>
                <c:pt idx="177">
                  <c:v>2.3353999999999999</c:v>
                </c:pt>
                <c:pt idx="178">
                  <c:v>2.2551999999999999</c:v>
                </c:pt>
                <c:pt idx="179">
                  <c:v>2.2374999999999998</c:v>
                </c:pt>
                <c:pt idx="180">
                  <c:v>2.2589000000000001</c:v>
                </c:pt>
                <c:pt idx="181">
                  <c:v>2.2696000000000001</c:v>
                </c:pt>
                <c:pt idx="182">
                  <c:v>2.2589999999999999</c:v>
                </c:pt>
                <c:pt idx="183">
                  <c:v>2.3140999999999998</c:v>
                </c:pt>
                <c:pt idx="184">
                  <c:v>2.3319000000000001</c:v>
                </c:pt>
                <c:pt idx="185">
                  <c:v>2.3443999999999998</c:v>
                </c:pt>
                <c:pt idx="186">
                  <c:v>2.3176999999999999</c:v>
                </c:pt>
                <c:pt idx="187">
                  <c:v>2.3605</c:v>
                </c:pt>
                <c:pt idx="188">
                  <c:v>2.3730000000000002</c:v>
                </c:pt>
                <c:pt idx="189">
                  <c:v>2.3856000000000002</c:v>
                </c:pt>
                <c:pt idx="190">
                  <c:v>2.3658999999999999</c:v>
                </c:pt>
                <c:pt idx="191">
                  <c:v>2.3231999999999999</c:v>
                </c:pt>
                <c:pt idx="192">
                  <c:v>2.3498999999999999</c:v>
                </c:pt>
                <c:pt idx="193">
                  <c:v>2.3037000000000001</c:v>
                </c:pt>
                <c:pt idx="194">
                  <c:v>2.2665999999999999</c:v>
                </c:pt>
                <c:pt idx="195">
                  <c:v>2.2279</c:v>
                </c:pt>
                <c:pt idx="196">
                  <c:v>2.2050999999999998</c:v>
                </c:pt>
                <c:pt idx="197">
                  <c:v>2.137</c:v>
                </c:pt>
                <c:pt idx="198">
                  <c:v>2.1423000000000001</c:v>
                </c:pt>
                <c:pt idx="199">
                  <c:v>2.1476999999999999</c:v>
                </c:pt>
                <c:pt idx="200">
                  <c:v>2.1634000000000002</c:v>
                </c:pt>
                <c:pt idx="201">
                  <c:v>2.1564999999999999</c:v>
                </c:pt>
                <c:pt idx="202">
                  <c:v>2.1879</c:v>
                </c:pt>
                <c:pt idx="203">
                  <c:v>2.1514000000000002</c:v>
                </c:pt>
                <c:pt idx="204">
                  <c:v>2.1637</c:v>
                </c:pt>
                <c:pt idx="205">
                  <c:v>2.1255999999999999</c:v>
                </c:pt>
                <c:pt idx="206">
                  <c:v>2.2109000000000001</c:v>
                </c:pt>
                <c:pt idx="207">
                  <c:v>2.2145000000000001</c:v>
                </c:pt>
                <c:pt idx="208">
                  <c:v>2.2004999999999999</c:v>
                </c:pt>
                <c:pt idx="209">
                  <c:v>2.1884999999999999</c:v>
                </c:pt>
                <c:pt idx="210">
                  <c:v>2.1728999999999998</c:v>
                </c:pt>
                <c:pt idx="211">
                  <c:v>2.1450999999999998</c:v>
                </c:pt>
                <c:pt idx="212">
                  <c:v>2.1817000000000002</c:v>
                </c:pt>
                <c:pt idx="213">
                  <c:v>2.1591</c:v>
                </c:pt>
                <c:pt idx="214">
                  <c:v>2.2113999999999998</c:v>
                </c:pt>
                <c:pt idx="215">
                  <c:v>2.2027999999999999</c:v>
                </c:pt>
                <c:pt idx="216">
                  <c:v>2.2098</c:v>
                </c:pt>
                <c:pt idx="217">
                  <c:v>2.2465000000000002</c:v>
                </c:pt>
                <c:pt idx="218">
                  <c:v>2.2553999999999998</c:v>
                </c:pt>
                <c:pt idx="219">
                  <c:v>2.2502</c:v>
                </c:pt>
                <c:pt idx="220">
                  <c:v>2.2799</c:v>
                </c:pt>
                <c:pt idx="221">
                  <c:v>2.2536999999999998</c:v>
                </c:pt>
                <c:pt idx="222">
                  <c:v>2.2345999999999999</c:v>
                </c:pt>
                <c:pt idx="223">
                  <c:v>2.2294</c:v>
                </c:pt>
                <c:pt idx="224">
                  <c:v>2.2242999999999999</c:v>
                </c:pt>
                <c:pt idx="225">
                  <c:v>2.3256999999999999</c:v>
                </c:pt>
                <c:pt idx="226">
                  <c:v>2.3433000000000002</c:v>
                </c:pt>
                <c:pt idx="227">
                  <c:v>2.3256999999999999</c:v>
                </c:pt>
                <c:pt idx="228">
                  <c:v>2.3874</c:v>
                </c:pt>
                <c:pt idx="229">
                  <c:v>2.4140999999999999</c:v>
                </c:pt>
                <c:pt idx="230">
                  <c:v>2.3976999999999999</c:v>
                </c:pt>
                <c:pt idx="231">
                  <c:v>2.3868</c:v>
                </c:pt>
                <c:pt idx="232">
                  <c:v>2.3487</c:v>
                </c:pt>
                <c:pt idx="233">
                  <c:v>2.3540999999999999</c:v>
                </c:pt>
                <c:pt idx="234">
                  <c:v>2.3180000000000001</c:v>
                </c:pt>
                <c:pt idx="235">
                  <c:v>2.2803</c:v>
                </c:pt>
                <c:pt idx="236">
                  <c:v>2.3180000000000001</c:v>
                </c:pt>
                <c:pt idx="237">
                  <c:v>2.2801999999999998</c:v>
                </c:pt>
                <c:pt idx="238">
                  <c:v>2.2946</c:v>
                </c:pt>
                <c:pt idx="239">
                  <c:v>2.3035000000000001</c:v>
                </c:pt>
                <c:pt idx="240">
                  <c:v>2.3321999999999998</c:v>
                </c:pt>
                <c:pt idx="241">
                  <c:v>2.2730000000000001</c:v>
                </c:pt>
                <c:pt idx="242">
                  <c:v>2.2480000000000002</c:v>
                </c:pt>
                <c:pt idx="243">
                  <c:v>2.2320000000000002</c:v>
                </c:pt>
                <c:pt idx="244">
                  <c:v>2.2143000000000002</c:v>
                </c:pt>
                <c:pt idx="245">
                  <c:v>2.1682000000000001</c:v>
                </c:pt>
                <c:pt idx="246">
                  <c:v>2.2498</c:v>
                </c:pt>
                <c:pt idx="247">
                  <c:v>2.2374000000000001</c:v>
                </c:pt>
                <c:pt idx="248">
                  <c:v>2.2391999999999999</c:v>
                </c:pt>
                <c:pt idx="249">
                  <c:v>2.2961999999999998</c:v>
                </c:pt>
                <c:pt idx="250">
                  <c:v>2.3660999999999999</c:v>
                </c:pt>
                <c:pt idx="251">
                  <c:v>2.3822000000000001</c:v>
                </c:pt>
                <c:pt idx="252">
                  <c:v>2.3408000000000002</c:v>
                </c:pt>
                <c:pt idx="253">
                  <c:v>2.3353999999999999</c:v>
                </c:pt>
                <c:pt idx="254">
                  <c:v>2.3605</c:v>
                </c:pt>
                <c:pt idx="255">
                  <c:v>2.3193000000000001</c:v>
                </c:pt>
                <c:pt idx="256">
                  <c:v>2.3874</c:v>
                </c:pt>
                <c:pt idx="257">
                  <c:v>2.4197000000000002</c:v>
                </c:pt>
                <c:pt idx="258">
                  <c:v>2.3765000000000001</c:v>
                </c:pt>
                <c:pt idx="259">
                  <c:v>2.4178000000000002</c:v>
                </c:pt>
                <c:pt idx="260">
                  <c:v>2.3782000000000001</c:v>
                </c:pt>
                <c:pt idx="261">
                  <c:v>2.4123000000000001</c:v>
                </c:pt>
                <c:pt idx="262">
                  <c:v>2.4194</c:v>
                </c:pt>
                <c:pt idx="263">
                  <c:v>2.4049999999999998</c:v>
                </c:pt>
                <c:pt idx="264">
                  <c:v>2.4175</c:v>
                </c:pt>
                <c:pt idx="265">
                  <c:v>2.4607000000000001</c:v>
                </c:pt>
                <c:pt idx="266">
                  <c:v>2.5005000000000002</c:v>
                </c:pt>
                <c:pt idx="267">
                  <c:v>2.5402</c:v>
                </c:pt>
                <c:pt idx="268">
                  <c:v>2.4929999999999999</c:v>
                </c:pt>
                <c:pt idx="269">
                  <c:v>2.6002000000000001</c:v>
                </c:pt>
                <c:pt idx="270">
                  <c:v>2.6257999999999999</c:v>
                </c:pt>
                <c:pt idx="271">
                  <c:v>2.5745</c:v>
                </c:pt>
                <c:pt idx="272">
                  <c:v>2.6053000000000002</c:v>
                </c:pt>
                <c:pt idx="273">
                  <c:v>2.5596999999999999</c:v>
                </c:pt>
                <c:pt idx="274">
                  <c:v>2.5179</c:v>
                </c:pt>
                <c:pt idx="275">
                  <c:v>2.4996999999999998</c:v>
                </c:pt>
                <c:pt idx="276">
                  <c:v>2.4780000000000002</c:v>
                </c:pt>
                <c:pt idx="277">
                  <c:v>2.4779</c:v>
                </c:pt>
                <c:pt idx="278">
                  <c:v>2.4525999999999999</c:v>
                </c:pt>
                <c:pt idx="279">
                  <c:v>2.3898999999999999</c:v>
                </c:pt>
                <c:pt idx="280">
                  <c:v>2.3650000000000002</c:v>
                </c:pt>
                <c:pt idx="281">
                  <c:v>2.3117000000000001</c:v>
                </c:pt>
                <c:pt idx="282">
                  <c:v>2.3719999999999999</c:v>
                </c:pt>
                <c:pt idx="283">
                  <c:v>2.4129</c:v>
                </c:pt>
                <c:pt idx="284">
                  <c:v>2.4289999999999998</c:v>
                </c:pt>
                <c:pt idx="285">
                  <c:v>2.4146000000000001</c:v>
                </c:pt>
                <c:pt idx="286">
                  <c:v>2.4466999999999999</c:v>
                </c:pt>
                <c:pt idx="287">
                  <c:v>2.4931999999999999</c:v>
                </c:pt>
                <c:pt idx="288">
                  <c:v>2.4698000000000002</c:v>
                </c:pt>
                <c:pt idx="289">
                  <c:v>2.4358</c:v>
                </c:pt>
                <c:pt idx="290">
                  <c:v>2.4073000000000002</c:v>
                </c:pt>
                <c:pt idx="291">
                  <c:v>2.3948</c:v>
                </c:pt>
                <c:pt idx="292">
                  <c:v>2.3363</c:v>
                </c:pt>
                <c:pt idx="293">
                  <c:v>2.3931</c:v>
                </c:pt>
                <c:pt idx="294">
                  <c:v>2.4077000000000002</c:v>
                </c:pt>
                <c:pt idx="295">
                  <c:v>2.4647999999999999</c:v>
                </c:pt>
                <c:pt idx="296">
                  <c:v>2.4737</c:v>
                </c:pt>
                <c:pt idx="297">
                  <c:v>2.4699</c:v>
                </c:pt>
                <c:pt idx="298">
                  <c:v>2.4531000000000001</c:v>
                </c:pt>
                <c:pt idx="299">
                  <c:v>2.4881000000000002</c:v>
                </c:pt>
                <c:pt idx="300">
                  <c:v>2.4843000000000002</c:v>
                </c:pt>
                <c:pt idx="301">
                  <c:v>2.5043000000000002</c:v>
                </c:pt>
                <c:pt idx="302">
                  <c:v>2.5116000000000001</c:v>
                </c:pt>
                <c:pt idx="303">
                  <c:v>2.4651999999999998</c:v>
                </c:pt>
                <c:pt idx="304">
                  <c:v>2.3971</c:v>
                </c:pt>
                <c:pt idx="305">
                  <c:v>2.4668000000000001</c:v>
                </c:pt>
                <c:pt idx="306">
                  <c:v>2.4739</c:v>
                </c:pt>
                <c:pt idx="307">
                  <c:v>2.4296000000000002</c:v>
                </c:pt>
                <c:pt idx="308">
                  <c:v>2.3252999999999999</c:v>
                </c:pt>
                <c:pt idx="309">
                  <c:v>2.3963999999999999</c:v>
                </c:pt>
                <c:pt idx="310">
                  <c:v>2.3631000000000002</c:v>
                </c:pt>
                <c:pt idx="311">
                  <c:v>2.3721000000000001</c:v>
                </c:pt>
                <c:pt idx="312">
                  <c:v>2.3757000000000001</c:v>
                </c:pt>
                <c:pt idx="313">
                  <c:v>2.3647</c:v>
                </c:pt>
                <c:pt idx="314">
                  <c:v>2.4192999999999998</c:v>
                </c:pt>
                <c:pt idx="315">
                  <c:v>2.3443000000000001</c:v>
                </c:pt>
                <c:pt idx="316">
                  <c:v>2.4390000000000001</c:v>
                </c:pt>
                <c:pt idx="317">
                  <c:v>2.4443999999999999</c:v>
                </c:pt>
                <c:pt idx="318">
                  <c:v>2.4443000000000001</c:v>
                </c:pt>
                <c:pt idx="319">
                  <c:v>2.4750000000000001</c:v>
                </c:pt>
                <c:pt idx="320">
                  <c:v>2.508</c:v>
                </c:pt>
                <c:pt idx="321">
                  <c:v>2.5596000000000001</c:v>
                </c:pt>
                <c:pt idx="322">
                  <c:v>2.5373000000000001</c:v>
                </c:pt>
                <c:pt idx="323">
                  <c:v>2.5514999999999999</c:v>
                </c:pt>
                <c:pt idx="324">
                  <c:v>2.5348000000000002</c:v>
                </c:pt>
                <c:pt idx="325">
                  <c:v>2.5586000000000002</c:v>
                </c:pt>
                <c:pt idx="326">
                  <c:v>2.5381999999999998</c:v>
                </c:pt>
                <c:pt idx="327">
                  <c:v>2.5916000000000001</c:v>
                </c:pt>
                <c:pt idx="328">
                  <c:v>2.5966999999999998</c:v>
                </c:pt>
                <c:pt idx="329">
                  <c:v>2.5707</c:v>
                </c:pt>
                <c:pt idx="330">
                  <c:v>2.4712999999999998</c:v>
                </c:pt>
                <c:pt idx="331">
                  <c:v>2.4712000000000001</c:v>
                </c:pt>
                <c:pt idx="332">
                  <c:v>2.4674999999999998</c:v>
                </c:pt>
                <c:pt idx="333">
                  <c:v>2.4070999999999998</c:v>
                </c:pt>
                <c:pt idx="334">
                  <c:v>2.3401000000000001</c:v>
                </c:pt>
                <c:pt idx="335">
                  <c:v>2.3887</c:v>
                </c:pt>
                <c:pt idx="336">
                  <c:v>2.3940999999999999</c:v>
                </c:pt>
                <c:pt idx="337">
                  <c:v>2.3831000000000002</c:v>
                </c:pt>
                <c:pt idx="338">
                  <c:v>2.4481000000000002</c:v>
                </c:pt>
                <c:pt idx="339">
                  <c:v>2.3809</c:v>
                </c:pt>
                <c:pt idx="340">
                  <c:v>2.2909999999999999</c:v>
                </c:pt>
                <c:pt idx="341">
                  <c:v>2.3123999999999998</c:v>
                </c:pt>
                <c:pt idx="342">
                  <c:v>2.3572000000000002</c:v>
                </c:pt>
                <c:pt idx="343">
                  <c:v>2.3498000000000001</c:v>
                </c:pt>
                <c:pt idx="344">
                  <c:v>2.3119000000000001</c:v>
                </c:pt>
                <c:pt idx="345">
                  <c:v>2.3153999999999999</c:v>
                </c:pt>
                <c:pt idx="346">
                  <c:v>2.3548</c:v>
                </c:pt>
                <c:pt idx="347">
                  <c:v>2.3026</c:v>
                </c:pt>
                <c:pt idx="348">
                  <c:v>2.2225000000000001</c:v>
                </c:pt>
                <c:pt idx="349">
                  <c:v>2.2189000000000001</c:v>
                </c:pt>
                <c:pt idx="350">
                  <c:v>2.2614000000000001</c:v>
                </c:pt>
                <c:pt idx="351">
                  <c:v>2.1501000000000001</c:v>
                </c:pt>
                <c:pt idx="352">
                  <c:v>2.0571000000000002</c:v>
                </c:pt>
                <c:pt idx="353">
                  <c:v>1.8547</c:v>
                </c:pt>
                <c:pt idx="354">
                  <c:v>1.8261000000000001</c:v>
                </c:pt>
                <c:pt idx="355">
                  <c:v>1.7762</c:v>
                </c:pt>
                <c:pt idx="356">
                  <c:v>1.8115000000000001</c:v>
                </c:pt>
                <c:pt idx="357">
                  <c:v>1.8025</c:v>
                </c:pt>
                <c:pt idx="358">
                  <c:v>1.8273999999999999</c:v>
                </c:pt>
                <c:pt idx="359">
                  <c:v>1.8254999999999999</c:v>
                </c:pt>
                <c:pt idx="360">
                  <c:v>1.8468</c:v>
                </c:pt>
                <c:pt idx="361">
                  <c:v>1.8535999999999999</c:v>
                </c:pt>
                <c:pt idx="362">
                  <c:v>1.7930999999999999</c:v>
                </c:pt>
                <c:pt idx="363">
                  <c:v>1.756</c:v>
                </c:pt>
                <c:pt idx="364">
                  <c:v>1.7646999999999999</c:v>
                </c:pt>
                <c:pt idx="365">
                  <c:v>1.7346999999999999</c:v>
                </c:pt>
                <c:pt idx="366">
                  <c:v>1.7556</c:v>
                </c:pt>
                <c:pt idx="367">
                  <c:v>1.7432000000000001</c:v>
                </c:pt>
                <c:pt idx="368">
                  <c:v>1.7379</c:v>
                </c:pt>
                <c:pt idx="369">
                  <c:v>1.766</c:v>
                </c:pt>
                <c:pt idx="370">
                  <c:v>1.7977000000000001</c:v>
                </c:pt>
                <c:pt idx="371">
                  <c:v>1.7411000000000001</c:v>
                </c:pt>
                <c:pt idx="372">
                  <c:v>1.7692000000000001</c:v>
                </c:pt>
                <c:pt idx="373">
                  <c:v>1.7638</c:v>
                </c:pt>
                <c:pt idx="374">
                  <c:v>1.7181</c:v>
                </c:pt>
                <c:pt idx="375">
                  <c:v>1.7372000000000001</c:v>
                </c:pt>
                <c:pt idx="376">
                  <c:v>1.7020999999999999</c:v>
                </c:pt>
                <c:pt idx="377">
                  <c:v>1.6863999999999999</c:v>
                </c:pt>
                <c:pt idx="378">
                  <c:v>1.6221000000000001</c:v>
                </c:pt>
                <c:pt idx="379">
                  <c:v>1.5944</c:v>
                </c:pt>
                <c:pt idx="380">
                  <c:v>1.5599000000000001</c:v>
                </c:pt>
                <c:pt idx="381">
                  <c:v>1.5719000000000001</c:v>
                </c:pt>
                <c:pt idx="382">
                  <c:v>1.5564</c:v>
                </c:pt>
                <c:pt idx="383">
                  <c:v>1.5839000000000001</c:v>
                </c:pt>
                <c:pt idx="384">
                  <c:v>1.6184000000000001</c:v>
                </c:pt>
                <c:pt idx="385">
                  <c:v>1.6183000000000001</c:v>
                </c:pt>
                <c:pt idx="386">
                  <c:v>1.6511</c:v>
                </c:pt>
                <c:pt idx="387">
                  <c:v>1.6892</c:v>
                </c:pt>
                <c:pt idx="388">
                  <c:v>1.7118</c:v>
                </c:pt>
                <c:pt idx="389">
                  <c:v>1.6926000000000001</c:v>
                </c:pt>
                <c:pt idx="390">
                  <c:v>1.6907000000000001</c:v>
                </c:pt>
                <c:pt idx="391">
                  <c:v>1.6976</c:v>
                </c:pt>
                <c:pt idx="392">
                  <c:v>1.7271000000000001</c:v>
                </c:pt>
                <c:pt idx="393">
                  <c:v>1.6629</c:v>
                </c:pt>
                <c:pt idx="394">
                  <c:v>1.6749000000000001</c:v>
                </c:pt>
                <c:pt idx="395">
                  <c:v>1.599</c:v>
                </c:pt>
                <c:pt idx="396">
                  <c:v>1.5390999999999999</c:v>
                </c:pt>
                <c:pt idx="397">
                  <c:v>1.534</c:v>
                </c:pt>
                <c:pt idx="398">
                  <c:v>1.6024</c:v>
                </c:pt>
                <c:pt idx="399">
                  <c:v>1.5681</c:v>
                </c:pt>
                <c:pt idx="400">
                  <c:v>1.58</c:v>
                </c:pt>
                <c:pt idx="401">
                  <c:v>1.5663</c:v>
                </c:pt>
                <c:pt idx="402">
                  <c:v>1.5595000000000001</c:v>
                </c:pt>
                <c:pt idx="403">
                  <c:v>1.6295999999999999</c:v>
                </c:pt>
                <c:pt idx="404">
                  <c:v>1.5730999999999999</c:v>
                </c:pt>
                <c:pt idx="405">
                  <c:v>1.5610999999999999</c:v>
                </c:pt>
                <c:pt idx="406">
                  <c:v>1.5458000000000001</c:v>
                </c:pt>
                <c:pt idx="407">
                  <c:v>1.5424</c:v>
                </c:pt>
                <c:pt idx="408">
                  <c:v>1.5781000000000001</c:v>
                </c:pt>
                <c:pt idx="409">
                  <c:v>1.5356000000000001</c:v>
                </c:pt>
                <c:pt idx="410">
                  <c:v>1.5490999999999999</c:v>
                </c:pt>
                <c:pt idx="411">
                  <c:v>1.5746</c:v>
                </c:pt>
                <c:pt idx="412">
                  <c:v>1.5576000000000001</c:v>
                </c:pt>
                <c:pt idx="413">
                  <c:v>1.5135000000000001</c:v>
                </c:pt>
                <c:pt idx="414">
                  <c:v>1.5592999999999999</c:v>
                </c:pt>
                <c:pt idx="415">
                  <c:v>1.5074000000000001</c:v>
                </c:pt>
                <c:pt idx="416">
                  <c:v>1.5469999999999999</c:v>
                </c:pt>
                <c:pt idx="417">
                  <c:v>1.5920000000000001</c:v>
                </c:pt>
                <c:pt idx="418">
                  <c:v>1.5885</c:v>
                </c:pt>
                <c:pt idx="419">
                  <c:v>1.5007999999999999</c:v>
                </c:pt>
                <c:pt idx="420">
                  <c:v>1.542</c:v>
                </c:pt>
                <c:pt idx="421">
                  <c:v>1.5558000000000001</c:v>
                </c:pt>
                <c:pt idx="422">
                  <c:v>1.5214000000000001</c:v>
                </c:pt>
                <c:pt idx="423">
                  <c:v>1.4531000000000001</c:v>
                </c:pt>
                <c:pt idx="424">
                  <c:v>1.5044</c:v>
                </c:pt>
                <c:pt idx="425">
                  <c:v>1.4976</c:v>
                </c:pt>
                <c:pt idx="426">
                  <c:v>1.5610999999999999</c:v>
                </c:pt>
                <c:pt idx="427">
                  <c:v>1.5730999999999999</c:v>
                </c:pt>
                <c:pt idx="428">
                  <c:v>1.5663</c:v>
                </c:pt>
                <c:pt idx="429">
                  <c:v>1.556</c:v>
                </c:pt>
                <c:pt idx="430">
                  <c:v>1.5801000000000001</c:v>
                </c:pt>
                <c:pt idx="431">
                  <c:v>1.5526</c:v>
                </c:pt>
                <c:pt idx="432">
                  <c:v>1.5818000000000001</c:v>
                </c:pt>
                <c:pt idx="433">
                  <c:v>1.5508999999999999</c:v>
                </c:pt>
                <c:pt idx="434">
                  <c:v>1.5356000000000001</c:v>
                </c:pt>
                <c:pt idx="435">
                  <c:v>1.4742999999999999</c:v>
                </c:pt>
                <c:pt idx="436">
                  <c:v>1.51</c:v>
                </c:pt>
                <c:pt idx="437">
                  <c:v>1.4302999999999999</c:v>
                </c:pt>
                <c:pt idx="438">
                  <c:v>1.3579000000000001</c:v>
                </c:pt>
                <c:pt idx="439">
                  <c:v>1.385</c:v>
                </c:pt>
                <c:pt idx="440">
                  <c:v>1.3682000000000001</c:v>
                </c:pt>
                <c:pt idx="441">
                  <c:v>1.375</c:v>
                </c:pt>
                <c:pt idx="442">
                  <c:v>1.4440999999999999</c:v>
                </c:pt>
                <c:pt idx="443">
                  <c:v>1.4697</c:v>
                </c:pt>
                <c:pt idx="444">
                  <c:v>1.5155000000000001</c:v>
                </c:pt>
                <c:pt idx="445">
                  <c:v>1.4663999999999999</c:v>
                </c:pt>
                <c:pt idx="446">
                  <c:v>1.4377</c:v>
                </c:pt>
                <c:pt idx="447">
                  <c:v>1.5599000000000001</c:v>
                </c:pt>
                <c:pt idx="448">
                  <c:v>1.7458</c:v>
                </c:pt>
                <c:pt idx="449">
                  <c:v>1.6852</c:v>
                </c:pt>
                <c:pt idx="450">
                  <c:v>1.7059</c:v>
                </c:pt>
                <c:pt idx="451">
                  <c:v>1.6886000000000001</c:v>
                </c:pt>
                <c:pt idx="452">
                  <c:v>1.6077999999999999</c:v>
                </c:pt>
                <c:pt idx="453">
                  <c:v>1.5788</c:v>
                </c:pt>
                <c:pt idx="454">
                  <c:v>1.5720000000000001</c:v>
                </c:pt>
                <c:pt idx="455">
                  <c:v>1.613</c:v>
                </c:pt>
                <c:pt idx="456">
                  <c:v>1.6095999999999999</c:v>
                </c:pt>
                <c:pt idx="457">
                  <c:v>1.6404000000000001</c:v>
                </c:pt>
                <c:pt idx="458">
                  <c:v>1.6867000000000001</c:v>
                </c:pt>
                <c:pt idx="459">
                  <c:v>1.7021999999999999</c:v>
                </c:pt>
                <c:pt idx="460">
                  <c:v>1.7177</c:v>
                </c:pt>
                <c:pt idx="461">
                  <c:v>1.7366999999999999</c:v>
                </c:pt>
                <c:pt idx="462">
                  <c:v>1.7003999999999999</c:v>
                </c:pt>
                <c:pt idx="463">
                  <c:v>1.7988999999999999</c:v>
                </c:pt>
                <c:pt idx="464">
                  <c:v>1.8353999999999999</c:v>
                </c:pt>
                <c:pt idx="465">
                  <c:v>1.8458000000000001</c:v>
                </c:pt>
                <c:pt idx="466">
                  <c:v>1.851</c:v>
                </c:pt>
                <c:pt idx="467">
                  <c:v>1.8282</c:v>
                </c:pt>
                <c:pt idx="468">
                  <c:v>1.8664000000000001</c:v>
                </c:pt>
                <c:pt idx="469">
                  <c:v>1.8629</c:v>
                </c:pt>
                <c:pt idx="470">
                  <c:v>1.835</c:v>
                </c:pt>
                <c:pt idx="471">
                  <c:v>1.8384</c:v>
                </c:pt>
                <c:pt idx="472">
                  <c:v>1.8487</c:v>
                </c:pt>
                <c:pt idx="473">
                  <c:v>1.8537999999999999</c:v>
                </c:pt>
                <c:pt idx="474">
                  <c:v>1.7723</c:v>
                </c:pt>
                <c:pt idx="475">
                  <c:v>1.7533000000000001</c:v>
                </c:pt>
                <c:pt idx="476">
                  <c:v>1.7000999999999999</c:v>
                </c:pt>
                <c:pt idx="477">
                  <c:v>1.7516</c:v>
                </c:pt>
                <c:pt idx="478">
                  <c:v>1.7366999999999999</c:v>
                </c:pt>
                <c:pt idx="479">
                  <c:v>1.7613000000000001</c:v>
                </c:pt>
                <c:pt idx="480">
                  <c:v>1.7506999999999999</c:v>
                </c:pt>
                <c:pt idx="481">
                  <c:v>1.7788999999999999</c:v>
                </c:pt>
                <c:pt idx="482">
                  <c:v>1.7453000000000001</c:v>
                </c:pt>
                <c:pt idx="483">
                  <c:v>1.7751999999999999</c:v>
                </c:pt>
                <c:pt idx="484">
                  <c:v>1.7963</c:v>
                </c:pt>
                <c:pt idx="485">
                  <c:v>1.8723000000000001</c:v>
                </c:pt>
                <c:pt idx="486">
                  <c:v>1.8332999999999999</c:v>
                </c:pt>
                <c:pt idx="487">
                  <c:v>1.8243</c:v>
                </c:pt>
                <c:pt idx="488">
                  <c:v>1.8507</c:v>
                </c:pt>
                <c:pt idx="489">
                  <c:v>1.9271</c:v>
                </c:pt>
                <c:pt idx="490">
                  <c:v>1.9128000000000001</c:v>
                </c:pt>
                <c:pt idx="491">
                  <c:v>1.8877999999999999</c:v>
                </c:pt>
                <c:pt idx="492">
                  <c:v>1.861</c:v>
                </c:pt>
                <c:pt idx="493">
                  <c:v>1.845</c:v>
                </c:pt>
                <c:pt idx="494">
                  <c:v>1.7850999999999999</c:v>
                </c:pt>
                <c:pt idx="495">
                  <c:v>1.7710999999999999</c:v>
                </c:pt>
                <c:pt idx="496">
                  <c:v>1.7518</c:v>
                </c:pt>
                <c:pt idx="497">
                  <c:v>1.7919</c:v>
                </c:pt>
                <c:pt idx="498">
                  <c:v>1.7639</c:v>
                </c:pt>
                <c:pt idx="499">
                  <c:v>1.7761</c:v>
                </c:pt>
                <c:pt idx="500">
                  <c:v>1.7254</c:v>
                </c:pt>
                <c:pt idx="501">
                  <c:v>1.7166999999999999</c:v>
                </c:pt>
                <c:pt idx="502">
                  <c:v>1.6889000000000001</c:v>
                </c:pt>
                <c:pt idx="503">
                  <c:v>1.7548999999999999</c:v>
                </c:pt>
                <c:pt idx="504">
                  <c:v>1.7201</c:v>
                </c:pt>
                <c:pt idx="505">
                  <c:v>1.7618</c:v>
                </c:pt>
                <c:pt idx="506">
                  <c:v>1.7705</c:v>
                </c:pt>
                <c:pt idx="507">
                  <c:v>1.7686999999999999</c:v>
                </c:pt>
                <c:pt idx="508">
                  <c:v>1.8228</c:v>
                </c:pt>
                <c:pt idx="509">
                  <c:v>1.8035000000000001</c:v>
                </c:pt>
                <c:pt idx="510">
                  <c:v>1.8859999999999999</c:v>
                </c:pt>
                <c:pt idx="511">
                  <c:v>1.9</c:v>
                </c:pt>
                <c:pt idx="512">
                  <c:v>1.8786</c:v>
                </c:pt>
                <c:pt idx="513">
                  <c:v>1.9402999999999999</c:v>
                </c:pt>
                <c:pt idx="514">
                  <c:v>1.9155</c:v>
                </c:pt>
                <c:pt idx="515">
                  <c:v>1.8732</c:v>
                </c:pt>
                <c:pt idx="516">
                  <c:v>1.8957999999999999</c:v>
                </c:pt>
                <c:pt idx="517">
                  <c:v>1.9080999999999999</c:v>
                </c:pt>
                <c:pt idx="518">
                  <c:v>1.9699</c:v>
                </c:pt>
                <c:pt idx="519">
                  <c:v>1.9592000000000001</c:v>
                </c:pt>
                <c:pt idx="520">
                  <c:v>1.9839</c:v>
                </c:pt>
                <c:pt idx="521">
                  <c:v>1.9322999999999999</c:v>
                </c:pt>
                <c:pt idx="522">
                  <c:v>1.8759999999999999</c:v>
                </c:pt>
                <c:pt idx="523">
                  <c:v>1.8287</c:v>
                </c:pt>
                <c:pt idx="524">
                  <c:v>1.9056999999999999</c:v>
                </c:pt>
                <c:pt idx="525">
                  <c:v>1.8741000000000001</c:v>
                </c:pt>
                <c:pt idx="526">
                  <c:v>1.8337000000000001</c:v>
                </c:pt>
                <c:pt idx="527">
                  <c:v>1.8406</c:v>
                </c:pt>
                <c:pt idx="528">
                  <c:v>1.8249</c:v>
                </c:pt>
                <c:pt idx="529">
                  <c:v>1.7346999999999999</c:v>
                </c:pt>
                <c:pt idx="530">
                  <c:v>1.7623</c:v>
                </c:pt>
                <c:pt idx="531">
                  <c:v>1.7157</c:v>
                </c:pt>
                <c:pt idx="532">
                  <c:v>1.7484</c:v>
                </c:pt>
                <c:pt idx="533">
                  <c:v>1.7224999999999999</c:v>
                </c:pt>
                <c:pt idx="534">
                  <c:v>1.7518</c:v>
                </c:pt>
                <c:pt idx="535">
                  <c:v>1.7448999999999999</c:v>
                </c:pt>
                <c:pt idx="536">
                  <c:v>1.7396</c:v>
                </c:pt>
                <c:pt idx="537">
                  <c:v>1.819</c:v>
                </c:pt>
                <c:pt idx="538">
                  <c:v>1.7723</c:v>
                </c:pt>
                <c:pt idx="539">
                  <c:v>1.7481</c:v>
                </c:pt>
                <c:pt idx="540">
                  <c:v>1.659</c:v>
                </c:pt>
                <c:pt idx="541">
                  <c:v>1.6680999999999999</c:v>
                </c:pt>
                <c:pt idx="542">
                  <c:v>1.726</c:v>
                </c:pt>
                <c:pt idx="543">
                  <c:v>1.7483</c:v>
                </c:pt>
                <c:pt idx="544">
                  <c:v>1.8357000000000001</c:v>
                </c:pt>
                <c:pt idx="545">
                  <c:v>1.8394999999999999</c:v>
                </c:pt>
                <c:pt idx="546">
                  <c:v>1.8861000000000001</c:v>
                </c:pt>
                <c:pt idx="547">
                  <c:v>1.8448</c:v>
                </c:pt>
                <c:pt idx="548">
                  <c:v>1.9486000000000001</c:v>
                </c:pt>
                <c:pt idx="549">
                  <c:v>1.9209000000000001</c:v>
                </c:pt>
                <c:pt idx="550">
                  <c:v>1.9783999999999999</c:v>
                </c:pt>
                <c:pt idx="551">
                  <c:v>1.9993000000000001</c:v>
                </c:pt>
                <c:pt idx="552">
                  <c:v>1.9942</c:v>
                </c:pt>
                <c:pt idx="553">
                  <c:v>2.0011999999999999</c:v>
                </c:pt>
                <c:pt idx="554">
                  <c:v>2.0518999999999998</c:v>
                </c:pt>
                <c:pt idx="555">
                  <c:v>2.0310999999999999</c:v>
                </c:pt>
                <c:pt idx="556">
                  <c:v>1.9823999999999999</c:v>
                </c:pt>
                <c:pt idx="557">
                  <c:v>2.0556000000000001</c:v>
                </c:pt>
                <c:pt idx="558">
                  <c:v>2.0347</c:v>
                </c:pt>
                <c:pt idx="559">
                  <c:v>2.0874000000000001</c:v>
                </c:pt>
                <c:pt idx="560">
                  <c:v>2.0926999999999998</c:v>
                </c:pt>
                <c:pt idx="561">
                  <c:v>2.1032000000000002</c:v>
                </c:pt>
                <c:pt idx="562">
                  <c:v>2.1753999999999998</c:v>
                </c:pt>
                <c:pt idx="563">
                  <c:v>2.1156000000000001</c:v>
                </c:pt>
                <c:pt idx="564">
                  <c:v>2.1455000000000002</c:v>
                </c:pt>
                <c:pt idx="565">
                  <c:v>2.1701999999999999</c:v>
                </c:pt>
                <c:pt idx="566">
                  <c:v>2.2357</c:v>
                </c:pt>
                <c:pt idx="567">
                  <c:v>2.2427999999999999</c:v>
                </c:pt>
                <c:pt idx="568">
                  <c:v>2.2694000000000001</c:v>
                </c:pt>
                <c:pt idx="569">
                  <c:v>2.2942999999999998</c:v>
                </c:pt>
                <c:pt idx="570">
                  <c:v>2.3050000000000002</c:v>
                </c:pt>
                <c:pt idx="571">
                  <c:v>2.2303999999999999</c:v>
                </c:pt>
                <c:pt idx="572">
                  <c:v>2.2410000000000001</c:v>
                </c:pt>
                <c:pt idx="573">
                  <c:v>2.2534000000000001</c:v>
                </c:pt>
                <c:pt idx="574">
                  <c:v>2.2357</c:v>
                </c:pt>
                <c:pt idx="575">
                  <c:v>2.1917</c:v>
                </c:pt>
                <c:pt idx="576">
                  <c:v>2.2040000000000002</c:v>
                </c:pt>
                <c:pt idx="577">
                  <c:v>2.2233999999999998</c:v>
                </c:pt>
                <c:pt idx="578">
                  <c:v>2.2959999999999998</c:v>
                </c:pt>
                <c:pt idx="579">
                  <c:v>2.2658</c:v>
                </c:pt>
                <c:pt idx="580">
                  <c:v>2.2216999999999998</c:v>
                </c:pt>
                <c:pt idx="581">
                  <c:v>2.1269999999999998</c:v>
                </c:pt>
                <c:pt idx="582">
                  <c:v>2.2305000000000001</c:v>
                </c:pt>
                <c:pt idx="583">
                  <c:v>2.2164000000000001</c:v>
                </c:pt>
                <c:pt idx="584">
                  <c:v>2.2181999999999999</c:v>
                </c:pt>
                <c:pt idx="585">
                  <c:v>2.2288000000000001</c:v>
                </c:pt>
                <c:pt idx="586">
                  <c:v>2.2692999999999999</c:v>
                </c:pt>
                <c:pt idx="587">
                  <c:v>2.3136000000000001</c:v>
                </c:pt>
                <c:pt idx="588">
                  <c:v>2.1797</c:v>
                </c:pt>
                <c:pt idx="589">
                  <c:v>2.1431</c:v>
                </c:pt>
                <c:pt idx="590">
                  <c:v>2.206</c:v>
                </c:pt>
                <c:pt idx="591">
                  <c:v>2.2201</c:v>
                </c:pt>
                <c:pt idx="592">
                  <c:v>2.2341000000000002</c:v>
                </c:pt>
                <c:pt idx="593">
                  <c:v>2.2376999999999998</c:v>
                </c:pt>
                <c:pt idx="594">
                  <c:v>2.2376999999999998</c:v>
                </c:pt>
                <c:pt idx="595">
                  <c:v>2.2623000000000002</c:v>
                </c:pt>
                <c:pt idx="596">
                  <c:v>2.2482000000000002</c:v>
                </c:pt>
                <c:pt idx="597">
                  <c:v>2.2728000000000002</c:v>
                </c:pt>
                <c:pt idx="598">
                  <c:v>2.2658</c:v>
                </c:pt>
                <c:pt idx="599">
                  <c:v>2.2675999999999998</c:v>
                </c:pt>
                <c:pt idx="600">
                  <c:v>2.2658</c:v>
                </c:pt>
                <c:pt idx="601">
                  <c:v>2.3115999999999999</c:v>
                </c:pt>
                <c:pt idx="602">
                  <c:v>2.3418999999999999</c:v>
                </c:pt>
                <c:pt idx="603">
                  <c:v>2.3435999999999999</c:v>
                </c:pt>
                <c:pt idx="604">
                  <c:v>2.3252000000000002</c:v>
                </c:pt>
                <c:pt idx="605">
                  <c:v>2.2323</c:v>
                </c:pt>
                <c:pt idx="606">
                  <c:v>2.2250000000000001</c:v>
                </c:pt>
                <c:pt idx="607">
                  <c:v>2.2105000000000001</c:v>
                </c:pt>
                <c:pt idx="608">
                  <c:v>2.1709000000000001</c:v>
                </c:pt>
                <c:pt idx="609">
                  <c:v>2.1421000000000001</c:v>
                </c:pt>
                <c:pt idx="610">
                  <c:v>2.1724999999999999</c:v>
                </c:pt>
                <c:pt idx="611">
                  <c:v>2.1009000000000002</c:v>
                </c:pt>
                <c:pt idx="612">
                  <c:v>2.0369999999999999</c:v>
                </c:pt>
                <c:pt idx="613">
                  <c:v>2.0564</c:v>
                </c:pt>
                <c:pt idx="614">
                  <c:v>2.0865999999999998</c:v>
                </c:pt>
                <c:pt idx="615">
                  <c:v>2.0263</c:v>
                </c:pt>
                <c:pt idx="616">
                  <c:v>2.0228000000000002</c:v>
                </c:pt>
                <c:pt idx="617">
                  <c:v>2.0670000000000002</c:v>
                </c:pt>
                <c:pt idx="618">
                  <c:v>2.0228000000000002</c:v>
                </c:pt>
                <c:pt idx="619">
                  <c:v>2.0333999999999999</c:v>
                </c:pt>
                <c:pt idx="620">
                  <c:v>2.0175000000000001</c:v>
                </c:pt>
                <c:pt idx="621">
                  <c:v>1.9718</c:v>
                </c:pt>
                <c:pt idx="622">
                  <c:v>2.0438999999999998</c:v>
                </c:pt>
                <c:pt idx="623">
                  <c:v>2.0880999999999998</c:v>
                </c:pt>
                <c:pt idx="624">
                  <c:v>2.1040000000000001</c:v>
                </c:pt>
                <c:pt idx="625">
                  <c:v>2.0668000000000002</c:v>
                </c:pt>
                <c:pt idx="626">
                  <c:v>2.0314999999999999</c:v>
                </c:pt>
                <c:pt idx="627">
                  <c:v>2.0562</c:v>
                </c:pt>
                <c:pt idx="628">
                  <c:v>1.9928999999999999</c:v>
                </c:pt>
                <c:pt idx="629">
                  <c:v>2.0367999999999999</c:v>
                </c:pt>
                <c:pt idx="630">
                  <c:v>2.0367999999999999</c:v>
                </c:pt>
                <c:pt idx="631">
                  <c:v>2.0508000000000002</c:v>
                </c:pt>
                <c:pt idx="632">
                  <c:v>2.0949</c:v>
                </c:pt>
                <c:pt idx="633">
                  <c:v>2.1623000000000001</c:v>
                </c:pt>
                <c:pt idx="634">
                  <c:v>2.1265999999999998</c:v>
                </c:pt>
                <c:pt idx="635">
                  <c:v>2.1497000000000002</c:v>
                </c:pt>
                <c:pt idx="636">
                  <c:v>2.1337000000000002</c:v>
                </c:pt>
                <c:pt idx="637">
                  <c:v>2.2012</c:v>
                </c:pt>
                <c:pt idx="638">
                  <c:v>2.1335999999999999</c:v>
                </c:pt>
                <c:pt idx="639">
                  <c:v>2.1903000000000001</c:v>
                </c:pt>
                <c:pt idx="640">
                  <c:v>2.294</c:v>
                </c:pt>
                <c:pt idx="641">
                  <c:v>2.2867000000000002</c:v>
                </c:pt>
                <c:pt idx="642">
                  <c:v>2.1831</c:v>
                </c:pt>
                <c:pt idx="643">
                  <c:v>2.1882999999999999</c:v>
                </c:pt>
                <c:pt idx="644">
                  <c:v>2.222</c:v>
                </c:pt>
                <c:pt idx="645">
                  <c:v>2.2006000000000001</c:v>
                </c:pt>
                <c:pt idx="646">
                  <c:v>2.1827999999999999</c:v>
                </c:pt>
                <c:pt idx="647">
                  <c:v>2.1244000000000001</c:v>
                </c:pt>
                <c:pt idx="648">
                  <c:v>2.1596000000000002</c:v>
                </c:pt>
                <c:pt idx="649">
                  <c:v>2.1842999999999999</c:v>
                </c:pt>
                <c:pt idx="650">
                  <c:v>2.1524000000000001</c:v>
                </c:pt>
                <c:pt idx="651">
                  <c:v>2.2179000000000002</c:v>
                </c:pt>
                <c:pt idx="652">
                  <c:v>2.1806000000000001</c:v>
                </c:pt>
                <c:pt idx="653">
                  <c:v>2.1840999999999999</c:v>
                </c:pt>
                <c:pt idx="654">
                  <c:v>2.1751999999999998</c:v>
                </c:pt>
                <c:pt idx="655">
                  <c:v>2.0714000000000001</c:v>
                </c:pt>
                <c:pt idx="656">
                  <c:v>2.0034000000000001</c:v>
                </c:pt>
                <c:pt idx="657">
                  <c:v>2.0365000000000002</c:v>
                </c:pt>
                <c:pt idx="658">
                  <c:v>2.0678999999999998</c:v>
                </c:pt>
                <c:pt idx="659">
                  <c:v>2.1255999999999999</c:v>
                </c:pt>
                <c:pt idx="660">
                  <c:v>2.1924999999999999</c:v>
                </c:pt>
                <c:pt idx="661">
                  <c:v>2.1678000000000002</c:v>
                </c:pt>
                <c:pt idx="662">
                  <c:v>2.1977000000000002</c:v>
                </c:pt>
                <c:pt idx="663">
                  <c:v>2.1854</c:v>
                </c:pt>
                <c:pt idx="664">
                  <c:v>2.1480000000000001</c:v>
                </c:pt>
                <c:pt idx="665">
                  <c:v>2.1408999999999998</c:v>
                </c:pt>
                <c:pt idx="666">
                  <c:v>2.2269000000000001</c:v>
                </c:pt>
                <c:pt idx="667">
                  <c:v>2.1623000000000001</c:v>
                </c:pt>
                <c:pt idx="668">
                  <c:v>2.2214</c:v>
                </c:pt>
                <c:pt idx="669">
                  <c:v>2.2698999999999998</c:v>
                </c:pt>
                <c:pt idx="670">
                  <c:v>2.2212999999999998</c:v>
                </c:pt>
                <c:pt idx="671">
                  <c:v>2.1480000000000001</c:v>
                </c:pt>
                <c:pt idx="672">
                  <c:v>2.1800999999999999</c:v>
                </c:pt>
                <c:pt idx="673">
                  <c:v>2.2589000000000001</c:v>
                </c:pt>
                <c:pt idx="674">
                  <c:v>2.2858999999999998</c:v>
                </c:pt>
                <c:pt idx="675">
                  <c:v>2.2498999999999998</c:v>
                </c:pt>
                <c:pt idx="676">
                  <c:v>2.2174999999999998</c:v>
                </c:pt>
                <c:pt idx="677">
                  <c:v>2.2624</c:v>
                </c:pt>
                <c:pt idx="678">
                  <c:v>2.2677</c:v>
                </c:pt>
                <c:pt idx="679">
                  <c:v>2.3235000000000001</c:v>
                </c:pt>
                <c:pt idx="680">
                  <c:v>2.3252999999999999</c:v>
                </c:pt>
                <c:pt idx="681">
                  <c:v>2.3723000000000001</c:v>
                </c:pt>
                <c:pt idx="682">
                  <c:v>2.3469000000000002</c:v>
                </c:pt>
                <c:pt idx="683">
                  <c:v>2.3502999999999998</c:v>
                </c:pt>
                <c:pt idx="684">
                  <c:v>2.3521000000000001</c:v>
                </c:pt>
                <c:pt idx="685">
                  <c:v>2.4009999999999998</c:v>
                </c:pt>
                <c:pt idx="686">
                  <c:v>2.4538000000000002</c:v>
                </c:pt>
                <c:pt idx="687">
                  <c:v>2.3972000000000002</c:v>
                </c:pt>
                <c:pt idx="688">
                  <c:v>2.3210999999999999</c:v>
                </c:pt>
                <c:pt idx="689">
                  <c:v>2.1922000000000001</c:v>
                </c:pt>
                <c:pt idx="690">
                  <c:v>2.2582</c:v>
                </c:pt>
                <c:pt idx="691">
                  <c:v>2.2850000000000001</c:v>
                </c:pt>
                <c:pt idx="692">
                  <c:v>2.3822999999999999</c:v>
                </c:pt>
                <c:pt idx="693">
                  <c:v>2.4218999999999999</c:v>
                </c:pt>
                <c:pt idx="694">
                  <c:v>2.3531</c:v>
                </c:pt>
                <c:pt idx="695">
                  <c:v>2.3241999999999998</c:v>
                </c:pt>
                <c:pt idx="696">
                  <c:v>2.4725999999999999</c:v>
                </c:pt>
                <c:pt idx="697">
                  <c:v>2.4087999999999998</c:v>
                </c:pt>
                <c:pt idx="698">
                  <c:v>2.3672</c:v>
                </c:pt>
                <c:pt idx="699">
                  <c:v>2.4087000000000001</c:v>
                </c:pt>
                <c:pt idx="700">
                  <c:v>2.3725000000000001</c:v>
                </c:pt>
                <c:pt idx="701">
                  <c:v>2.2576999999999998</c:v>
                </c:pt>
                <c:pt idx="702">
                  <c:v>2.3344999999999998</c:v>
                </c:pt>
                <c:pt idx="703">
                  <c:v>2.3165</c:v>
                </c:pt>
                <c:pt idx="704">
                  <c:v>2.3092999999999999</c:v>
                </c:pt>
                <c:pt idx="705">
                  <c:v>2.3559000000000001</c:v>
                </c:pt>
                <c:pt idx="706">
                  <c:v>2.3917999999999999</c:v>
                </c:pt>
                <c:pt idx="707">
                  <c:v>2.3772000000000002</c:v>
                </c:pt>
                <c:pt idx="708">
                  <c:v>2.4838</c:v>
                </c:pt>
                <c:pt idx="709">
                  <c:v>2.4384000000000001</c:v>
                </c:pt>
                <c:pt idx="710">
                  <c:v>2.3824000000000001</c:v>
                </c:pt>
                <c:pt idx="711">
                  <c:v>2.4076</c:v>
                </c:pt>
                <c:pt idx="712">
                  <c:v>2.3069999999999999</c:v>
                </c:pt>
                <c:pt idx="713">
                  <c:v>2.3641999999999999</c:v>
                </c:pt>
                <c:pt idx="714">
                  <c:v>2.2624</c:v>
                </c:pt>
                <c:pt idx="715">
                  <c:v>2.1793999999999998</c:v>
                </c:pt>
                <c:pt idx="716">
                  <c:v>2.1214</c:v>
                </c:pt>
                <c:pt idx="717">
                  <c:v>2.1355</c:v>
                </c:pt>
                <c:pt idx="718">
                  <c:v>2.1284999999999998</c:v>
                </c:pt>
                <c:pt idx="719">
                  <c:v>2.1389999999999998</c:v>
                </c:pt>
                <c:pt idx="720">
                  <c:v>2.2092000000000001</c:v>
                </c:pt>
                <c:pt idx="721">
                  <c:v>2.1898</c:v>
                </c:pt>
                <c:pt idx="722">
                  <c:v>2.2479</c:v>
                </c:pt>
                <c:pt idx="723">
                  <c:v>2.2886000000000002</c:v>
                </c:pt>
                <c:pt idx="724">
                  <c:v>2.2336999999999998</c:v>
                </c:pt>
                <c:pt idx="725">
                  <c:v>2.1423999999999999</c:v>
                </c:pt>
                <c:pt idx="726">
                  <c:v>2.2301000000000002</c:v>
                </c:pt>
                <c:pt idx="727">
                  <c:v>2.2926000000000002</c:v>
                </c:pt>
                <c:pt idx="728">
                  <c:v>2.2488999999999999</c:v>
                </c:pt>
                <c:pt idx="729">
                  <c:v>2.2797000000000001</c:v>
                </c:pt>
                <c:pt idx="730">
                  <c:v>2.1478000000000002</c:v>
                </c:pt>
                <c:pt idx="731">
                  <c:v>2.1800000000000002</c:v>
                </c:pt>
                <c:pt idx="732">
                  <c:v>2.2431000000000001</c:v>
                </c:pt>
                <c:pt idx="733">
                  <c:v>2.1852999999999998</c:v>
                </c:pt>
                <c:pt idx="734">
                  <c:v>2.1440000000000001</c:v>
                </c:pt>
                <c:pt idx="735">
                  <c:v>2.1135000000000002</c:v>
                </c:pt>
                <c:pt idx="736">
                  <c:v>2.0316999999999998</c:v>
                </c:pt>
                <c:pt idx="737">
                  <c:v>2.0388000000000002</c:v>
                </c:pt>
                <c:pt idx="738">
                  <c:v>2.0034000000000001</c:v>
                </c:pt>
                <c:pt idx="739">
                  <c:v>1.9208000000000001</c:v>
                </c:pt>
                <c:pt idx="740">
                  <c:v>1.9086000000000001</c:v>
                </c:pt>
                <c:pt idx="741">
                  <c:v>1.9577</c:v>
                </c:pt>
                <c:pt idx="742">
                  <c:v>1.9787999999999999</c:v>
                </c:pt>
                <c:pt idx="743">
                  <c:v>1.9087000000000001</c:v>
                </c:pt>
                <c:pt idx="744">
                  <c:v>1.8895999999999999</c:v>
                </c:pt>
                <c:pt idx="745">
                  <c:v>1.8653</c:v>
                </c:pt>
                <c:pt idx="746">
                  <c:v>1.8896999999999999</c:v>
                </c:pt>
                <c:pt idx="747">
                  <c:v>1.8879999999999999</c:v>
                </c:pt>
                <c:pt idx="748">
                  <c:v>1.8985000000000001</c:v>
                </c:pt>
                <c:pt idx="749">
                  <c:v>1.9272</c:v>
                </c:pt>
                <c:pt idx="750">
                  <c:v>1.9473</c:v>
                </c:pt>
                <c:pt idx="751">
                  <c:v>1.9596</c:v>
                </c:pt>
                <c:pt idx="752">
                  <c:v>1.9047000000000001</c:v>
                </c:pt>
                <c:pt idx="753">
                  <c:v>1.8848</c:v>
                </c:pt>
                <c:pt idx="754">
                  <c:v>1.8952</c:v>
                </c:pt>
                <c:pt idx="755">
                  <c:v>1.9117</c:v>
                </c:pt>
                <c:pt idx="756">
                  <c:v>1.8573</c:v>
                </c:pt>
                <c:pt idx="757">
                  <c:v>1.9231</c:v>
                </c:pt>
                <c:pt idx="758">
                  <c:v>1.9475</c:v>
                </c:pt>
                <c:pt idx="759">
                  <c:v>1.9615</c:v>
                </c:pt>
                <c:pt idx="760">
                  <c:v>1.9894000000000001</c:v>
                </c:pt>
                <c:pt idx="761">
                  <c:v>1.925</c:v>
                </c:pt>
                <c:pt idx="762">
                  <c:v>1.8731</c:v>
                </c:pt>
                <c:pt idx="763">
                  <c:v>1.9119999999999999</c:v>
                </c:pt>
                <c:pt idx="764">
                  <c:v>1.9302999999999999</c:v>
                </c:pt>
                <c:pt idx="765">
                  <c:v>1.9684999999999999</c:v>
                </c:pt>
                <c:pt idx="766">
                  <c:v>1.9198999999999999</c:v>
                </c:pt>
                <c:pt idx="767">
                  <c:v>2.0507</c:v>
                </c:pt>
                <c:pt idx="768">
                  <c:v>2.0716999999999999</c:v>
                </c:pt>
                <c:pt idx="769">
                  <c:v>2.1139999999999999</c:v>
                </c:pt>
                <c:pt idx="770">
                  <c:v>2.1156000000000001</c:v>
                </c:pt>
                <c:pt idx="771">
                  <c:v>2.1086</c:v>
                </c:pt>
                <c:pt idx="772">
                  <c:v>2.1297000000000001</c:v>
                </c:pt>
                <c:pt idx="773">
                  <c:v>2.1907000000000001</c:v>
                </c:pt>
                <c:pt idx="774">
                  <c:v>2.2414000000000001</c:v>
                </c:pt>
                <c:pt idx="775">
                  <c:v>2.1154000000000002</c:v>
                </c:pt>
                <c:pt idx="776">
                  <c:v>2.1172</c:v>
                </c:pt>
                <c:pt idx="777">
                  <c:v>2.1189</c:v>
                </c:pt>
                <c:pt idx="778">
                  <c:v>2.0819999999999999</c:v>
                </c:pt>
                <c:pt idx="779">
                  <c:v>1.9930000000000001</c:v>
                </c:pt>
                <c:pt idx="780">
                  <c:v>2.0295000000000001</c:v>
                </c:pt>
                <c:pt idx="781">
                  <c:v>1.9688000000000001</c:v>
                </c:pt>
                <c:pt idx="782">
                  <c:v>1.98</c:v>
                </c:pt>
                <c:pt idx="783">
                  <c:v>2.0573999999999999</c:v>
                </c:pt>
                <c:pt idx="784">
                  <c:v>2.1116999999999999</c:v>
                </c:pt>
                <c:pt idx="785">
                  <c:v>2.1141999999999999</c:v>
                </c:pt>
                <c:pt idx="786">
                  <c:v>2.08</c:v>
                </c:pt>
                <c:pt idx="787">
                  <c:v>2.1379000000000001</c:v>
                </c:pt>
                <c:pt idx="788">
                  <c:v>2.0503999999999998</c:v>
                </c:pt>
                <c:pt idx="789">
                  <c:v>1.9843999999999999</c:v>
                </c:pt>
                <c:pt idx="790">
                  <c:v>2.0175999999999998</c:v>
                </c:pt>
                <c:pt idx="791">
                  <c:v>1.9966999999999999</c:v>
                </c:pt>
                <c:pt idx="792">
                  <c:v>1.9775</c:v>
                </c:pt>
                <c:pt idx="793">
                  <c:v>1.9567000000000001</c:v>
                </c:pt>
                <c:pt idx="794">
                  <c:v>1.8204</c:v>
                </c:pt>
                <c:pt idx="795">
                  <c:v>1.7513000000000001</c:v>
                </c:pt>
                <c:pt idx="796">
                  <c:v>1.7915000000000001</c:v>
                </c:pt>
                <c:pt idx="797">
                  <c:v>1.6641999999999999</c:v>
                </c:pt>
                <c:pt idx="798">
                  <c:v>1.6407</c:v>
                </c:pt>
                <c:pt idx="799">
                  <c:v>1.7512000000000001</c:v>
                </c:pt>
                <c:pt idx="800">
                  <c:v>1.7206999999999999</c:v>
                </c:pt>
                <c:pt idx="801">
                  <c:v>1.8230999999999999</c:v>
                </c:pt>
                <c:pt idx="802">
                  <c:v>1.8241000000000001</c:v>
                </c:pt>
                <c:pt idx="803">
                  <c:v>1.7968</c:v>
                </c:pt>
                <c:pt idx="804">
                  <c:v>1.8631</c:v>
                </c:pt>
                <c:pt idx="805">
                  <c:v>1.8716999999999999</c:v>
                </c:pt>
                <c:pt idx="806">
                  <c:v>1.788</c:v>
                </c:pt>
                <c:pt idx="807">
                  <c:v>1.8368</c:v>
                </c:pt>
                <c:pt idx="808">
                  <c:v>1.7149000000000001</c:v>
                </c:pt>
                <c:pt idx="809">
                  <c:v>1.8552999999999999</c:v>
                </c:pt>
                <c:pt idx="810">
                  <c:v>1.9</c:v>
                </c:pt>
                <c:pt idx="811">
                  <c:v>1.907</c:v>
                </c:pt>
                <c:pt idx="812">
                  <c:v>1.9449000000000001</c:v>
                </c:pt>
                <c:pt idx="813">
                  <c:v>2.0179</c:v>
                </c:pt>
                <c:pt idx="814">
                  <c:v>1.9677</c:v>
                </c:pt>
                <c:pt idx="815">
                  <c:v>1.9401999999999999</c:v>
                </c:pt>
                <c:pt idx="816">
                  <c:v>2.032</c:v>
                </c:pt>
                <c:pt idx="817">
                  <c:v>2.1105</c:v>
                </c:pt>
                <c:pt idx="818">
                  <c:v>2.1711999999999998</c:v>
                </c:pt>
                <c:pt idx="819">
                  <c:v>2.1871</c:v>
                </c:pt>
                <c:pt idx="820">
                  <c:v>2.2021000000000002</c:v>
                </c:pt>
                <c:pt idx="821">
                  <c:v>2.2498999999999998</c:v>
                </c:pt>
                <c:pt idx="822">
                  <c:v>2.2631999999999999</c:v>
                </c:pt>
                <c:pt idx="823">
                  <c:v>2.2614000000000001</c:v>
                </c:pt>
                <c:pt idx="824">
                  <c:v>2.1583000000000001</c:v>
                </c:pt>
                <c:pt idx="825">
                  <c:v>2.1617999999999999</c:v>
                </c:pt>
                <c:pt idx="826">
                  <c:v>2.2075</c:v>
                </c:pt>
                <c:pt idx="827">
                  <c:v>2.1356000000000002</c:v>
                </c:pt>
                <c:pt idx="828">
                  <c:v>2.0590999999999999</c:v>
                </c:pt>
                <c:pt idx="829">
                  <c:v>2.1181999999999999</c:v>
                </c:pt>
                <c:pt idx="830">
                  <c:v>2.0817000000000001</c:v>
                </c:pt>
                <c:pt idx="831">
                  <c:v>2.1619999999999999</c:v>
                </c:pt>
                <c:pt idx="832">
                  <c:v>2.1638000000000002</c:v>
                </c:pt>
                <c:pt idx="833">
                  <c:v>2.2128999999999999</c:v>
                </c:pt>
                <c:pt idx="834">
                  <c:v>2.2570000000000001</c:v>
                </c:pt>
                <c:pt idx="835">
                  <c:v>2.3065000000000002</c:v>
                </c:pt>
                <c:pt idx="836">
                  <c:v>2.2341000000000002</c:v>
                </c:pt>
                <c:pt idx="837">
                  <c:v>2.2799</c:v>
                </c:pt>
                <c:pt idx="838">
                  <c:v>2.2923</c:v>
                </c:pt>
                <c:pt idx="839">
                  <c:v>2.2349999999999999</c:v>
                </c:pt>
                <c:pt idx="840">
                  <c:v>2.1640000000000001</c:v>
                </c:pt>
                <c:pt idx="841">
                  <c:v>2.2446999999999999</c:v>
                </c:pt>
                <c:pt idx="842">
                  <c:v>2.2570000000000001</c:v>
                </c:pt>
                <c:pt idx="843">
                  <c:v>2.3064</c:v>
                </c:pt>
                <c:pt idx="844">
                  <c:v>2.3098999999999998</c:v>
                </c:pt>
                <c:pt idx="845">
                  <c:v>2.3372999999999999</c:v>
                </c:pt>
                <c:pt idx="846">
                  <c:v>2.3593999999999999</c:v>
                </c:pt>
                <c:pt idx="847">
                  <c:v>2.3151000000000002</c:v>
                </c:pt>
                <c:pt idx="848">
                  <c:v>2.3399000000000001</c:v>
                </c:pt>
                <c:pt idx="849">
                  <c:v>2.3203999999999998</c:v>
                </c:pt>
                <c:pt idx="850">
                  <c:v>2.3399000000000001</c:v>
                </c:pt>
                <c:pt idx="851">
                  <c:v>2.3712</c:v>
                </c:pt>
                <c:pt idx="852">
                  <c:v>2.3603999999999998</c:v>
                </c:pt>
                <c:pt idx="853">
                  <c:v>2.2976000000000001</c:v>
                </c:pt>
                <c:pt idx="854">
                  <c:v>2.3856000000000002</c:v>
                </c:pt>
                <c:pt idx="855">
                  <c:v>2.3424</c:v>
                </c:pt>
                <c:pt idx="856">
                  <c:v>2.3334999999999999</c:v>
                </c:pt>
                <c:pt idx="857">
                  <c:v>2.3424999999999998</c:v>
                </c:pt>
                <c:pt idx="858">
                  <c:v>2.3353000000000002</c:v>
                </c:pt>
                <c:pt idx="859">
                  <c:v>2.3058000000000001</c:v>
                </c:pt>
                <c:pt idx="860">
                  <c:v>2.3174000000000001</c:v>
                </c:pt>
                <c:pt idx="861">
                  <c:v>2.2959999999999998</c:v>
                </c:pt>
                <c:pt idx="862">
                  <c:v>2.2605</c:v>
                </c:pt>
                <c:pt idx="863">
                  <c:v>2.2685</c:v>
                </c:pt>
                <c:pt idx="864">
                  <c:v>2.2711999999999999</c:v>
                </c:pt>
                <c:pt idx="865">
                  <c:v>2.2164000000000001</c:v>
                </c:pt>
                <c:pt idx="866">
                  <c:v>2.2216999999999998</c:v>
                </c:pt>
                <c:pt idx="867">
                  <c:v>2.1909000000000001</c:v>
                </c:pt>
                <c:pt idx="868">
                  <c:v>2.1936</c:v>
                </c:pt>
                <c:pt idx="869">
                  <c:v>2.1558999999999999</c:v>
                </c:pt>
                <c:pt idx="870">
                  <c:v>2.1358000000000001</c:v>
                </c:pt>
                <c:pt idx="871">
                  <c:v>2.1972999999999998</c:v>
                </c:pt>
                <c:pt idx="872">
                  <c:v>2.2804000000000002</c:v>
                </c:pt>
                <c:pt idx="873">
                  <c:v>2.3132999999999999</c:v>
                </c:pt>
                <c:pt idx="874">
                  <c:v>2.3212999999999999</c:v>
                </c:pt>
                <c:pt idx="875">
                  <c:v>2.3391000000000002</c:v>
                </c:pt>
                <c:pt idx="876">
                  <c:v>2.4196</c:v>
                </c:pt>
                <c:pt idx="877">
                  <c:v>2.4340000000000002</c:v>
                </c:pt>
                <c:pt idx="878">
                  <c:v>2.4249999999999998</c:v>
                </c:pt>
                <c:pt idx="879">
                  <c:v>2.3856000000000002</c:v>
                </c:pt>
                <c:pt idx="880">
                  <c:v>2.4887999999999999</c:v>
                </c:pt>
                <c:pt idx="881">
                  <c:v>2.4771000000000001</c:v>
                </c:pt>
                <c:pt idx="882">
                  <c:v>2.5276000000000001</c:v>
                </c:pt>
                <c:pt idx="883">
                  <c:v>2.5022000000000002</c:v>
                </c:pt>
                <c:pt idx="884">
                  <c:v>2.5636999999999999</c:v>
                </c:pt>
                <c:pt idx="885">
                  <c:v>2.5274999999999999</c:v>
                </c:pt>
                <c:pt idx="886">
                  <c:v>2.5636000000000001</c:v>
                </c:pt>
                <c:pt idx="887">
                  <c:v>2.5745</c:v>
                </c:pt>
                <c:pt idx="888">
                  <c:v>2.6143999999999998</c:v>
                </c:pt>
                <c:pt idx="889">
                  <c:v>2.6198000000000001</c:v>
                </c:pt>
                <c:pt idx="890">
                  <c:v>2.5924</c:v>
                </c:pt>
                <c:pt idx="891">
                  <c:v>2.5886999999999998</c:v>
                </c:pt>
                <c:pt idx="892">
                  <c:v>2.6105</c:v>
                </c:pt>
                <c:pt idx="893">
                  <c:v>2.5495999999999999</c:v>
                </c:pt>
                <c:pt idx="894">
                  <c:v>2.5413999999999999</c:v>
                </c:pt>
                <c:pt idx="895">
                  <c:v>2.5036</c:v>
                </c:pt>
                <c:pt idx="896">
                  <c:v>2.4712000000000001</c:v>
                </c:pt>
                <c:pt idx="897">
                  <c:v>2.4586999999999999</c:v>
                </c:pt>
                <c:pt idx="898">
                  <c:v>2.4497</c:v>
                </c:pt>
                <c:pt idx="899">
                  <c:v>2.3961999999999999</c:v>
                </c:pt>
                <c:pt idx="900">
                  <c:v>2.4211</c:v>
                </c:pt>
                <c:pt idx="901">
                  <c:v>2.3431000000000002</c:v>
                </c:pt>
                <c:pt idx="902">
                  <c:v>2.3361000000000001</c:v>
                </c:pt>
                <c:pt idx="903">
                  <c:v>2.3573</c:v>
                </c:pt>
                <c:pt idx="904">
                  <c:v>2.3961999999999999</c:v>
                </c:pt>
                <c:pt idx="905">
                  <c:v>2.3820000000000001</c:v>
                </c:pt>
                <c:pt idx="906">
                  <c:v>2.4024000000000001</c:v>
                </c:pt>
                <c:pt idx="907">
                  <c:v>2.4068000000000001</c:v>
                </c:pt>
                <c:pt idx="908">
                  <c:v>2.4264000000000001</c:v>
                </c:pt>
                <c:pt idx="909">
                  <c:v>2.3997000000000002</c:v>
                </c:pt>
                <c:pt idx="910">
                  <c:v>2.3927</c:v>
                </c:pt>
                <c:pt idx="911">
                  <c:v>2.3397000000000001</c:v>
                </c:pt>
                <c:pt idx="912">
                  <c:v>2.4015</c:v>
                </c:pt>
                <c:pt idx="913">
                  <c:v>2.4165999999999999</c:v>
                </c:pt>
                <c:pt idx="914">
                  <c:v>2.4491000000000001</c:v>
                </c:pt>
                <c:pt idx="915">
                  <c:v>2.4275000000000002</c:v>
                </c:pt>
                <c:pt idx="916">
                  <c:v>2.4203000000000001</c:v>
                </c:pt>
                <c:pt idx="917">
                  <c:v>2.4114</c:v>
                </c:pt>
                <c:pt idx="918">
                  <c:v>2.4708000000000001</c:v>
                </c:pt>
                <c:pt idx="919">
                  <c:v>2.4843999999999999</c:v>
                </c:pt>
                <c:pt idx="920">
                  <c:v>2.4817</c:v>
                </c:pt>
                <c:pt idx="921">
                  <c:v>2.4925000000000002</c:v>
                </c:pt>
                <c:pt idx="922">
                  <c:v>2.5577999999999999</c:v>
                </c:pt>
                <c:pt idx="923">
                  <c:v>2.5569000000000002</c:v>
                </c:pt>
                <c:pt idx="924">
                  <c:v>2.4601000000000002</c:v>
                </c:pt>
                <c:pt idx="925">
                  <c:v>2.4853000000000001</c:v>
                </c:pt>
                <c:pt idx="926">
                  <c:v>2.4655</c:v>
                </c:pt>
                <c:pt idx="927">
                  <c:v>2.5024999999999999</c:v>
                </c:pt>
                <c:pt idx="928">
                  <c:v>2.4655</c:v>
                </c:pt>
                <c:pt idx="929">
                  <c:v>2.4601000000000002</c:v>
                </c:pt>
                <c:pt idx="930">
                  <c:v>2.4674</c:v>
                </c:pt>
                <c:pt idx="931">
                  <c:v>2.4809000000000001</c:v>
                </c:pt>
                <c:pt idx="932">
                  <c:v>2.4458000000000002</c:v>
                </c:pt>
                <c:pt idx="933">
                  <c:v>2.5259999999999998</c:v>
                </c:pt>
                <c:pt idx="934">
                  <c:v>2.5468000000000002</c:v>
                </c:pt>
                <c:pt idx="935">
                  <c:v>2.5468000000000002</c:v>
                </c:pt>
                <c:pt idx="936">
                  <c:v>2.516</c:v>
                </c:pt>
                <c:pt idx="937">
                  <c:v>2.5358999999999998</c:v>
                </c:pt>
                <c:pt idx="938">
                  <c:v>2.5503</c:v>
                </c:pt>
                <c:pt idx="939">
                  <c:v>2.5556999999999999</c:v>
                </c:pt>
                <c:pt idx="940">
                  <c:v>2.6110000000000002</c:v>
                </c:pt>
                <c:pt idx="941">
                  <c:v>2.6383000000000001</c:v>
                </c:pt>
                <c:pt idx="942">
                  <c:v>2.6263999999999998</c:v>
                </c:pt>
                <c:pt idx="943">
                  <c:v>2.5647000000000002</c:v>
                </c:pt>
                <c:pt idx="944">
                  <c:v>2.5304000000000002</c:v>
                </c:pt>
                <c:pt idx="945">
                  <c:v>2.5339999999999998</c:v>
                </c:pt>
                <c:pt idx="946">
                  <c:v>2.5286</c:v>
                </c:pt>
                <c:pt idx="947">
                  <c:v>2.5592000000000001</c:v>
                </c:pt>
                <c:pt idx="948">
                  <c:v>2.5781000000000001</c:v>
                </c:pt>
                <c:pt idx="949">
                  <c:v>2.6261000000000001</c:v>
                </c:pt>
                <c:pt idx="950">
                  <c:v>2.6052</c:v>
                </c:pt>
                <c:pt idx="951">
                  <c:v>2.6206</c:v>
                </c:pt>
                <c:pt idx="952">
                  <c:v>2.5844</c:v>
                </c:pt>
                <c:pt idx="953">
                  <c:v>2.6522999999999999</c:v>
                </c:pt>
                <c:pt idx="954">
                  <c:v>2.597</c:v>
                </c:pt>
                <c:pt idx="955">
                  <c:v>2.6032999999999999</c:v>
                </c:pt>
                <c:pt idx="956">
                  <c:v>2.5951</c:v>
                </c:pt>
                <c:pt idx="957">
                  <c:v>2.6394000000000002</c:v>
                </c:pt>
                <c:pt idx="958">
                  <c:v>2.6438999999999999</c:v>
                </c:pt>
                <c:pt idx="959">
                  <c:v>2.6032000000000002</c:v>
                </c:pt>
                <c:pt idx="960">
                  <c:v>2.5869</c:v>
                </c:pt>
                <c:pt idx="961">
                  <c:v>2.5823999999999998</c:v>
                </c:pt>
                <c:pt idx="962">
                  <c:v>2.6021000000000001</c:v>
                </c:pt>
                <c:pt idx="963">
                  <c:v>2.5985</c:v>
                </c:pt>
                <c:pt idx="964">
                  <c:v>2.5266999999999999</c:v>
                </c:pt>
                <c:pt idx="965">
                  <c:v>2.4759000000000002</c:v>
                </c:pt>
                <c:pt idx="966">
                  <c:v>2.4643999999999999</c:v>
                </c:pt>
                <c:pt idx="967">
                  <c:v>2.4430999999999998</c:v>
                </c:pt>
                <c:pt idx="968">
                  <c:v>2.5142000000000002</c:v>
                </c:pt>
                <c:pt idx="969">
                  <c:v>2.532</c:v>
                </c:pt>
                <c:pt idx="970">
                  <c:v>2.5499000000000001</c:v>
                </c:pt>
                <c:pt idx="971">
                  <c:v>2.532</c:v>
                </c:pt>
                <c:pt idx="972">
                  <c:v>2.5106000000000002</c:v>
                </c:pt>
                <c:pt idx="973">
                  <c:v>2.5445000000000002</c:v>
                </c:pt>
                <c:pt idx="974">
                  <c:v>2.5230999999999999</c:v>
                </c:pt>
                <c:pt idx="975">
                  <c:v>2.4893000000000001</c:v>
                </c:pt>
                <c:pt idx="976">
                  <c:v>2.5427</c:v>
                </c:pt>
                <c:pt idx="977">
                  <c:v>2.6089000000000002</c:v>
                </c:pt>
                <c:pt idx="978">
                  <c:v>2.6610999999999998</c:v>
                </c:pt>
                <c:pt idx="979">
                  <c:v>2.6233</c:v>
                </c:pt>
                <c:pt idx="980">
                  <c:v>2.6160999999999999</c:v>
                </c:pt>
                <c:pt idx="981">
                  <c:v>2.5878000000000001</c:v>
                </c:pt>
                <c:pt idx="982">
                  <c:v>2.5914000000000001</c:v>
                </c:pt>
                <c:pt idx="983">
                  <c:v>2.6067999999999998</c:v>
                </c:pt>
                <c:pt idx="984">
                  <c:v>2.5842999999999998</c:v>
                </c:pt>
                <c:pt idx="985">
                  <c:v>2.6133000000000002</c:v>
                </c:pt>
                <c:pt idx="986">
                  <c:v>2.6459000000000001</c:v>
                </c:pt>
                <c:pt idx="987">
                  <c:v>2.6913</c:v>
                </c:pt>
                <c:pt idx="988">
                  <c:v>2.7004000000000001</c:v>
                </c:pt>
                <c:pt idx="989">
                  <c:v>2.6623000000000001</c:v>
                </c:pt>
                <c:pt idx="990">
                  <c:v>2.6804999999999999</c:v>
                </c:pt>
                <c:pt idx="991">
                  <c:v>2.6987000000000001</c:v>
                </c:pt>
                <c:pt idx="992">
                  <c:v>2.7105000000000001</c:v>
                </c:pt>
                <c:pt idx="993">
                  <c:v>2.7151000000000001</c:v>
                </c:pt>
                <c:pt idx="994">
                  <c:v>2.7214999999999998</c:v>
                </c:pt>
                <c:pt idx="995">
                  <c:v>2.6282000000000001</c:v>
                </c:pt>
                <c:pt idx="996">
                  <c:v>2.6282999999999999</c:v>
                </c:pt>
                <c:pt idx="997">
                  <c:v>2.6472000000000002</c:v>
                </c:pt>
                <c:pt idx="998">
                  <c:v>2.6246999999999998</c:v>
                </c:pt>
                <c:pt idx="999">
                  <c:v>2.6474000000000002</c:v>
                </c:pt>
                <c:pt idx="1000">
                  <c:v>2.6898</c:v>
                </c:pt>
                <c:pt idx="1001">
                  <c:v>2.6808000000000001</c:v>
                </c:pt>
                <c:pt idx="1002">
                  <c:v>2.6998000000000002</c:v>
                </c:pt>
                <c:pt idx="1003">
                  <c:v>2.7206999999999999</c:v>
                </c:pt>
                <c:pt idx="1004">
                  <c:v>2.7972000000000001</c:v>
                </c:pt>
                <c:pt idx="1005">
                  <c:v>2.8045</c:v>
                </c:pt>
                <c:pt idx="1006">
                  <c:v>2.7524999999999999</c:v>
                </c:pt>
                <c:pt idx="1007">
                  <c:v>2.718</c:v>
                </c:pt>
                <c:pt idx="1008">
                  <c:v>2.7208000000000001</c:v>
                </c:pt>
                <c:pt idx="1009">
                  <c:v>2.681</c:v>
                </c:pt>
                <c:pt idx="1010">
                  <c:v>2.6919</c:v>
                </c:pt>
                <c:pt idx="1011">
                  <c:v>2.7480000000000002</c:v>
                </c:pt>
                <c:pt idx="1012">
                  <c:v>2.7281</c:v>
                </c:pt>
                <c:pt idx="1013">
                  <c:v>2.7425999999999999</c:v>
                </c:pt>
                <c:pt idx="1014">
                  <c:v>2.7715999999999998</c:v>
                </c:pt>
                <c:pt idx="1015">
                  <c:v>2.7725</c:v>
                </c:pt>
                <c:pt idx="1016">
                  <c:v>2.6722000000000001</c:v>
                </c:pt>
                <c:pt idx="1017">
                  <c:v>2.6920999999999999</c:v>
                </c:pt>
                <c:pt idx="1018">
                  <c:v>2.6543000000000001</c:v>
                </c:pt>
                <c:pt idx="1019">
                  <c:v>2.6446000000000001</c:v>
                </c:pt>
                <c:pt idx="1020">
                  <c:v>2.73</c:v>
                </c:pt>
                <c:pt idx="1021">
                  <c:v>2.7679999999999998</c:v>
                </c:pt>
                <c:pt idx="1022">
                  <c:v>2.7770000000000001</c:v>
                </c:pt>
                <c:pt idx="1023">
                  <c:v>2.7879</c:v>
                </c:pt>
                <c:pt idx="1024">
                  <c:v>2.7372999999999998</c:v>
                </c:pt>
                <c:pt idx="1025">
                  <c:v>2.7048000000000001</c:v>
                </c:pt>
                <c:pt idx="1026">
                  <c:v>2.6977000000000002</c:v>
                </c:pt>
                <c:pt idx="1027">
                  <c:v>2.6012</c:v>
                </c:pt>
                <c:pt idx="1028">
                  <c:v>2.6476000000000002</c:v>
                </c:pt>
                <c:pt idx="1029">
                  <c:v>2.6387</c:v>
                </c:pt>
                <c:pt idx="1030">
                  <c:v>2.6655000000000002</c:v>
                </c:pt>
                <c:pt idx="1031">
                  <c:v>2.7023000000000001</c:v>
                </c:pt>
                <c:pt idx="1032">
                  <c:v>2.7382</c:v>
                </c:pt>
                <c:pt idx="1033">
                  <c:v>2.7309999999999999</c:v>
                </c:pt>
                <c:pt idx="1034">
                  <c:v>2.7509000000000001</c:v>
                </c:pt>
                <c:pt idx="1035">
                  <c:v>2.7391999999999999</c:v>
                </c:pt>
                <c:pt idx="1036">
                  <c:v>2.7069000000000001</c:v>
                </c:pt>
                <c:pt idx="1037">
                  <c:v>2.7427999999999999</c:v>
                </c:pt>
                <c:pt idx="1038">
                  <c:v>2.7320000000000002</c:v>
                </c:pt>
                <c:pt idx="1039">
                  <c:v>2.7608000000000001</c:v>
                </c:pt>
                <c:pt idx="1040">
                  <c:v>2.7250000000000001</c:v>
                </c:pt>
                <c:pt idx="1041">
                  <c:v>2.6674000000000002</c:v>
                </c:pt>
                <c:pt idx="1042">
                  <c:v>2.6829000000000001</c:v>
                </c:pt>
                <c:pt idx="1043">
                  <c:v>2.7002999999999999</c:v>
                </c:pt>
                <c:pt idx="1044">
                  <c:v>2.6675</c:v>
                </c:pt>
                <c:pt idx="1045">
                  <c:v>2.6294</c:v>
                </c:pt>
                <c:pt idx="1046">
                  <c:v>2.5760999999999998</c:v>
                </c:pt>
                <c:pt idx="1047">
                  <c:v>2.6440000000000001</c:v>
                </c:pt>
                <c:pt idx="1048">
                  <c:v>2.6949000000000001</c:v>
                </c:pt>
                <c:pt idx="1049">
                  <c:v>2.6766999999999999</c:v>
                </c:pt>
                <c:pt idx="1050">
                  <c:v>2.7488000000000001</c:v>
                </c:pt>
                <c:pt idx="1051">
                  <c:v>2.7479</c:v>
                </c:pt>
                <c:pt idx="1052">
                  <c:v>2.7149999999999999</c:v>
                </c:pt>
                <c:pt idx="1053">
                  <c:v>2.7772000000000001</c:v>
                </c:pt>
                <c:pt idx="1054">
                  <c:v>2.8656000000000001</c:v>
                </c:pt>
                <c:pt idx="1055">
                  <c:v>2.8285999999999998</c:v>
                </c:pt>
                <c:pt idx="1056">
                  <c:v>2.8193999999999999</c:v>
                </c:pt>
                <c:pt idx="1057">
                  <c:v>2.8414000000000001</c:v>
                </c:pt>
                <c:pt idx="1058">
                  <c:v>2.8912</c:v>
                </c:pt>
                <c:pt idx="1059">
                  <c:v>2.8708999999999998</c:v>
                </c:pt>
                <c:pt idx="1060">
                  <c:v>2.8256999999999999</c:v>
                </c:pt>
                <c:pt idx="1061">
                  <c:v>2.8578999999999999</c:v>
                </c:pt>
                <c:pt idx="1062">
                  <c:v>2.9651999999999998</c:v>
                </c:pt>
                <c:pt idx="1063">
                  <c:v>2.9893999999999998</c:v>
                </c:pt>
                <c:pt idx="1064">
                  <c:v>2.9390999999999998</c:v>
                </c:pt>
                <c:pt idx="1065">
                  <c:v>2.9575999999999998</c:v>
                </c:pt>
                <c:pt idx="1066">
                  <c:v>2.9948000000000001</c:v>
                </c:pt>
                <c:pt idx="1067">
                  <c:v>2.9889999999999999</c:v>
                </c:pt>
                <c:pt idx="1068">
                  <c:v>3.0282</c:v>
                </c:pt>
                <c:pt idx="1069">
                  <c:v>2.9702999999999999</c:v>
                </c:pt>
                <c:pt idx="1070">
                  <c:v>3</c:v>
                </c:pt>
                <c:pt idx="1071">
                  <c:v>2.9904999999999999</c:v>
                </c:pt>
                <c:pt idx="1072">
                  <c:v>2.9775</c:v>
                </c:pt>
                <c:pt idx="1073">
                  <c:v>2.9274</c:v>
                </c:pt>
                <c:pt idx="1074">
                  <c:v>2.8885999999999998</c:v>
                </c:pt>
                <c:pt idx="1075">
                  <c:v>2.9291</c:v>
                </c:pt>
                <c:pt idx="1076">
                  <c:v>2.8931</c:v>
                </c:pt>
                <c:pt idx="1077">
                  <c:v>2.8353999999999999</c:v>
                </c:pt>
                <c:pt idx="1078">
                  <c:v>2.8784000000000001</c:v>
                </c:pt>
                <c:pt idx="1079">
                  <c:v>2.8645999999999998</c:v>
                </c:pt>
                <c:pt idx="1080">
                  <c:v>2.8773</c:v>
                </c:pt>
                <c:pt idx="1081">
                  <c:v>2.8534999999999999</c:v>
                </c:pt>
                <c:pt idx="1082">
                  <c:v>2.8006000000000002</c:v>
                </c:pt>
                <c:pt idx="1083">
                  <c:v>2.8389000000000002</c:v>
                </c:pt>
                <c:pt idx="1084">
                  <c:v>2.8553000000000002</c:v>
                </c:pt>
                <c:pt idx="1085">
                  <c:v>2.8717000000000001</c:v>
                </c:pt>
                <c:pt idx="1086">
                  <c:v>2.8342000000000001</c:v>
                </c:pt>
                <c:pt idx="1087">
                  <c:v>2.7825000000000002</c:v>
                </c:pt>
                <c:pt idx="1088">
                  <c:v>2.7951000000000001</c:v>
                </c:pt>
                <c:pt idx="1089">
                  <c:v>2.7444999999999999</c:v>
                </c:pt>
                <c:pt idx="1090">
                  <c:v>2.7372999999999998</c:v>
                </c:pt>
                <c:pt idx="1091">
                  <c:v>2.7077</c:v>
                </c:pt>
                <c:pt idx="1092">
                  <c:v>2.7282999999999999</c:v>
                </c:pt>
                <c:pt idx="1093">
                  <c:v>2.7427000000000001</c:v>
                </c:pt>
                <c:pt idx="1094">
                  <c:v>2.7841999999999998</c:v>
                </c:pt>
                <c:pt idx="1095">
                  <c:v>2.7987000000000002</c:v>
                </c:pt>
                <c:pt idx="1096">
                  <c:v>2.7069000000000001</c:v>
                </c:pt>
                <c:pt idx="1097">
                  <c:v>2.6657999999999999</c:v>
                </c:pt>
                <c:pt idx="1098">
                  <c:v>2.7033</c:v>
                </c:pt>
                <c:pt idx="1099">
                  <c:v>2.69</c:v>
                </c:pt>
                <c:pt idx="1100">
                  <c:v>2.6995</c:v>
                </c:pt>
                <c:pt idx="1101">
                  <c:v>2.7728000000000002</c:v>
                </c:pt>
                <c:pt idx="1102">
                  <c:v>2.7477</c:v>
                </c:pt>
                <c:pt idx="1103">
                  <c:v>2.5998999999999999</c:v>
                </c:pt>
                <c:pt idx="1104">
                  <c:v>2.6421000000000001</c:v>
                </c:pt>
                <c:pt idx="1105">
                  <c:v>2.6696</c:v>
                </c:pt>
                <c:pt idx="1106">
                  <c:v>2.6034999999999999</c:v>
                </c:pt>
                <c:pt idx="1107">
                  <c:v>2.6217999999999999</c:v>
                </c:pt>
                <c:pt idx="1108">
                  <c:v>2.5541999999999998</c:v>
                </c:pt>
                <c:pt idx="1109">
                  <c:v>2.5377999999999998</c:v>
                </c:pt>
                <c:pt idx="1110">
                  <c:v>2.5034000000000001</c:v>
                </c:pt>
                <c:pt idx="1111">
                  <c:v>2.5232999999999999</c:v>
                </c:pt>
                <c:pt idx="1112">
                  <c:v>2.5087999999999999</c:v>
                </c:pt>
                <c:pt idx="1113">
                  <c:v>2.5196999999999998</c:v>
                </c:pt>
                <c:pt idx="1114">
                  <c:v>2.5015999999999998</c:v>
                </c:pt>
                <c:pt idx="1115">
                  <c:v>2.5124</c:v>
                </c:pt>
                <c:pt idx="1116">
                  <c:v>2.6013999999999999</c:v>
                </c:pt>
                <c:pt idx="1117">
                  <c:v>2.5777000000000001</c:v>
                </c:pt>
                <c:pt idx="1118">
                  <c:v>2.5893999999999999</c:v>
                </c:pt>
                <c:pt idx="1119">
                  <c:v>2.6633</c:v>
                </c:pt>
                <c:pt idx="1120">
                  <c:v>2.7275999999999998</c:v>
                </c:pt>
                <c:pt idx="1121">
                  <c:v>2.6871</c:v>
                </c:pt>
                <c:pt idx="1122">
                  <c:v>2.6814</c:v>
                </c:pt>
                <c:pt idx="1123">
                  <c:v>2.6631</c:v>
                </c:pt>
                <c:pt idx="1124">
                  <c:v>2.6320000000000001</c:v>
                </c:pt>
                <c:pt idx="1125">
                  <c:v>2.6265000000000001</c:v>
                </c:pt>
                <c:pt idx="1126">
                  <c:v>2.6446999999999998</c:v>
                </c:pt>
                <c:pt idx="1127">
                  <c:v>2.6046</c:v>
                </c:pt>
                <c:pt idx="1128">
                  <c:v>2.6173000000000002</c:v>
                </c:pt>
                <c:pt idx="1129">
                  <c:v>2.65</c:v>
                </c:pt>
                <c:pt idx="1130">
                  <c:v>2.61</c:v>
                </c:pt>
                <c:pt idx="1131">
                  <c:v>2.6244999999999998</c:v>
                </c:pt>
                <c:pt idx="1132">
                  <c:v>2.6497999999999999</c:v>
                </c:pt>
                <c:pt idx="1133">
                  <c:v>2.6280000000000001</c:v>
                </c:pt>
                <c:pt idx="1134">
                  <c:v>2.6551999999999998</c:v>
                </c:pt>
                <c:pt idx="1135">
                  <c:v>2.6999</c:v>
                </c:pt>
                <c:pt idx="1136">
                  <c:v>2.7336999999999998</c:v>
                </c:pt>
                <c:pt idx="1137">
                  <c:v>2.7519</c:v>
                </c:pt>
                <c:pt idx="1138">
                  <c:v>2.6878000000000002</c:v>
                </c:pt>
                <c:pt idx="1139">
                  <c:v>2.8468</c:v>
                </c:pt>
                <c:pt idx="1140">
                  <c:v>2.8643000000000001</c:v>
                </c:pt>
                <c:pt idx="1141">
                  <c:v>2.8845999999999998</c:v>
                </c:pt>
                <c:pt idx="1142">
                  <c:v>2.9095</c:v>
                </c:pt>
                <c:pt idx="1143">
                  <c:v>2.9121999999999999</c:v>
                </c:pt>
                <c:pt idx="1144">
                  <c:v>2.9643000000000002</c:v>
                </c:pt>
                <c:pt idx="1145">
                  <c:v>2.9119999999999999</c:v>
                </c:pt>
                <c:pt idx="1146">
                  <c:v>2.9342000000000001</c:v>
                </c:pt>
                <c:pt idx="1147">
                  <c:v>2.9937</c:v>
                </c:pt>
                <c:pt idx="1148">
                  <c:v>2.8965999999999998</c:v>
                </c:pt>
                <c:pt idx="1149">
                  <c:v>2.8576000000000001</c:v>
                </c:pt>
                <c:pt idx="1150">
                  <c:v>2.7839</c:v>
                </c:pt>
                <c:pt idx="1151">
                  <c:v>2.7616999999999998</c:v>
                </c:pt>
                <c:pt idx="1152">
                  <c:v>2.7652999999999999</c:v>
                </c:pt>
                <c:pt idx="1153">
                  <c:v>2.7086999999999999</c:v>
                </c:pt>
                <c:pt idx="1154">
                  <c:v>2.7852999999999999</c:v>
                </c:pt>
                <c:pt idx="1155">
                  <c:v>2.8146</c:v>
                </c:pt>
                <c:pt idx="1156">
                  <c:v>2.8843999999999999</c:v>
                </c:pt>
                <c:pt idx="1157">
                  <c:v>2.8935</c:v>
                </c:pt>
                <c:pt idx="1158">
                  <c:v>2.8142</c:v>
                </c:pt>
                <c:pt idx="1159">
                  <c:v>2.8803999999999998</c:v>
                </c:pt>
                <c:pt idx="1160">
                  <c:v>2.8250999999999999</c:v>
                </c:pt>
                <c:pt idx="1161">
                  <c:v>2.7664</c:v>
                </c:pt>
                <c:pt idx="1162">
                  <c:v>2.7136</c:v>
                </c:pt>
                <c:pt idx="1163">
                  <c:v>2.7189999999999999</c:v>
                </c:pt>
                <c:pt idx="1164">
                  <c:v>2.6206</c:v>
                </c:pt>
                <c:pt idx="1165">
                  <c:v>2.5783999999999998</c:v>
                </c:pt>
                <c:pt idx="1166">
                  <c:v>2.5891999999999999</c:v>
                </c:pt>
                <c:pt idx="1167">
                  <c:v>2.5985999999999998</c:v>
                </c:pt>
                <c:pt idx="1168">
                  <c:v>2.6421000000000001</c:v>
                </c:pt>
                <c:pt idx="1169">
                  <c:v>2.6333000000000002</c:v>
                </c:pt>
                <c:pt idx="1170">
                  <c:v>2.5960000000000001</c:v>
                </c:pt>
                <c:pt idx="1171">
                  <c:v>2.706</c:v>
                </c:pt>
                <c:pt idx="1172">
                  <c:v>2.5762</c:v>
                </c:pt>
                <c:pt idx="1173">
                  <c:v>2.6101000000000001</c:v>
                </c:pt>
                <c:pt idx="1174">
                  <c:v>2.6023000000000001</c:v>
                </c:pt>
                <c:pt idx="1175">
                  <c:v>2.5623999999999998</c:v>
                </c:pt>
                <c:pt idx="1176">
                  <c:v>2.5712000000000002</c:v>
                </c:pt>
                <c:pt idx="1177">
                  <c:v>2.5880000000000001</c:v>
                </c:pt>
                <c:pt idx="1178">
                  <c:v>2.5049000000000001</c:v>
                </c:pt>
                <c:pt idx="1179">
                  <c:v>2.4803999999999999</c:v>
                </c:pt>
                <c:pt idx="1180">
                  <c:v>2.4839000000000002</c:v>
                </c:pt>
                <c:pt idx="1181">
                  <c:v>2.5284</c:v>
                </c:pt>
                <c:pt idx="1182">
                  <c:v>2.4887999999999999</c:v>
                </c:pt>
                <c:pt idx="1183">
                  <c:v>2.5316999999999998</c:v>
                </c:pt>
                <c:pt idx="1184">
                  <c:v>2.5371999999999999</c:v>
                </c:pt>
                <c:pt idx="1185">
                  <c:v>2.5821000000000001</c:v>
                </c:pt>
                <c:pt idx="1186">
                  <c:v>2.5720999999999998</c:v>
                </c:pt>
                <c:pt idx="1187">
                  <c:v>2.6238000000000001</c:v>
                </c:pt>
                <c:pt idx="1188">
                  <c:v>2.6339999999999999</c:v>
                </c:pt>
                <c:pt idx="1189">
                  <c:v>2.6356000000000002</c:v>
                </c:pt>
                <c:pt idx="1190">
                  <c:v>2.7391000000000001</c:v>
                </c:pt>
                <c:pt idx="1191">
                  <c:v>2.5032000000000001</c:v>
                </c:pt>
                <c:pt idx="1192">
                  <c:v>2.4693000000000001</c:v>
                </c:pt>
                <c:pt idx="1193">
                  <c:v>2.4765000000000001</c:v>
                </c:pt>
                <c:pt idx="1194">
                  <c:v>2.4857</c:v>
                </c:pt>
                <c:pt idx="1195">
                  <c:v>2.4721000000000002</c:v>
                </c:pt>
                <c:pt idx="1196">
                  <c:v>2.5352999999999999</c:v>
                </c:pt>
                <c:pt idx="1197">
                  <c:v>2.6082000000000001</c:v>
                </c:pt>
                <c:pt idx="1198">
                  <c:v>2.5367999999999999</c:v>
                </c:pt>
                <c:pt idx="1199">
                  <c:v>2.5310000000000001</c:v>
                </c:pt>
                <c:pt idx="1200">
                  <c:v>2.4144000000000001</c:v>
                </c:pt>
                <c:pt idx="1201">
                  <c:v>2.3527</c:v>
                </c:pt>
                <c:pt idx="1202">
                  <c:v>2.1854</c:v>
                </c:pt>
                <c:pt idx="1203">
                  <c:v>2.1817000000000002</c:v>
                </c:pt>
                <c:pt idx="1204">
                  <c:v>2.1295000000000002</c:v>
                </c:pt>
                <c:pt idx="1205">
                  <c:v>2.1488999999999998</c:v>
                </c:pt>
                <c:pt idx="1206">
                  <c:v>2.2280000000000002</c:v>
                </c:pt>
                <c:pt idx="1207">
                  <c:v>2.1846000000000001</c:v>
                </c:pt>
                <c:pt idx="1208">
                  <c:v>2.2097000000000002</c:v>
                </c:pt>
                <c:pt idx="1209">
                  <c:v>2.1718000000000002</c:v>
                </c:pt>
                <c:pt idx="1210">
                  <c:v>2.0769000000000002</c:v>
                </c:pt>
                <c:pt idx="1211">
                  <c:v>2.0891999999999999</c:v>
                </c:pt>
                <c:pt idx="1212">
                  <c:v>2.1461999999999999</c:v>
                </c:pt>
                <c:pt idx="1213">
                  <c:v>2.1193</c:v>
                </c:pt>
                <c:pt idx="1214">
                  <c:v>2.1282000000000001</c:v>
                </c:pt>
                <c:pt idx="1215">
                  <c:v>2.1110000000000002</c:v>
                </c:pt>
                <c:pt idx="1216">
                  <c:v>2.1153</c:v>
                </c:pt>
                <c:pt idx="1217">
                  <c:v>2.1652</c:v>
                </c:pt>
                <c:pt idx="1218">
                  <c:v>2.0081000000000002</c:v>
                </c:pt>
                <c:pt idx="1219">
                  <c:v>2.0156999999999998</c:v>
                </c:pt>
                <c:pt idx="1220">
                  <c:v>2.0394999999999999</c:v>
                </c:pt>
                <c:pt idx="1221">
                  <c:v>1.9262999999999999</c:v>
                </c:pt>
                <c:pt idx="1222">
                  <c:v>1.9646999999999999</c:v>
                </c:pt>
                <c:pt idx="1223">
                  <c:v>1.9505999999999999</c:v>
                </c:pt>
                <c:pt idx="1224">
                  <c:v>1.8809</c:v>
                </c:pt>
                <c:pt idx="1225">
                  <c:v>1.9347000000000001</c:v>
                </c:pt>
                <c:pt idx="1226">
                  <c:v>1.974</c:v>
                </c:pt>
                <c:pt idx="1227">
                  <c:v>1.9198999999999999</c:v>
                </c:pt>
                <c:pt idx="1228">
                  <c:v>1.8973</c:v>
                </c:pt>
                <c:pt idx="1229">
                  <c:v>1.8109</c:v>
                </c:pt>
                <c:pt idx="1230">
                  <c:v>1.7665</c:v>
                </c:pt>
                <c:pt idx="1231">
                  <c:v>1.7778</c:v>
                </c:pt>
                <c:pt idx="1232">
                  <c:v>1.7587999999999999</c:v>
                </c:pt>
                <c:pt idx="1233">
                  <c:v>1.7382</c:v>
                </c:pt>
                <c:pt idx="1234">
                  <c:v>1.6254999999999999</c:v>
                </c:pt>
                <c:pt idx="1235">
                  <c:v>1.629</c:v>
                </c:pt>
                <c:pt idx="1236">
                  <c:v>1.6717</c:v>
                </c:pt>
                <c:pt idx="1237">
                  <c:v>1.6700999999999999</c:v>
                </c:pt>
                <c:pt idx="1238">
                  <c:v>1.6633</c:v>
                </c:pt>
                <c:pt idx="1239">
                  <c:v>1.708</c:v>
                </c:pt>
                <c:pt idx="1240">
                  <c:v>1.7047000000000001</c:v>
                </c:pt>
                <c:pt idx="1241">
                  <c:v>1.7064999999999999</c:v>
                </c:pt>
                <c:pt idx="1242">
                  <c:v>1.6929000000000001</c:v>
                </c:pt>
                <c:pt idx="1243">
                  <c:v>1.7049000000000001</c:v>
                </c:pt>
                <c:pt idx="1244">
                  <c:v>1.6847000000000001</c:v>
                </c:pt>
                <c:pt idx="1245">
                  <c:v>1.6950000000000001</c:v>
                </c:pt>
                <c:pt idx="1246">
                  <c:v>1.7223999999999999</c:v>
                </c:pt>
                <c:pt idx="1247">
                  <c:v>1.6798</c:v>
                </c:pt>
                <c:pt idx="1248">
                  <c:v>1.7208000000000001</c:v>
                </c:pt>
                <c:pt idx="1249">
                  <c:v>1.7887</c:v>
                </c:pt>
                <c:pt idx="1250">
                  <c:v>1.8033999999999999</c:v>
                </c:pt>
                <c:pt idx="1251">
                  <c:v>1.7502</c:v>
                </c:pt>
                <c:pt idx="1252">
                  <c:v>1.746</c:v>
                </c:pt>
                <c:pt idx="1253">
                  <c:v>1.7128000000000001</c:v>
                </c:pt>
                <c:pt idx="1254">
                  <c:v>1.7625</c:v>
                </c:pt>
                <c:pt idx="1255">
                  <c:v>1.8106</c:v>
                </c:pt>
                <c:pt idx="1256">
                  <c:v>1.859</c:v>
                </c:pt>
                <c:pt idx="1257">
                  <c:v>1.8313999999999999</c:v>
                </c:pt>
                <c:pt idx="1258">
                  <c:v>1.8487</c:v>
                </c:pt>
                <c:pt idx="1259">
                  <c:v>1.8453999999999999</c:v>
                </c:pt>
                <c:pt idx="1260">
                  <c:v>1.9094</c:v>
                </c:pt>
                <c:pt idx="1261">
                  <c:v>1.9198</c:v>
                </c:pt>
                <c:pt idx="1262">
                  <c:v>1.925</c:v>
                </c:pt>
                <c:pt idx="1263">
                  <c:v>1.9112</c:v>
                </c:pt>
                <c:pt idx="1264">
                  <c:v>1.9581</c:v>
                </c:pt>
                <c:pt idx="1265">
                  <c:v>1.9016999999999999</c:v>
                </c:pt>
                <c:pt idx="1266">
                  <c:v>1.9545999999999999</c:v>
                </c:pt>
                <c:pt idx="1267">
                  <c:v>1.9895</c:v>
                </c:pt>
                <c:pt idx="1268">
                  <c:v>2.0295999999999998</c:v>
                </c:pt>
                <c:pt idx="1269">
                  <c:v>2.0209000000000001</c:v>
                </c:pt>
                <c:pt idx="1270">
                  <c:v>2.0156000000000001</c:v>
                </c:pt>
                <c:pt idx="1271">
                  <c:v>2.0575999999999999</c:v>
                </c:pt>
                <c:pt idx="1272">
                  <c:v>2.0427</c:v>
                </c:pt>
                <c:pt idx="1273">
                  <c:v>1.9964999999999999</c:v>
                </c:pt>
                <c:pt idx="1274">
                  <c:v>1.9375</c:v>
                </c:pt>
                <c:pt idx="1275">
                  <c:v>1.8977999999999999</c:v>
                </c:pt>
                <c:pt idx="1276">
                  <c:v>1.8754999999999999</c:v>
                </c:pt>
                <c:pt idx="1277">
                  <c:v>1.8411999999999999</c:v>
                </c:pt>
                <c:pt idx="1278">
                  <c:v>1.8755999999999999</c:v>
                </c:pt>
                <c:pt idx="1279">
                  <c:v>1.9014</c:v>
                </c:pt>
                <c:pt idx="1280">
                  <c:v>1.8808</c:v>
                </c:pt>
                <c:pt idx="1281">
                  <c:v>1.8636999999999999</c:v>
                </c:pt>
                <c:pt idx="1282">
                  <c:v>1.9619</c:v>
                </c:pt>
                <c:pt idx="1283">
                  <c:v>1.9765999999999999</c:v>
                </c:pt>
                <c:pt idx="1284">
                  <c:v>2.0087000000000002</c:v>
                </c:pt>
                <c:pt idx="1285">
                  <c:v>2.0278</c:v>
                </c:pt>
                <c:pt idx="1286">
                  <c:v>2.0017</c:v>
                </c:pt>
                <c:pt idx="1287">
                  <c:v>1.9974000000000001</c:v>
                </c:pt>
                <c:pt idx="1288">
                  <c:v>2.0276999999999998</c:v>
                </c:pt>
                <c:pt idx="1289">
                  <c:v>1.9770000000000001</c:v>
                </c:pt>
                <c:pt idx="1290">
                  <c:v>1.9635</c:v>
                </c:pt>
                <c:pt idx="1291">
                  <c:v>1.9499</c:v>
                </c:pt>
                <c:pt idx="1292">
                  <c:v>1.9568000000000001</c:v>
                </c:pt>
                <c:pt idx="1293">
                  <c:v>1.9602999999999999</c:v>
                </c:pt>
                <c:pt idx="1294">
                  <c:v>1.998</c:v>
                </c:pt>
                <c:pt idx="1295">
                  <c:v>1.9548000000000001</c:v>
                </c:pt>
                <c:pt idx="1296">
                  <c:v>2.0148999999999999</c:v>
                </c:pt>
                <c:pt idx="1297">
                  <c:v>1.9849000000000001</c:v>
                </c:pt>
                <c:pt idx="1298">
                  <c:v>1.992</c:v>
                </c:pt>
                <c:pt idx="1299">
                  <c:v>1.9991000000000001</c:v>
                </c:pt>
                <c:pt idx="1300">
                  <c:v>1.9613</c:v>
                </c:pt>
                <c:pt idx="1301">
                  <c:v>1.9487000000000001</c:v>
                </c:pt>
                <c:pt idx="1302">
                  <c:v>1.8498000000000001</c:v>
                </c:pt>
                <c:pt idx="1303">
                  <c:v>1.8241000000000001</c:v>
                </c:pt>
                <c:pt idx="1304">
                  <c:v>1.8416999999999999</c:v>
                </c:pt>
                <c:pt idx="1305">
                  <c:v>1.8415999999999999</c:v>
                </c:pt>
                <c:pt idx="1306">
                  <c:v>1.8794</c:v>
                </c:pt>
                <c:pt idx="1307">
                  <c:v>1.8185</c:v>
                </c:pt>
                <c:pt idx="1308">
                  <c:v>1.8360000000000001</c:v>
                </c:pt>
                <c:pt idx="1309">
                  <c:v>1.8448</c:v>
                </c:pt>
                <c:pt idx="1310">
                  <c:v>1.8676999999999999</c:v>
                </c:pt>
                <c:pt idx="1311">
                  <c:v>1.8957999999999999</c:v>
                </c:pt>
                <c:pt idx="1312">
                  <c:v>1.8568</c:v>
                </c:pt>
                <c:pt idx="1313">
                  <c:v>1.8683000000000001</c:v>
                </c:pt>
                <c:pt idx="1314">
                  <c:v>1.8974</c:v>
                </c:pt>
                <c:pt idx="1315">
                  <c:v>1.8991</c:v>
                </c:pt>
                <c:pt idx="1316">
                  <c:v>1.9120999999999999</c:v>
                </c:pt>
                <c:pt idx="1317">
                  <c:v>1.8371</c:v>
                </c:pt>
                <c:pt idx="1318">
                  <c:v>1.7574000000000001</c:v>
                </c:pt>
                <c:pt idx="1319">
                  <c:v>1.7009000000000001</c:v>
                </c:pt>
                <c:pt idx="1320">
                  <c:v>1.7363999999999999</c:v>
                </c:pt>
                <c:pt idx="1321">
                  <c:v>1.7511000000000001</c:v>
                </c:pt>
                <c:pt idx="1322">
                  <c:v>1.7737000000000001</c:v>
                </c:pt>
                <c:pt idx="1323">
                  <c:v>1.7623</c:v>
                </c:pt>
                <c:pt idx="1324">
                  <c:v>1.7962</c:v>
                </c:pt>
                <c:pt idx="1325">
                  <c:v>1.8013999999999999</c:v>
                </c:pt>
                <c:pt idx="1326">
                  <c:v>1.8169999999999999</c:v>
                </c:pt>
                <c:pt idx="1327">
                  <c:v>1.7717000000000001</c:v>
                </c:pt>
                <c:pt idx="1328">
                  <c:v>1.7015</c:v>
                </c:pt>
                <c:pt idx="1329">
                  <c:v>1.7299</c:v>
                </c:pt>
                <c:pt idx="1330">
                  <c:v>1.698</c:v>
                </c:pt>
                <c:pt idx="1331">
                  <c:v>1.6540999999999999</c:v>
                </c:pt>
                <c:pt idx="1332">
                  <c:v>1.6164000000000001</c:v>
                </c:pt>
                <c:pt idx="1333">
                  <c:v>1.6214999999999999</c:v>
                </c:pt>
                <c:pt idx="1334">
                  <c:v>1.5857000000000001</c:v>
                </c:pt>
                <c:pt idx="1335">
                  <c:v>1.5874999999999999</c:v>
                </c:pt>
                <c:pt idx="1336">
                  <c:v>1.6028</c:v>
                </c:pt>
                <c:pt idx="1337">
                  <c:v>1.6207</c:v>
                </c:pt>
                <c:pt idx="1338">
                  <c:v>1.6155999999999999</c:v>
                </c:pt>
                <c:pt idx="1339">
                  <c:v>1.6147</c:v>
                </c:pt>
                <c:pt idx="1340">
                  <c:v>1.6284000000000001</c:v>
                </c:pt>
                <c:pt idx="1341">
                  <c:v>1.6369</c:v>
                </c:pt>
                <c:pt idx="1342">
                  <c:v>1.6625000000000001</c:v>
                </c:pt>
                <c:pt idx="1343">
                  <c:v>1.6899</c:v>
                </c:pt>
                <c:pt idx="1344">
                  <c:v>1.6796</c:v>
                </c:pt>
                <c:pt idx="1345">
                  <c:v>1.6658999999999999</c:v>
                </c:pt>
                <c:pt idx="1346">
                  <c:v>1.6131</c:v>
                </c:pt>
                <c:pt idx="1347">
                  <c:v>1.58</c:v>
                </c:pt>
                <c:pt idx="1348">
                  <c:v>1.5928</c:v>
                </c:pt>
                <c:pt idx="1349">
                  <c:v>1.5911</c:v>
                </c:pt>
                <c:pt idx="1350">
                  <c:v>1.5945</c:v>
                </c:pt>
                <c:pt idx="1351">
                  <c:v>1.6063000000000001</c:v>
                </c:pt>
                <c:pt idx="1352">
                  <c:v>1.6148</c:v>
                </c:pt>
                <c:pt idx="1353">
                  <c:v>1.6466000000000001</c:v>
                </c:pt>
                <c:pt idx="1354">
                  <c:v>1.7506999999999999</c:v>
                </c:pt>
                <c:pt idx="1355">
                  <c:v>1.6840999999999999</c:v>
                </c:pt>
                <c:pt idx="1356">
                  <c:v>1.7146999999999999</c:v>
                </c:pt>
                <c:pt idx="1357">
                  <c:v>1.7242</c:v>
                </c:pt>
                <c:pt idx="1358">
                  <c:v>1.6900999999999999</c:v>
                </c:pt>
                <c:pt idx="1359">
                  <c:v>1.7189000000000001</c:v>
                </c:pt>
                <c:pt idx="1360">
                  <c:v>1.7189000000000001</c:v>
                </c:pt>
                <c:pt idx="1361">
                  <c:v>1.7451000000000001</c:v>
                </c:pt>
                <c:pt idx="1362">
                  <c:v>1.8232999999999999</c:v>
                </c:pt>
                <c:pt idx="1363">
                  <c:v>1.7888999999999999</c:v>
                </c:pt>
                <c:pt idx="1364">
                  <c:v>1.7572000000000001</c:v>
                </c:pt>
                <c:pt idx="1365">
                  <c:v>1.8133999999999999</c:v>
                </c:pt>
                <c:pt idx="1366">
                  <c:v>1.7633000000000001</c:v>
                </c:pt>
                <c:pt idx="1367">
                  <c:v>1.8344</c:v>
                </c:pt>
                <c:pt idx="1368">
                  <c:v>1.8185</c:v>
                </c:pt>
                <c:pt idx="1369">
                  <c:v>1.7185999999999999</c:v>
                </c:pt>
                <c:pt idx="1370">
                  <c:v>1.663</c:v>
                </c:pt>
                <c:pt idx="1371">
                  <c:v>1.6559999999999999</c:v>
                </c:pt>
                <c:pt idx="1372">
                  <c:v>1.6698999999999999</c:v>
                </c:pt>
                <c:pt idx="1373">
                  <c:v>1.6741999999999999</c:v>
                </c:pt>
                <c:pt idx="1374">
                  <c:v>1.7132000000000001</c:v>
                </c:pt>
                <c:pt idx="1375">
                  <c:v>1.7427999999999999</c:v>
                </c:pt>
                <c:pt idx="1376">
                  <c:v>1.6732</c:v>
                </c:pt>
                <c:pt idx="1377">
                  <c:v>1.6146</c:v>
                </c:pt>
                <c:pt idx="1378">
                  <c:v>1.6197999999999999</c:v>
                </c:pt>
                <c:pt idx="1379">
                  <c:v>1.6249</c:v>
                </c:pt>
                <c:pt idx="1380">
                  <c:v>1.6335</c:v>
                </c:pt>
                <c:pt idx="1381">
                  <c:v>1.6541999999999999</c:v>
                </c:pt>
                <c:pt idx="1382">
                  <c:v>1.6094999999999999</c:v>
                </c:pt>
                <c:pt idx="1383">
                  <c:v>1.6661999999999999</c:v>
                </c:pt>
                <c:pt idx="1384">
                  <c:v>1.7094</c:v>
                </c:pt>
                <c:pt idx="1385">
                  <c:v>1.7527999999999999</c:v>
                </c:pt>
                <c:pt idx="1386">
                  <c:v>1.764</c:v>
                </c:pt>
                <c:pt idx="1387">
                  <c:v>1.7718</c:v>
                </c:pt>
                <c:pt idx="1388">
                  <c:v>1.8083</c:v>
                </c:pt>
                <c:pt idx="1389">
                  <c:v>1.8414999999999999</c:v>
                </c:pt>
                <c:pt idx="1390">
                  <c:v>1.8660000000000001</c:v>
                </c:pt>
                <c:pt idx="1391">
                  <c:v>1.7230000000000001</c:v>
                </c:pt>
                <c:pt idx="1392">
                  <c:v>1.7576000000000001</c:v>
                </c:pt>
                <c:pt idx="1393">
                  <c:v>1.7004999999999999</c:v>
                </c:pt>
                <c:pt idx="1394">
                  <c:v>1.6540999999999999</c:v>
                </c:pt>
                <c:pt idx="1395">
                  <c:v>1.6677999999999999</c:v>
                </c:pt>
                <c:pt idx="1396">
                  <c:v>1.6780999999999999</c:v>
                </c:pt>
                <c:pt idx="1397">
                  <c:v>1.5960000000000001</c:v>
                </c:pt>
                <c:pt idx="1398">
                  <c:v>1.5722</c:v>
                </c:pt>
                <c:pt idx="1399">
                  <c:v>1.5484</c:v>
                </c:pt>
                <c:pt idx="1400">
                  <c:v>1.6233</c:v>
                </c:pt>
                <c:pt idx="1401">
                  <c:v>1.6506000000000001</c:v>
                </c:pt>
                <c:pt idx="1402">
                  <c:v>1.6335</c:v>
                </c:pt>
                <c:pt idx="1403">
                  <c:v>1.6506000000000001</c:v>
                </c:pt>
                <c:pt idx="1404">
                  <c:v>1.6865000000000001</c:v>
                </c:pt>
                <c:pt idx="1405">
                  <c:v>1.6778999999999999</c:v>
                </c:pt>
                <c:pt idx="1406">
                  <c:v>1.6916</c:v>
                </c:pt>
                <c:pt idx="1407">
                  <c:v>1.7984</c:v>
                </c:pt>
                <c:pt idx="1408">
                  <c:v>1.8052999999999999</c:v>
                </c:pt>
                <c:pt idx="1409">
                  <c:v>1.8105</c:v>
                </c:pt>
                <c:pt idx="1410">
                  <c:v>1.8346</c:v>
                </c:pt>
                <c:pt idx="1411">
                  <c:v>1.8154999999999999</c:v>
                </c:pt>
                <c:pt idx="1412">
                  <c:v>1.7378</c:v>
                </c:pt>
                <c:pt idx="1413">
                  <c:v>1.6641999999999999</c:v>
                </c:pt>
                <c:pt idx="1414">
                  <c:v>1.6573</c:v>
                </c:pt>
                <c:pt idx="1415">
                  <c:v>1.6880999999999999</c:v>
                </c:pt>
                <c:pt idx="1416">
                  <c:v>1.6491</c:v>
                </c:pt>
                <c:pt idx="1417">
                  <c:v>1.6283000000000001</c:v>
                </c:pt>
                <c:pt idx="1418">
                  <c:v>1.5664</c:v>
                </c:pt>
                <c:pt idx="1419">
                  <c:v>1.5630999999999999</c:v>
                </c:pt>
                <c:pt idx="1420">
                  <c:v>1.4779</c:v>
                </c:pt>
                <c:pt idx="1421">
                  <c:v>1.524</c:v>
                </c:pt>
                <c:pt idx="1422">
                  <c:v>1.4679</c:v>
                </c:pt>
                <c:pt idx="1423">
                  <c:v>1.5019</c:v>
                </c:pt>
                <c:pt idx="1424">
                  <c:v>1.5463</c:v>
                </c:pt>
                <c:pt idx="1425">
                  <c:v>1.4378</c:v>
                </c:pt>
                <c:pt idx="1426">
                  <c:v>1.3975</c:v>
                </c:pt>
                <c:pt idx="1427">
                  <c:v>1.3875</c:v>
                </c:pt>
                <c:pt idx="1428">
                  <c:v>1.4262999999999999</c:v>
                </c:pt>
                <c:pt idx="1429">
                  <c:v>1.4567000000000001</c:v>
                </c:pt>
                <c:pt idx="1430">
                  <c:v>1.5077</c:v>
                </c:pt>
                <c:pt idx="1431">
                  <c:v>1.4942</c:v>
                </c:pt>
                <c:pt idx="1432">
                  <c:v>1.5078</c:v>
                </c:pt>
                <c:pt idx="1433">
                  <c:v>1.4723999999999999</c:v>
                </c:pt>
                <c:pt idx="1434">
                  <c:v>1.4876</c:v>
                </c:pt>
                <c:pt idx="1435">
                  <c:v>1.4742999999999999</c:v>
                </c:pt>
                <c:pt idx="1436">
                  <c:v>1.5166999999999999</c:v>
                </c:pt>
                <c:pt idx="1437">
                  <c:v>1.5015000000000001</c:v>
                </c:pt>
                <c:pt idx="1438">
                  <c:v>1.5117</c:v>
                </c:pt>
                <c:pt idx="1439">
                  <c:v>1.5490999999999999</c:v>
                </c:pt>
                <c:pt idx="1440">
                  <c:v>1.5969</c:v>
                </c:pt>
                <c:pt idx="1441">
                  <c:v>1.6294</c:v>
                </c:pt>
                <c:pt idx="1442">
                  <c:v>1.5885</c:v>
                </c:pt>
                <c:pt idx="1443">
                  <c:v>1.6449</c:v>
                </c:pt>
                <c:pt idx="1444">
                  <c:v>1.5768</c:v>
                </c:pt>
                <c:pt idx="1445">
                  <c:v>1.6176999999999999</c:v>
                </c:pt>
                <c:pt idx="1446">
                  <c:v>1.6262000000000001</c:v>
                </c:pt>
                <c:pt idx="1447">
                  <c:v>1.6024</c:v>
                </c:pt>
                <c:pt idx="1448">
                  <c:v>1.6741999999999999</c:v>
                </c:pt>
                <c:pt idx="1449">
                  <c:v>1.6162000000000001</c:v>
                </c:pt>
                <c:pt idx="1450">
                  <c:v>1.6572</c:v>
                </c:pt>
                <c:pt idx="1451">
                  <c:v>1.6196999999999999</c:v>
                </c:pt>
                <c:pt idx="1452">
                  <c:v>1.5738000000000001</c:v>
                </c:pt>
                <c:pt idx="1453">
                  <c:v>1.5772999999999999</c:v>
                </c:pt>
                <c:pt idx="1454">
                  <c:v>1.6419999999999999</c:v>
                </c:pt>
                <c:pt idx="1455">
                  <c:v>1.5927</c:v>
                </c:pt>
                <c:pt idx="1456">
                  <c:v>1.6641999999999999</c:v>
                </c:pt>
                <c:pt idx="1457">
                  <c:v>1.5860000000000001</c:v>
                </c:pt>
                <c:pt idx="1458">
                  <c:v>1.6353</c:v>
                </c:pt>
                <c:pt idx="1459">
                  <c:v>1.6388</c:v>
                </c:pt>
                <c:pt idx="1460">
                  <c:v>1.6592</c:v>
                </c:pt>
                <c:pt idx="1461">
                  <c:v>1.5744</c:v>
                </c:pt>
                <c:pt idx="1462">
                  <c:v>1.5239</c:v>
                </c:pt>
                <c:pt idx="1463">
                  <c:v>1.452</c:v>
                </c:pt>
                <c:pt idx="1464">
                  <c:v>1.5578000000000001</c:v>
                </c:pt>
                <c:pt idx="1465">
                  <c:v>1.6220000000000001</c:v>
                </c:pt>
                <c:pt idx="1466">
                  <c:v>1.7447999999999999</c:v>
                </c:pt>
                <c:pt idx="1467">
                  <c:v>1.738</c:v>
                </c:pt>
                <c:pt idx="1468">
                  <c:v>1.7774000000000001</c:v>
                </c:pt>
                <c:pt idx="1469">
                  <c:v>1.7345999999999999</c:v>
                </c:pt>
                <c:pt idx="1470">
                  <c:v>1.7687999999999999</c:v>
                </c:pt>
                <c:pt idx="1471">
                  <c:v>1.7414000000000001</c:v>
                </c:pt>
                <c:pt idx="1472">
                  <c:v>1.7225999999999999</c:v>
                </c:pt>
                <c:pt idx="1473">
                  <c:v>1.6971000000000001</c:v>
                </c:pt>
                <c:pt idx="1474">
                  <c:v>1.7603</c:v>
                </c:pt>
                <c:pt idx="1475">
                  <c:v>1.7670999999999999</c:v>
                </c:pt>
                <c:pt idx="1476">
                  <c:v>1.7637</c:v>
                </c:pt>
                <c:pt idx="1477">
                  <c:v>1.8375999999999999</c:v>
                </c:pt>
                <c:pt idx="1478">
                  <c:v>1.867</c:v>
                </c:pt>
                <c:pt idx="1479">
                  <c:v>1.8227</c:v>
                </c:pt>
                <c:pt idx="1480">
                  <c:v>1.8402000000000001</c:v>
                </c:pt>
                <c:pt idx="1481">
                  <c:v>1.8715999999999999</c:v>
                </c:pt>
                <c:pt idx="1482">
                  <c:v>1.8786</c:v>
                </c:pt>
                <c:pt idx="1483">
                  <c:v>1.9312</c:v>
                </c:pt>
                <c:pt idx="1484">
                  <c:v>1.9277</c:v>
                </c:pt>
                <c:pt idx="1485">
                  <c:v>1.9435</c:v>
                </c:pt>
                <c:pt idx="1486">
                  <c:v>1.9137</c:v>
                </c:pt>
                <c:pt idx="1487">
                  <c:v>1.9348000000000001</c:v>
                </c:pt>
                <c:pt idx="1488">
                  <c:v>1.9382999999999999</c:v>
                </c:pt>
                <c:pt idx="1489">
                  <c:v>1.984</c:v>
                </c:pt>
                <c:pt idx="1490">
                  <c:v>1.9735</c:v>
                </c:pt>
                <c:pt idx="1491">
                  <c:v>1.9349000000000001</c:v>
                </c:pt>
                <c:pt idx="1492">
                  <c:v>1.9629000000000001</c:v>
                </c:pt>
                <c:pt idx="1493">
                  <c:v>1.9664999999999999</c:v>
                </c:pt>
                <c:pt idx="1494">
                  <c:v>1.9753000000000001</c:v>
                </c:pt>
                <c:pt idx="1495">
                  <c:v>1.9981</c:v>
                </c:pt>
                <c:pt idx="1496">
                  <c:v>1.9804999999999999</c:v>
                </c:pt>
                <c:pt idx="1497">
                  <c:v>1.9823</c:v>
                </c:pt>
                <c:pt idx="1498">
                  <c:v>2.0510000000000002</c:v>
                </c:pt>
                <c:pt idx="1499">
                  <c:v>2.0350999999999999</c:v>
                </c:pt>
                <c:pt idx="1500">
                  <c:v>1.9823</c:v>
                </c:pt>
                <c:pt idx="1501">
                  <c:v>2.0474000000000001</c:v>
                </c:pt>
                <c:pt idx="1502">
                  <c:v>2.1804999999999999</c:v>
                </c:pt>
                <c:pt idx="1503">
                  <c:v>2.2233000000000001</c:v>
                </c:pt>
                <c:pt idx="1504">
                  <c:v>2.2988</c:v>
                </c:pt>
                <c:pt idx="1505">
                  <c:v>2.1819999999999999</c:v>
                </c:pt>
                <c:pt idx="1506">
                  <c:v>2.2088000000000001</c:v>
                </c:pt>
                <c:pt idx="1507">
                  <c:v>2.1587000000000001</c:v>
                </c:pt>
                <c:pt idx="1508">
                  <c:v>2.1997</c:v>
                </c:pt>
                <c:pt idx="1509">
                  <c:v>2.1836000000000002</c:v>
                </c:pt>
                <c:pt idx="1510">
                  <c:v>2.2479</c:v>
                </c:pt>
                <c:pt idx="1511">
                  <c:v>2.2317</c:v>
                </c:pt>
                <c:pt idx="1512">
                  <c:v>2.2780999999999998</c:v>
                </c:pt>
                <c:pt idx="1513">
                  <c:v>2.2959999999999998</c:v>
                </c:pt>
                <c:pt idx="1514">
                  <c:v>2.3591000000000002</c:v>
                </c:pt>
                <c:pt idx="1515">
                  <c:v>2.3772000000000002</c:v>
                </c:pt>
                <c:pt idx="1516">
                  <c:v>2.294</c:v>
                </c:pt>
                <c:pt idx="1517">
                  <c:v>2.2793999999999999</c:v>
                </c:pt>
                <c:pt idx="1518">
                  <c:v>2.2686000000000002</c:v>
                </c:pt>
                <c:pt idx="1519">
                  <c:v>2.1263000000000001</c:v>
                </c:pt>
                <c:pt idx="1520">
                  <c:v>2.0331000000000001</c:v>
                </c:pt>
                <c:pt idx="1521">
                  <c:v>2.0278999999999998</c:v>
                </c:pt>
                <c:pt idx="1522">
                  <c:v>2.0121000000000002</c:v>
                </c:pt>
                <c:pt idx="1523">
                  <c:v>1.9756</c:v>
                </c:pt>
                <c:pt idx="1524">
                  <c:v>1.9427000000000001</c:v>
                </c:pt>
                <c:pt idx="1525">
                  <c:v>2.0104000000000002</c:v>
                </c:pt>
                <c:pt idx="1526">
                  <c:v>1.9739</c:v>
                </c:pt>
                <c:pt idx="1527">
                  <c:v>2.0261</c:v>
                </c:pt>
                <c:pt idx="1528">
                  <c:v>1.9704999999999999</c:v>
                </c:pt>
                <c:pt idx="1529">
                  <c:v>1.9428000000000001</c:v>
                </c:pt>
                <c:pt idx="1530">
                  <c:v>1.9255</c:v>
                </c:pt>
                <c:pt idx="1531">
                  <c:v>1.9757</c:v>
                </c:pt>
                <c:pt idx="1532">
                  <c:v>1.9964999999999999</c:v>
                </c:pt>
                <c:pt idx="1533">
                  <c:v>2.0034000000000001</c:v>
                </c:pt>
                <c:pt idx="1534">
                  <c:v>2.0590999999999999</c:v>
                </c:pt>
                <c:pt idx="1535">
                  <c:v>2.0017</c:v>
                </c:pt>
                <c:pt idx="1536">
                  <c:v>1.9826999999999999</c:v>
                </c:pt>
                <c:pt idx="1537">
                  <c:v>1.9275</c:v>
                </c:pt>
                <c:pt idx="1538">
                  <c:v>1.9360999999999999</c:v>
                </c:pt>
                <c:pt idx="1539">
                  <c:v>1.9741</c:v>
                </c:pt>
                <c:pt idx="1540">
                  <c:v>1.9862</c:v>
                </c:pt>
                <c:pt idx="1541">
                  <c:v>2.0364</c:v>
                </c:pt>
                <c:pt idx="1542">
                  <c:v>1.9822</c:v>
                </c:pt>
                <c:pt idx="1543">
                  <c:v>1.9734</c:v>
                </c:pt>
                <c:pt idx="1544">
                  <c:v>1.9066000000000001</c:v>
                </c:pt>
                <c:pt idx="1545">
                  <c:v>1.9224000000000001</c:v>
                </c:pt>
                <c:pt idx="1546">
                  <c:v>1.8211999999999999</c:v>
                </c:pt>
                <c:pt idx="1547">
                  <c:v>1.8265</c:v>
                </c:pt>
                <c:pt idx="1548">
                  <c:v>1.7970999999999999</c:v>
                </c:pt>
                <c:pt idx="1549">
                  <c:v>1.8439000000000001</c:v>
                </c:pt>
                <c:pt idx="1550">
                  <c:v>1.891</c:v>
                </c:pt>
                <c:pt idx="1551">
                  <c:v>1.9313</c:v>
                </c:pt>
                <c:pt idx="1552">
                  <c:v>1.9945999999999999</c:v>
                </c:pt>
                <c:pt idx="1553">
                  <c:v>2.06</c:v>
                </c:pt>
                <c:pt idx="1554">
                  <c:v>2.0510999999999999</c:v>
                </c:pt>
                <c:pt idx="1555">
                  <c:v>2.0246</c:v>
                </c:pt>
                <c:pt idx="1556">
                  <c:v>1.9770000000000001</c:v>
                </c:pt>
                <c:pt idx="1557">
                  <c:v>1.8983000000000001</c:v>
                </c:pt>
                <c:pt idx="1558">
                  <c:v>1.8566</c:v>
                </c:pt>
                <c:pt idx="1559">
                  <c:v>1.8635999999999999</c:v>
                </c:pt>
                <c:pt idx="1560">
                  <c:v>1.9228000000000001</c:v>
                </c:pt>
                <c:pt idx="1561">
                  <c:v>1.9036999999999999</c:v>
                </c:pt>
                <c:pt idx="1562">
                  <c:v>1.9682999999999999</c:v>
                </c:pt>
                <c:pt idx="1563">
                  <c:v>1.9578</c:v>
                </c:pt>
                <c:pt idx="1564">
                  <c:v>1.9578</c:v>
                </c:pt>
                <c:pt idx="1565">
                  <c:v>1.9945999999999999</c:v>
                </c:pt>
                <c:pt idx="1566">
                  <c:v>1.9771000000000001</c:v>
                </c:pt>
                <c:pt idx="1567">
                  <c:v>1.9474</c:v>
                </c:pt>
                <c:pt idx="1568">
                  <c:v>1.8762000000000001</c:v>
                </c:pt>
                <c:pt idx="1569">
                  <c:v>1.8988</c:v>
                </c:pt>
                <c:pt idx="1570">
                  <c:v>1.9161999999999999</c:v>
                </c:pt>
                <c:pt idx="1571">
                  <c:v>2.0051999999999999</c:v>
                </c:pt>
                <c:pt idx="1572">
                  <c:v>2.0244</c:v>
                </c:pt>
                <c:pt idx="1573">
                  <c:v>1.9476</c:v>
                </c:pt>
                <c:pt idx="1574">
                  <c:v>1.9668000000000001</c:v>
                </c:pt>
                <c:pt idx="1575">
                  <c:v>1.9233</c:v>
                </c:pt>
                <c:pt idx="1576">
                  <c:v>1.8096000000000001</c:v>
                </c:pt>
                <c:pt idx="1577">
                  <c:v>1.8473999999999999</c:v>
                </c:pt>
                <c:pt idx="1578">
                  <c:v>1.9078999999999999</c:v>
                </c:pt>
                <c:pt idx="1579">
                  <c:v>1.9027000000000001</c:v>
                </c:pt>
                <c:pt idx="1580">
                  <c:v>1.9651000000000001</c:v>
                </c:pt>
                <c:pt idx="1581">
                  <c:v>2.0121000000000002</c:v>
                </c:pt>
                <c:pt idx="1582">
                  <c:v>2.0611000000000002</c:v>
                </c:pt>
                <c:pt idx="1583">
                  <c:v>1.9703999999999999</c:v>
                </c:pt>
                <c:pt idx="1584">
                  <c:v>2.0295999999999998</c:v>
                </c:pt>
                <c:pt idx="1585">
                  <c:v>2.0891000000000002</c:v>
                </c:pt>
                <c:pt idx="1586">
                  <c:v>2.0436000000000001</c:v>
                </c:pt>
                <c:pt idx="1587">
                  <c:v>2.0331000000000001</c:v>
                </c:pt>
                <c:pt idx="1588">
                  <c:v>2.0872999999999999</c:v>
                </c:pt>
                <c:pt idx="1589">
                  <c:v>2.0680000000000001</c:v>
                </c:pt>
                <c:pt idx="1590">
                  <c:v>1.9913000000000001</c:v>
                </c:pt>
                <c:pt idx="1591">
                  <c:v>1.9739</c:v>
                </c:pt>
                <c:pt idx="1592">
                  <c:v>1.9635</c:v>
                </c:pt>
                <c:pt idx="1593">
                  <c:v>1.8835</c:v>
                </c:pt>
                <c:pt idx="1594">
                  <c:v>1.917</c:v>
                </c:pt>
                <c:pt idx="1595">
                  <c:v>1.9550000000000001</c:v>
                </c:pt>
                <c:pt idx="1596">
                  <c:v>2.0104000000000002</c:v>
                </c:pt>
                <c:pt idx="1597">
                  <c:v>1.9601999999999999</c:v>
                </c:pt>
                <c:pt idx="1598">
                  <c:v>2</c:v>
                </c:pt>
                <c:pt idx="1599">
                  <c:v>2.0451000000000001</c:v>
                </c:pt>
                <c:pt idx="1600">
                  <c:v>2.0556000000000001</c:v>
                </c:pt>
                <c:pt idx="1601">
                  <c:v>2.0564</c:v>
                </c:pt>
                <c:pt idx="1602">
                  <c:v>1.9615</c:v>
                </c:pt>
                <c:pt idx="1603">
                  <c:v>2.0769000000000002</c:v>
                </c:pt>
                <c:pt idx="1604">
                  <c:v>2.0371000000000001</c:v>
                </c:pt>
                <c:pt idx="1605">
                  <c:v>2.0327000000000002</c:v>
                </c:pt>
                <c:pt idx="1606">
                  <c:v>2.0733999999999999</c:v>
                </c:pt>
                <c:pt idx="1607">
                  <c:v>1.9854000000000001</c:v>
                </c:pt>
                <c:pt idx="1608">
                  <c:v>1.9888999999999999</c:v>
                </c:pt>
                <c:pt idx="1609">
                  <c:v>2.1133000000000002</c:v>
                </c:pt>
                <c:pt idx="1610">
                  <c:v>2.3167</c:v>
                </c:pt>
                <c:pt idx="1611">
                  <c:v>2.3963999999999999</c:v>
                </c:pt>
                <c:pt idx="1612">
                  <c:v>2.2040999999999999</c:v>
                </c:pt>
                <c:pt idx="1613">
                  <c:v>2.1089000000000002</c:v>
                </c:pt>
                <c:pt idx="1614">
                  <c:v>2.2336</c:v>
                </c:pt>
                <c:pt idx="1615">
                  <c:v>2.2191999999999998</c:v>
                </c:pt>
                <c:pt idx="1616">
                  <c:v>2.1888000000000001</c:v>
                </c:pt>
                <c:pt idx="1617">
                  <c:v>2.1602999999999999</c:v>
                </c:pt>
                <c:pt idx="1618">
                  <c:v>2.1762999999999999</c:v>
                </c:pt>
                <c:pt idx="1619">
                  <c:v>2.1549999999999998</c:v>
                </c:pt>
                <c:pt idx="1620">
                  <c:v>2.2477</c:v>
                </c:pt>
                <c:pt idx="1621">
                  <c:v>2.1833999999999998</c:v>
                </c:pt>
                <c:pt idx="1622">
                  <c:v>2.2101000000000002</c:v>
                </c:pt>
                <c:pt idx="1623">
                  <c:v>2.1496</c:v>
                </c:pt>
                <c:pt idx="1624">
                  <c:v>2.0764</c:v>
                </c:pt>
                <c:pt idx="1625">
                  <c:v>1.9872000000000001</c:v>
                </c:pt>
                <c:pt idx="1626">
                  <c:v>1.8876999999999999</c:v>
                </c:pt>
                <c:pt idx="1627">
                  <c:v>1.8207</c:v>
                </c:pt>
                <c:pt idx="1628">
                  <c:v>1.756</c:v>
                </c:pt>
                <c:pt idx="1629">
                  <c:v>1.9154</c:v>
                </c:pt>
                <c:pt idx="1630">
                  <c:v>1.9962</c:v>
                </c:pt>
                <c:pt idx="1631">
                  <c:v>1.9797</c:v>
                </c:pt>
                <c:pt idx="1632">
                  <c:v>1.9711000000000001</c:v>
                </c:pt>
                <c:pt idx="1633">
                  <c:v>1.9001999999999999</c:v>
                </c:pt>
                <c:pt idx="1634">
                  <c:v>1.8333999999999999</c:v>
                </c:pt>
                <c:pt idx="1635">
                  <c:v>1.718</c:v>
                </c:pt>
                <c:pt idx="1636">
                  <c:v>1.8575999999999999</c:v>
                </c:pt>
                <c:pt idx="1637">
                  <c:v>1.9384999999999999</c:v>
                </c:pt>
                <c:pt idx="1638">
                  <c:v>1.9505999999999999</c:v>
                </c:pt>
                <c:pt idx="1639">
                  <c:v>2.0478999999999998</c:v>
                </c:pt>
                <c:pt idx="1640">
                  <c:v>2.0819999999999999</c:v>
                </c:pt>
                <c:pt idx="1641">
                  <c:v>1.9837</c:v>
                </c:pt>
                <c:pt idx="1642">
                  <c:v>1.9905999999999999</c:v>
                </c:pt>
                <c:pt idx="1643">
                  <c:v>1.9475</c:v>
                </c:pt>
                <c:pt idx="1644">
                  <c:v>1.9182999999999999</c:v>
                </c:pt>
                <c:pt idx="1645">
                  <c:v>1.9786999999999999</c:v>
                </c:pt>
                <c:pt idx="1646">
                  <c:v>2.0428999999999999</c:v>
                </c:pt>
                <c:pt idx="1647">
                  <c:v>1.984</c:v>
                </c:pt>
                <c:pt idx="1648">
                  <c:v>1.9857</c:v>
                </c:pt>
                <c:pt idx="1649">
                  <c:v>2.1301999999999999</c:v>
                </c:pt>
                <c:pt idx="1650">
                  <c:v>2.2233999999999998</c:v>
                </c:pt>
                <c:pt idx="1651">
                  <c:v>2.1766999999999999</c:v>
                </c:pt>
                <c:pt idx="1652">
                  <c:v>2.2561</c:v>
                </c:pt>
                <c:pt idx="1653">
                  <c:v>2.1899000000000002</c:v>
                </c:pt>
                <c:pt idx="1654">
                  <c:v>2.2286000000000001</c:v>
                </c:pt>
                <c:pt idx="1655">
                  <c:v>2.2993999999999999</c:v>
                </c:pt>
                <c:pt idx="1656">
                  <c:v>2.153</c:v>
                </c:pt>
                <c:pt idx="1657">
                  <c:v>2.1057999999999999</c:v>
                </c:pt>
                <c:pt idx="1658">
                  <c:v>2.0623</c:v>
                </c:pt>
                <c:pt idx="1659">
                  <c:v>2.0623999999999998</c:v>
                </c:pt>
                <c:pt idx="1660">
                  <c:v>2.1652</c:v>
                </c:pt>
                <c:pt idx="1661">
                  <c:v>2.2195999999999998</c:v>
                </c:pt>
                <c:pt idx="1662">
                  <c:v>2.3052999999999999</c:v>
                </c:pt>
                <c:pt idx="1663">
                  <c:v>2.2547999999999999</c:v>
                </c:pt>
                <c:pt idx="1664">
                  <c:v>2.3399000000000001</c:v>
                </c:pt>
                <c:pt idx="1665">
                  <c:v>2.1061000000000001</c:v>
                </c:pt>
                <c:pt idx="1666">
                  <c:v>2.2488000000000001</c:v>
                </c:pt>
                <c:pt idx="1667">
                  <c:v>2.3178999999999998</c:v>
                </c:pt>
                <c:pt idx="1668">
                  <c:v>2.5585</c:v>
                </c:pt>
                <c:pt idx="1669">
                  <c:v>2.4028</c:v>
                </c:pt>
                <c:pt idx="1670">
                  <c:v>2.6202000000000001</c:v>
                </c:pt>
                <c:pt idx="1671">
                  <c:v>2.6114000000000002</c:v>
                </c:pt>
                <c:pt idx="1672">
                  <c:v>2.7437</c:v>
                </c:pt>
                <c:pt idx="1673">
                  <c:v>2.7961</c:v>
                </c:pt>
                <c:pt idx="1674">
                  <c:v>2.9453999999999998</c:v>
                </c:pt>
                <c:pt idx="1675">
                  <c:v>2.9803000000000002</c:v>
                </c:pt>
                <c:pt idx="1676">
                  <c:v>2.9529000000000001</c:v>
                </c:pt>
                <c:pt idx="1677">
                  <c:v>3.0005999999999999</c:v>
                </c:pt>
                <c:pt idx="1678">
                  <c:v>2.9621</c:v>
                </c:pt>
                <c:pt idx="1679">
                  <c:v>3.0135999999999998</c:v>
                </c:pt>
                <c:pt idx="1680">
                  <c:v>2.9275000000000002</c:v>
                </c:pt>
                <c:pt idx="1681">
                  <c:v>2.8801999999999999</c:v>
                </c:pt>
                <c:pt idx="1682">
                  <c:v>2.9276</c:v>
                </c:pt>
                <c:pt idx="1683">
                  <c:v>2.9058000000000002</c:v>
                </c:pt>
                <c:pt idx="1684">
                  <c:v>2.9533999999999998</c:v>
                </c:pt>
                <c:pt idx="1685">
                  <c:v>2.8824000000000001</c:v>
                </c:pt>
                <c:pt idx="1686">
                  <c:v>2.8769999999999998</c:v>
                </c:pt>
                <c:pt idx="1687">
                  <c:v>2.9188999999999998</c:v>
                </c:pt>
                <c:pt idx="1688">
                  <c:v>3.0268000000000002</c:v>
                </c:pt>
                <c:pt idx="1689">
                  <c:v>3.1377000000000002</c:v>
                </c:pt>
                <c:pt idx="1690">
                  <c:v>3.1080000000000001</c:v>
                </c:pt>
                <c:pt idx="1691">
                  <c:v>3.121</c:v>
                </c:pt>
                <c:pt idx="1692">
                  <c:v>3.1823000000000001</c:v>
                </c:pt>
                <c:pt idx="1693">
                  <c:v>3.16</c:v>
                </c:pt>
                <c:pt idx="1694">
                  <c:v>3.1118000000000001</c:v>
                </c:pt>
                <c:pt idx="1695">
                  <c:v>3.0308000000000002</c:v>
                </c:pt>
                <c:pt idx="1696">
                  <c:v>2.9304999999999999</c:v>
                </c:pt>
                <c:pt idx="1697">
                  <c:v>2.8635999999999999</c:v>
                </c:pt>
                <c:pt idx="1698">
                  <c:v>2.9116</c:v>
                </c:pt>
                <c:pt idx="1699">
                  <c:v>2.9824999999999999</c:v>
                </c:pt>
                <c:pt idx="1700">
                  <c:v>2.9834999999999998</c:v>
                </c:pt>
                <c:pt idx="1701">
                  <c:v>2.9580000000000002</c:v>
                </c:pt>
                <c:pt idx="1702">
                  <c:v>2.9445000000000001</c:v>
                </c:pt>
                <c:pt idx="1703">
                  <c:v>2.9274</c:v>
                </c:pt>
                <c:pt idx="1704">
                  <c:v>2.9691999999999998</c:v>
                </c:pt>
                <c:pt idx="1705">
                  <c:v>3.0972</c:v>
                </c:pt>
                <c:pt idx="1706">
                  <c:v>2.9838</c:v>
                </c:pt>
                <c:pt idx="1707">
                  <c:v>2.9693000000000001</c:v>
                </c:pt>
                <c:pt idx="1708">
                  <c:v>2.9967000000000001</c:v>
                </c:pt>
                <c:pt idx="1709">
                  <c:v>2.9386999999999999</c:v>
                </c:pt>
                <c:pt idx="1710">
                  <c:v>2.9948999999999999</c:v>
                </c:pt>
                <c:pt idx="1711">
                  <c:v>2.9950000000000001</c:v>
                </c:pt>
                <c:pt idx="1712">
                  <c:v>2.9859</c:v>
                </c:pt>
                <c:pt idx="1713">
                  <c:v>3.0297000000000001</c:v>
                </c:pt>
                <c:pt idx="1714">
                  <c:v>2.9407999999999999</c:v>
                </c:pt>
                <c:pt idx="1715">
                  <c:v>3.0607000000000002</c:v>
                </c:pt>
                <c:pt idx="1716">
                  <c:v>3.0735000000000001</c:v>
                </c:pt>
                <c:pt idx="1717">
                  <c:v>3.0571999999999999</c:v>
                </c:pt>
                <c:pt idx="1718">
                  <c:v>3.1303999999999998</c:v>
                </c:pt>
                <c:pt idx="1719">
                  <c:v>3.1139000000000001</c:v>
                </c:pt>
                <c:pt idx="1720">
                  <c:v>3.1286</c:v>
                </c:pt>
                <c:pt idx="1721">
                  <c:v>3.1450999999999998</c:v>
                </c:pt>
                <c:pt idx="1722">
                  <c:v>3.1709000000000001</c:v>
                </c:pt>
                <c:pt idx="1723">
                  <c:v>3.1800999999999999</c:v>
                </c:pt>
                <c:pt idx="1724">
                  <c:v>3.1158000000000001</c:v>
                </c:pt>
                <c:pt idx="1725">
                  <c:v>3.1469999999999998</c:v>
                </c:pt>
                <c:pt idx="1726">
                  <c:v>3.1709000000000001</c:v>
                </c:pt>
                <c:pt idx="1727">
                  <c:v>3.2225000000000001</c:v>
                </c:pt>
                <c:pt idx="1728">
                  <c:v>3.1593</c:v>
                </c:pt>
                <c:pt idx="1729">
                  <c:v>3.2134999999999998</c:v>
                </c:pt>
                <c:pt idx="1730">
                  <c:v>3.1604000000000001</c:v>
                </c:pt>
                <c:pt idx="1731">
                  <c:v>3.1459000000000001</c:v>
                </c:pt>
                <c:pt idx="1732">
                  <c:v>3.1499000000000001</c:v>
                </c:pt>
                <c:pt idx="1733">
                  <c:v>3.2159</c:v>
                </c:pt>
                <c:pt idx="1734">
                  <c:v>3.2473000000000001</c:v>
                </c:pt>
                <c:pt idx="1735">
                  <c:v>3.2787999999999999</c:v>
                </c:pt>
                <c:pt idx="1736">
                  <c:v>3.2863000000000002</c:v>
                </c:pt>
                <c:pt idx="1737">
                  <c:v>3.3106</c:v>
                </c:pt>
                <c:pt idx="1738">
                  <c:v>3.3552</c:v>
                </c:pt>
                <c:pt idx="1739">
                  <c:v>3.3069999999999999</c:v>
                </c:pt>
                <c:pt idx="1740">
                  <c:v>3.3626999999999998</c:v>
                </c:pt>
                <c:pt idx="1741">
                  <c:v>3.3963000000000001</c:v>
                </c:pt>
                <c:pt idx="1742">
                  <c:v>3.4077000000000002</c:v>
                </c:pt>
                <c:pt idx="1743">
                  <c:v>3.3631000000000002</c:v>
                </c:pt>
                <c:pt idx="1744">
                  <c:v>3.3742999999999999</c:v>
                </c:pt>
                <c:pt idx="1745">
                  <c:v>3.4079000000000002</c:v>
                </c:pt>
                <c:pt idx="1746">
                  <c:v>3.4979</c:v>
                </c:pt>
                <c:pt idx="1747">
                  <c:v>3.4584999999999999</c:v>
                </c:pt>
                <c:pt idx="1748">
                  <c:v>3.4904000000000002</c:v>
                </c:pt>
                <c:pt idx="1749">
                  <c:v>3.5847000000000002</c:v>
                </c:pt>
                <c:pt idx="1750">
                  <c:v>3.5771999999999999</c:v>
                </c:pt>
                <c:pt idx="1751">
                  <c:v>3.5451000000000001</c:v>
                </c:pt>
                <c:pt idx="1752">
                  <c:v>3.5451999999999999</c:v>
                </c:pt>
                <c:pt idx="1753">
                  <c:v>3.4794999999999998</c:v>
                </c:pt>
                <c:pt idx="1754">
                  <c:v>3.4178999999999999</c:v>
                </c:pt>
                <c:pt idx="1755">
                  <c:v>3.4422000000000001</c:v>
                </c:pt>
                <c:pt idx="1756">
                  <c:v>3.4702999999999999</c:v>
                </c:pt>
                <c:pt idx="1757">
                  <c:v>3.4348999999999998</c:v>
                </c:pt>
                <c:pt idx="1758">
                  <c:v>3.4872000000000001</c:v>
                </c:pt>
                <c:pt idx="1759">
                  <c:v>3.4312999999999998</c:v>
                </c:pt>
                <c:pt idx="1760">
                  <c:v>3.4388000000000001</c:v>
                </c:pt>
                <c:pt idx="1761">
                  <c:v>3.4037000000000002</c:v>
                </c:pt>
                <c:pt idx="1762">
                  <c:v>3.3500999999999999</c:v>
                </c:pt>
                <c:pt idx="1763">
                  <c:v>3.3262999999999998</c:v>
                </c:pt>
                <c:pt idx="1764">
                  <c:v>3.3281999999999998</c:v>
                </c:pt>
                <c:pt idx="1765">
                  <c:v>3.2677999999999998</c:v>
                </c:pt>
                <c:pt idx="1766">
                  <c:v>3.2549999999999999</c:v>
                </c:pt>
                <c:pt idx="1767">
                  <c:v>3.17</c:v>
                </c:pt>
                <c:pt idx="1768">
                  <c:v>3.3029999999999999</c:v>
                </c:pt>
                <c:pt idx="1769">
                  <c:v>3.3563000000000001</c:v>
                </c:pt>
                <c:pt idx="1770">
                  <c:v>3.4024999999999999</c:v>
                </c:pt>
                <c:pt idx="1771">
                  <c:v>3.3584000000000001</c:v>
                </c:pt>
                <c:pt idx="1772">
                  <c:v>3.4674999999999998</c:v>
                </c:pt>
                <c:pt idx="1773">
                  <c:v>3.5476999999999999</c:v>
                </c:pt>
                <c:pt idx="1774">
                  <c:v>3.5123000000000002</c:v>
                </c:pt>
                <c:pt idx="1775">
                  <c:v>3.49</c:v>
                </c:pt>
                <c:pt idx="1776">
                  <c:v>3.5554000000000001</c:v>
                </c:pt>
                <c:pt idx="1777">
                  <c:v>3.4697</c:v>
                </c:pt>
                <c:pt idx="1778">
                  <c:v>3.3921000000000001</c:v>
                </c:pt>
                <c:pt idx="1779">
                  <c:v>3.4272</c:v>
                </c:pt>
                <c:pt idx="1780">
                  <c:v>3.4125000000000001</c:v>
                </c:pt>
                <c:pt idx="1781">
                  <c:v>3.4477000000000002</c:v>
                </c:pt>
                <c:pt idx="1782">
                  <c:v>3.4847999999999999</c:v>
                </c:pt>
                <c:pt idx="1783">
                  <c:v>3.4533</c:v>
                </c:pt>
                <c:pt idx="1784">
                  <c:v>3.5798999999999999</c:v>
                </c:pt>
                <c:pt idx="1785">
                  <c:v>3.5724999999999998</c:v>
                </c:pt>
                <c:pt idx="1786">
                  <c:v>3.6193</c:v>
                </c:pt>
                <c:pt idx="1787">
                  <c:v>3.6044</c:v>
                </c:pt>
                <c:pt idx="1788">
                  <c:v>3.6194000000000002</c:v>
                </c:pt>
                <c:pt idx="1789">
                  <c:v>3.6288</c:v>
                </c:pt>
                <c:pt idx="1790">
                  <c:v>3.6928000000000001</c:v>
                </c:pt>
                <c:pt idx="1791">
                  <c:v>3.6465000000000001</c:v>
                </c:pt>
                <c:pt idx="1792">
                  <c:v>3.7372999999999998</c:v>
                </c:pt>
                <c:pt idx="1793">
                  <c:v>3.6299000000000001</c:v>
                </c:pt>
                <c:pt idx="1794">
                  <c:v>3.6356000000000002</c:v>
                </c:pt>
                <c:pt idx="1795">
                  <c:v>3.5488</c:v>
                </c:pt>
                <c:pt idx="1796">
                  <c:v>3.4771000000000001</c:v>
                </c:pt>
                <c:pt idx="1797">
                  <c:v>3.4394</c:v>
                </c:pt>
                <c:pt idx="1798">
                  <c:v>3.3704000000000001</c:v>
                </c:pt>
                <c:pt idx="1799">
                  <c:v>3.3214000000000001</c:v>
                </c:pt>
                <c:pt idx="1800">
                  <c:v>3.3873000000000002</c:v>
                </c:pt>
                <c:pt idx="1801">
                  <c:v>3.4146000000000001</c:v>
                </c:pt>
                <c:pt idx="1802">
                  <c:v>3.3283999999999998</c:v>
                </c:pt>
                <c:pt idx="1803">
                  <c:v>3.4043999999999999</c:v>
                </c:pt>
                <c:pt idx="1804">
                  <c:v>3.4041999999999999</c:v>
                </c:pt>
                <c:pt idx="1805">
                  <c:v>3.4487999999999999</c:v>
                </c:pt>
                <c:pt idx="1806">
                  <c:v>3.339</c:v>
                </c:pt>
                <c:pt idx="1807">
                  <c:v>3.3662999999999998</c:v>
                </c:pt>
                <c:pt idx="1808">
                  <c:v>3.3231000000000002</c:v>
                </c:pt>
                <c:pt idx="1809">
                  <c:v>3.2972000000000001</c:v>
                </c:pt>
                <c:pt idx="1810">
                  <c:v>3.3650000000000002</c:v>
                </c:pt>
                <c:pt idx="1811">
                  <c:v>3.3395999999999999</c:v>
                </c:pt>
                <c:pt idx="1812">
                  <c:v>3.2831999999999999</c:v>
                </c:pt>
                <c:pt idx="1813">
                  <c:v>3.3237000000000001</c:v>
                </c:pt>
                <c:pt idx="1814">
                  <c:v>3.3932000000000002</c:v>
                </c:pt>
                <c:pt idx="1815">
                  <c:v>3.4653999999999998</c:v>
                </c:pt>
                <c:pt idx="1816">
                  <c:v>3.3287</c:v>
                </c:pt>
                <c:pt idx="1817">
                  <c:v>3.3323999999999998</c:v>
                </c:pt>
                <c:pt idx="1818">
                  <c:v>3.2934999999999999</c:v>
                </c:pt>
                <c:pt idx="1819">
                  <c:v>3.3645999999999998</c:v>
                </c:pt>
                <c:pt idx="1820">
                  <c:v>3.3489</c:v>
                </c:pt>
                <c:pt idx="1821">
                  <c:v>3.4794999999999998</c:v>
                </c:pt>
                <c:pt idx="1822">
                  <c:v>3.3294000000000001</c:v>
                </c:pt>
                <c:pt idx="1823">
                  <c:v>3.3892000000000002</c:v>
                </c:pt>
                <c:pt idx="1824">
                  <c:v>3.3458000000000001</c:v>
                </c:pt>
                <c:pt idx="1825">
                  <c:v>3.3031000000000001</c:v>
                </c:pt>
                <c:pt idx="1826">
                  <c:v>3.3357999999999999</c:v>
                </c:pt>
                <c:pt idx="1827">
                  <c:v>3.3279000000000001</c:v>
                </c:pt>
                <c:pt idx="1828">
                  <c:v>3.4224000000000001</c:v>
                </c:pt>
                <c:pt idx="1829">
                  <c:v>3.5318000000000001</c:v>
                </c:pt>
                <c:pt idx="1830">
                  <c:v>3.4727000000000001</c:v>
                </c:pt>
                <c:pt idx="1831">
                  <c:v>3.2749999999999999</c:v>
                </c:pt>
                <c:pt idx="1832">
                  <c:v>3.319</c:v>
                </c:pt>
                <c:pt idx="1833">
                  <c:v>3.2037</c:v>
                </c:pt>
                <c:pt idx="1834">
                  <c:v>3.2723</c:v>
                </c:pt>
                <c:pt idx="1835">
                  <c:v>3.1257000000000001</c:v>
                </c:pt>
                <c:pt idx="1836">
                  <c:v>2.9201000000000001</c:v>
                </c:pt>
                <c:pt idx="1837">
                  <c:v>3.0055000000000001</c:v>
                </c:pt>
                <c:pt idx="1838">
                  <c:v>2.9885000000000002</c:v>
                </c:pt>
                <c:pt idx="1839">
                  <c:v>2.9641999999999999</c:v>
                </c:pt>
                <c:pt idx="1840">
                  <c:v>2.7968000000000002</c:v>
                </c:pt>
                <c:pt idx="1841">
                  <c:v>2.8205</c:v>
                </c:pt>
                <c:pt idx="1842">
                  <c:v>2.8662999999999998</c:v>
                </c:pt>
                <c:pt idx="1843">
                  <c:v>2.9119999999999999</c:v>
                </c:pt>
                <c:pt idx="1844">
                  <c:v>2.7728999999999999</c:v>
                </c:pt>
                <c:pt idx="1845">
                  <c:v>2.8018999999999998</c:v>
                </c:pt>
                <c:pt idx="1846">
                  <c:v>2.8713000000000002</c:v>
                </c:pt>
                <c:pt idx="1847">
                  <c:v>2.895</c:v>
                </c:pt>
                <c:pt idx="1848">
                  <c:v>2.8765999999999998</c:v>
                </c:pt>
                <c:pt idx="1849">
                  <c:v>2.84</c:v>
                </c:pt>
                <c:pt idx="1850">
                  <c:v>2.9592999999999998</c:v>
                </c:pt>
                <c:pt idx="1851">
                  <c:v>2.7871000000000001</c:v>
                </c:pt>
                <c:pt idx="1852">
                  <c:v>2.6286</c:v>
                </c:pt>
                <c:pt idx="1853">
                  <c:v>2.6558000000000002</c:v>
                </c:pt>
                <c:pt idx="1854">
                  <c:v>2.5501999999999998</c:v>
                </c:pt>
                <c:pt idx="1855">
                  <c:v>2.5304000000000002</c:v>
                </c:pt>
                <c:pt idx="1856">
                  <c:v>2.4889999999999999</c:v>
                </c:pt>
                <c:pt idx="1857">
                  <c:v>2.5701999999999998</c:v>
                </c:pt>
                <c:pt idx="1858">
                  <c:v>2.5865999999999998</c:v>
                </c:pt>
                <c:pt idx="1859">
                  <c:v>2.6229</c:v>
                </c:pt>
                <c:pt idx="1860">
                  <c:v>2.5992999999999999</c:v>
                </c:pt>
                <c:pt idx="1861">
                  <c:v>2.6576</c:v>
                </c:pt>
                <c:pt idx="1862">
                  <c:v>2.7198000000000002</c:v>
                </c:pt>
                <c:pt idx="1863">
                  <c:v>2.6393</c:v>
                </c:pt>
                <c:pt idx="1864">
                  <c:v>2.5613000000000001</c:v>
                </c:pt>
                <c:pt idx="1865">
                  <c:v>2.5541</c:v>
                </c:pt>
                <c:pt idx="1866">
                  <c:v>2.5451999999999999</c:v>
                </c:pt>
                <c:pt idx="1867">
                  <c:v>2.4788000000000001</c:v>
                </c:pt>
                <c:pt idx="1868">
                  <c:v>2.4752000000000001</c:v>
                </c:pt>
                <c:pt idx="1869">
                  <c:v>2.5074999999999998</c:v>
                </c:pt>
                <c:pt idx="1870">
                  <c:v>2.5596999999999999</c:v>
                </c:pt>
                <c:pt idx="1871">
                  <c:v>2.5076000000000001</c:v>
                </c:pt>
                <c:pt idx="1872">
                  <c:v>2.4220000000000002</c:v>
                </c:pt>
                <c:pt idx="1873">
                  <c:v>2.4308999999999998</c:v>
                </c:pt>
                <c:pt idx="1874">
                  <c:v>2.3919999999999999</c:v>
                </c:pt>
                <c:pt idx="1875">
                  <c:v>2.3833000000000002</c:v>
                </c:pt>
                <c:pt idx="1876">
                  <c:v>2.3976000000000002</c:v>
                </c:pt>
                <c:pt idx="1877">
                  <c:v>2.4722</c:v>
                </c:pt>
                <c:pt idx="1878">
                  <c:v>2.4758</c:v>
                </c:pt>
                <c:pt idx="1879">
                  <c:v>2.5097</c:v>
                </c:pt>
                <c:pt idx="1880">
                  <c:v>2.5097999999999998</c:v>
                </c:pt>
                <c:pt idx="1881">
                  <c:v>2.5026999999999999</c:v>
                </c:pt>
                <c:pt idx="1882">
                  <c:v>2.4653</c:v>
                </c:pt>
                <c:pt idx="1883">
                  <c:v>2.5242</c:v>
                </c:pt>
                <c:pt idx="1884">
                  <c:v>2.605</c:v>
                </c:pt>
                <c:pt idx="1885">
                  <c:v>2.5510999999999999</c:v>
                </c:pt>
                <c:pt idx="1886">
                  <c:v>2.5583</c:v>
                </c:pt>
                <c:pt idx="1887">
                  <c:v>2.5727000000000002</c:v>
                </c:pt>
                <c:pt idx="1888">
                  <c:v>2.7025999999999999</c:v>
                </c:pt>
                <c:pt idx="1889">
                  <c:v>2.7372000000000001</c:v>
                </c:pt>
                <c:pt idx="1890">
                  <c:v>2.7608000000000001</c:v>
                </c:pt>
                <c:pt idx="1891">
                  <c:v>2.7206999999999999</c:v>
                </c:pt>
                <c:pt idx="1892">
                  <c:v>2.6789999999999998</c:v>
                </c:pt>
                <c:pt idx="1893">
                  <c:v>2.7480000000000002</c:v>
                </c:pt>
                <c:pt idx="1894">
                  <c:v>2.7917000000000001</c:v>
                </c:pt>
                <c:pt idx="1895">
                  <c:v>2.7587999999999999</c:v>
                </c:pt>
                <c:pt idx="1896">
                  <c:v>2.6555</c:v>
                </c:pt>
                <c:pt idx="1897">
                  <c:v>2.5943999999999998</c:v>
                </c:pt>
                <c:pt idx="1898">
                  <c:v>2.6970000000000001</c:v>
                </c:pt>
                <c:pt idx="1899">
                  <c:v>2.6231</c:v>
                </c:pt>
                <c:pt idx="1900">
                  <c:v>2.573</c:v>
                </c:pt>
                <c:pt idx="1901">
                  <c:v>2.4683000000000002</c:v>
                </c:pt>
                <c:pt idx="1902">
                  <c:v>2.5285000000000002</c:v>
                </c:pt>
                <c:pt idx="1903">
                  <c:v>2.6446999999999998</c:v>
                </c:pt>
                <c:pt idx="1904">
                  <c:v>2.4754999999999998</c:v>
                </c:pt>
                <c:pt idx="1905">
                  <c:v>2.5339999999999998</c:v>
                </c:pt>
                <c:pt idx="1906">
                  <c:v>2.488</c:v>
                </c:pt>
                <c:pt idx="1907">
                  <c:v>2.5981000000000001</c:v>
                </c:pt>
                <c:pt idx="1908">
                  <c:v>2.6105999999999998</c:v>
                </c:pt>
                <c:pt idx="1909">
                  <c:v>2.5750000000000002</c:v>
                </c:pt>
                <c:pt idx="1910">
                  <c:v>2.6320999999999999</c:v>
                </c:pt>
                <c:pt idx="1911">
                  <c:v>2.6320999999999999</c:v>
                </c:pt>
                <c:pt idx="1912">
                  <c:v>2.5626000000000002</c:v>
                </c:pt>
                <c:pt idx="1913">
                  <c:v>2.6716000000000002</c:v>
                </c:pt>
                <c:pt idx="1914">
                  <c:v>2.7454999999999998</c:v>
                </c:pt>
                <c:pt idx="1915">
                  <c:v>2.6814</c:v>
                </c:pt>
                <c:pt idx="1916">
                  <c:v>2.7593000000000001</c:v>
                </c:pt>
                <c:pt idx="1917">
                  <c:v>2.8289</c:v>
                </c:pt>
                <c:pt idx="1918">
                  <c:v>2.8166000000000002</c:v>
                </c:pt>
                <c:pt idx="1919">
                  <c:v>2.9011</c:v>
                </c:pt>
                <c:pt idx="1920">
                  <c:v>2.9498000000000002</c:v>
                </c:pt>
                <c:pt idx="1921">
                  <c:v>2.9085000000000001</c:v>
                </c:pt>
                <c:pt idx="1922">
                  <c:v>2.9609000000000001</c:v>
                </c:pt>
                <c:pt idx="1923">
                  <c:v>2.9051999999999998</c:v>
                </c:pt>
                <c:pt idx="1924">
                  <c:v>2.9794</c:v>
                </c:pt>
                <c:pt idx="1925">
                  <c:v>2.9849999999999999</c:v>
                </c:pt>
                <c:pt idx="1926">
                  <c:v>3.0485000000000002</c:v>
                </c:pt>
                <c:pt idx="1927">
                  <c:v>2.9923999999999999</c:v>
                </c:pt>
                <c:pt idx="1928">
                  <c:v>2.9943</c:v>
                </c:pt>
                <c:pt idx="1929">
                  <c:v>2.9352999999999998</c:v>
                </c:pt>
                <c:pt idx="1930">
                  <c:v>2.8782000000000001</c:v>
                </c:pt>
                <c:pt idx="1931">
                  <c:v>2.9481000000000002</c:v>
                </c:pt>
                <c:pt idx="1932">
                  <c:v>2.9537</c:v>
                </c:pt>
                <c:pt idx="1933">
                  <c:v>2.9215</c:v>
                </c:pt>
                <c:pt idx="1934">
                  <c:v>2.9937</c:v>
                </c:pt>
                <c:pt idx="1935">
                  <c:v>3.0426000000000002</c:v>
                </c:pt>
                <c:pt idx="1936">
                  <c:v>3.1208</c:v>
                </c:pt>
                <c:pt idx="1937">
                  <c:v>3.0628000000000002</c:v>
                </c:pt>
                <c:pt idx="1938">
                  <c:v>3.052</c:v>
                </c:pt>
                <c:pt idx="1939">
                  <c:v>3.0306000000000002</c:v>
                </c:pt>
                <c:pt idx="1940">
                  <c:v>2.9803000000000002</c:v>
                </c:pt>
                <c:pt idx="1941">
                  <c:v>2.9302000000000001</c:v>
                </c:pt>
                <c:pt idx="1942">
                  <c:v>2.9769999999999999</c:v>
                </c:pt>
                <c:pt idx="1943">
                  <c:v>2.9470000000000001</c:v>
                </c:pt>
                <c:pt idx="1944">
                  <c:v>2.9310999999999998</c:v>
                </c:pt>
                <c:pt idx="1945">
                  <c:v>2.9491000000000001</c:v>
                </c:pt>
                <c:pt idx="1946">
                  <c:v>3.0209999999999999</c:v>
                </c:pt>
                <c:pt idx="1947">
                  <c:v>3.1078000000000001</c:v>
                </c:pt>
                <c:pt idx="1948">
                  <c:v>3.1371000000000002</c:v>
                </c:pt>
                <c:pt idx="1949">
                  <c:v>3.1190000000000002</c:v>
                </c:pt>
                <c:pt idx="1950">
                  <c:v>3.1663999999999999</c:v>
                </c:pt>
                <c:pt idx="1951">
                  <c:v>3.2414000000000001</c:v>
                </c:pt>
                <c:pt idx="1952">
                  <c:v>3.2195</c:v>
                </c:pt>
                <c:pt idx="1953">
                  <c:v>3.1886999999999999</c:v>
                </c:pt>
                <c:pt idx="1954">
                  <c:v>3.2601</c:v>
                </c:pt>
                <c:pt idx="1955">
                  <c:v>3.3025000000000002</c:v>
                </c:pt>
                <c:pt idx="1956">
                  <c:v>3.2528999999999999</c:v>
                </c:pt>
                <c:pt idx="1957">
                  <c:v>3.2345999999999999</c:v>
                </c:pt>
                <c:pt idx="1958">
                  <c:v>3.3193000000000001</c:v>
                </c:pt>
                <c:pt idx="1959">
                  <c:v>3.1728999999999998</c:v>
                </c:pt>
                <c:pt idx="1960">
                  <c:v>3.1857000000000002</c:v>
                </c:pt>
                <c:pt idx="1961">
                  <c:v>3.1421999999999999</c:v>
                </c:pt>
                <c:pt idx="1962">
                  <c:v>3.2023000000000001</c:v>
                </c:pt>
                <c:pt idx="1963">
                  <c:v>3.3639000000000001</c:v>
                </c:pt>
                <c:pt idx="1964">
                  <c:v>3.34</c:v>
                </c:pt>
                <c:pt idx="1965">
                  <c:v>3.2591000000000001</c:v>
                </c:pt>
                <c:pt idx="1966">
                  <c:v>3.2921999999999998</c:v>
                </c:pt>
                <c:pt idx="1967">
                  <c:v>3.3605</c:v>
                </c:pt>
                <c:pt idx="1968">
                  <c:v>3.1886000000000001</c:v>
                </c:pt>
                <c:pt idx="1969">
                  <c:v>3.1577999999999999</c:v>
                </c:pt>
                <c:pt idx="1970">
                  <c:v>3.1941999999999999</c:v>
                </c:pt>
                <c:pt idx="1971">
                  <c:v>3.2378999999999998</c:v>
                </c:pt>
                <c:pt idx="1972">
                  <c:v>3.2126000000000001</c:v>
                </c:pt>
                <c:pt idx="1973">
                  <c:v>3.3681999999999999</c:v>
                </c:pt>
                <c:pt idx="1974">
                  <c:v>3.3462000000000001</c:v>
                </c:pt>
                <c:pt idx="1975">
                  <c:v>3.4868999999999999</c:v>
                </c:pt>
                <c:pt idx="1976">
                  <c:v>3.4533999999999998</c:v>
                </c:pt>
                <c:pt idx="1977">
                  <c:v>3.5261</c:v>
                </c:pt>
                <c:pt idx="1978">
                  <c:v>3.5710000000000002</c:v>
                </c:pt>
                <c:pt idx="1979">
                  <c:v>3.5234999999999999</c:v>
                </c:pt>
                <c:pt idx="1980">
                  <c:v>3.5406</c:v>
                </c:pt>
                <c:pt idx="1981">
                  <c:v>3.4255</c:v>
                </c:pt>
                <c:pt idx="1982">
                  <c:v>3.3938000000000001</c:v>
                </c:pt>
                <c:pt idx="1983">
                  <c:v>3.5388000000000002</c:v>
                </c:pt>
                <c:pt idx="1984">
                  <c:v>3.5901999999999998</c:v>
                </c:pt>
                <c:pt idx="1985">
                  <c:v>3.6819999999999999</c:v>
                </c:pt>
                <c:pt idx="1986">
                  <c:v>3.6532</c:v>
                </c:pt>
                <c:pt idx="1987">
                  <c:v>3.7242999999999999</c:v>
                </c:pt>
                <c:pt idx="1988">
                  <c:v>3.7627999999999999</c:v>
                </c:pt>
                <c:pt idx="1989">
                  <c:v>3.6877</c:v>
                </c:pt>
                <c:pt idx="1990">
                  <c:v>3.8054000000000001</c:v>
                </c:pt>
                <c:pt idx="1991">
                  <c:v>3.8092000000000001</c:v>
                </c:pt>
                <c:pt idx="1992">
                  <c:v>3.7723</c:v>
                </c:pt>
                <c:pt idx="1993">
                  <c:v>3.7355999999999998</c:v>
                </c:pt>
                <c:pt idx="1994">
                  <c:v>3.7993000000000001</c:v>
                </c:pt>
                <c:pt idx="1995">
                  <c:v>3.7974000000000001</c:v>
                </c:pt>
                <c:pt idx="1996">
                  <c:v>3.7625999999999999</c:v>
                </c:pt>
                <c:pt idx="1997">
                  <c:v>3.8321000000000001</c:v>
                </c:pt>
                <c:pt idx="1998">
                  <c:v>3.8593000000000002</c:v>
                </c:pt>
                <c:pt idx="1999">
                  <c:v>3.8203999999999998</c:v>
                </c:pt>
                <c:pt idx="2000">
                  <c:v>3.8416999999999999</c:v>
                </c:pt>
                <c:pt idx="2001">
                  <c:v>3.8824999999999998</c:v>
                </c:pt>
                <c:pt idx="2002">
                  <c:v>3.8900999999999999</c:v>
                </c:pt>
                <c:pt idx="2003">
                  <c:v>3.8531</c:v>
                </c:pt>
                <c:pt idx="2004">
                  <c:v>3.9504999999999999</c:v>
                </c:pt>
                <c:pt idx="2005">
                  <c:v>3.9859</c:v>
                </c:pt>
                <c:pt idx="2006">
                  <c:v>3.8685</c:v>
                </c:pt>
                <c:pt idx="2007">
                  <c:v>3.8256999999999999</c:v>
                </c:pt>
                <c:pt idx="2008">
                  <c:v>3.8565999999999998</c:v>
                </c:pt>
                <c:pt idx="2009">
                  <c:v>3.8643000000000001</c:v>
                </c:pt>
                <c:pt idx="2010">
                  <c:v>3.8468</c:v>
                </c:pt>
                <c:pt idx="2011">
                  <c:v>3.8776999999999999</c:v>
                </c:pt>
                <c:pt idx="2012">
                  <c:v>3.8523999999999998</c:v>
                </c:pt>
                <c:pt idx="2013">
                  <c:v>3.6854</c:v>
                </c:pt>
                <c:pt idx="2014">
                  <c:v>3.6587999999999998</c:v>
                </c:pt>
                <c:pt idx="2015">
                  <c:v>3.6892</c:v>
                </c:pt>
                <c:pt idx="2016">
                  <c:v>3.6758999999999999</c:v>
                </c:pt>
                <c:pt idx="2017">
                  <c:v>3.6360999999999999</c:v>
                </c:pt>
                <c:pt idx="2018">
                  <c:v>3.6493000000000002</c:v>
                </c:pt>
                <c:pt idx="2019">
                  <c:v>3.6949000000000001</c:v>
                </c:pt>
                <c:pt idx="2020">
                  <c:v>3.7006000000000001</c:v>
                </c:pt>
                <c:pt idx="2021">
                  <c:v>3.7271999999999998</c:v>
                </c:pt>
                <c:pt idx="2022">
                  <c:v>3.7214999999999998</c:v>
                </c:pt>
                <c:pt idx="2023">
                  <c:v>3.7004999999999999</c:v>
                </c:pt>
                <c:pt idx="2024">
                  <c:v>3.7157</c:v>
                </c:pt>
                <c:pt idx="2025">
                  <c:v>3.6796000000000002</c:v>
                </c:pt>
                <c:pt idx="2026">
                  <c:v>3.6021999999999998</c:v>
                </c:pt>
                <c:pt idx="2027">
                  <c:v>3.6173000000000002</c:v>
                </c:pt>
                <c:pt idx="2028">
                  <c:v>3.6040999999999999</c:v>
                </c:pt>
                <c:pt idx="2029">
                  <c:v>3.6078999999999999</c:v>
                </c:pt>
                <c:pt idx="2030">
                  <c:v>3.6116999999999999</c:v>
                </c:pt>
                <c:pt idx="2031">
                  <c:v>3.6324000000000001</c:v>
                </c:pt>
                <c:pt idx="2032">
                  <c:v>3.6909000000000001</c:v>
                </c:pt>
                <c:pt idx="2033">
                  <c:v>3.6833999999999998</c:v>
                </c:pt>
                <c:pt idx="2034">
                  <c:v>3.7955000000000001</c:v>
                </c:pt>
                <c:pt idx="2035">
                  <c:v>3.7726000000000002</c:v>
                </c:pt>
                <c:pt idx="2036">
                  <c:v>3.8012000000000001</c:v>
                </c:pt>
                <c:pt idx="2037">
                  <c:v>3.7307000000000001</c:v>
                </c:pt>
                <c:pt idx="2038">
                  <c:v>3.6568999999999998</c:v>
                </c:pt>
                <c:pt idx="2039">
                  <c:v>3.6928000000000001</c:v>
                </c:pt>
                <c:pt idx="2040">
                  <c:v>3.7155</c:v>
                </c:pt>
                <c:pt idx="2041">
                  <c:v>3.6897000000000002</c:v>
                </c:pt>
                <c:pt idx="2042">
                  <c:v>3.6448</c:v>
                </c:pt>
                <c:pt idx="2043">
                  <c:v>3.5596999999999999</c:v>
                </c:pt>
                <c:pt idx="2044">
                  <c:v>3.5653999999999999</c:v>
                </c:pt>
                <c:pt idx="2045">
                  <c:v>3.6057999999999999</c:v>
                </c:pt>
                <c:pt idx="2046">
                  <c:v>3.7046999999999999</c:v>
                </c:pt>
                <c:pt idx="2047">
                  <c:v>3.6404999999999998</c:v>
                </c:pt>
                <c:pt idx="2048">
                  <c:v>3.6501000000000001</c:v>
                </c:pt>
                <c:pt idx="2049">
                  <c:v>3.5844</c:v>
                </c:pt>
                <c:pt idx="2050">
                  <c:v>3.6343999999999999</c:v>
                </c:pt>
                <c:pt idx="2051">
                  <c:v>3.6478999999999999</c:v>
                </c:pt>
                <c:pt idx="2052">
                  <c:v>3.6187999999999998</c:v>
                </c:pt>
                <c:pt idx="2053">
                  <c:v>3.6265000000000001</c:v>
                </c:pt>
                <c:pt idx="2054">
                  <c:v>3.6071</c:v>
                </c:pt>
                <c:pt idx="2055">
                  <c:v>3.5857999999999999</c:v>
                </c:pt>
                <c:pt idx="2056">
                  <c:v>3.6474000000000002</c:v>
                </c:pt>
                <c:pt idx="2057">
                  <c:v>3.6919</c:v>
                </c:pt>
                <c:pt idx="2058">
                  <c:v>3.6743999999999999</c:v>
                </c:pt>
                <c:pt idx="2059">
                  <c:v>3.7382</c:v>
                </c:pt>
                <c:pt idx="2060">
                  <c:v>3.7907999999999999</c:v>
                </c:pt>
                <c:pt idx="2061">
                  <c:v>3.7107999999999999</c:v>
                </c:pt>
                <c:pt idx="2062">
                  <c:v>3.8180000000000001</c:v>
                </c:pt>
                <c:pt idx="2063">
                  <c:v>3.8296999999999999</c:v>
                </c:pt>
                <c:pt idx="2064">
                  <c:v>3.8235000000000001</c:v>
                </c:pt>
                <c:pt idx="2065">
                  <c:v>3.8214999999999999</c:v>
                </c:pt>
                <c:pt idx="2066">
                  <c:v>3.7608000000000001</c:v>
                </c:pt>
                <c:pt idx="2067">
                  <c:v>3.8155000000000001</c:v>
                </c:pt>
                <c:pt idx="2068">
                  <c:v>3.8368000000000002</c:v>
                </c:pt>
                <c:pt idx="2069">
                  <c:v>3.7856000000000001</c:v>
                </c:pt>
                <c:pt idx="2070">
                  <c:v>3.7972000000000001</c:v>
                </c:pt>
                <c:pt idx="2071">
                  <c:v>3.8401999999999998</c:v>
                </c:pt>
                <c:pt idx="2072">
                  <c:v>3.8029000000000002</c:v>
                </c:pt>
                <c:pt idx="2073">
                  <c:v>3.7481</c:v>
                </c:pt>
                <c:pt idx="2074">
                  <c:v>3.7538</c:v>
                </c:pt>
                <c:pt idx="2075">
                  <c:v>3.6745000000000001</c:v>
                </c:pt>
                <c:pt idx="2076">
                  <c:v>3.5367999999999999</c:v>
                </c:pt>
                <c:pt idx="2077">
                  <c:v>3.4780000000000002</c:v>
                </c:pt>
                <c:pt idx="2078">
                  <c:v>3.5975000000000001</c:v>
                </c:pt>
                <c:pt idx="2079">
                  <c:v>3.5861000000000001</c:v>
                </c:pt>
                <c:pt idx="2080">
                  <c:v>3.548</c:v>
                </c:pt>
                <c:pt idx="2081">
                  <c:v>3.5497999999999998</c:v>
                </c:pt>
                <c:pt idx="2082">
                  <c:v>3.4967000000000001</c:v>
                </c:pt>
                <c:pt idx="2083">
                  <c:v>3.4327999999999999</c:v>
                </c:pt>
                <c:pt idx="2084">
                  <c:v>3.3803999999999998</c:v>
                </c:pt>
                <c:pt idx="2085">
                  <c:v>3.4289999999999998</c:v>
                </c:pt>
                <c:pt idx="2086">
                  <c:v>3.4722</c:v>
                </c:pt>
                <c:pt idx="2087">
                  <c:v>3.3841999999999999</c:v>
                </c:pt>
                <c:pt idx="2088">
                  <c:v>3.3098999999999998</c:v>
                </c:pt>
                <c:pt idx="2089">
                  <c:v>3.2822</c:v>
                </c:pt>
                <c:pt idx="2090">
                  <c:v>3.1978</c:v>
                </c:pt>
                <c:pt idx="2091">
                  <c:v>3.2050999999999998</c:v>
                </c:pt>
                <c:pt idx="2092">
                  <c:v>3.2694999999999999</c:v>
                </c:pt>
                <c:pt idx="2093">
                  <c:v>3.3027000000000002</c:v>
                </c:pt>
                <c:pt idx="2094">
                  <c:v>3.3489</c:v>
                </c:pt>
                <c:pt idx="2095">
                  <c:v>3.3656000000000001</c:v>
                </c:pt>
                <c:pt idx="2096">
                  <c:v>3.3361000000000001</c:v>
                </c:pt>
                <c:pt idx="2097">
                  <c:v>3.3637999999999999</c:v>
                </c:pt>
                <c:pt idx="2098">
                  <c:v>3.3231999999999999</c:v>
                </c:pt>
                <c:pt idx="2099">
                  <c:v>3.3342999999999998</c:v>
                </c:pt>
                <c:pt idx="2100">
                  <c:v>3.4177</c:v>
                </c:pt>
                <c:pt idx="2101">
                  <c:v>3.4438</c:v>
                </c:pt>
                <c:pt idx="2102">
                  <c:v>3.4723999999999999</c:v>
                </c:pt>
                <c:pt idx="2103">
                  <c:v>3.4857</c:v>
                </c:pt>
                <c:pt idx="2104">
                  <c:v>3.4971000000000001</c:v>
                </c:pt>
                <c:pt idx="2105">
                  <c:v>3.5236000000000001</c:v>
                </c:pt>
                <c:pt idx="2106">
                  <c:v>3.5236999999999998</c:v>
                </c:pt>
                <c:pt idx="2107">
                  <c:v>3.4651999999999998</c:v>
                </c:pt>
                <c:pt idx="2108">
                  <c:v>3.4144999999999999</c:v>
                </c:pt>
                <c:pt idx="2109">
                  <c:v>3.3828</c:v>
                </c:pt>
                <c:pt idx="2110">
                  <c:v>3.4973999999999998</c:v>
                </c:pt>
                <c:pt idx="2111">
                  <c:v>3.4148000000000001</c:v>
                </c:pt>
                <c:pt idx="2112">
                  <c:v>3.4447999999999999</c:v>
                </c:pt>
                <c:pt idx="2113">
                  <c:v>3.5541999999999998</c:v>
                </c:pt>
                <c:pt idx="2114">
                  <c:v>3.49</c:v>
                </c:pt>
                <c:pt idx="2115">
                  <c:v>3.4131999999999998</c:v>
                </c:pt>
                <c:pt idx="2116">
                  <c:v>3.3853</c:v>
                </c:pt>
                <c:pt idx="2117">
                  <c:v>3.3407</c:v>
                </c:pt>
                <c:pt idx="2118">
                  <c:v>3.3891</c:v>
                </c:pt>
                <c:pt idx="2119">
                  <c:v>3.4115000000000002</c:v>
                </c:pt>
                <c:pt idx="2120">
                  <c:v>3.4565000000000001</c:v>
                </c:pt>
                <c:pt idx="2121">
                  <c:v>3.4136000000000002</c:v>
                </c:pt>
                <c:pt idx="2122">
                  <c:v>3.3468</c:v>
                </c:pt>
                <c:pt idx="2123">
                  <c:v>3.3801999999999999</c:v>
                </c:pt>
                <c:pt idx="2124">
                  <c:v>3.2477</c:v>
                </c:pt>
                <c:pt idx="2125">
                  <c:v>3.1819999999999999</c:v>
                </c:pt>
                <c:pt idx="2126">
                  <c:v>3.2551999999999999</c:v>
                </c:pt>
                <c:pt idx="2127">
                  <c:v>3.2204999999999999</c:v>
                </c:pt>
                <c:pt idx="2128">
                  <c:v>3.2187999999999999</c:v>
                </c:pt>
                <c:pt idx="2129">
                  <c:v>3.1789999999999998</c:v>
                </c:pt>
                <c:pt idx="2130">
                  <c:v>3.3052999999999999</c:v>
                </c:pt>
                <c:pt idx="2131">
                  <c:v>3.2906</c:v>
                </c:pt>
                <c:pt idx="2132">
                  <c:v>3.2797000000000001</c:v>
                </c:pt>
                <c:pt idx="2133">
                  <c:v>3.3184</c:v>
                </c:pt>
                <c:pt idx="2134">
                  <c:v>3.3813</c:v>
                </c:pt>
                <c:pt idx="2135">
                  <c:v>3.4184000000000001</c:v>
                </c:pt>
                <c:pt idx="2136">
                  <c:v>3.4445000000000001</c:v>
                </c:pt>
                <c:pt idx="2137">
                  <c:v>3.4799000000000002</c:v>
                </c:pt>
                <c:pt idx="2138">
                  <c:v>3.4632000000000001</c:v>
                </c:pt>
                <c:pt idx="2139">
                  <c:v>3.3835999999999999</c:v>
                </c:pt>
                <c:pt idx="2140">
                  <c:v>3.4689999999999999</c:v>
                </c:pt>
                <c:pt idx="2141">
                  <c:v>3.4540999999999999</c:v>
                </c:pt>
                <c:pt idx="2142">
                  <c:v>3.4207999999999998</c:v>
                </c:pt>
                <c:pt idx="2143">
                  <c:v>3.347</c:v>
                </c:pt>
                <c:pt idx="2144">
                  <c:v>3.3472</c:v>
                </c:pt>
                <c:pt idx="2145">
                  <c:v>3.4710999999999999</c:v>
                </c:pt>
                <c:pt idx="2146">
                  <c:v>3.4823</c:v>
                </c:pt>
                <c:pt idx="2147">
                  <c:v>3.4378000000000002</c:v>
                </c:pt>
                <c:pt idx="2148">
                  <c:v>3.3439999999999999</c:v>
                </c:pt>
                <c:pt idx="2149">
                  <c:v>3.3056000000000001</c:v>
                </c:pt>
                <c:pt idx="2150">
                  <c:v>3.3624999999999998</c:v>
                </c:pt>
                <c:pt idx="2151">
                  <c:v>3.3975</c:v>
                </c:pt>
                <c:pt idx="2152">
                  <c:v>3.4456000000000002</c:v>
                </c:pt>
                <c:pt idx="2153">
                  <c:v>3.4531000000000001</c:v>
                </c:pt>
                <c:pt idx="2154">
                  <c:v>3.4329000000000001</c:v>
                </c:pt>
                <c:pt idx="2155">
                  <c:v>3.4348000000000001</c:v>
                </c:pt>
                <c:pt idx="2156">
                  <c:v>3.4754999999999998</c:v>
                </c:pt>
                <c:pt idx="2157">
                  <c:v>3.5649000000000002</c:v>
                </c:pt>
                <c:pt idx="2158">
                  <c:v>3.4312999999999998</c:v>
                </c:pt>
                <c:pt idx="2159">
                  <c:v>3.4517000000000002</c:v>
                </c:pt>
                <c:pt idx="2160">
                  <c:v>3.5091999999999999</c:v>
                </c:pt>
                <c:pt idx="2161">
                  <c:v>3.4683999999999999</c:v>
                </c:pt>
                <c:pt idx="2162">
                  <c:v>3.5688</c:v>
                </c:pt>
                <c:pt idx="2163">
                  <c:v>3.5950000000000002</c:v>
                </c:pt>
                <c:pt idx="2164">
                  <c:v>3.7172000000000001</c:v>
                </c:pt>
                <c:pt idx="2165">
                  <c:v>3.6677</c:v>
                </c:pt>
                <c:pt idx="2166">
                  <c:v>3.7765</c:v>
                </c:pt>
                <c:pt idx="2167">
                  <c:v>3.8502000000000001</c:v>
                </c:pt>
                <c:pt idx="2168">
                  <c:v>3.7501000000000002</c:v>
                </c:pt>
                <c:pt idx="2169">
                  <c:v>3.7458999999999998</c:v>
                </c:pt>
                <c:pt idx="2170">
                  <c:v>3.6844999999999999</c:v>
                </c:pt>
                <c:pt idx="2171">
                  <c:v>3.6333000000000002</c:v>
                </c:pt>
                <c:pt idx="2172">
                  <c:v>3.4796</c:v>
                </c:pt>
                <c:pt idx="2173">
                  <c:v>3.6074000000000002</c:v>
                </c:pt>
                <c:pt idx="2174">
                  <c:v>3.6581999999999999</c:v>
                </c:pt>
                <c:pt idx="2175">
                  <c:v>3.6856</c:v>
                </c:pt>
                <c:pt idx="2176">
                  <c:v>3.7189000000000001</c:v>
                </c:pt>
                <c:pt idx="2177">
                  <c:v>3.6577999999999999</c:v>
                </c:pt>
                <c:pt idx="2178">
                  <c:v>3.6555</c:v>
                </c:pt>
                <c:pt idx="2179">
                  <c:v>3.5442999999999998</c:v>
                </c:pt>
                <c:pt idx="2180">
                  <c:v>3.4824000000000002</c:v>
                </c:pt>
                <c:pt idx="2181">
                  <c:v>3.6063000000000001</c:v>
                </c:pt>
                <c:pt idx="2182">
                  <c:v>3.6433</c:v>
                </c:pt>
                <c:pt idx="2183">
                  <c:v>3.5689000000000002</c:v>
                </c:pt>
                <c:pt idx="2184">
                  <c:v>3.6038000000000001</c:v>
                </c:pt>
                <c:pt idx="2185">
                  <c:v>3.4702999999999999</c:v>
                </c:pt>
                <c:pt idx="2186">
                  <c:v>3.35</c:v>
                </c:pt>
                <c:pt idx="2187">
                  <c:v>3.3026</c:v>
                </c:pt>
                <c:pt idx="2188">
                  <c:v>3.403</c:v>
                </c:pt>
                <c:pt idx="2189">
                  <c:v>3.3081</c:v>
                </c:pt>
                <c:pt idx="2190">
                  <c:v>3.4544000000000001</c:v>
                </c:pt>
                <c:pt idx="2191">
                  <c:v>3.5063</c:v>
                </c:pt>
                <c:pt idx="2192">
                  <c:v>3.4946000000000002</c:v>
                </c:pt>
                <c:pt idx="2193">
                  <c:v>3.5365000000000002</c:v>
                </c:pt>
                <c:pt idx="2194">
                  <c:v>3.5326</c:v>
                </c:pt>
                <c:pt idx="2195">
                  <c:v>3.4767999999999999</c:v>
                </c:pt>
                <c:pt idx="2196">
                  <c:v>3.5363000000000002</c:v>
                </c:pt>
                <c:pt idx="2197">
                  <c:v>3.5398000000000001</c:v>
                </c:pt>
                <c:pt idx="2198">
                  <c:v>3.6850999999999998</c:v>
                </c:pt>
                <c:pt idx="2199">
                  <c:v>3.6208</c:v>
                </c:pt>
                <c:pt idx="2200">
                  <c:v>3.681</c:v>
                </c:pt>
                <c:pt idx="2201">
                  <c:v>3.7808000000000002</c:v>
                </c:pt>
                <c:pt idx="2202">
                  <c:v>3.8277000000000001</c:v>
                </c:pt>
                <c:pt idx="2203">
                  <c:v>3.6882000000000001</c:v>
                </c:pt>
                <c:pt idx="2204">
                  <c:v>3.6587999999999998</c:v>
                </c:pt>
                <c:pt idx="2205">
                  <c:v>3.7113</c:v>
                </c:pt>
                <c:pt idx="2206">
                  <c:v>3.7915999999999999</c:v>
                </c:pt>
                <c:pt idx="2207">
                  <c:v>3.8542999999999998</c:v>
                </c:pt>
                <c:pt idx="2208">
                  <c:v>3.9455</c:v>
                </c:pt>
                <c:pt idx="2209">
                  <c:v>3.8559000000000001</c:v>
                </c:pt>
                <c:pt idx="2210">
                  <c:v>3.8736000000000002</c:v>
                </c:pt>
                <c:pt idx="2211">
                  <c:v>3.8279000000000001</c:v>
                </c:pt>
                <c:pt idx="2212">
                  <c:v>3.7099000000000002</c:v>
                </c:pt>
                <c:pt idx="2213">
                  <c:v>3.5398000000000001</c:v>
                </c:pt>
                <c:pt idx="2214">
                  <c:v>3.6126999999999998</c:v>
                </c:pt>
                <c:pt idx="2215">
                  <c:v>3.6726000000000001</c:v>
                </c:pt>
                <c:pt idx="2216">
                  <c:v>3.4594</c:v>
                </c:pt>
                <c:pt idx="2217">
                  <c:v>3.6122000000000001</c:v>
                </c:pt>
                <c:pt idx="2218">
                  <c:v>3.7381000000000002</c:v>
                </c:pt>
                <c:pt idx="2219">
                  <c:v>3.5467</c:v>
                </c:pt>
                <c:pt idx="2220">
                  <c:v>3.4495</c:v>
                </c:pt>
                <c:pt idx="2221">
                  <c:v>3.3643999999999998</c:v>
                </c:pt>
                <c:pt idx="2222">
                  <c:v>3.1911999999999998</c:v>
                </c:pt>
                <c:pt idx="2223">
                  <c:v>3.2429999999999999</c:v>
                </c:pt>
                <c:pt idx="2224">
                  <c:v>3.23</c:v>
                </c:pt>
                <c:pt idx="2225">
                  <c:v>3.1341000000000001</c:v>
                </c:pt>
                <c:pt idx="2226">
                  <c:v>3.0884</c:v>
                </c:pt>
                <c:pt idx="2227">
                  <c:v>3.1194999999999999</c:v>
                </c:pt>
                <c:pt idx="2228">
                  <c:v>3.1726999999999999</c:v>
                </c:pt>
                <c:pt idx="2229">
                  <c:v>3.1654</c:v>
                </c:pt>
                <c:pt idx="2230">
                  <c:v>3.2856000000000001</c:v>
                </c:pt>
                <c:pt idx="2231">
                  <c:v>3.3340999999999998</c:v>
                </c:pt>
                <c:pt idx="2232">
                  <c:v>3.1612</c:v>
                </c:pt>
                <c:pt idx="2233">
                  <c:v>3.1591999999999998</c:v>
                </c:pt>
                <c:pt idx="2234">
                  <c:v>3.1514000000000002</c:v>
                </c:pt>
                <c:pt idx="2235">
                  <c:v>3.1533000000000002</c:v>
                </c:pt>
                <c:pt idx="2236">
                  <c:v>3.1187</c:v>
                </c:pt>
                <c:pt idx="2237">
                  <c:v>3.1073</c:v>
                </c:pt>
                <c:pt idx="2238">
                  <c:v>3.0072999999999999</c:v>
                </c:pt>
                <c:pt idx="2239">
                  <c:v>2.9083000000000001</c:v>
                </c:pt>
                <c:pt idx="2240">
                  <c:v>2.9903</c:v>
                </c:pt>
                <c:pt idx="2241">
                  <c:v>2.9192999999999998</c:v>
                </c:pt>
                <c:pt idx="2242">
                  <c:v>2.9397000000000002</c:v>
                </c:pt>
                <c:pt idx="2243">
                  <c:v>2.8969</c:v>
                </c:pt>
                <c:pt idx="2244">
                  <c:v>2.8359000000000001</c:v>
                </c:pt>
                <c:pt idx="2245">
                  <c:v>2.9451000000000001</c:v>
                </c:pt>
                <c:pt idx="2246">
                  <c:v>2.8302999999999998</c:v>
                </c:pt>
                <c:pt idx="2247">
                  <c:v>2.7644000000000002</c:v>
                </c:pt>
                <c:pt idx="2248">
                  <c:v>2.7845</c:v>
                </c:pt>
                <c:pt idx="2249">
                  <c:v>2.8578999999999999</c:v>
                </c:pt>
                <c:pt idx="2250">
                  <c:v>2.9207000000000001</c:v>
                </c:pt>
                <c:pt idx="2251">
                  <c:v>2.8559000000000001</c:v>
                </c:pt>
                <c:pt idx="2252">
                  <c:v>2.8965000000000001</c:v>
                </c:pt>
                <c:pt idx="2253">
                  <c:v>2.9222999999999999</c:v>
                </c:pt>
                <c:pt idx="2254">
                  <c:v>2.8853</c:v>
                </c:pt>
                <c:pt idx="2255">
                  <c:v>2.7662</c:v>
                </c:pt>
                <c:pt idx="2256">
                  <c:v>2.6539000000000001</c:v>
                </c:pt>
                <c:pt idx="2257">
                  <c:v>2.6629</c:v>
                </c:pt>
                <c:pt idx="2258">
                  <c:v>2.7117</c:v>
                </c:pt>
                <c:pt idx="2259">
                  <c:v>2.7570999999999999</c:v>
                </c:pt>
                <c:pt idx="2260">
                  <c:v>2.7389000000000001</c:v>
                </c:pt>
                <c:pt idx="2261">
                  <c:v>2.7844000000000002</c:v>
                </c:pt>
                <c:pt idx="2262">
                  <c:v>2.7010000000000001</c:v>
                </c:pt>
                <c:pt idx="2263">
                  <c:v>2.6522999999999999</c:v>
                </c:pt>
                <c:pt idx="2264">
                  <c:v>2.6343999999999999</c:v>
                </c:pt>
                <c:pt idx="2265">
                  <c:v>2.6023000000000001</c:v>
                </c:pt>
                <c:pt idx="2266">
                  <c:v>2.5329999999999999</c:v>
                </c:pt>
                <c:pt idx="2267">
                  <c:v>3.0066000000000002</c:v>
                </c:pt>
                <c:pt idx="2268">
                  <c:v>2.9529000000000001</c:v>
                </c:pt>
                <c:pt idx="2269">
                  <c:v>2.8902000000000001</c:v>
                </c:pt>
                <c:pt idx="2270">
                  <c:v>2.8534999999999999</c:v>
                </c:pt>
                <c:pt idx="2271">
                  <c:v>2.9047999999999998</c:v>
                </c:pt>
                <c:pt idx="2272">
                  <c:v>3.0044</c:v>
                </c:pt>
                <c:pt idx="2273">
                  <c:v>2.8589000000000002</c:v>
                </c:pt>
                <c:pt idx="2274">
                  <c:v>2.8717000000000001</c:v>
                </c:pt>
                <c:pt idx="2275">
                  <c:v>2.8115000000000001</c:v>
                </c:pt>
                <c:pt idx="2276">
                  <c:v>2.9744999999999999</c:v>
                </c:pt>
                <c:pt idx="2277">
                  <c:v>2.8771</c:v>
                </c:pt>
                <c:pt idx="2278">
                  <c:v>2.8624000000000001</c:v>
                </c:pt>
                <c:pt idx="2279">
                  <c:v>3.0131000000000001</c:v>
                </c:pt>
                <c:pt idx="2280">
                  <c:v>2.9908000000000001</c:v>
                </c:pt>
                <c:pt idx="2281">
                  <c:v>2.9262999999999999</c:v>
                </c:pt>
                <c:pt idx="2282">
                  <c:v>2.7951000000000001</c:v>
                </c:pt>
                <c:pt idx="2283">
                  <c:v>2.7536</c:v>
                </c:pt>
                <c:pt idx="2284">
                  <c:v>2.7879</c:v>
                </c:pt>
                <c:pt idx="2285">
                  <c:v>2.8531</c:v>
                </c:pt>
                <c:pt idx="2286">
                  <c:v>2.7553999999999998</c:v>
                </c:pt>
                <c:pt idx="2287">
                  <c:v>2.6478999999999999</c:v>
                </c:pt>
                <c:pt idx="2288">
                  <c:v>2.8894000000000002</c:v>
                </c:pt>
                <c:pt idx="2289">
                  <c:v>2.7824</c:v>
                </c:pt>
                <c:pt idx="2290">
                  <c:v>2.7536999999999998</c:v>
                </c:pt>
                <c:pt idx="2291">
                  <c:v>2.8136000000000001</c:v>
                </c:pt>
                <c:pt idx="2292">
                  <c:v>2.9843999999999999</c:v>
                </c:pt>
                <c:pt idx="2293">
                  <c:v>2.9916999999999998</c:v>
                </c:pt>
                <c:pt idx="2294">
                  <c:v>2.9119999999999999</c:v>
                </c:pt>
                <c:pt idx="2295">
                  <c:v>2.9352999999999998</c:v>
                </c:pt>
                <c:pt idx="2296">
                  <c:v>2.8839999999999999</c:v>
                </c:pt>
                <c:pt idx="2297">
                  <c:v>2.7225999999999999</c:v>
                </c:pt>
                <c:pt idx="2298">
                  <c:v>2.8403</c:v>
                </c:pt>
                <c:pt idx="2299">
                  <c:v>2.8586</c:v>
                </c:pt>
                <c:pt idx="2300">
                  <c:v>2.6665000000000001</c:v>
                </c:pt>
                <c:pt idx="2301">
                  <c:v>2.5274000000000001</c:v>
                </c:pt>
                <c:pt idx="2302">
                  <c:v>2.6410999999999998</c:v>
                </c:pt>
                <c:pt idx="2303">
                  <c:v>2.6172</c:v>
                </c:pt>
                <c:pt idx="2304">
                  <c:v>2.5922000000000001</c:v>
                </c:pt>
                <c:pt idx="2305">
                  <c:v>2.536</c:v>
                </c:pt>
                <c:pt idx="2306">
                  <c:v>2.3771</c:v>
                </c:pt>
                <c:pt idx="2307">
                  <c:v>2.3187000000000002</c:v>
                </c:pt>
                <c:pt idx="2308">
                  <c:v>2.2054999999999998</c:v>
                </c:pt>
                <c:pt idx="2309">
                  <c:v>2.1993</c:v>
                </c:pt>
                <c:pt idx="2310">
                  <c:v>2.2924000000000002</c:v>
                </c:pt>
                <c:pt idx="2311">
                  <c:v>2.3043999999999998</c:v>
                </c:pt>
                <c:pt idx="2312">
                  <c:v>2.39</c:v>
                </c:pt>
                <c:pt idx="2313">
                  <c:v>2.4398</c:v>
                </c:pt>
                <c:pt idx="2314">
                  <c:v>2.4942000000000002</c:v>
                </c:pt>
                <c:pt idx="2315">
                  <c:v>2.4453999999999998</c:v>
                </c:pt>
                <c:pt idx="2316">
                  <c:v>2.4811999999999999</c:v>
                </c:pt>
                <c:pt idx="2317">
                  <c:v>2.3687999999999998</c:v>
                </c:pt>
                <c:pt idx="2318">
                  <c:v>2.2122999999999999</c:v>
                </c:pt>
                <c:pt idx="2319">
                  <c:v>2.0529999999999999</c:v>
                </c:pt>
                <c:pt idx="2320">
                  <c:v>2.0989</c:v>
                </c:pt>
                <c:pt idx="2321">
                  <c:v>2.1318000000000001</c:v>
                </c:pt>
                <c:pt idx="2322">
                  <c:v>2.1819999999999999</c:v>
                </c:pt>
                <c:pt idx="2323">
                  <c:v>2.1728999999999998</c:v>
                </c:pt>
                <c:pt idx="2324">
                  <c:v>2.17</c:v>
                </c:pt>
                <c:pt idx="2325">
                  <c:v>2.1231</c:v>
                </c:pt>
                <c:pt idx="2326">
                  <c:v>2.0788000000000002</c:v>
                </c:pt>
                <c:pt idx="2327">
                  <c:v>2.1915</c:v>
                </c:pt>
                <c:pt idx="2328">
                  <c:v>2.2557999999999998</c:v>
                </c:pt>
                <c:pt idx="2329">
                  <c:v>2.5127000000000002</c:v>
                </c:pt>
                <c:pt idx="2330">
                  <c:v>2.5705</c:v>
                </c:pt>
                <c:pt idx="2331">
                  <c:v>2.6019000000000001</c:v>
                </c:pt>
                <c:pt idx="2332">
                  <c:v>2.6823999999999999</c:v>
                </c:pt>
                <c:pt idx="2333">
                  <c:v>2.6398999999999999</c:v>
                </c:pt>
                <c:pt idx="2334">
                  <c:v>2.7378</c:v>
                </c:pt>
                <c:pt idx="2335">
                  <c:v>2.7037</c:v>
                </c:pt>
                <c:pt idx="2336">
                  <c:v>2.5512999999999999</c:v>
                </c:pt>
                <c:pt idx="2337">
                  <c:v>2.6585000000000001</c:v>
                </c:pt>
                <c:pt idx="2338">
                  <c:v>2.6724000000000001</c:v>
                </c:pt>
                <c:pt idx="2339">
                  <c:v>2.7309000000000001</c:v>
                </c:pt>
                <c:pt idx="2340">
                  <c:v>2.92</c:v>
                </c:pt>
                <c:pt idx="2341">
                  <c:v>2.9784000000000002</c:v>
                </c:pt>
                <c:pt idx="2342">
                  <c:v>3.1078000000000001</c:v>
                </c:pt>
                <c:pt idx="2343">
                  <c:v>3.3235999999999999</c:v>
                </c:pt>
                <c:pt idx="2344">
                  <c:v>3.1974</c:v>
                </c:pt>
                <c:pt idx="2345">
                  <c:v>3.0131000000000001</c:v>
                </c:pt>
                <c:pt idx="2346">
                  <c:v>3.3205</c:v>
                </c:pt>
                <c:pt idx="2347">
                  <c:v>3.5293000000000001</c:v>
                </c:pt>
                <c:pt idx="2348">
                  <c:v>3.6484000000000001</c:v>
                </c:pt>
                <c:pt idx="2349">
                  <c:v>3.7349000000000001</c:v>
                </c:pt>
                <c:pt idx="2350">
                  <c:v>3.8525</c:v>
                </c:pt>
                <c:pt idx="2351">
                  <c:v>3.6465999999999998</c:v>
                </c:pt>
                <c:pt idx="2352">
                  <c:v>3.7431999999999999</c:v>
                </c:pt>
                <c:pt idx="2353">
                  <c:v>3.7928999999999999</c:v>
                </c:pt>
                <c:pt idx="2354">
                  <c:v>3.6886000000000001</c:v>
                </c:pt>
                <c:pt idx="2355">
                  <c:v>3.7019000000000002</c:v>
                </c:pt>
                <c:pt idx="2356">
                  <c:v>3.7246999999999999</c:v>
                </c:pt>
                <c:pt idx="2357">
                  <c:v>3.9140999999999999</c:v>
                </c:pt>
                <c:pt idx="2358">
                  <c:v>3.9529999999999998</c:v>
                </c:pt>
                <c:pt idx="2359">
                  <c:v>3.9645000000000001</c:v>
                </c:pt>
                <c:pt idx="2360">
                  <c:v>3.8546</c:v>
                </c:pt>
                <c:pt idx="2361">
                  <c:v>3.8336000000000001</c:v>
                </c:pt>
                <c:pt idx="2362">
                  <c:v>3.6873999999999998</c:v>
                </c:pt>
                <c:pt idx="2363">
                  <c:v>3.6856</c:v>
                </c:pt>
                <c:pt idx="2364">
                  <c:v>3.6745000000000001</c:v>
                </c:pt>
                <c:pt idx="2365">
                  <c:v>3.5939999999999999</c:v>
                </c:pt>
                <c:pt idx="2366">
                  <c:v>3.7387999999999999</c:v>
                </c:pt>
                <c:pt idx="2367">
                  <c:v>3.8416000000000001</c:v>
                </c:pt>
                <c:pt idx="2368">
                  <c:v>3.9298999999999999</c:v>
                </c:pt>
                <c:pt idx="2369">
                  <c:v>3.9569000000000001</c:v>
                </c:pt>
                <c:pt idx="2370">
                  <c:v>3.9453</c:v>
                </c:pt>
                <c:pt idx="2371">
                  <c:v>4.0772000000000004</c:v>
                </c:pt>
                <c:pt idx="2372">
                  <c:v>3.8704999999999998</c:v>
                </c:pt>
                <c:pt idx="2373">
                  <c:v>3.7850000000000001</c:v>
                </c:pt>
                <c:pt idx="2374">
                  <c:v>3.6400999999999999</c:v>
                </c:pt>
                <c:pt idx="2375">
                  <c:v>3.5028000000000001</c:v>
                </c:pt>
                <c:pt idx="2376">
                  <c:v>3.4531999999999998</c:v>
                </c:pt>
                <c:pt idx="2377">
                  <c:v>3.6031</c:v>
                </c:pt>
                <c:pt idx="2378">
                  <c:v>3.6276000000000002</c:v>
                </c:pt>
                <c:pt idx="2379">
                  <c:v>3.7382</c:v>
                </c:pt>
                <c:pt idx="2380">
                  <c:v>3.8233999999999999</c:v>
                </c:pt>
                <c:pt idx="2381">
                  <c:v>3.5775999999999999</c:v>
                </c:pt>
                <c:pt idx="2382">
                  <c:v>3.8519999999999999</c:v>
                </c:pt>
                <c:pt idx="2383">
                  <c:v>3.8540000000000001</c:v>
                </c:pt>
                <c:pt idx="2384">
                  <c:v>3.8104</c:v>
                </c:pt>
                <c:pt idx="2385">
                  <c:v>3.7991000000000001</c:v>
                </c:pt>
                <c:pt idx="2386">
                  <c:v>3.8351000000000002</c:v>
                </c:pt>
                <c:pt idx="2387">
                  <c:v>3.8105000000000002</c:v>
                </c:pt>
                <c:pt idx="2388">
                  <c:v>3.5436999999999999</c:v>
                </c:pt>
                <c:pt idx="2389">
                  <c:v>3.4137</c:v>
                </c:pt>
                <c:pt idx="2390">
                  <c:v>3.4357000000000002</c:v>
                </c:pt>
                <c:pt idx="2391">
                  <c:v>3.3868</c:v>
                </c:pt>
                <c:pt idx="2392">
                  <c:v>3.7187000000000001</c:v>
                </c:pt>
                <c:pt idx="2393">
                  <c:v>3.6425000000000001</c:v>
                </c:pt>
                <c:pt idx="2394">
                  <c:v>3.6295000000000002</c:v>
                </c:pt>
                <c:pt idx="2395">
                  <c:v>3.5668000000000002</c:v>
                </c:pt>
                <c:pt idx="2396">
                  <c:v>3.6743000000000001</c:v>
                </c:pt>
                <c:pt idx="2397">
                  <c:v>3.6985999999999999</c:v>
                </c:pt>
                <c:pt idx="2398">
                  <c:v>3.6227</c:v>
                </c:pt>
                <c:pt idx="2399">
                  <c:v>3.6989999999999998</c:v>
                </c:pt>
                <c:pt idx="2400">
                  <c:v>3.7326000000000001</c:v>
                </c:pt>
                <c:pt idx="2401">
                  <c:v>3.8115999999999999</c:v>
                </c:pt>
                <c:pt idx="2402">
                  <c:v>3.7778999999999998</c:v>
                </c:pt>
                <c:pt idx="2403">
                  <c:v>3.7629999999999999</c:v>
                </c:pt>
                <c:pt idx="2404">
                  <c:v>3.7743000000000002</c:v>
                </c:pt>
                <c:pt idx="2405">
                  <c:v>3.7837000000000001</c:v>
                </c:pt>
                <c:pt idx="2406">
                  <c:v>3.8704000000000001</c:v>
                </c:pt>
                <c:pt idx="2407">
                  <c:v>3.8290999999999999</c:v>
                </c:pt>
                <c:pt idx="2408">
                  <c:v>3.8008999999999999</c:v>
                </c:pt>
                <c:pt idx="2409">
                  <c:v>3.8292000000000002</c:v>
                </c:pt>
                <c:pt idx="2410">
                  <c:v>3.8104</c:v>
                </c:pt>
                <c:pt idx="2411">
                  <c:v>3.8349000000000002</c:v>
                </c:pt>
                <c:pt idx="2412">
                  <c:v>3.8860000000000001</c:v>
                </c:pt>
                <c:pt idx="2413">
                  <c:v>3.9314</c:v>
                </c:pt>
                <c:pt idx="2414">
                  <c:v>3.8954</c:v>
                </c:pt>
                <c:pt idx="2415">
                  <c:v>3.9904000000000002</c:v>
                </c:pt>
                <c:pt idx="2416">
                  <c:v>3.9276</c:v>
                </c:pt>
                <c:pt idx="2417">
                  <c:v>3.92</c:v>
                </c:pt>
                <c:pt idx="2418">
                  <c:v>4.0500999999999996</c:v>
                </c:pt>
                <c:pt idx="2419">
                  <c:v>4.0167000000000002</c:v>
                </c:pt>
                <c:pt idx="2420">
                  <c:v>3.9619</c:v>
                </c:pt>
                <c:pt idx="2421">
                  <c:v>3.9306999999999999</c:v>
                </c:pt>
                <c:pt idx="2422">
                  <c:v>3.9462000000000002</c:v>
                </c:pt>
                <c:pt idx="2423">
                  <c:v>4.0438999999999998</c:v>
                </c:pt>
                <c:pt idx="2424">
                  <c:v>4.0380000000000003</c:v>
                </c:pt>
                <c:pt idx="2425">
                  <c:v>4.0007999999999999</c:v>
                </c:pt>
                <c:pt idx="2426">
                  <c:v>4.0968999999999998</c:v>
                </c:pt>
                <c:pt idx="2427">
                  <c:v>3.9967999999999999</c:v>
                </c:pt>
                <c:pt idx="2428">
                  <c:v>4.1165000000000003</c:v>
                </c:pt>
                <c:pt idx="2429">
                  <c:v>4.0987</c:v>
                </c:pt>
                <c:pt idx="2430">
                  <c:v>4.0415999999999999</c:v>
                </c:pt>
                <c:pt idx="2431">
                  <c:v>4.0827999999999998</c:v>
                </c:pt>
                <c:pt idx="2432">
                  <c:v>3.9906999999999999</c:v>
                </c:pt>
                <c:pt idx="2433">
                  <c:v>3.9344000000000001</c:v>
                </c:pt>
                <c:pt idx="2434">
                  <c:v>3.8188</c:v>
                </c:pt>
                <c:pt idx="2435">
                  <c:v>3.8553000000000002</c:v>
                </c:pt>
                <c:pt idx="2436">
                  <c:v>3.9575999999999998</c:v>
                </c:pt>
                <c:pt idx="2437">
                  <c:v>3.7959000000000001</c:v>
                </c:pt>
                <c:pt idx="2438">
                  <c:v>3.8111999999999999</c:v>
                </c:pt>
                <c:pt idx="2439">
                  <c:v>3.8822000000000001</c:v>
                </c:pt>
                <c:pt idx="2440">
                  <c:v>3.8995000000000002</c:v>
                </c:pt>
                <c:pt idx="2441">
                  <c:v>3.9750000000000001</c:v>
                </c:pt>
                <c:pt idx="2442">
                  <c:v>3.9575</c:v>
                </c:pt>
                <c:pt idx="2443">
                  <c:v>4.0019999999999998</c:v>
                </c:pt>
                <c:pt idx="2444">
                  <c:v>3.9689999999999999</c:v>
                </c:pt>
                <c:pt idx="2445">
                  <c:v>3.9651999999999998</c:v>
                </c:pt>
                <c:pt idx="2446">
                  <c:v>4.0330000000000004</c:v>
                </c:pt>
                <c:pt idx="2447">
                  <c:v>4.0994000000000002</c:v>
                </c:pt>
                <c:pt idx="2448">
                  <c:v>4.0818000000000003</c:v>
                </c:pt>
                <c:pt idx="2449">
                  <c:v>4.1641000000000004</c:v>
                </c:pt>
                <c:pt idx="2450">
                  <c:v>4.1641000000000004</c:v>
                </c:pt>
                <c:pt idx="2451">
                  <c:v>4.2073</c:v>
                </c:pt>
                <c:pt idx="2452">
                  <c:v>4.1363000000000003</c:v>
                </c:pt>
                <c:pt idx="2453">
                  <c:v>4.1973000000000003</c:v>
                </c:pt>
                <c:pt idx="2454">
                  <c:v>4.2666000000000004</c:v>
                </c:pt>
                <c:pt idx="2455">
                  <c:v>4.2565</c:v>
                </c:pt>
                <c:pt idx="2456">
                  <c:v>4.2107999999999999</c:v>
                </c:pt>
                <c:pt idx="2457">
                  <c:v>4.0735000000000001</c:v>
                </c:pt>
                <c:pt idx="2458">
                  <c:v>4.1026999999999996</c:v>
                </c:pt>
                <c:pt idx="2459">
                  <c:v>3.9977</c:v>
                </c:pt>
                <c:pt idx="2460">
                  <c:v>3.9091999999999998</c:v>
                </c:pt>
                <c:pt idx="2461">
                  <c:v>4.0382999999999996</c:v>
                </c:pt>
                <c:pt idx="2462">
                  <c:v>3.9763999999999999</c:v>
                </c:pt>
                <c:pt idx="2463">
                  <c:v>3.8938999999999999</c:v>
                </c:pt>
                <c:pt idx="2464">
                  <c:v>3.9571000000000001</c:v>
                </c:pt>
                <c:pt idx="2465">
                  <c:v>4.0594999999999999</c:v>
                </c:pt>
                <c:pt idx="2466">
                  <c:v>4.0750000000000002</c:v>
                </c:pt>
                <c:pt idx="2467">
                  <c:v>4.0033000000000003</c:v>
                </c:pt>
                <c:pt idx="2468">
                  <c:v>3.9188000000000001</c:v>
                </c:pt>
                <c:pt idx="2469">
                  <c:v>3.8424999999999998</c:v>
                </c:pt>
                <c:pt idx="2470">
                  <c:v>3.9110999999999998</c:v>
                </c:pt>
                <c:pt idx="2471">
                  <c:v>3.8067000000000002</c:v>
                </c:pt>
                <c:pt idx="2472">
                  <c:v>3.7746</c:v>
                </c:pt>
                <c:pt idx="2473">
                  <c:v>3.8294000000000001</c:v>
                </c:pt>
                <c:pt idx="2474">
                  <c:v>3.8445999999999998</c:v>
                </c:pt>
                <c:pt idx="2475">
                  <c:v>3.8144</c:v>
                </c:pt>
                <c:pt idx="2476">
                  <c:v>3.9112</c:v>
                </c:pt>
                <c:pt idx="2477">
                  <c:v>3.9131</c:v>
                </c:pt>
                <c:pt idx="2478">
                  <c:v>3.7974000000000001</c:v>
                </c:pt>
                <c:pt idx="2479">
                  <c:v>3.7692000000000001</c:v>
                </c:pt>
                <c:pt idx="2480">
                  <c:v>3.7747999999999999</c:v>
                </c:pt>
                <c:pt idx="2481">
                  <c:v>3.8475000000000001</c:v>
                </c:pt>
                <c:pt idx="2482">
                  <c:v>3.9163999999999999</c:v>
                </c:pt>
                <c:pt idx="2483">
                  <c:v>3.867</c:v>
                </c:pt>
                <c:pt idx="2484">
                  <c:v>3.8551000000000002</c:v>
                </c:pt>
                <c:pt idx="2485">
                  <c:v>3.7629999999999999</c:v>
                </c:pt>
                <c:pt idx="2486">
                  <c:v>3.7279</c:v>
                </c:pt>
                <c:pt idx="2487">
                  <c:v>3.8193999999999999</c:v>
                </c:pt>
                <c:pt idx="2488">
                  <c:v>3.8252000000000002</c:v>
                </c:pt>
                <c:pt idx="2489">
                  <c:v>3.8702999999999999</c:v>
                </c:pt>
                <c:pt idx="2490">
                  <c:v>3.8249</c:v>
                </c:pt>
                <c:pt idx="2491">
                  <c:v>3.7313999999999998</c:v>
                </c:pt>
                <c:pt idx="2492">
                  <c:v>3.6907999999999999</c:v>
                </c:pt>
                <c:pt idx="2493">
                  <c:v>3.7254999999999998</c:v>
                </c:pt>
                <c:pt idx="2494">
                  <c:v>3.7061000000000002</c:v>
                </c:pt>
                <c:pt idx="2495">
                  <c:v>3.7273000000000001</c:v>
                </c:pt>
                <c:pt idx="2496">
                  <c:v>3.6886000000000001</c:v>
                </c:pt>
                <c:pt idx="2497">
                  <c:v>3.6002999999999998</c:v>
                </c:pt>
                <c:pt idx="2498">
                  <c:v>3.5108999999999999</c:v>
                </c:pt>
                <c:pt idx="2499">
                  <c:v>3.4693999999999998</c:v>
                </c:pt>
                <c:pt idx="2500">
                  <c:v>3.5394000000000001</c:v>
                </c:pt>
                <c:pt idx="2501">
                  <c:v>3.4807000000000001</c:v>
                </c:pt>
                <c:pt idx="2502">
                  <c:v>3.5564</c:v>
                </c:pt>
                <c:pt idx="2503">
                  <c:v>3.5356000000000001</c:v>
                </c:pt>
                <c:pt idx="2504">
                  <c:v>3.4657</c:v>
                </c:pt>
                <c:pt idx="2505">
                  <c:v>3.5773000000000001</c:v>
                </c:pt>
                <c:pt idx="2506">
                  <c:v>3.5962999999999998</c:v>
                </c:pt>
                <c:pt idx="2507">
                  <c:v>3.5583</c:v>
                </c:pt>
                <c:pt idx="2508">
                  <c:v>3.4096000000000002</c:v>
                </c:pt>
                <c:pt idx="2509">
                  <c:v>3.4413999999999998</c:v>
                </c:pt>
                <c:pt idx="2510">
                  <c:v>3.528</c:v>
                </c:pt>
                <c:pt idx="2511">
                  <c:v>3.4601999999999999</c:v>
                </c:pt>
                <c:pt idx="2512">
                  <c:v>3.5053000000000001</c:v>
                </c:pt>
                <c:pt idx="2513">
                  <c:v>3.5562999999999998</c:v>
                </c:pt>
                <c:pt idx="2514">
                  <c:v>3.3336000000000001</c:v>
                </c:pt>
                <c:pt idx="2515">
                  <c:v>3.3281999999999998</c:v>
                </c:pt>
                <c:pt idx="2516">
                  <c:v>3.4828000000000001</c:v>
                </c:pt>
                <c:pt idx="2517">
                  <c:v>3.3060999999999998</c:v>
                </c:pt>
                <c:pt idx="2518">
                  <c:v>3.4679000000000002</c:v>
                </c:pt>
                <c:pt idx="2519">
                  <c:v>3.5261</c:v>
                </c:pt>
                <c:pt idx="2520">
                  <c:v>3.4603999999999999</c:v>
                </c:pt>
                <c:pt idx="2521">
                  <c:v>3.5920999999999998</c:v>
                </c:pt>
                <c:pt idx="2522">
                  <c:v>3.4548999999999999</c:v>
                </c:pt>
                <c:pt idx="2523">
                  <c:v>3.5316999999999998</c:v>
                </c:pt>
                <c:pt idx="2524">
                  <c:v>3.5825999999999998</c:v>
                </c:pt>
                <c:pt idx="2525">
                  <c:v>3.6680000000000001</c:v>
                </c:pt>
                <c:pt idx="2526">
                  <c:v>3.6242000000000001</c:v>
                </c:pt>
                <c:pt idx="2527">
                  <c:v>3.5468000000000002</c:v>
                </c:pt>
                <c:pt idx="2528">
                  <c:v>3.5091999999999999</c:v>
                </c:pt>
                <c:pt idx="2529">
                  <c:v>3.6697000000000002</c:v>
                </c:pt>
                <c:pt idx="2530">
                  <c:v>3.8481000000000001</c:v>
                </c:pt>
                <c:pt idx="2531">
                  <c:v>3.8595999999999999</c:v>
                </c:pt>
                <c:pt idx="2532">
                  <c:v>3.8963999999999999</c:v>
                </c:pt>
                <c:pt idx="2533">
                  <c:v>3.8014999999999999</c:v>
                </c:pt>
                <c:pt idx="2534">
                  <c:v>3.7706</c:v>
                </c:pt>
                <c:pt idx="2535">
                  <c:v>3.8902000000000001</c:v>
                </c:pt>
                <c:pt idx="2536">
                  <c:v>3.8959000000000001</c:v>
                </c:pt>
                <c:pt idx="2537">
                  <c:v>3.7686000000000002</c:v>
                </c:pt>
                <c:pt idx="2538">
                  <c:v>3.8163</c:v>
                </c:pt>
                <c:pt idx="2539">
                  <c:v>3.7282000000000002</c:v>
                </c:pt>
                <c:pt idx="2540">
                  <c:v>3.6579000000000002</c:v>
                </c:pt>
                <c:pt idx="2541">
                  <c:v>3.6143999999999998</c:v>
                </c:pt>
                <c:pt idx="2542">
                  <c:v>3.6427999999999998</c:v>
                </c:pt>
                <c:pt idx="2543">
                  <c:v>3.7568999999999999</c:v>
                </c:pt>
                <c:pt idx="2544">
                  <c:v>3.5884999999999998</c:v>
                </c:pt>
                <c:pt idx="2545">
                  <c:v>3.5701000000000001</c:v>
                </c:pt>
                <c:pt idx="2546">
                  <c:v>3.6444000000000001</c:v>
                </c:pt>
                <c:pt idx="2547">
                  <c:v>3.5926</c:v>
                </c:pt>
                <c:pt idx="2548">
                  <c:v>3.5931000000000002</c:v>
                </c:pt>
                <c:pt idx="2549">
                  <c:v>3.6656</c:v>
                </c:pt>
                <c:pt idx="2550">
                  <c:v>3.6768999999999998</c:v>
                </c:pt>
                <c:pt idx="2551">
                  <c:v>3.5806</c:v>
                </c:pt>
                <c:pt idx="2552">
                  <c:v>3.5493999999999999</c:v>
                </c:pt>
                <c:pt idx="2553">
                  <c:v>3.7018</c:v>
                </c:pt>
                <c:pt idx="2554">
                  <c:v>3.5979999999999999</c:v>
                </c:pt>
                <c:pt idx="2555">
                  <c:v>3.4331999999999998</c:v>
                </c:pt>
                <c:pt idx="2556">
                  <c:v>3.6297000000000001</c:v>
                </c:pt>
                <c:pt idx="2557">
                  <c:v>3.6211000000000002</c:v>
                </c:pt>
                <c:pt idx="2558">
                  <c:v>3.7345000000000002</c:v>
                </c:pt>
                <c:pt idx="2559">
                  <c:v>3.6751</c:v>
                </c:pt>
                <c:pt idx="2560">
                  <c:v>3.7646999999999999</c:v>
                </c:pt>
                <c:pt idx="2561">
                  <c:v>3.7835000000000001</c:v>
                </c:pt>
                <c:pt idx="2562">
                  <c:v>3.8837000000000002</c:v>
                </c:pt>
                <c:pt idx="2563">
                  <c:v>3.8214999999999999</c:v>
                </c:pt>
                <c:pt idx="2564">
                  <c:v>3.7822</c:v>
                </c:pt>
                <c:pt idx="2565">
                  <c:v>3.8311000000000002</c:v>
                </c:pt>
                <c:pt idx="2566">
                  <c:v>3.8651</c:v>
                </c:pt>
                <c:pt idx="2567">
                  <c:v>3.8917999999999999</c:v>
                </c:pt>
                <c:pt idx="2568">
                  <c:v>3.9033000000000002</c:v>
                </c:pt>
                <c:pt idx="2569">
                  <c:v>4.0232000000000001</c:v>
                </c:pt>
                <c:pt idx="2570">
                  <c:v>4.0731999999999999</c:v>
                </c:pt>
                <c:pt idx="2571">
                  <c:v>4.1969000000000003</c:v>
                </c:pt>
                <c:pt idx="2572">
                  <c:v>4.2748999999999997</c:v>
                </c:pt>
                <c:pt idx="2573">
                  <c:v>4.2125000000000004</c:v>
                </c:pt>
                <c:pt idx="2574">
                  <c:v>4.1679000000000004</c:v>
                </c:pt>
                <c:pt idx="2575">
                  <c:v>4.0507</c:v>
                </c:pt>
                <c:pt idx="2576">
                  <c:v>4.0278</c:v>
                </c:pt>
                <c:pt idx="2577">
                  <c:v>4.1178999999999997</c:v>
                </c:pt>
                <c:pt idx="2578">
                  <c:v>4.1448999999999998</c:v>
                </c:pt>
                <c:pt idx="2579">
                  <c:v>4.234</c:v>
                </c:pt>
                <c:pt idx="2580">
                  <c:v>4.2011000000000003</c:v>
                </c:pt>
                <c:pt idx="2581">
                  <c:v>4.0892999999999997</c:v>
                </c:pt>
                <c:pt idx="2582">
                  <c:v>3.9693999999999998</c:v>
                </c:pt>
                <c:pt idx="2583">
                  <c:v>4.1566999999999998</c:v>
                </c:pt>
                <c:pt idx="2584">
                  <c:v>4.1048</c:v>
                </c:pt>
                <c:pt idx="2585">
                  <c:v>4.0076000000000001</c:v>
                </c:pt>
                <c:pt idx="2586">
                  <c:v>3.9546999999999999</c:v>
                </c:pt>
                <c:pt idx="2587">
                  <c:v>3.8925999999999998</c:v>
                </c:pt>
                <c:pt idx="2588">
                  <c:v>3.8458999999999999</c:v>
                </c:pt>
                <c:pt idx="2589">
                  <c:v>3.9379</c:v>
                </c:pt>
                <c:pt idx="2590">
                  <c:v>3.9344000000000001</c:v>
                </c:pt>
                <c:pt idx="2591">
                  <c:v>4.0347</c:v>
                </c:pt>
                <c:pt idx="2592">
                  <c:v>3.9477000000000002</c:v>
                </c:pt>
                <c:pt idx="2593">
                  <c:v>3.8391000000000002</c:v>
                </c:pt>
                <c:pt idx="2594">
                  <c:v>3.9988999999999999</c:v>
                </c:pt>
                <c:pt idx="2595">
                  <c:v>4.0067000000000004</c:v>
                </c:pt>
                <c:pt idx="2596">
                  <c:v>4.0960999999999999</c:v>
                </c:pt>
                <c:pt idx="2597">
                  <c:v>4.0713999999999997</c:v>
                </c:pt>
                <c:pt idx="2598">
                  <c:v>4.1669999999999998</c:v>
                </c:pt>
                <c:pt idx="2599">
                  <c:v>4.1402999999999999</c:v>
                </c:pt>
                <c:pt idx="2600">
                  <c:v>4.25</c:v>
                </c:pt>
                <c:pt idx="2601">
                  <c:v>4.2634999999999996</c:v>
                </c:pt>
                <c:pt idx="2602">
                  <c:v>4.2133000000000003</c:v>
                </c:pt>
                <c:pt idx="2603">
                  <c:v>4.2828999999999997</c:v>
                </c:pt>
                <c:pt idx="2604">
                  <c:v>4.3083999999999998</c:v>
                </c:pt>
                <c:pt idx="2605">
                  <c:v>4.3726000000000003</c:v>
                </c:pt>
                <c:pt idx="2606">
                  <c:v>4.3338000000000001</c:v>
                </c:pt>
                <c:pt idx="2607">
                  <c:v>4.3164999999999996</c:v>
                </c:pt>
                <c:pt idx="2608">
                  <c:v>4.3457999999999997</c:v>
                </c:pt>
                <c:pt idx="2609">
                  <c:v>4.4707999999999997</c:v>
                </c:pt>
                <c:pt idx="2610">
                  <c:v>4.3789999999999996</c:v>
                </c:pt>
                <c:pt idx="2611">
                  <c:v>4.3811</c:v>
                </c:pt>
                <c:pt idx="2612">
                  <c:v>4.4005999999999998</c:v>
                </c:pt>
                <c:pt idx="2613">
                  <c:v>4.3775000000000004</c:v>
                </c:pt>
                <c:pt idx="2614">
                  <c:v>4.3388</c:v>
                </c:pt>
                <c:pt idx="2615">
                  <c:v>4.4029999999999996</c:v>
                </c:pt>
                <c:pt idx="2616">
                  <c:v>4.4108000000000001</c:v>
                </c:pt>
                <c:pt idx="2617">
                  <c:v>4.3914999999999997</c:v>
                </c:pt>
                <c:pt idx="2618">
                  <c:v>4.4893000000000001</c:v>
                </c:pt>
                <c:pt idx="2619">
                  <c:v>4.5522</c:v>
                </c:pt>
                <c:pt idx="2620">
                  <c:v>4.6473000000000004</c:v>
                </c:pt>
                <c:pt idx="2621">
                  <c:v>4.6772</c:v>
                </c:pt>
                <c:pt idx="2622">
                  <c:v>4.6811999999999996</c:v>
                </c:pt>
                <c:pt idx="2623">
                  <c:v>4.6355000000000004</c:v>
                </c:pt>
                <c:pt idx="2624">
                  <c:v>4.6494999999999997</c:v>
                </c:pt>
                <c:pt idx="2625">
                  <c:v>4.6475</c:v>
                </c:pt>
                <c:pt idx="2626">
                  <c:v>4.6356000000000002</c:v>
                </c:pt>
                <c:pt idx="2627">
                  <c:v>4.5096999999999996</c:v>
                </c:pt>
                <c:pt idx="2628">
                  <c:v>4.5587999999999997</c:v>
                </c:pt>
                <c:pt idx="2629">
                  <c:v>4.5216000000000003</c:v>
                </c:pt>
                <c:pt idx="2630">
                  <c:v>4.5452000000000004</c:v>
                </c:pt>
                <c:pt idx="2631">
                  <c:v>4.5865</c:v>
                </c:pt>
                <c:pt idx="2632">
                  <c:v>4.5629999999999997</c:v>
                </c:pt>
                <c:pt idx="2633">
                  <c:v>4.6201999999999996</c:v>
                </c:pt>
                <c:pt idx="2634">
                  <c:v>4.6242000000000001</c:v>
                </c:pt>
                <c:pt idx="2635">
                  <c:v>4.6281999999999996</c:v>
                </c:pt>
                <c:pt idx="2636">
                  <c:v>4.6203000000000003</c:v>
                </c:pt>
                <c:pt idx="2637">
                  <c:v>4.6957000000000004</c:v>
                </c:pt>
                <c:pt idx="2638">
                  <c:v>4.5457999999999998</c:v>
                </c:pt>
                <c:pt idx="2639">
                  <c:v>4.4717000000000002</c:v>
                </c:pt>
                <c:pt idx="2640">
                  <c:v>4.4660000000000002</c:v>
                </c:pt>
                <c:pt idx="2641">
                  <c:v>4.4543999999999997</c:v>
                </c:pt>
                <c:pt idx="2642">
                  <c:v>4.4642999999999997</c:v>
                </c:pt>
                <c:pt idx="2643">
                  <c:v>4.4101999999999997</c:v>
                </c:pt>
                <c:pt idx="2644">
                  <c:v>4.3678999999999997</c:v>
                </c:pt>
                <c:pt idx="2645">
                  <c:v>4.3220000000000001</c:v>
                </c:pt>
                <c:pt idx="2646">
                  <c:v>4.3815999999999997</c:v>
                </c:pt>
                <c:pt idx="2647">
                  <c:v>4.5076000000000001</c:v>
                </c:pt>
                <c:pt idx="2648">
                  <c:v>4.4668999999999999</c:v>
                </c:pt>
                <c:pt idx="2649">
                  <c:v>4.5465999999999998</c:v>
                </c:pt>
                <c:pt idx="2650">
                  <c:v>4.5292000000000003</c:v>
                </c:pt>
                <c:pt idx="2651">
                  <c:v>4.5061</c:v>
                </c:pt>
                <c:pt idx="2652">
                  <c:v>4.5587</c:v>
                </c:pt>
                <c:pt idx="2653">
                  <c:v>4.5061999999999998</c:v>
                </c:pt>
                <c:pt idx="2654">
                  <c:v>4.5627000000000004</c:v>
                </c:pt>
                <c:pt idx="2655">
                  <c:v>4.6155999999999997</c:v>
                </c:pt>
                <c:pt idx="2656">
                  <c:v>4.6452</c:v>
                </c:pt>
                <c:pt idx="2657">
                  <c:v>4.6452</c:v>
                </c:pt>
                <c:pt idx="2658">
                  <c:v>4.5903999999999998</c:v>
                </c:pt>
                <c:pt idx="2659">
                  <c:v>4.6257000000000001</c:v>
                </c:pt>
                <c:pt idx="2660">
                  <c:v>4.6847000000000003</c:v>
                </c:pt>
                <c:pt idx="2661">
                  <c:v>4.6571999999999996</c:v>
                </c:pt>
                <c:pt idx="2662">
                  <c:v>4.7243000000000004</c:v>
                </c:pt>
                <c:pt idx="2663">
                  <c:v>4.7243000000000004</c:v>
                </c:pt>
                <c:pt idx="2664">
                  <c:v>4.7599</c:v>
                </c:pt>
                <c:pt idx="2665">
                  <c:v>4.8075999999999999</c:v>
                </c:pt>
                <c:pt idx="2666">
                  <c:v>4.7678000000000003</c:v>
                </c:pt>
                <c:pt idx="2667">
                  <c:v>4.8766999999999996</c:v>
                </c:pt>
                <c:pt idx="2668">
                  <c:v>4.7676999999999996</c:v>
                </c:pt>
                <c:pt idx="2669">
                  <c:v>4.7370999999999999</c:v>
                </c:pt>
                <c:pt idx="2670">
                  <c:v>4.6841999999999997</c:v>
                </c:pt>
                <c:pt idx="2671">
                  <c:v>4.7653999999999996</c:v>
                </c:pt>
                <c:pt idx="2672">
                  <c:v>4.7919</c:v>
                </c:pt>
                <c:pt idx="2673">
                  <c:v>4.7388000000000003</c:v>
                </c:pt>
                <c:pt idx="2674">
                  <c:v>4.8019999999999996</c:v>
                </c:pt>
                <c:pt idx="2675">
                  <c:v>4.7569999999999997</c:v>
                </c:pt>
                <c:pt idx="2676">
                  <c:v>4.7854000000000001</c:v>
                </c:pt>
                <c:pt idx="2677">
                  <c:v>4.8982999999999999</c:v>
                </c:pt>
                <c:pt idx="2678">
                  <c:v>4.9085000000000001</c:v>
                </c:pt>
                <c:pt idx="2679">
                  <c:v>4.9477000000000002</c:v>
                </c:pt>
                <c:pt idx="2680">
                  <c:v>4.9497</c:v>
                </c:pt>
                <c:pt idx="2681">
                  <c:v>5.0159000000000002</c:v>
                </c:pt>
                <c:pt idx="2682">
                  <c:v>5.0282999999999998</c:v>
                </c:pt>
                <c:pt idx="2683">
                  <c:v>5.0491000000000001</c:v>
                </c:pt>
                <c:pt idx="2684">
                  <c:v>5.0385</c:v>
                </c:pt>
                <c:pt idx="2685">
                  <c:v>5.0928000000000004</c:v>
                </c:pt>
                <c:pt idx="2686">
                  <c:v>5.1238999999999999</c:v>
                </c:pt>
                <c:pt idx="2687">
                  <c:v>5.0860000000000003</c:v>
                </c:pt>
                <c:pt idx="2688">
                  <c:v>5.0212000000000003</c:v>
                </c:pt>
                <c:pt idx="2689">
                  <c:v>5.1382000000000003</c:v>
                </c:pt>
                <c:pt idx="2690">
                  <c:v>5.1824000000000003</c:v>
                </c:pt>
                <c:pt idx="2691">
                  <c:v>5.1402000000000001</c:v>
                </c:pt>
                <c:pt idx="2692">
                  <c:v>5.0372000000000003</c:v>
                </c:pt>
                <c:pt idx="2693">
                  <c:v>4.9892000000000003</c:v>
                </c:pt>
                <c:pt idx="2694">
                  <c:v>5.0244</c:v>
                </c:pt>
                <c:pt idx="2695">
                  <c:v>5.1032999999999999</c:v>
                </c:pt>
                <c:pt idx="2696">
                  <c:v>5.0801999999999996</c:v>
                </c:pt>
                <c:pt idx="2697">
                  <c:v>5.0780000000000003</c:v>
                </c:pt>
                <c:pt idx="2698">
                  <c:v>5.08</c:v>
                </c:pt>
                <c:pt idx="2699">
                  <c:v>5.13</c:v>
                </c:pt>
                <c:pt idx="2700">
                  <c:v>5.1863000000000001</c:v>
                </c:pt>
                <c:pt idx="2701">
                  <c:v>5.1315999999999997</c:v>
                </c:pt>
                <c:pt idx="2702">
                  <c:v>5.0814000000000004</c:v>
                </c:pt>
                <c:pt idx="2703">
                  <c:v>5.1334999999999997</c:v>
                </c:pt>
                <c:pt idx="2704">
                  <c:v>5.1627000000000001</c:v>
                </c:pt>
                <c:pt idx="2705">
                  <c:v>5.2211999999999996</c:v>
                </c:pt>
                <c:pt idx="2706">
                  <c:v>5.1978999999999997</c:v>
                </c:pt>
                <c:pt idx="2707">
                  <c:v>5.2927999999999997</c:v>
                </c:pt>
                <c:pt idx="2708">
                  <c:v>5.1513999999999998</c:v>
                </c:pt>
                <c:pt idx="2709">
                  <c:v>5.0991</c:v>
                </c:pt>
                <c:pt idx="2710">
                  <c:v>5.13</c:v>
                </c:pt>
                <c:pt idx="2711">
                  <c:v>4.9641000000000002</c:v>
                </c:pt>
                <c:pt idx="2712">
                  <c:v>4.9908000000000001</c:v>
                </c:pt>
                <c:pt idx="2713">
                  <c:v>4.9271000000000003</c:v>
                </c:pt>
                <c:pt idx="2714">
                  <c:v>4.9516</c:v>
                </c:pt>
                <c:pt idx="2715">
                  <c:v>4.8879000000000001</c:v>
                </c:pt>
                <c:pt idx="2716">
                  <c:v>4.8674999999999997</c:v>
                </c:pt>
                <c:pt idx="2717">
                  <c:v>4.8818000000000001</c:v>
                </c:pt>
                <c:pt idx="2718">
                  <c:v>4.8571999999999997</c:v>
                </c:pt>
                <c:pt idx="2719">
                  <c:v>4.8387000000000002</c:v>
                </c:pt>
                <c:pt idx="2720">
                  <c:v>4.8468</c:v>
                </c:pt>
                <c:pt idx="2721">
                  <c:v>4.8244999999999996</c:v>
                </c:pt>
                <c:pt idx="2722">
                  <c:v>4.782</c:v>
                </c:pt>
                <c:pt idx="2723">
                  <c:v>4.8000999999999996</c:v>
                </c:pt>
                <c:pt idx="2724">
                  <c:v>4.7516999999999996</c:v>
                </c:pt>
                <c:pt idx="2725">
                  <c:v>4.7096</c:v>
                </c:pt>
                <c:pt idx="2726">
                  <c:v>4.7016</c:v>
                </c:pt>
                <c:pt idx="2727">
                  <c:v>4.6936</c:v>
                </c:pt>
                <c:pt idx="2728">
                  <c:v>4.6717000000000004</c:v>
                </c:pt>
                <c:pt idx="2729">
                  <c:v>4.6379000000000001</c:v>
                </c:pt>
                <c:pt idx="2730">
                  <c:v>4.6618000000000004</c:v>
                </c:pt>
                <c:pt idx="2731">
                  <c:v>4.6341999999999999</c:v>
                </c:pt>
                <c:pt idx="2732">
                  <c:v>4.6261999999999999</c:v>
                </c:pt>
                <c:pt idx="2733">
                  <c:v>4.6382000000000003</c:v>
                </c:pt>
                <c:pt idx="2734">
                  <c:v>4.6722999999999999</c:v>
                </c:pt>
                <c:pt idx="2735">
                  <c:v>4.6421999999999999</c:v>
                </c:pt>
                <c:pt idx="2736">
                  <c:v>4.6361999999999997</c:v>
                </c:pt>
                <c:pt idx="2737">
                  <c:v>4.6222000000000003</c:v>
                </c:pt>
                <c:pt idx="2738">
                  <c:v>4.6924000000000001</c:v>
                </c:pt>
                <c:pt idx="2739">
                  <c:v>4.6963999999999997</c:v>
                </c:pt>
                <c:pt idx="2740">
                  <c:v>4.6501999999999999</c:v>
                </c:pt>
                <c:pt idx="2741">
                  <c:v>4.6201999999999996</c:v>
                </c:pt>
                <c:pt idx="2742">
                  <c:v>4.6402000000000001</c:v>
                </c:pt>
                <c:pt idx="2743">
                  <c:v>4.6703000000000001</c:v>
                </c:pt>
                <c:pt idx="2744">
                  <c:v>4.6642000000000001</c:v>
                </c:pt>
                <c:pt idx="2745">
                  <c:v>4.6501999999999999</c:v>
                </c:pt>
                <c:pt idx="2746">
                  <c:v>4.6802999999999999</c:v>
                </c:pt>
                <c:pt idx="2747">
                  <c:v>4.7346000000000004</c:v>
                </c:pt>
                <c:pt idx="2748">
                  <c:v>4.7607999999999997</c:v>
                </c:pt>
                <c:pt idx="2749">
                  <c:v>4.7344999999999997</c:v>
                </c:pt>
                <c:pt idx="2750">
                  <c:v>4.7304000000000004</c:v>
                </c:pt>
                <c:pt idx="2751">
                  <c:v>4.7183999999999999</c:v>
                </c:pt>
                <c:pt idx="2752">
                  <c:v>4.7424999999999997</c:v>
                </c:pt>
                <c:pt idx="2753">
                  <c:v>4.6782000000000004</c:v>
                </c:pt>
                <c:pt idx="2754">
                  <c:v>4.6482000000000001</c:v>
                </c:pt>
                <c:pt idx="2755">
                  <c:v>4.6642000000000001</c:v>
                </c:pt>
                <c:pt idx="2756">
                  <c:v>4.6402999999999999</c:v>
                </c:pt>
                <c:pt idx="2757">
                  <c:v>4.6443000000000003</c:v>
                </c:pt>
                <c:pt idx="2758">
                  <c:v>4.6422999999999996</c:v>
                </c:pt>
                <c:pt idx="2759">
                  <c:v>4.6204000000000001</c:v>
                </c:pt>
                <c:pt idx="2760">
                  <c:v>4.5965999999999996</c:v>
                </c:pt>
                <c:pt idx="2761">
                  <c:v>4.6006</c:v>
                </c:pt>
                <c:pt idx="2762">
                  <c:v>4.6105</c:v>
                </c:pt>
                <c:pt idx="2763">
                  <c:v>4.5829000000000004</c:v>
                </c:pt>
                <c:pt idx="2764">
                  <c:v>4.5355999999999996</c:v>
                </c:pt>
                <c:pt idx="2765">
                  <c:v>4.5494000000000003</c:v>
                </c:pt>
                <c:pt idx="2766">
                  <c:v>4.5632000000000001</c:v>
                </c:pt>
                <c:pt idx="2767">
                  <c:v>4.5434999999999999</c:v>
                </c:pt>
                <c:pt idx="2768">
                  <c:v>4.5358000000000001</c:v>
                </c:pt>
                <c:pt idx="2769">
                  <c:v>4.5338000000000003</c:v>
                </c:pt>
                <c:pt idx="2770">
                  <c:v>4.4907000000000004</c:v>
                </c:pt>
                <c:pt idx="2771">
                  <c:v>4.5515999999999996</c:v>
                </c:pt>
                <c:pt idx="2772">
                  <c:v>4.5871000000000004</c:v>
                </c:pt>
                <c:pt idx="2773">
                  <c:v>4.5125000000000002</c:v>
                </c:pt>
                <c:pt idx="2774">
                  <c:v>4.4870999999999999</c:v>
                </c:pt>
                <c:pt idx="2775">
                  <c:v>4.5282</c:v>
                </c:pt>
                <c:pt idx="2776">
                  <c:v>4.4950000000000001</c:v>
                </c:pt>
                <c:pt idx="2777">
                  <c:v>4.4969999999999999</c:v>
                </c:pt>
                <c:pt idx="2778">
                  <c:v>4.5499000000000001</c:v>
                </c:pt>
                <c:pt idx="2779">
                  <c:v>4.5656999999999996</c:v>
                </c:pt>
                <c:pt idx="2780">
                  <c:v>4.5109000000000004</c:v>
                </c:pt>
                <c:pt idx="2781">
                  <c:v>4.6247999999999996</c:v>
                </c:pt>
                <c:pt idx="2782">
                  <c:v>4.6703000000000001</c:v>
                </c:pt>
                <c:pt idx="2783">
                  <c:v>4.7279</c:v>
                </c:pt>
                <c:pt idx="2784">
                  <c:v>4.6901999999999999</c:v>
                </c:pt>
                <c:pt idx="2785">
                  <c:v>4.6742999999999997</c:v>
                </c:pt>
                <c:pt idx="2786">
                  <c:v>4.6882000000000001</c:v>
                </c:pt>
                <c:pt idx="2787">
                  <c:v>4.7061000000000002</c:v>
                </c:pt>
                <c:pt idx="2788">
                  <c:v>4.7359</c:v>
                </c:pt>
                <c:pt idx="2789">
                  <c:v>4.8078000000000003</c:v>
                </c:pt>
                <c:pt idx="2790">
                  <c:v>4.8037000000000001</c:v>
                </c:pt>
                <c:pt idx="2791">
                  <c:v>4.7797000000000001</c:v>
                </c:pt>
                <c:pt idx="2792">
                  <c:v>4.7319000000000004</c:v>
                </c:pt>
                <c:pt idx="2793">
                  <c:v>4.7431999999999999</c:v>
                </c:pt>
                <c:pt idx="2794">
                  <c:v>4.7655000000000003</c:v>
                </c:pt>
                <c:pt idx="2795">
                  <c:v>4.8021000000000003</c:v>
                </c:pt>
                <c:pt idx="2796">
                  <c:v>4.8204000000000002</c:v>
                </c:pt>
                <c:pt idx="2797">
                  <c:v>4.8346</c:v>
                </c:pt>
                <c:pt idx="2798">
                  <c:v>4.8079999999999998</c:v>
                </c:pt>
                <c:pt idx="2799">
                  <c:v>4.8693</c:v>
                </c:pt>
                <c:pt idx="2800">
                  <c:v>4.8897000000000004</c:v>
                </c:pt>
                <c:pt idx="2801">
                  <c:v>4.8733000000000004</c:v>
                </c:pt>
                <c:pt idx="2802">
                  <c:v>4.8731</c:v>
                </c:pt>
                <c:pt idx="2803">
                  <c:v>4.8076999999999996</c:v>
                </c:pt>
                <c:pt idx="2804">
                  <c:v>4.8076999999999996</c:v>
                </c:pt>
                <c:pt idx="2805">
                  <c:v>4.7590000000000003</c:v>
                </c:pt>
                <c:pt idx="2806">
                  <c:v>4.7751999999999999</c:v>
                </c:pt>
                <c:pt idx="2807">
                  <c:v>4.7427000000000001</c:v>
                </c:pt>
                <c:pt idx="2808">
                  <c:v>4.7790999999999997</c:v>
                </c:pt>
                <c:pt idx="2809">
                  <c:v>4.7466999999999997</c:v>
                </c:pt>
                <c:pt idx="2810">
                  <c:v>4.7750000000000004</c:v>
                </c:pt>
                <c:pt idx="2811">
                  <c:v>4.7305000000000001</c:v>
                </c:pt>
                <c:pt idx="2812">
                  <c:v>4.6843000000000004</c:v>
                </c:pt>
                <c:pt idx="2813">
                  <c:v>4.6542000000000003</c:v>
                </c:pt>
                <c:pt idx="2814">
                  <c:v>4.6521999999999997</c:v>
                </c:pt>
                <c:pt idx="2815">
                  <c:v>4.6441999999999997</c:v>
                </c:pt>
                <c:pt idx="2816">
                  <c:v>4.6024000000000003</c:v>
                </c:pt>
                <c:pt idx="2817">
                  <c:v>4.6581999999999999</c:v>
                </c:pt>
                <c:pt idx="2818">
                  <c:v>4.6802000000000001</c:v>
                </c:pt>
                <c:pt idx="2819">
                  <c:v>4.7022000000000004</c:v>
                </c:pt>
                <c:pt idx="2820">
                  <c:v>4.6802000000000001</c:v>
                </c:pt>
                <c:pt idx="2821">
                  <c:v>4.6502999999999997</c:v>
                </c:pt>
                <c:pt idx="2822">
                  <c:v>4.5986000000000002</c:v>
                </c:pt>
                <c:pt idx="2823">
                  <c:v>4.6185</c:v>
                </c:pt>
                <c:pt idx="2824">
                  <c:v>4.5453999999999999</c:v>
                </c:pt>
                <c:pt idx="2825">
                  <c:v>4.5946999999999996</c:v>
                </c:pt>
                <c:pt idx="2826">
                  <c:v>4.5888</c:v>
                </c:pt>
                <c:pt idx="2827">
                  <c:v>4.5808999999999997</c:v>
                </c:pt>
                <c:pt idx="2828">
                  <c:v>4.5928000000000004</c:v>
                </c:pt>
                <c:pt idx="2829">
                  <c:v>4.5968</c:v>
                </c:pt>
                <c:pt idx="2830">
                  <c:v>4.5791000000000004</c:v>
                </c:pt>
                <c:pt idx="2831">
                  <c:v>4.4847999999999999</c:v>
                </c:pt>
                <c:pt idx="2832">
                  <c:v>4.5182000000000002</c:v>
                </c:pt>
                <c:pt idx="2833">
                  <c:v>4.5437000000000003</c:v>
                </c:pt>
                <c:pt idx="2834">
                  <c:v>4.4810999999999996</c:v>
                </c:pt>
                <c:pt idx="2835">
                  <c:v>4.4851000000000001</c:v>
                </c:pt>
                <c:pt idx="2836">
                  <c:v>4.4402999999999997</c:v>
                </c:pt>
                <c:pt idx="2837">
                  <c:v>4.4229000000000003</c:v>
                </c:pt>
                <c:pt idx="2838">
                  <c:v>4.4326999999999996</c:v>
                </c:pt>
                <c:pt idx="2839">
                  <c:v>4.4581</c:v>
                </c:pt>
                <c:pt idx="2840">
                  <c:v>4.5206</c:v>
                </c:pt>
                <c:pt idx="2841">
                  <c:v>4.5011000000000001</c:v>
                </c:pt>
                <c:pt idx="2842">
                  <c:v>4.5285000000000002</c:v>
                </c:pt>
                <c:pt idx="2843">
                  <c:v>4.548</c:v>
                </c:pt>
                <c:pt idx="2844">
                  <c:v>4.5579999999999998</c:v>
                </c:pt>
                <c:pt idx="2845">
                  <c:v>4.5697999999999999</c:v>
                </c:pt>
                <c:pt idx="2846">
                  <c:v>4.5972999999999997</c:v>
                </c:pt>
                <c:pt idx="2847">
                  <c:v>4.5993000000000004</c:v>
                </c:pt>
                <c:pt idx="2848">
                  <c:v>4.6643999999999997</c:v>
                </c:pt>
                <c:pt idx="2849">
                  <c:v>4.6170999999999998</c:v>
                </c:pt>
                <c:pt idx="2850">
                  <c:v>4.5621999999999998</c:v>
                </c:pt>
                <c:pt idx="2851">
                  <c:v>4.6093000000000002</c:v>
                </c:pt>
                <c:pt idx="2852">
                  <c:v>4.5876000000000001</c:v>
                </c:pt>
                <c:pt idx="2853">
                  <c:v>4.6253000000000002</c:v>
                </c:pt>
                <c:pt idx="2854">
                  <c:v>4.6352000000000002</c:v>
                </c:pt>
                <c:pt idx="2855">
                  <c:v>4.6570999999999998</c:v>
                </c:pt>
                <c:pt idx="2856">
                  <c:v>4.6929999999999996</c:v>
                </c:pt>
                <c:pt idx="2857">
                  <c:v>4.7149999999999999</c:v>
                </c:pt>
                <c:pt idx="2858">
                  <c:v>4.5940000000000003</c:v>
                </c:pt>
                <c:pt idx="2859">
                  <c:v>4.5644999999999998</c:v>
                </c:pt>
                <c:pt idx="2860">
                  <c:v>4.5980999999999996</c:v>
                </c:pt>
                <c:pt idx="2861">
                  <c:v>4.6694000000000004</c:v>
                </c:pt>
                <c:pt idx="2862">
                  <c:v>4.6715</c:v>
                </c:pt>
                <c:pt idx="2863">
                  <c:v>4.7173999999999996</c:v>
                </c:pt>
                <c:pt idx="2864">
                  <c:v>4.7614000000000001</c:v>
                </c:pt>
                <c:pt idx="2865">
                  <c:v>4.8196000000000003</c:v>
                </c:pt>
                <c:pt idx="2866">
                  <c:v>4.8277000000000001</c:v>
                </c:pt>
                <c:pt idx="2867">
                  <c:v>4.7854999999999999</c:v>
                </c:pt>
                <c:pt idx="2868">
                  <c:v>4.7816000000000001</c:v>
                </c:pt>
                <c:pt idx="2869">
                  <c:v>4.7535999999999996</c:v>
                </c:pt>
                <c:pt idx="2870">
                  <c:v>4.7656000000000001</c:v>
                </c:pt>
                <c:pt idx="2871">
                  <c:v>4.7756999999999996</c:v>
                </c:pt>
                <c:pt idx="2872">
                  <c:v>4.7976999999999999</c:v>
                </c:pt>
                <c:pt idx="2873">
                  <c:v>4.7698</c:v>
                </c:pt>
                <c:pt idx="2874">
                  <c:v>4.7778</c:v>
                </c:pt>
                <c:pt idx="2875">
                  <c:v>4.7518000000000002</c:v>
                </c:pt>
                <c:pt idx="2876">
                  <c:v>4.6943000000000001</c:v>
                </c:pt>
                <c:pt idx="2877">
                  <c:v>4.6036999999999999</c:v>
                </c:pt>
                <c:pt idx="2878">
                  <c:v>4.5587</c:v>
                </c:pt>
                <c:pt idx="2879">
                  <c:v>4.6136999999999997</c:v>
                </c:pt>
                <c:pt idx="2880">
                  <c:v>4.5999999999999996</c:v>
                </c:pt>
                <c:pt idx="2881">
                  <c:v>4.6276000000000002</c:v>
                </c:pt>
                <c:pt idx="2882">
                  <c:v>4.6120000000000001</c:v>
                </c:pt>
                <c:pt idx="2883">
                  <c:v>4.5983999999999998</c:v>
                </c:pt>
                <c:pt idx="2884">
                  <c:v>4.5827999999999998</c:v>
                </c:pt>
                <c:pt idx="2885">
                  <c:v>4.5418000000000003</c:v>
                </c:pt>
                <c:pt idx="2886">
                  <c:v>4.5888</c:v>
                </c:pt>
                <c:pt idx="2887">
                  <c:v>4.6360000000000001</c:v>
                </c:pt>
                <c:pt idx="2888">
                  <c:v>4.7287999999999997</c:v>
                </c:pt>
                <c:pt idx="2889">
                  <c:v>4.7328000000000001</c:v>
                </c:pt>
                <c:pt idx="2890">
                  <c:v>4.8044000000000002</c:v>
                </c:pt>
                <c:pt idx="2891">
                  <c:v>4.7885</c:v>
                </c:pt>
                <c:pt idx="2892">
                  <c:v>4.7885999999999997</c:v>
                </c:pt>
                <c:pt idx="2893">
                  <c:v>4.7587999999999999</c:v>
                </c:pt>
                <c:pt idx="2894">
                  <c:v>4.7687999999999997</c:v>
                </c:pt>
                <c:pt idx="2895">
                  <c:v>4.8006000000000002</c:v>
                </c:pt>
                <c:pt idx="2896">
                  <c:v>4.7708000000000004</c:v>
                </c:pt>
                <c:pt idx="2897">
                  <c:v>4.7847999999999997</c:v>
                </c:pt>
                <c:pt idx="2898">
                  <c:v>4.7948000000000004</c:v>
                </c:pt>
                <c:pt idx="2899">
                  <c:v>4.7789000000000001</c:v>
                </c:pt>
                <c:pt idx="2900">
                  <c:v>4.7236000000000002</c:v>
                </c:pt>
                <c:pt idx="2901">
                  <c:v>4.7257999999999996</c:v>
                </c:pt>
                <c:pt idx="2902">
                  <c:v>4.7515000000000001</c:v>
                </c:pt>
                <c:pt idx="2903">
                  <c:v>4.7771999999999997</c:v>
                </c:pt>
                <c:pt idx="2904">
                  <c:v>4.7911000000000001</c:v>
                </c:pt>
                <c:pt idx="2905">
                  <c:v>4.7793000000000001</c:v>
                </c:pt>
                <c:pt idx="2906">
                  <c:v>4.7991999999999999</c:v>
                </c:pt>
                <c:pt idx="2907">
                  <c:v>4.8071999999999999</c:v>
                </c:pt>
                <c:pt idx="2908">
                  <c:v>4.8091999999999997</c:v>
                </c:pt>
                <c:pt idx="2909">
                  <c:v>4.8112000000000004</c:v>
                </c:pt>
                <c:pt idx="2910">
                  <c:v>4.8410000000000002</c:v>
                </c:pt>
                <c:pt idx="2911">
                  <c:v>4.8630000000000004</c:v>
                </c:pt>
                <c:pt idx="2912">
                  <c:v>4.859</c:v>
                </c:pt>
                <c:pt idx="2913">
                  <c:v>4.9288999999999996</c:v>
                </c:pt>
                <c:pt idx="2914">
                  <c:v>4.9951999999999996</c:v>
                </c:pt>
                <c:pt idx="2915">
                  <c:v>4.9691000000000001</c:v>
                </c:pt>
                <c:pt idx="2916">
                  <c:v>4.9309000000000003</c:v>
                </c:pt>
                <c:pt idx="2917">
                  <c:v>4.9367000000000001</c:v>
                </c:pt>
                <c:pt idx="2918">
                  <c:v>4.9165000000000001</c:v>
                </c:pt>
                <c:pt idx="2919">
                  <c:v>4.9185999999999996</c:v>
                </c:pt>
                <c:pt idx="2920">
                  <c:v>4.8925000000000001</c:v>
                </c:pt>
                <c:pt idx="2921">
                  <c:v>4.9591000000000003</c:v>
                </c:pt>
                <c:pt idx="2922">
                  <c:v>4.9631999999999996</c:v>
                </c:pt>
                <c:pt idx="2923">
                  <c:v>4.9752999999999998</c:v>
                </c:pt>
                <c:pt idx="2924">
                  <c:v>4.9794</c:v>
                </c:pt>
                <c:pt idx="2925">
                  <c:v>4.9896000000000003</c:v>
                </c:pt>
                <c:pt idx="2926">
                  <c:v>5.0343</c:v>
                </c:pt>
                <c:pt idx="2927">
                  <c:v>5.0301999999999998</c:v>
                </c:pt>
                <c:pt idx="2928">
                  <c:v>5.0628000000000002</c:v>
                </c:pt>
                <c:pt idx="2929">
                  <c:v>5.0423999999999998</c:v>
                </c:pt>
                <c:pt idx="2930">
                  <c:v>5.0404</c:v>
                </c:pt>
                <c:pt idx="2931">
                  <c:v>5.0263</c:v>
                </c:pt>
                <c:pt idx="2932">
                  <c:v>5.0487000000000002</c:v>
                </c:pt>
                <c:pt idx="2933">
                  <c:v>5.1302000000000003</c:v>
                </c:pt>
                <c:pt idx="2934">
                  <c:v>5.0629</c:v>
                </c:pt>
                <c:pt idx="2935">
                  <c:v>5.0629</c:v>
                </c:pt>
                <c:pt idx="2936">
                  <c:v>5.0629999999999997</c:v>
                </c:pt>
                <c:pt idx="2937">
                  <c:v>5.0975999999999999</c:v>
                </c:pt>
                <c:pt idx="2938">
                  <c:v>5.0995999999999997</c:v>
                </c:pt>
                <c:pt idx="2939">
                  <c:v>5.1241000000000003</c:v>
                </c:pt>
                <c:pt idx="2940">
                  <c:v>5.1261000000000001</c:v>
                </c:pt>
                <c:pt idx="2941">
                  <c:v>5.1792999999999996</c:v>
                </c:pt>
                <c:pt idx="2942">
                  <c:v>5.2203999999999997</c:v>
                </c:pt>
                <c:pt idx="2943">
                  <c:v>5.1486000000000001</c:v>
                </c:pt>
                <c:pt idx="2944">
                  <c:v>5.1364000000000001</c:v>
                </c:pt>
                <c:pt idx="2945">
                  <c:v>5.1936</c:v>
                </c:pt>
                <c:pt idx="2946">
                  <c:v>5.2428999999999997</c:v>
                </c:pt>
                <c:pt idx="2947">
                  <c:v>5.1997999999999998</c:v>
                </c:pt>
                <c:pt idx="2948">
                  <c:v>5.2325999999999997</c:v>
                </c:pt>
                <c:pt idx="2949">
                  <c:v>5.2222999999999997</c:v>
                </c:pt>
                <c:pt idx="2950">
                  <c:v>5.2080000000000002</c:v>
                </c:pt>
                <c:pt idx="2951">
                  <c:v>5.1528</c:v>
                </c:pt>
                <c:pt idx="2952">
                  <c:v>5.1486999999999998</c:v>
                </c:pt>
                <c:pt idx="2953">
                  <c:v>5.1345000000000001</c:v>
                </c:pt>
                <c:pt idx="2954">
                  <c:v>5.1264000000000003</c:v>
                </c:pt>
                <c:pt idx="2955">
                  <c:v>5.0940000000000003</c:v>
                </c:pt>
                <c:pt idx="2956">
                  <c:v>5.0617000000000001</c:v>
                </c:pt>
                <c:pt idx="2957">
                  <c:v>4.9612999999999996</c:v>
                </c:pt>
                <c:pt idx="2958">
                  <c:v>4.9774000000000003</c:v>
                </c:pt>
                <c:pt idx="2959">
                  <c:v>4.9714</c:v>
                </c:pt>
                <c:pt idx="2960">
                  <c:v>4.9935999999999998</c:v>
                </c:pt>
                <c:pt idx="2961">
                  <c:v>5.0176999999999996</c:v>
                </c:pt>
                <c:pt idx="2962">
                  <c:v>4.9996999999999998</c:v>
                </c:pt>
                <c:pt idx="2963">
                  <c:v>5.0176999999999996</c:v>
                </c:pt>
                <c:pt idx="2964">
                  <c:v>4.9897999999999998</c:v>
                </c:pt>
                <c:pt idx="2965">
                  <c:v>5.0983999999999998</c:v>
                </c:pt>
                <c:pt idx="2966">
                  <c:v>5.1185999999999998</c:v>
                </c:pt>
                <c:pt idx="2967">
                  <c:v>5.0762</c:v>
                </c:pt>
                <c:pt idx="2968">
                  <c:v>5.0480999999999998</c:v>
                </c:pt>
                <c:pt idx="2969">
                  <c:v>5.0682999999999998</c:v>
                </c:pt>
                <c:pt idx="2970">
                  <c:v>5.0362999999999998</c:v>
                </c:pt>
                <c:pt idx="2971">
                  <c:v>5.0122999999999998</c:v>
                </c:pt>
                <c:pt idx="2972">
                  <c:v>5.0382999999999996</c:v>
                </c:pt>
                <c:pt idx="2973">
                  <c:v>5.0583999999999998</c:v>
                </c:pt>
                <c:pt idx="2974">
                  <c:v>5.0605000000000002</c:v>
                </c:pt>
                <c:pt idx="2975">
                  <c:v>5.1430999999999996</c:v>
                </c:pt>
                <c:pt idx="2976">
                  <c:v>5.0946999999999996</c:v>
                </c:pt>
                <c:pt idx="2977">
                  <c:v>5.1532999999999998</c:v>
                </c:pt>
                <c:pt idx="2978">
                  <c:v>5.1938000000000004</c:v>
                </c:pt>
                <c:pt idx="2979">
                  <c:v>5.1509999999999998</c:v>
                </c:pt>
                <c:pt idx="2980">
                  <c:v>5.1234000000000002</c:v>
                </c:pt>
                <c:pt idx="2981">
                  <c:v>5.1211000000000002</c:v>
                </c:pt>
                <c:pt idx="2982">
                  <c:v>5.1104000000000003</c:v>
                </c:pt>
                <c:pt idx="2983">
                  <c:v>5.0997000000000003</c:v>
                </c:pt>
                <c:pt idx="2984">
                  <c:v>5.1520999999999999</c:v>
                </c:pt>
                <c:pt idx="2985">
                  <c:v>5.1414</c:v>
                </c:pt>
                <c:pt idx="2986">
                  <c:v>5.1074999999999999</c:v>
                </c:pt>
                <c:pt idx="2987">
                  <c:v>5.1368999999999998</c:v>
                </c:pt>
                <c:pt idx="2988">
                  <c:v>5.0505000000000004</c:v>
                </c:pt>
                <c:pt idx="2989">
                  <c:v>5.0669000000000004</c:v>
                </c:pt>
                <c:pt idx="2990">
                  <c:v>5.1045999999999996</c:v>
                </c:pt>
                <c:pt idx="2991">
                  <c:v>5.0667</c:v>
                </c:pt>
                <c:pt idx="2992">
                  <c:v>4.9767999999999999</c:v>
                </c:pt>
                <c:pt idx="2993">
                  <c:v>5.0079000000000002</c:v>
                </c:pt>
                <c:pt idx="2994">
                  <c:v>5.0388999999999999</c:v>
                </c:pt>
                <c:pt idx="2995">
                  <c:v>5.0221</c:v>
                </c:pt>
                <c:pt idx="2996">
                  <c:v>4.9824000000000002</c:v>
                </c:pt>
                <c:pt idx="2997">
                  <c:v>5.0031999999999996</c:v>
                </c:pt>
                <c:pt idx="2998">
                  <c:v>5.0446999999999997</c:v>
                </c:pt>
                <c:pt idx="2999">
                  <c:v>4.9776999999999996</c:v>
                </c:pt>
                <c:pt idx="3000">
                  <c:v>4.9196999999999997</c:v>
                </c:pt>
                <c:pt idx="3001">
                  <c:v>4.9526000000000003</c:v>
                </c:pt>
                <c:pt idx="3002">
                  <c:v>4.9774000000000003</c:v>
                </c:pt>
                <c:pt idx="3003">
                  <c:v>4.8986999999999998</c:v>
                </c:pt>
                <c:pt idx="3004">
                  <c:v>4.8433000000000002</c:v>
                </c:pt>
                <c:pt idx="3005">
                  <c:v>4.8636999999999997</c:v>
                </c:pt>
                <c:pt idx="3006">
                  <c:v>4.8615000000000004</c:v>
                </c:pt>
                <c:pt idx="3007">
                  <c:v>4.8472</c:v>
                </c:pt>
                <c:pt idx="3008">
                  <c:v>4.8551000000000002</c:v>
                </c:pt>
                <c:pt idx="3009">
                  <c:v>4.8041</c:v>
                </c:pt>
                <c:pt idx="3010">
                  <c:v>4.7797000000000001</c:v>
                </c:pt>
                <c:pt idx="3011">
                  <c:v>4.7027999999999999</c:v>
                </c:pt>
                <c:pt idx="3012">
                  <c:v>4.6685999999999996</c:v>
                </c:pt>
                <c:pt idx="3013">
                  <c:v>4.7328999999999999</c:v>
                </c:pt>
                <c:pt idx="3014">
                  <c:v>4.6985999999999999</c:v>
                </c:pt>
                <c:pt idx="3015">
                  <c:v>4.7167000000000003</c:v>
                </c:pt>
                <c:pt idx="3016">
                  <c:v>4.6565000000000003</c:v>
                </c:pt>
                <c:pt idx="3017">
                  <c:v>4.6704999999999997</c:v>
                </c:pt>
                <c:pt idx="3018">
                  <c:v>4.6403999999999996</c:v>
                </c:pt>
                <c:pt idx="3019">
                  <c:v>4.7266000000000004</c:v>
                </c:pt>
                <c:pt idx="3020">
                  <c:v>4.6924000000000001</c:v>
                </c:pt>
                <c:pt idx="3021">
                  <c:v>4.7667999999999999</c:v>
                </c:pt>
                <c:pt idx="3022">
                  <c:v>4.7567000000000004</c:v>
                </c:pt>
                <c:pt idx="3023">
                  <c:v>4.7243000000000004</c:v>
                </c:pt>
                <c:pt idx="3024">
                  <c:v>4.7263000000000002</c:v>
                </c:pt>
                <c:pt idx="3025">
                  <c:v>4.7222999999999997</c:v>
                </c:pt>
                <c:pt idx="3026">
                  <c:v>4.7504</c:v>
                </c:pt>
                <c:pt idx="3027">
                  <c:v>4.6801000000000004</c:v>
                </c:pt>
                <c:pt idx="3028">
                  <c:v>4.6281999999999996</c:v>
                </c:pt>
                <c:pt idx="3029">
                  <c:v>4.5845000000000002</c:v>
                </c:pt>
                <c:pt idx="3030">
                  <c:v>4.5510000000000002</c:v>
                </c:pt>
                <c:pt idx="3031">
                  <c:v>4.5904999999999996</c:v>
                </c:pt>
                <c:pt idx="3032">
                  <c:v>4.5727000000000002</c:v>
                </c:pt>
                <c:pt idx="3033">
                  <c:v>4.5548999999999999</c:v>
                </c:pt>
                <c:pt idx="3034">
                  <c:v>4.5214999999999996</c:v>
                </c:pt>
                <c:pt idx="3035">
                  <c:v>4.5648</c:v>
                </c:pt>
                <c:pt idx="3036">
                  <c:v>4.5372000000000003</c:v>
                </c:pt>
                <c:pt idx="3037">
                  <c:v>4.5824999999999996</c:v>
                </c:pt>
                <c:pt idx="3038">
                  <c:v>4.5964</c:v>
                </c:pt>
                <c:pt idx="3039">
                  <c:v>4.6101999999999999</c:v>
                </c:pt>
                <c:pt idx="3040">
                  <c:v>4.5766</c:v>
                </c:pt>
                <c:pt idx="3041">
                  <c:v>4.5845000000000002</c:v>
                </c:pt>
                <c:pt idx="3042">
                  <c:v>4.5431999999999997</c:v>
                </c:pt>
                <c:pt idx="3043">
                  <c:v>4.5872999999999999</c:v>
                </c:pt>
                <c:pt idx="3044">
                  <c:v>4.5651999999999999</c:v>
                </c:pt>
                <c:pt idx="3045">
                  <c:v>4.5431999999999997</c:v>
                </c:pt>
                <c:pt idx="3046">
                  <c:v>4.5232000000000001</c:v>
                </c:pt>
                <c:pt idx="3047">
                  <c:v>4.5571000000000002</c:v>
                </c:pt>
                <c:pt idx="3048">
                  <c:v>4.5551000000000004</c:v>
                </c:pt>
                <c:pt idx="3049">
                  <c:v>4.5152000000000001</c:v>
                </c:pt>
                <c:pt idx="3050">
                  <c:v>4.5251000000000001</c:v>
                </c:pt>
                <c:pt idx="3051">
                  <c:v>4.5091999999999999</c:v>
                </c:pt>
                <c:pt idx="3052">
                  <c:v>4.5171000000000001</c:v>
                </c:pt>
                <c:pt idx="3053">
                  <c:v>4.4753999999999996</c:v>
                </c:pt>
                <c:pt idx="3054">
                  <c:v>4.3903999999999996</c:v>
                </c:pt>
                <c:pt idx="3055">
                  <c:v>4.3551000000000002</c:v>
                </c:pt>
                <c:pt idx="3056">
                  <c:v>4.3493000000000004</c:v>
                </c:pt>
                <c:pt idx="3057">
                  <c:v>4.3728999999999996</c:v>
                </c:pt>
                <c:pt idx="3058">
                  <c:v>4.3318000000000003</c:v>
                </c:pt>
                <c:pt idx="3059">
                  <c:v>4.3239999999999998</c:v>
                </c:pt>
                <c:pt idx="3060">
                  <c:v>4.3533999999999997</c:v>
                </c:pt>
                <c:pt idx="3061">
                  <c:v>4.4025999999999996</c:v>
                </c:pt>
                <c:pt idx="3062">
                  <c:v>4.4518000000000004</c:v>
                </c:pt>
                <c:pt idx="3063">
                  <c:v>4.4242999999999997</c:v>
                </c:pt>
                <c:pt idx="3064">
                  <c:v>4.3654000000000002</c:v>
                </c:pt>
                <c:pt idx="3065">
                  <c:v>4.3733000000000004</c:v>
                </c:pt>
                <c:pt idx="3066">
                  <c:v>4.3518999999999997</c:v>
                </c:pt>
                <c:pt idx="3067">
                  <c:v>4.3422000000000001</c:v>
                </c:pt>
                <c:pt idx="3068">
                  <c:v>4.3636999999999997</c:v>
                </c:pt>
                <c:pt idx="3069">
                  <c:v>4.3910999999999998</c:v>
                </c:pt>
                <c:pt idx="3070">
                  <c:v>4.3540999999999999</c:v>
                </c:pt>
                <c:pt idx="3071">
                  <c:v>4.3737000000000004</c:v>
                </c:pt>
                <c:pt idx="3072">
                  <c:v>4.3365999999999998</c:v>
                </c:pt>
                <c:pt idx="3073">
                  <c:v>4.3719999999999999</c:v>
                </c:pt>
                <c:pt idx="3074">
                  <c:v>4.4267000000000003</c:v>
                </c:pt>
                <c:pt idx="3075">
                  <c:v>4.4877000000000002</c:v>
                </c:pt>
                <c:pt idx="3076">
                  <c:v>4.4600999999999997</c:v>
                </c:pt>
                <c:pt idx="3077">
                  <c:v>4.4385000000000003</c:v>
                </c:pt>
                <c:pt idx="3078">
                  <c:v>4.4326999999999996</c:v>
                </c:pt>
                <c:pt idx="3079">
                  <c:v>4.4602000000000004</c:v>
                </c:pt>
                <c:pt idx="3080">
                  <c:v>4.4562999999999997</c:v>
                </c:pt>
                <c:pt idx="3081">
                  <c:v>4.5193000000000003</c:v>
                </c:pt>
                <c:pt idx="3082">
                  <c:v>4.5469999999999997</c:v>
                </c:pt>
                <c:pt idx="3083">
                  <c:v>4.5232999999999999</c:v>
                </c:pt>
                <c:pt idx="3084">
                  <c:v>4.4622999999999999</c:v>
                </c:pt>
                <c:pt idx="3085">
                  <c:v>4.5095000000000001</c:v>
                </c:pt>
                <c:pt idx="3086">
                  <c:v>4.4820000000000002</c:v>
                </c:pt>
                <c:pt idx="3087">
                  <c:v>4.5686999999999998</c:v>
                </c:pt>
                <c:pt idx="3088">
                  <c:v>4.5114999999999998</c:v>
                </c:pt>
                <c:pt idx="3089">
                  <c:v>4.5134999999999996</c:v>
                </c:pt>
                <c:pt idx="3090">
                  <c:v>4.484</c:v>
                </c:pt>
                <c:pt idx="3091">
                  <c:v>4.4743000000000004</c:v>
                </c:pt>
                <c:pt idx="3092">
                  <c:v>4.4039999999999999</c:v>
                </c:pt>
                <c:pt idx="3093">
                  <c:v>4.4273999999999996</c:v>
                </c:pt>
                <c:pt idx="3094">
                  <c:v>4.47</c:v>
                </c:pt>
                <c:pt idx="3095">
                  <c:v>4.4256000000000002</c:v>
                </c:pt>
                <c:pt idx="3096">
                  <c:v>4.4588000000000001</c:v>
                </c:pt>
                <c:pt idx="3097">
                  <c:v>4.4881000000000002</c:v>
                </c:pt>
                <c:pt idx="3098">
                  <c:v>4.4569000000000001</c:v>
                </c:pt>
                <c:pt idx="3099">
                  <c:v>4.4706000000000001</c:v>
                </c:pt>
                <c:pt idx="3100">
                  <c:v>4.5568999999999997</c:v>
                </c:pt>
                <c:pt idx="3101">
                  <c:v>4.6043000000000003</c:v>
                </c:pt>
                <c:pt idx="3102">
                  <c:v>4.5534999999999997</c:v>
                </c:pt>
                <c:pt idx="3103">
                  <c:v>4.6387999999999998</c:v>
                </c:pt>
                <c:pt idx="3104">
                  <c:v>4.5511999999999997</c:v>
                </c:pt>
                <c:pt idx="3105">
                  <c:v>4.6223000000000001</c:v>
                </c:pt>
                <c:pt idx="3106">
                  <c:v>4.6589999999999998</c:v>
                </c:pt>
                <c:pt idx="3107">
                  <c:v>4.6464999999999996</c:v>
                </c:pt>
                <c:pt idx="3108">
                  <c:v>4.6036000000000001</c:v>
                </c:pt>
                <c:pt idx="3109">
                  <c:v>4.5629</c:v>
                </c:pt>
                <c:pt idx="3110">
                  <c:v>4.5506000000000002</c:v>
                </c:pt>
                <c:pt idx="3111">
                  <c:v>4.5648</c:v>
                </c:pt>
                <c:pt idx="3112">
                  <c:v>4.5462999999999996</c:v>
                </c:pt>
                <c:pt idx="3113">
                  <c:v>4.5827</c:v>
                </c:pt>
                <c:pt idx="3114">
                  <c:v>4.5340999999999996</c:v>
                </c:pt>
                <c:pt idx="3115">
                  <c:v>4.4436</c:v>
                </c:pt>
                <c:pt idx="3116">
                  <c:v>4.3837000000000002</c:v>
                </c:pt>
                <c:pt idx="3117">
                  <c:v>4.4295</c:v>
                </c:pt>
                <c:pt idx="3118">
                  <c:v>4.4593999999999996</c:v>
                </c:pt>
                <c:pt idx="3119">
                  <c:v>4.4694000000000003</c:v>
                </c:pt>
                <c:pt idx="3120">
                  <c:v>4.4934000000000003</c:v>
                </c:pt>
                <c:pt idx="3121">
                  <c:v>4.4793000000000003</c:v>
                </c:pt>
                <c:pt idx="3122">
                  <c:v>4.4611999999999998</c:v>
                </c:pt>
                <c:pt idx="3123">
                  <c:v>4.4391999999999996</c:v>
                </c:pt>
                <c:pt idx="3124">
                  <c:v>4.3914</c:v>
                </c:pt>
                <c:pt idx="3125">
                  <c:v>4.3540000000000001</c:v>
                </c:pt>
                <c:pt idx="3126">
                  <c:v>4.3872999999999998</c:v>
                </c:pt>
                <c:pt idx="3127">
                  <c:v>4.3398000000000003</c:v>
                </c:pt>
                <c:pt idx="3128">
                  <c:v>4.3673999999999999</c:v>
                </c:pt>
                <c:pt idx="3129">
                  <c:v>4.3833000000000002</c:v>
                </c:pt>
                <c:pt idx="3130">
                  <c:v>4.3239999999999998</c:v>
                </c:pt>
                <c:pt idx="3131">
                  <c:v>4.2945000000000002</c:v>
                </c:pt>
                <c:pt idx="3132">
                  <c:v>4.2534000000000001</c:v>
                </c:pt>
                <c:pt idx="3133">
                  <c:v>4.2808000000000002</c:v>
                </c:pt>
                <c:pt idx="3134">
                  <c:v>4.2906000000000004</c:v>
                </c:pt>
                <c:pt idx="3135">
                  <c:v>4.2455999999999996</c:v>
                </c:pt>
                <c:pt idx="3136">
                  <c:v>4.1795</c:v>
                </c:pt>
                <c:pt idx="3137">
                  <c:v>4.1660000000000004</c:v>
                </c:pt>
                <c:pt idx="3138">
                  <c:v>4.2417999999999996</c:v>
                </c:pt>
                <c:pt idx="3139">
                  <c:v>4.2457000000000003</c:v>
                </c:pt>
                <c:pt idx="3140">
                  <c:v>4.2709999999999999</c:v>
                </c:pt>
                <c:pt idx="3141">
                  <c:v>4.2107000000000001</c:v>
                </c:pt>
                <c:pt idx="3142">
                  <c:v>4.1642999999999999</c:v>
                </c:pt>
                <c:pt idx="3143">
                  <c:v>4.1257999999999999</c:v>
                </c:pt>
                <c:pt idx="3144">
                  <c:v>4.1700999999999997</c:v>
                </c:pt>
                <c:pt idx="3145">
                  <c:v>4.1181000000000001</c:v>
                </c:pt>
                <c:pt idx="3146">
                  <c:v>4.1452</c:v>
                </c:pt>
                <c:pt idx="3147">
                  <c:v>4.1375000000000002</c:v>
                </c:pt>
                <c:pt idx="3148">
                  <c:v>4.0952999999999999</c:v>
                </c:pt>
                <c:pt idx="3149">
                  <c:v>4.0362</c:v>
                </c:pt>
                <c:pt idx="3150">
                  <c:v>4.0307000000000004</c:v>
                </c:pt>
                <c:pt idx="3151">
                  <c:v>4.0137</c:v>
                </c:pt>
                <c:pt idx="3152">
                  <c:v>4.0899000000000001</c:v>
                </c:pt>
                <c:pt idx="3153">
                  <c:v>4.1666999999999996</c:v>
                </c:pt>
                <c:pt idx="3154">
                  <c:v>4.1859999999999999</c:v>
                </c:pt>
                <c:pt idx="3155">
                  <c:v>4.1553000000000004</c:v>
                </c:pt>
                <c:pt idx="3156">
                  <c:v>4.1649000000000003</c:v>
                </c:pt>
                <c:pt idx="3157">
                  <c:v>4.1783999999999999</c:v>
                </c:pt>
                <c:pt idx="3158">
                  <c:v>4.2073</c:v>
                </c:pt>
                <c:pt idx="3159">
                  <c:v>4.2054</c:v>
                </c:pt>
                <c:pt idx="3160">
                  <c:v>4.1978</c:v>
                </c:pt>
                <c:pt idx="3161">
                  <c:v>4.2674000000000003</c:v>
                </c:pt>
                <c:pt idx="3162">
                  <c:v>4.2055999999999996</c:v>
                </c:pt>
                <c:pt idx="3163">
                  <c:v>4.2809999999999997</c:v>
                </c:pt>
                <c:pt idx="3164">
                  <c:v>4.2423000000000002</c:v>
                </c:pt>
                <c:pt idx="3165">
                  <c:v>4.3202999999999996</c:v>
                </c:pt>
                <c:pt idx="3166">
                  <c:v>4.3902999999999999</c:v>
                </c:pt>
                <c:pt idx="3167">
                  <c:v>4.3883000000000001</c:v>
                </c:pt>
                <c:pt idx="3168">
                  <c:v>4.4184000000000001</c:v>
                </c:pt>
                <c:pt idx="3169">
                  <c:v>4.3860999999999999</c:v>
                </c:pt>
                <c:pt idx="3170">
                  <c:v>4.3120000000000003</c:v>
                </c:pt>
                <c:pt idx="3171">
                  <c:v>4.2919999999999998</c:v>
                </c:pt>
                <c:pt idx="3172">
                  <c:v>4.3338000000000001</c:v>
                </c:pt>
                <c:pt idx="3173">
                  <c:v>4.3098999999999998</c:v>
                </c:pt>
                <c:pt idx="3174">
                  <c:v>4.2759999999999998</c:v>
                </c:pt>
                <c:pt idx="3175">
                  <c:v>4.1890999999999998</c:v>
                </c:pt>
                <c:pt idx="3176">
                  <c:v>4.2541000000000002</c:v>
                </c:pt>
                <c:pt idx="3177">
                  <c:v>4.2244999999999999</c:v>
                </c:pt>
                <c:pt idx="3178">
                  <c:v>4.2442000000000002</c:v>
                </c:pt>
                <c:pt idx="3179">
                  <c:v>4.2184999999999997</c:v>
                </c:pt>
                <c:pt idx="3180">
                  <c:v>4.2756999999999996</c:v>
                </c:pt>
                <c:pt idx="3181">
                  <c:v>4.1576000000000004</c:v>
                </c:pt>
                <c:pt idx="3182">
                  <c:v>4.1791999999999998</c:v>
                </c:pt>
                <c:pt idx="3183">
                  <c:v>4.2203999999999997</c:v>
                </c:pt>
                <c:pt idx="3184">
                  <c:v>4.1635</c:v>
                </c:pt>
                <c:pt idx="3185">
                  <c:v>4.1731999999999996</c:v>
                </c:pt>
                <c:pt idx="3186">
                  <c:v>4.1555999999999997</c:v>
                </c:pt>
                <c:pt idx="3187">
                  <c:v>4.1420000000000003</c:v>
                </c:pt>
                <c:pt idx="3188">
                  <c:v>4.0933000000000002</c:v>
                </c:pt>
                <c:pt idx="3189">
                  <c:v>4.0914000000000001</c:v>
                </c:pt>
                <c:pt idx="3190">
                  <c:v>4.0605000000000002</c:v>
                </c:pt>
                <c:pt idx="3191">
                  <c:v>4.0682</c:v>
                </c:pt>
                <c:pt idx="3192">
                  <c:v>4.1050000000000004</c:v>
                </c:pt>
                <c:pt idx="3193">
                  <c:v>4.0488999999999997</c:v>
                </c:pt>
                <c:pt idx="3194">
                  <c:v>3.9129999999999998</c:v>
                </c:pt>
                <c:pt idx="3195">
                  <c:v>3.9779</c:v>
                </c:pt>
                <c:pt idx="3196">
                  <c:v>3.9702999999999999</c:v>
                </c:pt>
                <c:pt idx="3197">
                  <c:v>3.9016999999999999</c:v>
                </c:pt>
                <c:pt idx="3198">
                  <c:v>3.9169999999999998</c:v>
                </c:pt>
                <c:pt idx="3199">
                  <c:v>3.9514</c:v>
                </c:pt>
                <c:pt idx="3200">
                  <c:v>3.94</c:v>
                </c:pt>
                <c:pt idx="3201">
                  <c:v>4.0396000000000001</c:v>
                </c:pt>
                <c:pt idx="3202">
                  <c:v>4.1090999999999998</c:v>
                </c:pt>
                <c:pt idx="3203">
                  <c:v>4.0705</c:v>
                </c:pt>
                <c:pt idx="3204">
                  <c:v>4.0667</c:v>
                </c:pt>
                <c:pt idx="3205">
                  <c:v>4.0994999999999999</c:v>
                </c:pt>
                <c:pt idx="3206">
                  <c:v>4.1071999999999997</c:v>
                </c:pt>
                <c:pt idx="3207">
                  <c:v>4.0918000000000001</c:v>
                </c:pt>
                <c:pt idx="3208">
                  <c:v>4.0514000000000001</c:v>
                </c:pt>
                <c:pt idx="3209">
                  <c:v>3.9483000000000001</c:v>
                </c:pt>
                <c:pt idx="3210">
                  <c:v>3.9331</c:v>
                </c:pt>
                <c:pt idx="3211">
                  <c:v>3.9009999999999998</c:v>
                </c:pt>
                <c:pt idx="3212">
                  <c:v>3.9521999999999999</c:v>
                </c:pt>
                <c:pt idx="3213">
                  <c:v>3.9731999999999998</c:v>
                </c:pt>
                <c:pt idx="3214">
                  <c:v>3.9032</c:v>
                </c:pt>
                <c:pt idx="3215">
                  <c:v>3.8843999999999999</c:v>
                </c:pt>
                <c:pt idx="3216">
                  <c:v>3.9809999999999999</c:v>
                </c:pt>
                <c:pt idx="3217">
                  <c:v>4.0709</c:v>
                </c:pt>
                <c:pt idx="3218">
                  <c:v>4.0787000000000004</c:v>
                </c:pt>
                <c:pt idx="3219">
                  <c:v>4.0864000000000003</c:v>
                </c:pt>
                <c:pt idx="3220">
                  <c:v>4.0270999999999999</c:v>
                </c:pt>
                <c:pt idx="3221">
                  <c:v>4.0537999999999998</c:v>
                </c:pt>
                <c:pt idx="3222">
                  <c:v>4.1210000000000004</c:v>
                </c:pt>
                <c:pt idx="3223">
                  <c:v>4.1115000000000004</c:v>
                </c:pt>
                <c:pt idx="3224">
                  <c:v>4.0884</c:v>
                </c:pt>
                <c:pt idx="3225">
                  <c:v>4.1134000000000004</c:v>
                </c:pt>
                <c:pt idx="3226">
                  <c:v>4.1269</c:v>
                </c:pt>
                <c:pt idx="3227">
                  <c:v>4.1173000000000002</c:v>
                </c:pt>
                <c:pt idx="3228">
                  <c:v>4.1703000000000001</c:v>
                </c:pt>
                <c:pt idx="3229">
                  <c:v>4.202</c:v>
                </c:pt>
                <c:pt idx="3230">
                  <c:v>4.2</c:v>
                </c:pt>
                <c:pt idx="3231">
                  <c:v>4.2816000000000001</c:v>
                </c:pt>
                <c:pt idx="3232">
                  <c:v>4.2576000000000001</c:v>
                </c:pt>
                <c:pt idx="3233">
                  <c:v>4.1543000000000001</c:v>
                </c:pt>
                <c:pt idx="3234">
                  <c:v>4.1859000000000002</c:v>
                </c:pt>
                <c:pt idx="3235">
                  <c:v>4.1641000000000004</c:v>
                </c:pt>
                <c:pt idx="3236">
                  <c:v>4.1858000000000004</c:v>
                </c:pt>
                <c:pt idx="3237">
                  <c:v>4.1976000000000004</c:v>
                </c:pt>
                <c:pt idx="3238">
                  <c:v>4.1441999999999997</c:v>
                </c:pt>
                <c:pt idx="3239">
                  <c:v>4.2232000000000003</c:v>
                </c:pt>
                <c:pt idx="3240">
                  <c:v>4.2648999999999999</c:v>
                </c:pt>
                <c:pt idx="3241">
                  <c:v>4.2469000000000001</c:v>
                </c:pt>
                <c:pt idx="3242">
                  <c:v>4.2449000000000003</c:v>
                </c:pt>
                <c:pt idx="3243">
                  <c:v>4.2945000000000002</c:v>
                </c:pt>
                <c:pt idx="3244">
                  <c:v>4.1852999999999998</c:v>
                </c:pt>
                <c:pt idx="3245">
                  <c:v>4.2108999999999996</c:v>
                </c:pt>
                <c:pt idx="3246">
                  <c:v>4.2704000000000004</c:v>
                </c:pt>
                <c:pt idx="3247">
                  <c:v>4.2405999999999997</c:v>
                </c:pt>
                <c:pt idx="3248">
                  <c:v>4.3079999999999998</c:v>
                </c:pt>
                <c:pt idx="3249">
                  <c:v>4.3598999999999997</c:v>
                </c:pt>
                <c:pt idx="3250">
                  <c:v>4.3517999999999999</c:v>
                </c:pt>
                <c:pt idx="3251">
                  <c:v>4.4279999999999999</c:v>
                </c:pt>
                <c:pt idx="3252">
                  <c:v>4.4683000000000002</c:v>
                </c:pt>
                <c:pt idx="3253">
                  <c:v>4.4802</c:v>
                </c:pt>
                <c:pt idx="3254">
                  <c:v>4.4215</c:v>
                </c:pt>
                <c:pt idx="3255">
                  <c:v>4.4678000000000004</c:v>
                </c:pt>
                <c:pt idx="3256">
                  <c:v>4.4555999999999996</c:v>
                </c:pt>
                <c:pt idx="3257">
                  <c:v>4.4474999999999998</c:v>
                </c:pt>
                <c:pt idx="3258">
                  <c:v>4.4814999999999996</c:v>
                </c:pt>
                <c:pt idx="3259">
                  <c:v>4.5461999999999998</c:v>
                </c:pt>
                <c:pt idx="3260">
                  <c:v>4.5726000000000004</c:v>
                </c:pt>
                <c:pt idx="3261">
                  <c:v>4.6399999999999997</c:v>
                </c:pt>
                <c:pt idx="3262">
                  <c:v>4.5968</c:v>
                </c:pt>
                <c:pt idx="3263">
                  <c:v>4.5841000000000003</c:v>
                </c:pt>
                <c:pt idx="3264">
                  <c:v>4.6410999999999998</c:v>
                </c:pt>
                <c:pt idx="3265">
                  <c:v>4.5228999999999999</c:v>
                </c:pt>
                <c:pt idx="3266">
                  <c:v>4.5065999999999997</c:v>
                </c:pt>
                <c:pt idx="3267">
                  <c:v>4.4640000000000004</c:v>
                </c:pt>
                <c:pt idx="3268">
                  <c:v>4.5061999999999998</c:v>
                </c:pt>
                <c:pt idx="3269">
                  <c:v>4.5445000000000002</c:v>
                </c:pt>
                <c:pt idx="3270">
                  <c:v>4.508</c:v>
                </c:pt>
                <c:pt idx="3271">
                  <c:v>4.5423</c:v>
                </c:pt>
                <c:pt idx="3272">
                  <c:v>4.4633000000000003</c:v>
                </c:pt>
                <c:pt idx="3273">
                  <c:v>4.5195999999999996</c:v>
                </c:pt>
                <c:pt idx="3274">
                  <c:v>4.3910999999999998</c:v>
                </c:pt>
                <c:pt idx="3275">
                  <c:v>4.3075999999999999</c:v>
                </c:pt>
                <c:pt idx="3276">
                  <c:v>4.3075999999999999</c:v>
                </c:pt>
                <c:pt idx="3277">
                  <c:v>4.3768000000000002</c:v>
                </c:pt>
                <c:pt idx="3278">
                  <c:v>4.3766999999999996</c:v>
                </c:pt>
                <c:pt idx="3279">
                  <c:v>4.3647</c:v>
                </c:pt>
                <c:pt idx="3280">
                  <c:v>4.3765999999999998</c:v>
                </c:pt>
                <c:pt idx="3281">
                  <c:v>4.2637999999999998</c:v>
                </c:pt>
                <c:pt idx="3282">
                  <c:v>4.2832999999999997</c:v>
                </c:pt>
                <c:pt idx="3283">
                  <c:v>4.2617000000000003</c:v>
                </c:pt>
                <c:pt idx="3284">
                  <c:v>4.2853000000000003</c:v>
                </c:pt>
                <c:pt idx="3285">
                  <c:v>4.2655000000000003</c:v>
                </c:pt>
                <c:pt idx="3286">
                  <c:v>4.1794000000000002</c:v>
                </c:pt>
                <c:pt idx="3287">
                  <c:v>4.1520999999999999</c:v>
                </c:pt>
                <c:pt idx="3288">
                  <c:v>4.0960000000000001</c:v>
                </c:pt>
                <c:pt idx="3289">
                  <c:v>4.069</c:v>
                </c:pt>
                <c:pt idx="3290">
                  <c:v>4.0843999999999996</c:v>
                </c:pt>
                <c:pt idx="3291">
                  <c:v>4.0888</c:v>
                </c:pt>
                <c:pt idx="3292">
                  <c:v>3.9790000000000001</c:v>
                </c:pt>
                <c:pt idx="3293">
                  <c:v>4.0152999999999999</c:v>
                </c:pt>
                <c:pt idx="3294">
                  <c:v>4.0500999999999996</c:v>
                </c:pt>
                <c:pt idx="3295">
                  <c:v>4.0753000000000004</c:v>
                </c:pt>
                <c:pt idx="3296">
                  <c:v>4.1630000000000003</c:v>
                </c:pt>
                <c:pt idx="3297">
                  <c:v>4.1395999999999997</c:v>
                </c:pt>
                <c:pt idx="3298">
                  <c:v>4.1376999999999997</c:v>
                </c:pt>
                <c:pt idx="3299">
                  <c:v>4.1280000000000001</c:v>
                </c:pt>
                <c:pt idx="3300">
                  <c:v>4.1397000000000004</c:v>
                </c:pt>
                <c:pt idx="3301">
                  <c:v>4.2179000000000002</c:v>
                </c:pt>
                <c:pt idx="3302">
                  <c:v>4.1963999999999997</c:v>
                </c:pt>
                <c:pt idx="3303">
                  <c:v>4.1924999999999999</c:v>
                </c:pt>
                <c:pt idx="3304">
                  <c:v>4.1204000000000001</c:v>
                </c:pt>
                <c:pt idx="3305">
                  <c:v>4.1398999999999999</c:v>
                </c:pt>
                <c:pt idx="3306">
                  <c:v>4.1614000000000004</c:v>
                </c:pt>
                <c:pt idx="3307">
                  <c:v>4.1711</c:v>
                </c:pt>
                <c:pt idx="3308">
                  <c:v>4.1848000000000001</c:v>
                </c:pt>
                <c:pt idx="3309">
                  <c:v>4.2080000000000002</c:v>
                </c:pt>
                <c:pt idx="3310">
                  <c:v>4.1635</c:v>
                </c:pt>
                <c:pt idx="3311">
                  <c:v>4.2336999999999998</c:v>
                </c:pt>
                <c:pt idx="3312">
                  <c:v>4.2356999999999996</c:v>
                </c:pt>
                <c:pt idx="3313">
                  <c:v>4.2690000000000001</c:v>
                </c:pt>
                <c:pt idx="3314">
                  <c:v>4.2690000000000001</c:v>
                </c:pt>
                <c:pt idx="3315">
                  <c:v>4.2611999999999997</c:v>
                </c:pt>
                <c:pt idx="3316">
                  <c:v>4.2808000000000002</c:v>
                </c:pt>
                <c:pt idx="3317">
                  <c:v>4.2885999999999997</c:v>
                </c:pt>
                <c:pt idx="3318">
                  <c:v>4.2103999999999999</c:v>
                </c:pt>
                <c:pt idx="3319">
                  <c:v>4.2182000000000004</c:v>
                </c:pt>
                <c:pt idx="3320">
                  <c:v>4.2534000000000001</c:v>
                </c:pt>
                <c:pt idx="3321">
                  <c:v>4.3220000000000001</c:v>
                </c:pt>
                <c:pt idx="3322">
                  <c:v>4.2906000000000004</c:v>
                </c:pt>
                <c:pt idx="3323">
                  <c:v>4.2965</c:v>
                </c:pt>
                <c:pt idx="3324">
                  <c:v>4.2241999999999997</c:v>
                </c:pt>
                <c:pt idx="3325">
                  <c:v>4.1931000000000003</c:v>
                </c:pt>
                <c:pt idx="3326">
                  <c:v>4.1622000000000003</c:v>
                </c:pt>
                <c:pt idx="3327">
                  <c:v>4.1835000000000004</c:v>
                </c:pt>
                <c:pt idx="3328">
                  <c:v>4.1989999999999998</c:v>
                </c:pt>
                <c:pt idx="3329">
                  <c:v>4.1836000000000002</c:v>
                </c:pt>
                <c:pt idx="3330">
                  <c:v>4.0739000000000001</c:v>
                </c:pt>
                <c:pt idx="3331">
                  <c:v>4.1219000000000001</c:v>
                </c:pt>
                <c:pt idx="3332">
                  <c:v>4.1470000000000002</c:v>
                </c:pt>
                <c:pt idx="3333">
                  <c:v>4.1489000000000003</c:v>
                </c:pt>
                <c:pt idx="3334">
                  <c:v>4.1664000000000003</c:v>
                </c:pt>
                <c:pt idx="3335">
                  <c:v>4.1182999999999996</c:v>
                </c:pt>
                <c:pt idx="3336">
                  <c:v>4.2206000000000001</c:v>
                </c:pt>
                <c:pt idx="3337">
                  <c:v>4.2206000000000001</c:v>
                </c:pt>
                <c:pt idx="3338">
                  <c:v>4.2496999999999998</c:v>
                </c:pt>
                <c:pt idx="3339">
                  <c:v>4.4062999999999999</c:v>
                </c:pt>
                <c:pt idx="3340">
                  <c:v>4.3648999999999996</c:v>
                </c:pt>
                <c:pt idx="3341">
                  <c:v>4.3491999999999997</c:v>
                </c:pt>
                <c:pt idx="3342">
                  <c:v>4.3178999999999998</c:v>
                </c:pt>
                <c:pt idx="3343">
                  <c:v>4.2458999999999998</c:v>
                </c:pt>
                <c:pt idx="3344">
                  <c:v>4.1976000000000004</c:v>
                </c:pt>
                <c:pt idx="3345">
                  <c:v>4.1822999999999997</c:v>
                </c:pt>
                <c:pt idx="3346">
                  <c:v>4.1783999999999999</c:v>
                </c:pt>
                <c:pt idx="3347">
                  <c:v>4.2035</c:v>
                </c:pt>
                <c:pt idx="3348">
                  <c:v>4.1134000000000004</c:v>
                </c:pt>
                <c:pt idx="3349">
                  <c:v>4.1287000000000003</c:v>
                </c:pt>
                <c:pt idx="3350">
                  <c:v>4.2055999999999996</c:v>
                </c:pt>
                <c:pt idx="3351">
                  <c:v>4.1863000000000001</c:v>
                </c:pt>
                <c:pt idx="3352">
                  <c:v>4.1786000000000003</c:v>
                </c:pt>
                <c:pt idx="3353">
                  <c:v>4.2393999999999998</c:v>
                </c:pt>
                <c:pt idx="3354">
                  <c:v>4.2256999999999998</c:v>
                </c:pt>
                <c:pt idx="3355">
                  <c:v>4.2157999999999998</c:v>
                </c:pt>
                <c:pt idx="3356">
                  <c:v>4.1726999999999999</c:v>
                </c:pt>
                <c:pt idx="3357">
                  <c:v>4.0716000000000001</c:v>
                </c:pt>
                <c:pt idx="3358">
                  <c:v>4.0735999999999999</c:v>
                </c:pt>
                <c:pt idx="3359">
                  <c:v>4.0465</c:v>
                </c:pt>
                <c:pt idx="3360">
                  <c:v>4.0697999999999999</c:v>
                </c:pt>
                <c:pt idx="3361">
                  <c:v>4.0235000000000003</c:v>
                </c:pt>
                <c:pt idx="3362">
                  <c:v>4.0487000000000002</c:v>
                </c:pt>
                <c:pt idx="3363">
                  <c:v>4.0815999999999999</c:v>
                </c:pt>
                <c:pt idx="3364">
                  <c:v>3.9988000000000001</c:v>
                </c:pt>
                <c:pt idx="3365">
                  <c:v>3.9701</c:v>
                </c:pt>
                <c:pt idx="3366">
                  <c:v>3.9740000000000002</c:v>
                </c:pt>
                <c:pt idx="3367">
                  <c:v>3.9952000000000001</c:v>
                </c:pt>
                <c:pt idx="3368">
                  <c:v>3.98</c:v>
                </c:pt>
                <c:pt idx="3369">
                  <c:v>4.0317999999999996</c:v>
                </c:pt>
                <c:pt idx="3370">
                  <c:v>4.0415000000000001</c:v>
                </c:pt>
                <c:pt idx="3371">
                  <c:v>4.0530999999999997</c:v>
                </c:pt>
                <c:pt idx="3372">
                  <c:v>4.0244</c:v>
                </c:pt>
                <c:pt idx="3373">
                  <c:v>4.0552000000000001</c:v>
                </c:pt>
                <c:pt idx="3374">
                  <c:v>4.0975999999999999</c:v>
                </c:pt>
                <c:pt idx="3375">
                  <c:v>4.1285999999999996</c:v>
                </c:pt>
                <c:pt idx="3376">
                  <c:v>4.2416</c:v>
                </c:pt>
                <c:pt idx="3377">
                  <c:v>4.2201000000000004</c:v>
                </c:pt>
                <c:pt idx="3378">
                  <c:v>4.1734</c:v>
                </c:pt>
                <c:pt idx="3379">
                  <c:v>4.1637000000000004</c:v>
                </c:pt>
                <c:pt idx="3380">
                  <c:v>4.1871</c:v>
                </c:pt>
                <c:pt idx="3381">
                  <c:v>4.1193999999999997</c:v>
                </c:pt>
                <c:pt idx="3382">
                  <c:v>4.0865999999999998</c:v>
                </c:pt>
                <c:pt idx="3383">
                  <c:v>4.0023999999999997</c:v>
                </c:pt>
                <c:pt idx="3384">
                  <c:v>3.9891000000000001</c:v>
                </c:pt>
                <c:pt idx="3385">
                  <c:v>4.0273000000000003</c:v>
                </c:pt>
                <c:pt idx="3386">
                  <c:v>4.0160999999999998</c:v>
                </c:pt>
                <c:pt idx="3387">
                  <c:v>3.9780000000000002</c:v>
                </c:pt>
                <c:pt idx="3388">
                  <c:v>4.0353000000000003</c:v>
                </c:pt>
                <c:pt idx="3389">
                  <c:v>4.0564</c:v>
                </c:pt>
                <c:pt idx="3390">
                  <c:v>4.1063999999999998</c:v>
                </c:pt>
                <c:pt idx="3391">
                  <c:v>4.0719000000000003</c:v>
                </c:pt>
                <c:pt idx="3392">
                  <c:v>4.1642999999999999</c:v>
                </c:pt>
                <c:pt idx="3393">
                  <c:v>4.1238000000000001</c:v>
                </c:pt>
                <c:pt idx="3394">
                  <c:v>4.1353999999999997</c:v>
                </c:pt>
                <c:pt idx="3395">
                  <c:v>4.1856</c:v>
                </c:pt>
                <c:pt idx="3396">
                  <c:v>4.1952999999999996</c:v>
                </c:pt>
                <c:pt idx="3397">
                  <c:v>4.1586999999999996</c:v>
                </c:pt>
                <c:pt idx="3398">
                  <c:v>4.2380000000000004</c:v>
                </c:pt>
                <c:pt idx="3399">
                  <c:v>4.2945000000000002</c:v>
                </c:pt>
                <c:pt idx="3400">
                  <c:v>4.2129000000000003</c:v>
                </c:pt>
                <c:pt idx="3401">
                  <c:v>4.1128</c:v>
                </c:pt>
                <c:pt idx="3402">
                  <c:v>4.1166999999999998</c:v>
                </c:pt>
                <c:pt idx="3403">
                  <c:v>4.1763000000000003</c:v>
                </c:pt>
                <c:pt idx="3404">
                  <c:v>4.2264999999999997</c:v>
                </c:pt>
                <c:pt idx="3405">
                  <c:v>4.2092000000000001</c:v>
                </c:pt>
                <c:pt idx="3406">
                  <c:v>4.2614999999999998</c:v>
                </c:pt>
                <c:pt idx="3407">
                  <c:v>4.2712000000000003</c:v>
                </c:pt>
                <c:pt idx="3408">
                  <c:v>4.2828999999999997</c:v>
                </c:pt>
                <c:pt idx="3409">
                  <c:v>4.2324999999999999</c:v>
                </c:pt>
                <c:pt idx="3410">
                  <c:v>4.2131999999999996</c:v>
                </c:pt>
                <c:pt idx="3411">
                  <c:v>4.2363999999999997</c:v>
                </c:pt>
                <c:pt idx="3412">
                  <c:v>4.1901000000000002</c:v>
                </c:pt>
                <c:pt idx="3413">
                  <c:v>4.2615999999999996</c:v>
                </c:pt>
                <c:pt idx="3414">
                  <c:v>4.2267999999999999</c:v>
                </c:pt>
                <c:pt idx="3415">
                  <c:v>4.2538</c:v>
                </c:pt>
                <c:pt idx="3416">
                  <c:v>4.2713000000000001</c:v>
                </c:pt>
                <c:pt idx="3417">
                  <c:v>4.2888000000000002</c:v>
                </c:pt>
                <c:pt idx="3418">
                  <c:v>4.2561</c:v>
                </c:pt>
                <c:pt idx="3419">
                  <c:v>4.2195999999999998</c:v>
                </c:pt>
                <c:pt idx="3420">
                  <c:v>4.4000000000000004</c:v>
                </c:pt>
                <c:pt idx="3421">
                  <c:v>4.4176000000000002</c:v>
                </c:pt>
                <c:pt idx="3422">
                  <c:v>4.4236000000000004</c:v>
                </c:pt>
                <c:pt idx="3423">
                  <c:v>4.4490999999999996</c:v>
                </c:pt>
                <c:pt idx="3424">
                  <c:v>4.4747000000000003</c:v>
                </c:pt>
                <c:pt idx="3425">
                  <c:v>4.5754000000000001</c:v>
                </c:pt>
                <c:pt idx="3426">
                  <c:v>4.5834000000000001</c:v>
                </c:pt>
                <c:pt idx="3427">
                  <c:v>4.6132</c:v>
                </c:pt>
                <c:pt idx="3428">
                  <c:v>4.4847999999999999</c:v>
                </c:pt>
                <c:pt idx="3429">
                  <c:v>4.4301000000000004</c:v>
                </c:pt>
                <c:pt idx="3430">
                  <c:v>4.444</c:v>
                </c:pt>
                <c:pt idx="3431">
                  <c:v>4.4656000000000002</c:v>
                </c:pt>
                <c:pt idx="3432">
                  <c:v>4.4440999999999997</c:v>
                </c:pt>
                <c:pt idx="3433">
                  <c:v>4.3509000000000002</c:v>
                </c:pt>
                <c:pt idx="3434">
                  <c:v>4.3491</c:v>
                </c:pt>
                <c:pt idx="3435">
                  <c:v>4.4797000000000002</c:v>
                </c:pt>
                <c:pt idx="3436">
                  <c:v>4.4797000000000002</c:v>
                </c:pt>
                <c:pt idx="3437">
                  <c:v>4.47</c:v>
                </c:pt>
                <c:pt idx="3438">
                  <c:v>4.4447000000000001</c:v>
                </c:pt>
                <c:pt idx="3439">
                  <c:v>4.4565000000000001</c:v>
                </c:pt>
                <c:pt idx="3440">
                  <c:v>4.4703999999999997</c:v>
                </c:pt>
                <c:pt idx="3441">
                  <c:v>4.4743000000000004</c:v>
                </c:pt>
                <c:pt idx="3442">
                  <c:v>4.4743000000000004</c:v>
                </c:pt>
                <c:pt idx="3443">
                  <c:v>4.4588999999999999</c:v>
                </c:pt>
                <c:pt idx="3444">
                  <c:v>4.5629</c:v>
                </c:pt>
                <c:pt idx="3445">
                  <c:v>4.5805999999999996</c:v>
                </c:pt>
                <c:pt idx="3446">
                  <c:v>4.6855000000000002</c:v>
                </c:pt>
                <c:pt idx="3447">
                  <c:v>4.7354000000000003</c:v>
                </c:pt>
                <c:pt idx="3448">
                  <c:v>4.6459000000000001</c:v>
                </c:pt>
                <c:pt idx="3449">
                  <c:v>4.6440000000000001</c:v>
                </c:pt>
                <c:pt idx="3450">
                  <c:v>4.6955999999999998</c:v>
                </c:pt>
                <c:pt idx="3451">
                  <c:v>4.7175000000000002</c:v>
                </c:pt>
                <c:pt idx="3452">
                  <c:v>4.6837</c:v>
                </c:pt>
                <c:pt idx="3453">
                  <c:v>4.7096</c:v>
                </c:pt>
                <c:pt idx="3454">
                  <c:v>4.6779000000000002</c:v>
                </c:pt>
                <c:pt idx="3455">
                  <c:v>4.7215999999999996</c:v>
                </c:pt>
                <c:pt idx="3456">
                  <c:v>4.6760000000000002</c:v>
                </c:pt>
                <c:pt idx="3457">
                  <c:v>4.8697999999999997</c:v>
                </c:pt>
                <c:pt idx="3458">
                  <c:v>4.7995000000000001</c:v>
                </c:pt>
                <c:pt idx="3459">
                  <c:v>4.7934999999999999</c:v>
                </c:pt>
                <c:pt idx="3460">
                  <c:v>4.8055000000000003</c:v>
                </c:pt>
                <c:pt idx="3461">
                  <c:v>4.7614999999999998</c:v>
                </c:pt>
                <c:pt idx="3462">
                  <c:v>4.7595999999999998</c:v>
                </c:pt>
                <c:pt idx="3463">
                  <c:v>4.7714999999999996</c:v>
                </c:pt>
                <c:pt idx="3464">
                  <c:v>4.7099000000000002</c:v>
                </c:pt>
                <c:pt idx="3465">
                  <c:v>4.7377000000000002</c:v>
                </c:pt>
                <c:pt idx="3466">
                  <c:v>4.7000999999999999</c:v>
                </c:pt>
                <c:pt idx="3467">
                  <c:v>4.6467999999999998</c:v>
                </c:pt>
                <c:pt idx="3468">
                  <c:v>4.5998999999999999</c:v>
                </c:pt>
                <c:pt idx="3469">
                  <c:v>4.6548999999999996</c:v>
                </c:pt>
                <c:pt idx="3470">
                  <c:v>4.7201000000000004</c:v>
                </c:pt>
                <c:pt idx="3471">
                  <c:v>4.7320000000000002</c:v>
                </c:pt>
                <c:pt idx="3472">
                  <c:v>4.7557999999999998</c:v>
                </c:pt>
                <c:pt idx="3473">
                  <c:v>4.7004000000000001</c:v>
                </c:pt>
                <c:pt idx="3474">
                  <c:v>4.7717000000000001</c:v>
                </c:pt>
                <c:pt idx="3475">
                  <c:v>4.7340999999999998</c:v>
                </c:pt>
                <c:pt idx="3476">
                  <c:v>4.6886999999999999</c:v>
                </c:pt>
                <c:pt idx="3477">
                  <c:v>4.7678000000000003</c:v>
                </c:pt>
                <c:pt idx="3478">
                  <c:v>4.8516000000000004</c:v>
                </c:pt>
                <c:pt idx="3479">
                  <c:v>4.8049999999999997</c:v>
                </c:pt>
                <c:pt idx="3480">
                  <c:v>4.7462</c:v>
                </c:pt>
                <c:pt idx="3481">
                  <c:v>4.7920999999999996</c:v>
                </c:pt>
                <c:pt idx="3482">
                  <c:v>4.7709000000000001</c:v>
                </c:pt>
                <c:pt idx="3483">
                  <c:v>4.5979999999999999</c:v>
                </c:pt>
                <c:pt idx="3484">
                  <c:v>4.5793999999999997</c:v>
                </c:pt>
                <c:pt idx="3485">
                  <c:v>4.5648999999999997</c:v>
                </c:pt>
                <c:pt idx="3486">
                  <c:v>4.4992999999999999</c:v>
                </c:pt>
                <c:pt idx="3487">
                  <c:v>4.5053000000000001</c:v>
                </c:pt>
                <c:pt idx="3488">
                  <c:v>4.5355999999999996</c:v>
                </c:pt>
                <c:pt idx="3489">
                  <c:v>4.4966999999999997</c:v>
                </c:pt>
                <c:pt idx="3490">
                  <c:v>4.3832000000000004</c:v>
                </c:pt>
                <c:pt idx="3491">
                  <c:v>4.4336000000000002</c:v>
                </c:pt>
                <c:pt idx="3492">
                  <c:v>4.4577999999999998</c:v>
                </c:pt>
                <c:pt idx="3493">
                  <c:v>4.3807</c:v>
                </c:pt>
                <c:pt idx="3494">
                  <c:v>4.423</c:v>
                </c:pt>
                <c:pt idx="3495">
                  <c:v>4.4573</c:v>
                </c:pt>
                <c:pt idx="3496">
                  <c:v>4.3845000000000001</c:v>
                </c:pt>
                <c:pt idx="3497">
                  <c:v>4.3383000000000003</c:v>
                </c:pt>
                <c:pt idx="3498">
                  <c:v>4.4002999999999997</c:v>
                </c:pt>
                <c:pt idx="3499">
                  <c:v>4.3639999999999999</c:v>
                </c:pt>
                <c:pt idx="3500">
                  <c:v>4.3518999999999997</c:v>
                </c:pt>
                <c:pt idx="3501">
                  <c:v>4.2285000000000004</c:v>
                </c:pt>
                <c:pt idx="3502">
                  <c:v>4.1909000000000001</c:v>
                </c:pt>
                <c:pt idx="3503">
                  <c:v>4.1573000000000002</c:v>
                </c:pt>
                <c:pt idx="3504">
                  <c:v>4.1475</c:v>
                </c:pt>
                <c:pt idx="3505">
                  <c:v>4.2064000000000004</c:v>
                </c:pt>
                <c:pt idx="3506">
                  <c:v>4.1435000000000004</c:v>
                </c:pt>
                <c:pt idx="3507">
                  <c:v>3.8786</c:v>
                </c:pt>
                <c:pt idx="3508">
                  <c:v>3.8348</c:v>
                </c:pt>
                <c:pt idx="3509">
                  <c:v>3.8938999999999999</c:v>
                </c:pt>
                <c:pt idx="3510">
                  <c:v>3.8881999999999999</c:v>
                </c:pt>
                <c:pt idx="3511">
                  <c:v>3.8292000000000002</c:v>
                </c:pt>
                <c:pt idx="3512">
                  <c:v>3.7368000000000001</c:v>
                </c:pt>
                <c:pt idx="3513">
                  <c:v>3.7069000000000001</c:v>
                </c:pt>
                <c:pt idx="3514">
                  <c:v>3.6901000000000002</c:v>
                </c:pt>
                <c:pt idx="3515">
                  <c:v>3.7126000000000001</c:v>
                </c:pt>
                <c:pt idx="3516">
                  <c:v>3.7709999999999999</c:v>
                </c:pt>
                <c:pt idx="3517">
                  <c:v>3.7542</c:v>
                </c:pt>
                <c:pt idx="3518">
                  <c:v>3.7111000000000001</c:v>
                </c:pt>
                <c:pt idx="3519">
                  <c:v>3.6793999999999998</c:v>
                </c:pt>
                <c:pt idx="3520">
                  <c:v>3.7618999999999998</c:v>
                </c:pt>
                <c:pt idx="3521">
                  <c:v>3.7770000000000001</c:v>
                </c:pt>
                <c:pt idx="3522">
                  <c:v>3.6985000000000001</c:v>
                </c:pt>
                <c:pt idx="3523">
                  <c:v>3.7284999999999999</c:v>
                </c:pt>
                <c:pt idx="3524">
                  <c:v>3.7210999999999999</c:v>
                </c:pt>
                <c:pt idx="3525">
                  <c:v>3.7679999999999998</c:v>
                </c:pt>
                <c:pt idx="3526">
                  <c:v>3.8491</c:v>
                </c:pt>
                <c:pt idx="3527">
                  <c:v>4.0151000000000003</c:v>
                </c:pt>
                <c:pt idx="3528">
                  <c:v>4.0498000000000003</c:v>
                </c:pt>
                <c:pt idx="3529">
                  <c:v>4.0420999999999996</c:v>
                </c:pt>
                <c:pt idx="3530">
                  <c:v>3.9729999999999999</c:v>
                </c:pt>
                <c:pt idx="3531">
                  <c:v>3.9710999999999999</c:v>
                </c:pt>
                <c:pt idx="3532">
                  <c:v>4.0343999999999998</c:v>
                </c:pt>
                <c:pt idx="3533">
                  <c:v>4.0075000000000003</c:v>
                </c:pt>
                <c:pt idx="3534">
                  <c:v>4.0228999999999999</c:v>
                </c:pt>
                <c:pt idx="3535">
                  <c:v>4.0362999999999998</c:v>
                </c:pt>
                <c:pt idx="3536">
                  <c:v>4.0960999999999999</c:v>
                </c:pt>
                <c:pt idx="3537">
                  <c:v>4.0305999999999997</c:v>
                </c:pt>
                <c:pt idx="3538">
                  <c:v>4.0479000000000003</c:v>
                </c:pt>
                <c:pt idx="3539">
                  <c:v>4.0382999999999996</c:v>
                </c:pt>
                <c:pt idx="3540">
                  <c:v>4.0401999999999996</c:v>
                </c:pt>
                <c:pt idx="3541">
                  <c:v>4.0441000000000003</c:v>
                </c:pt>
                <c:pt idx="3542">
                  <c:v>4.0305999999999997</c:v>
                </c:pt>
                <c:pt idx="3543">
                  <c:v>4.1120999999999999</c:v>
                </c:pt>
                <c:pt idx="3544">
                  <c:v>4.0519999999999996</c:v>
                </c:pt>
                <c:pt idx="3545">
                  <c:v>4.0772000000000004</c:v>
                </c:pt>
                <c:pt idx="3546">
                  <c:v>4.1669</c:v>
                </c:pt>
                <c:pt idx="3547">
                  <c:v>4.1123000000000003</c:v>
                </c:pt>
                <c:pt idx="3548">
                  <c:v>4.0968</c:v>
                </c:pt>
                <c:pt idx="3549">
                  <c:v>4.1455000000000002</c:v>
                </c:pt>
                <c:pt idx="3550">
                  <c:v>4.1318999999999999</c:v>
                </c:pt>
                <c:pt idx="3551">
                  <c:v>4.1729000000000003</c:v>
                </c:pt>
                <c:pt idx="3552">
                  <c:v>4.1885000000000003</c:v>
                </c:pt>
                <c:pt idx="3553">
                  <c:v>4.0738000000000003</c:v>
                </c:pt>
                <c:pt idx="3554">
                  <c:v>4.1300999999999997</c:v>
                </c:pt>
                <c:pt idx="3555">
                  <c:v>4.0720000000000001</c:v>
                </c:pt>
                <c:pt idx="3556">
                  <c:v>3.9529999999999998</c:v>
                </c:pt>
                <c:pt idx="3557">
                  <c:v>4.0182000000000002</c:v>
                </c:pt>
                <c:pt idx="3558">
                  <c:v>4.0548000000000002</c:v>
                </c:pt>
                <c:pt idx="3559">
                  <c:v>4.0298999999999996</c:v>
                </c:pt>
                <c:pt idx="3560">
                  <c:v>3.9687999999999999</c:v>
                </c:pt>
                <c:pt idx="3561">
                  <c:v>3.9937</c:v>
                </c:pt>
                <c:pt idx="3562">
                  <c:v>4.0110000000000001</c:v>
                </c:pt>
                <c:pt idx="3563">
                  <c:v>4.0861000000000001</c:v>
                </c:pt>
                <c:pt idx="3564">
                  <c:v>4.0803000000000003</c:v>
                </c:pt>
                <c:pt idx="3565">
                  <c:v>4.2553000000000001</c:v>
                </c:pt>
                <c:pt idx="3566">
                  <c:v>4.2416</c:v>
                </c:pt>
                <c:pt idx="3567">
                  <c:v>4.2709999999999999</c:v>
                </c:pt>
                <c:pt idx="3568">
                  <c:v>4.3773999999999997</c:v>
                </c:pt>
                <c:pt idx="3569">
                  <c:v>4.3794000000000004</c:v>
                </c:pt>
                <c:pt idx="3570">
                  <c:v>4.2454999999999998</c:v>
                </c:pt>
                <c:pt idx="3571">
                  <c:v>4.2572999999999999</c:v>
                </c:pt>
                <c:pt idx="3572">
                  <c:v>4.2416999999999998</c:v>
                </c:pt>
                <c:pt idx="3573">
                  <c:v>4.1502999999999997</c:v>
                </c:pt>
                <c:pt idx="3574">
                  <c:v>4.1833999999999998</c:v>
                </c:pt>
                <c:pt idx="3575">
                  <c:v>4.2592999999999996</c:v>
                </c:pt>
                <c:pt idx="3576">
                  <c:v>4.1679000000000004</c:v>
                </c:pt>
                <c:pt idx="3577">
                  <c:v>4.1332000000000004</c:v>
                </c:pt>
                <c:pt idx="3578">
                  <c:v>4.1256000000000004</c:v>
                </c:pt>
                <c:pt idx="3579">
                  <c:v>4.1816000000000004</c:v>
                </c:pt>
                <c:pt idx="3580">
                  <c:v>4.2126999999999999</c:v>
                </c:pt>
                <c:pt idx="3581">
                  <c:v>4.2573999999999996</c:v>
                </c:pt>
                <c:pt idx="3582">
                  <c:v>4.2378999999999998</c:v>
                </c:pt>
                <c:pt idx="3583">
                  <c:v>4.2302</c:v>
                </c:pt>
                <c:pt idx="3584">
                  <c:v>4.3159999999999998</c:v>
                </c:pt>
                <c:pt idx="3585">
                  <c:v>4.3513000000000002</c:v>
                </c:pt>
                <c:pt idx="3586">
                  <c:v>4.2671999999999999</c:v>
                </c:pt>
                <c:pt idx="3587">
                  <c:v>4.2302999999999997</c:v>
                </c:pt>
                <c:pt idx="3588">
                  <c:v>4.3650000000000002</c:v>
                </c:pt>
                <c:pt idx="3589">
                  <c:v>4.4023000000000003</c:v>
                </c:pt>
                <c:pt idx="3590">
                  <c:v>4.3787000000000003</c:v>
                </c:pt>
                <c:pt idx="3591">
                  <c:v>4.3845999999999998</c:v>
                </c:pt>
                <c:pt idx="3592">
                  <c:v>4.3315999999999999</c:v>
                </c:pt>
                <c:pt idx="3593">
                  <c:v>4.2458999999999998</c:v>
                </c:pt>
                <c:pt idx="3594">
                  <c:v>4.1840999999999999</c:v>
                </c:pt>
                <c:pt idx="3595">
                  <c:v>4.2286000000000001</c:v>
                </c:pt>
                <c:pt idx="3596">
                  <c:v>4.1592000000000002</c:v>
                </c:pt>
                <c:pt idx="3597">
                  <c:v>4.1516000000000002</c:v>
                </c:pt>
                <c:pt idx="3598">
                  <c:v>4.2363999999999997</c:v>
                </c:pt>
                <c:pt idx="3599">
                  <c:v>4.1421000000000001</c:v>
                </c:pt>
                <c:pt idx="3600">
                  <c:v>4.194</c:v>
                </c:pt>
                <c:pt idx="3601">
                  <c:v>4.2171000000000003</c:v>
                </c:pt>
                <c:pt idx="3602">
                  <c:v>4.2690000000000001</c:v>
                </c:pt>
                <c:pt idx="3603">
                  <c:v>4.3982999999999999</c:v>
                </c:pt>
                <c:pt idx="3604">
                  <c:v>4.4463999999999997</c:v>
                </c:pt>
                <c:pt idx="3605">
                  <c:v>4.4382999999999999</c:v>
                </c:pt>
                <c:pt idx="3606">
                  <c:v>4.4081000000000001</c:v>
                </c:pt>
                <c:pt idx="3607">
                  <c:v>4.3521999999999998</c:v>
                </c:pt>
                <c:pt idx="3608">
                  <c:v>4.2946999999999997</c:v>
                </c:pt>
                <c:pt idx="3609">
                  <c:v>4.3403</c:v>
                </c:pt>
                <c:pt idx="3610">
                  <c:v>4.2927</c:v>
                </c:pt>
                <c:pt idx="3611">
                  <c:v>4.3422000000000001</c:v>
                </c:pt>
                <c:pt idx="3612">
                  <c:v>4.2946</c:v>
                </c:pt>
                <c:pt idx="3613">
                  <c:v>4.1768000000000001</c:v>
                </c:pt>
                <c:pt idx="3614">
                  <c:v>4.2591999999999999</c:v>
                </c:pt>
                <c:pt idx="3615">
                  <c:v>4.2297000000000002</c:v>
                </c:pt>
                <c:pt idx="3616">
                  <c:v>4.3163</c:v>
                </c:pt>
                <c:pt idx="3617">
                  <c:v>4.2512999999999996</c:v>
                </c:pt>
                <c:pt idx="3618">
                  <c:v>4.3419999999999996</c:v>
                </c:pt>
                <c:pt idx="3619">
                  <c:v>4.3817000000000004</c:v>
                </c:pt>
                <c:pt idx="3620">
                  <c:v>4.3875999999999999</c:v>
                </c:pt>
                <c:pt idx="3621">
                  <c:v>4.4592999999999998</c:v>
                </c:pt>
                <c:pt idx="3622">
                  <c:v>4.3974000000000002</c:v>
                </c:pt>
                <c:pt idx="3623">
                  <c:v>4.3438999999999997</c:v>
                </c:pt>
                <c:pt idx="3624">
                  <c:v>4.2690000000000001</c:v>
                </c:pt>
                <c:pt idx="3625">
                  <c:v>4.2906000000000004</c:v>
                </c:pt>
                <c:pt idx="3626">
                  <c:v>4.2356999999999996</c:v>
                </c:pt>
                <c:pt idx="3627">
                  <c:v>4.2572999999999999</c:v>
                </c:pt>
                <c:pt idx="3628">
                  <c:v>4.1695000000000002</c:v>
                </c:pt>
                <c:pt idx="3629">
                  <c:v>4.1986999999999997</c:v>
                </c:pt>
                <c:pt idx="3630">
                  <c:v>3.9925999999999999</c:v>
                </c:pt>
                <c:pt idx="3631">
                  <c:v>3.9318</c:v>
                </c:pt>
                <c:pt idx="3632">
                  <c:v>3.9376000000000002</c:v>
                </c:pt>
                <c:pt idx="3633">
                  <c:v>4.0750999999999999</c:v>
                </c:pt>
                <c:pt idx="3634">
                  <c:v>4.0004999999999997</c:v>
                </c:pt>
                <c:pt idx="3635">
                  <c:v>4.0810000000000004</c:v>
                </c:pt>
                <c:pt idx="3636">
                  <c:v>4.1330999999999998</c:v>
                </c:pt>
                <c:pt idx="3637">
                  <c:v>4.2046999999999999</c:v>
                </c:pt>
                <c:pt idx="3638">
                  <c:v>4.2164000000000001</c:v>
                </c:pt>
                <c:pt idx="3639">
                  <c:v>4.1601999999999997</c:v>
                </c:pt>
                <c:pt idx="3640">
                  <c:v>4.1622000000000003</c:v>
                </c:pt>
                <c:pt idx="3641">
                  <c:v>4.1776999999999997</c:v>
                </c:pt>
                <c:pt idx="3642">
                  <c:v>4.2748999999999997</c:v>
                </c:pt>
                <c:pt idx="3643">
                  <c:v>4.2671000000000001</c:v>
                </c:pt>
                <c:pt idx="3644">
                  <c:v>4.2515999999999998</c:v>
                </c:pt>
                <c:pt idx="3645">
                  <c:v>4.3140999999999998</c:v>
                </c:pt>
                <c:pt idx="3646">
                  <c:v>4.2710999999999997</c:v>
                </c:pt>
                <c:pt idx="3647">
                  <c:v>4.3552</c:v>
                </c:pt>
                <c:pt idx="3648">
                  <c:v>4.4261999999999997</c:v>
                </c:pt>
                <c:pt idx="3649">
                  <c:v>4.3474000000000004</c:v>
                </c:pt>
                <c:pt idx="3650">
                  <c:v>4.5034000000000001</c:v>
                </c:pt>
                <c:pt idx="3651">
                  <c:v>4.5933000000000002</c:v>
                </c:pt>
                <c:pt idx="3652">
                  <c:v>4.5993000000000004</c:v>
                </c:pt>
                <c:pt idx="3653">
                  <c:v>4.4635999999999996</c:v>
                </c:pt>
                <c:pt idx="3654">
                  <c:v>4.4141000000000004</c:v>
                </c:pt>
                <c:pt idx="3655">
                  <c:v>4.5349000000000004</c:v>
                </c:pt>
                <c:pt idx="3656">
                  <c:v>4.4733000000000001</c:v>
                </c:pt>
                <c:pt idx="3657">
                  <c:v>4.5248999999999997</c:v>
                </c:pt>
                <c:pt idx="3658">
                  <c:v>4.4732000000000003</c:v>
                </c:pt>
                <c:pt idx="3659">
                  <c:v>4.4751000000000003</c:v>
                </c:pt>
                <c:pt idx="3660">
                  <c:v>4.4355000000000002</c:v>
                </c:pt>
                <c:pt idx="3661">
                  <c:v>4.3609</c:v>
                </c:pt>
                <c:pt idx="3662">
                  <c:v>4.4572000000000003</c:v>
                </c:pt>
                <c:pt idx="3663">
                  <c:v>4.5285000000000002</c:v>
                </c:pt>
                <c:pt idx="3664">
                  <c:v>4.4886999999999997</c:v>
                </c:pt>
                <c:pt idx="3665">
                  <c:v>4.5602</c:v>
                </c:pt>
                <c:pt idx="3666">
                  <c:v>4.4256000000000002</c:v>
                </c:pt>
                <c:pt idx="3667">
                  <c:v>4.3529999999999998</c:v>
                </c:pt>
                <c:pt idx="3668">
                  <c:v>4.2694000000000001</c:v>
                </c:pt>
                <c:pt idx="3669">
                  <c:v>4.2168000000000001</c:v>
                </c:pt>
                <c:pt idx="3670">
                  <c:v>4.2674000000000003</c:v>
                </c:pt>
                <c:pt idx="3671">
                  <c:v>4.3898999999999999</c:v>
                </c:pt>
                <c:pt idx="3672">
                  <c:v>4.2832999999999997</c:v>
                </c:pt>
                <c:pt idx="3673">
                  <c:v>4.3834</c:v>
                </c:pt>
                <c:pt idx="3674">
                  <c:v>4.4055</c:v>
                </c:pt>
                <c:pt idx="3675">
                  <c:v>4.3070000000000004</c:v>
                </c:pt>
                <c:pt idx="3676">
                  <c:v>4.4381000000000004</c:v>
                </c:pt>
                <c:pt idx="3677">
                  <c:v>4.2801999999999998</c:v>
                </c:pt>
                <c:pt idx="3678">
                  <c:v>4.1749999999999998</c:v>
                </c:pt>
                <c:pt idx="3679">
                  <c:v>4.1646000000000001</c:v>
                </c:pt>
                <c:pt idx="3680">
                  <c:v>4.1083999999999996</c:v>
                </c:pt>
                <c:pt idx="3681">
                  <c:v>4.1223000000000001</c:v>
                </c:pt>
                <c:pt idx="3682">
                  <c:v>4.2104999999999997</c:v>
                </c:pt>
                <c:pt idx="3683">
                  <c:v>3.9988999999999999</c:v>
                </c:pt>
                <c:pt idx="3684">
                  <c:v>3.92</c:v>
                </c:pt>
                <c:pt idx="3685">
                  <c:v>3.9180000000000001</c:v>
                </c:pt>
                <c:pt idx="3686">
                  <c:v>3.9807000000000001</c:v>
                </c:pt>
                <c:pt idx="3687">
                  <c:v>3.7240000000000002</c:v>
                </c:pt>
                <c:pt idx="3688">
                  <c:v>3.6265000000000001</c:v>
                </c:pt>
                <c:pt idx="3689">
                  <c:v>3.6549999999999998</c:v>
                </c:pt>
                <c:pt idx="3690">
                  <c:v>3.6798000000000002</c:v>
                </c:pt>
                <c:pt idx="3691">
                  <c:v>3.7143000000000002</c:v>
                </c:pt>
                <c:pt idx="3692">
                  <c:v>3.7315</c:v>
                </c:pt>
                <c:pt idx="3693">
                  <c:v>3.6606999999999998</c:v>
                </c:pt>
                <c:pt idx="3694">
                  <c:v>3.5358000000000001</c:v>
                </c:pt>
                <c:pt idx="3695">
                  <c:v>3.5470999999999999</c:v>
                </c:pt>
                <c:pt idx="3696">
                  <c:v>3.5133000000000001</c:v>
                </c:pt>
                <c:pt idx="3697">
                  <c:v>3.5415000000000001</c:v>
                </c:pt>
                <c:pt idx="3698">
                  <c:v>3.5415999999999999</c:v>
                </c:pt>
                <c:pt idx="3699">
                  <c:v>3.4035000000000002</c:v>
                </c:pt>
                <c:pt idx="3700">
                  <c:v>3.2488999999999999</c:v>
                </c:pt>
                <c:pt idx="3701">
                  <c:v>3.3113000000000001</c:v>
                </c:pt>
                <c:pt idx="3702">
                  <c:v>3.3647999999999998</c:v>
                </c:pt>
                <c:pt idx="3703">
                  <c:v>3.3374000000000001</c:v>
                </c:pt>
                <c:pt idx="3704">
                  <c:v>3.3614000000000002</c:v>
                </c:pt>
                <c:pt idx="3705">
                  <c:v>3.2605</c:v>
                </c:pt>
                <c:pt idx="3706">
                  <c:v>3.1716000000000002</c:v>
                </c:pt>
                <c:pt idx="3707">
                  <c:v>3.1120999999999999</c:v>
                </c:pt>
                <c:pt idx="3708">
                  <c:v>3.1629999999999998</c:v>
                </c:pt>
                <c:pt idx="3709">
                  <c:v>3.2101000000000002</c:v>
                </c:pt>
                <c:pt idx="3710">
                  <c:v>3.1903000000000001</c:v>
                </c:pt>
                <c:pt idx="3711">
                  <c:v>3.2757999999999998</c:v>
                </c:pt>
                <c:pt idx="3712">
                  <c:v>3.351</c:v>
                </c:pt>
                <c:pt idx="3713">
                  <c:v>3.3420000000000001</c:v>
                </c:pt>
                <c:pt idx="3714">
                  <c:v>3.2927</c:v>
                </c:pt>
                <c:pt idx="3715">
                  <c:v>3.3292999999999999</c:v>
                </c:pt>
                <c:pt idx="3716">
                  <c:v>3.4085000000000001</c:v>
                </c:pt>
                <c:pt idx="3717">
                  <c:v>3.3698999999999999</c:v>
                </c:pt>
                <c:pt idx="3718">
                  <c:v>3.3351999999999999</c:v>
                </c:pt>
                <c:pt idx="3719">
                  <c:v>3.4235000000000002</c:v>
                </c:pt>
                <c:pt idx="3720">
                  <c:v>3.4106000000000001</c:v>
                </c:pt>
                <c:pt idx="3721">
                  <c:v>3.3353999999999999</c:v>
                </c:pt>
                <c:pt idx="3722">
                  <c:v>3.3138000000000001</c:v>
                </c:pt>
                <c:pt idx="3723">
                  <c:v>3.3963000000000001</c:v>
                </c:pt>
                <c:pt idx="3724">
                  <c:v>3.3542000000000001</c:v>
                </c:pt>
                <c:pt idx="3725">
                  <c:v>3.4849999999999999</c:v>
                </c:pt>
                <c:pt idx="3726">
                  <c:v>3.4184999999999999</c:v>
                </c:pt>
                <c:pt idx="3727">
                  <c:v>3.5297000000000001</c:v>
                </c:pt>
                <c:pt idx="3728">
                  <c:v>3.5204</c:v>
                </c:pt>
                <c:pt idx="3729">
                  <c:v>3.6025</c:v>
                </c:pt>
                <c:pt idx="3730">
                  <c:v>3.6419000000000001</c:v>
                </c:pt>
                <c:pt idx="3731">
                  <c:v>3.6796000000000002</c:v>
                </c:pt>
                <c:pt idx="3732">
                  <c:v>3.6806999999999999</c:v>
                </c:pt>
                <c:pt idx="3733">
                  <c:v>3.6749999999999998</c:v>
                </c:pt>
                <c:pt idx="3734">
                  <c:v>3.7839</c:v>
                </c:pt>
                <c:pt idx="3735">
                  <c:v>3.8841000000000001</c:v>
                </c:pt>
                <c:pt idx="3736">
                  <c:v>3.919</c:v>
                </c:pt>
                <c:pt idx="3737">
                  <c:v>3.8397000000000001</c:v>
                </c:pt>
                <c:pt idx="3738">
                  <c:v>3.8359000000000001</c:v>
                </c:pt>
                <c:pt idx="3739">
                  <c:v>3.9266999999999999</c:v>
                </c:pt>
                <c:pt idx="3740">
                  <c:v>3.9015</c:v>
                </c:pt>
                <c:pt idx="3741">
                  <c:v>3.8879999999999999</c:v>
                </c:pt>
                <c:pt idx="3742">
                  <c:v>3.9188999999999998</c:v>
                </c:pt>
                <c:pt idx="3743">
                  <c:v>3.9752999999999998</c:v>
                </c:pt>
                <c:pt idx="3744">
                  <c:v>3.9636</c:v>
                </c:pt>
                <c:pt idx="3745">
                  <c:v>3.9811000000000001</c:v>
                </c:pt>
                <c:pt idx="3746">
                  <c:v>3.9558</c:v>
                </c:pt>
                <c:pt idx="3747">
                  <c:v>3.9382000000000001</c:v>
                </c:pt>
                <c:pt idx="3748">
                  <c:v>3.9847999999999999</c:v>
                </c:pt>
                <c:pt idx="3749">
                  <c:v>4.0140000000000002</c:v>
                </c:pt>
                <c:pt idx="3750">
                  <c:v>3.9712000000000001</c:v>
                </c:pt>
                <c:pt idx="3751">
                  <c:v>3.9420999999999999</c:v>
                </c:pt>
                <c:pt idx="3752">
                  <c:v>3.8957000000000002</c:v>
                </c:pt>
                <c:pt idx="3753">
                  <c:v>3.9323999999999999</c:v>
                </c:pt>
                <c:pt idx="3754">
                  <c:v>3.9769000000000001</c:v>
                </c:pt>
                <c:pt idx="3755">
                  <c:v>3.9517000000000002</c:v>
                </c:pt>
                <c:pt idx="3756">
                  <c:v>3.9091999999999998</c:v>
                </c:pt>
                <c:pt idx="3757">
                  <c:v>3.9285000000000001</c:v>
                </c:pt>
                <c:pt idx="3758">
                  <c:v>3.8094999999999999</c:v>
                </c:pt>
                <c:pt idx="3759">
                  <c:v>3.7959999999999998</c:v>
                </c:pt>
                <c:pt idx="3760">
                  <c:v>3.8976000000000002</c:v>
                </c:pt>
                <c:pt idx="3761">
                  <c:v>3.9226000000000001</c:v>
                </c:pt>
                <c:pt idx="3762">
                  <c:v>3.9283999999999999</c:v>
                </c:pt>
                <c:pt idx="3763">
                  <c:v>3.9419</c:v>
                </c:pt>
                <c:pt idx="3764">
                  <c:v>3.9651000000000001</c:v>
                </c:pt>
                <c:pt idx="3765">
                  <c:v>4.1031000000000004</c:v>
                </c:pt>
                <c:pt idx="3766">
                  <c:v>3.9533999999999998</c:v>
                </c:pt>
                <c:pt idx="3767">
                  <c:v>3.9843000000000002</c:v>
                </c:pt>
                <c:pt idx="3768">
                  <c:v>3.9053</c:v>
                </c:pt>
                <c:pt idx="3769">
                  <c:v>3.8384</c:v>
                </c:pt>
                <c:pt idx="3770">
                  <c:v>3.7002000000000002</c:v>
                </c:pt>
                <c:pt idx="3771">
                  <c:v>3.7456</c:v>
                </c:pt>
                <c:pt idx="3772">
                  <c:v>3.5808</c:v>
                </c:pt>
                <c:pt idx="3773">
                  <c:v>3.5809000000000002</c:v>
                </c:pt>
                <c:pt idx="3774">
                  <c:v>3.5606</c:v>
                </c:pt>
                <c:pt idx="3775">
                  <c:v>3.6406000000000001</c:v>
                </c:pt>
                <c:pt idx="3776">
                  <c:v>3.6558000000000002</c:v>
                </c:pt>
                <c:pt idx="3777">
                  <c:v>3.6278000000000001</c:v>
                </c:pt>
                <c:pt idx="3778">
                  <c:v>3.6465000000000001</c:v>
                </c:pt>
                <c:pt idx="3779">
                  <c:v>3.6728000000000001</c:v>
                </c:pt>
                <c:pt idx="3780">
                  <c:v>3.6897000000000002</c:v>
                </c:pt>
                <c:pt idx="3781">
                  <c:v>3.7366999999999999</c:v>
                </c:pt>
                <c:pt idx="3782">
                  <c:v>3.7650000000000001</c:v>
                </c:pt>
                <c:pt idx="3783">
                  <c:v>3.8197999999999999</c:v>
                </c:pt>
                <c:pt idx="3784">
                  <c:v>3.8445</c:v>
                </c:pt>
                <c:pt idx="3785">
                  <c:v>3.8881999999999999</c:v>
                </c:pt>
                <c:pt idx="3786">
                  <c:v>3.8673000000000002</c:v>
                </c:pt>
                <c:pt idx="3787">
                  <c:v>3.8824999999999998</c:v>
                </c:pt>
                <c:pt idx="3788">
                  <c:v>3.9493999999999998</c:v>
                </c:pt>
                <c:pt idx="3789">
                  <c:v>3.9609999999999999</c:v>
                </c:pt>
                <c:pt idx="3790">
                  <c:v>3.8769</c:v>
                </c:pt>
                <c:pt idx="3791">
                  <c:v>3.9081000000000001</c:v>
                </c:pt>
                <c:pt idx="3792">
                  <c:v>3.9565999999999999</c:v>
                </c:pt>
                <c:pt idx="3793">
                  <c:v>3.9643000000000002</c:v>
                </c:pt>
                <c:pt idx="3794">
                  <c:v>3.9293999999999998</c:v>
                </c:pt>
                <c:pt idx="3795">
                  <c:v>3.9449999999999998</c:v>
                </c:pt>
                <c:pt idx="3796">
                  <c:v>3.9954999999999998</c:v>
                </c:pt>
                <c:pt idx="3797">
                  <c:v>3.9199000000000002</c:v>
                </c:pt>
                <c:pt idx="3798">
                  <c:v>3.9916</c:v>
                </c:pt>
                <c:pt idx="3799">
                  <c:v>3.9624999999999999</c:v>
                </c:pt>
                <c:pt idx="3800">
                  <c:v>3.9605999999999999</c:v>
                </c:pt>
                <c:pt idx="3801">
                  <c:v>4.0208000000000004</c:v>
                </c:pt>
                <c:pt idx="3802">
                  <c:v>3.9683000000000002</c:v>
                </c:pt>
                <c:pt idx="3803">
                  <c:v>3.9624999999999999</c:v>
                </c:pt>
                <c:pt idx="3804">
                  <c:v>3.9278</c:v>
                </c:pt>
                <c:pt idx="3805">
                  <c:v>3.9355000000000002</c:v>
                </c:pt>
                <c:pt idx="3806">
                  <c:v>3.9144000000000001</c:v>
                </c:pt>
                <c:pt idx="3807">
                  <c:v>3.9702999999999999</c:v>
                </c:pt>
                <c:pt idx="3808">
                  <c:v>4.0091000000000001</c:v>
                </c:pt>
                <c:pt idx="3809">
                  <c:v>4.0773000000000001</c:v>
                </c:pt>
                <c:pt idx="3810">
                  <c:v>4.0597000000000003</c:v>
                </c:pt>
                <c:pt idx="3811">
                  <c:v>4.0772000000000004</c:v>
                </c:pt>
                <c:pt idx="3812">
                  <c:v>4.1201999999999996</c:v>
                </c:pt>
                <c:pt idx="3813">
                  <c:v>4.1319999999999997</c:v>
                </c:pt>
                <c:pt idx="3814">
                  <c:v>4.1790000000000003</c:v>
                </c:pt>
                <c:pt idx="3815">
                  <c:v>4.0168999999999997</c:v>
                </c:pt>
                <c:pt idx="3816">
                  <c:v>4.0053000000000001</c:v>
                </c:pt>
                <c:pt idx="3817">
                  <c:v>4.0518000000000001</c:v>
                </c:pt>
                <c:pt idx="3818">
                  <c:v>4.0168999999999997</c:v>
                </c:pt>
                <c:pt idx="3819">
                  <c:v>4.0305</c:v>
                </c:pt>
                <c:pt idx="3820">
                  <c:v>3.8159999999999998</c:v>
                </c:pt>
                <c:pt idx="3821">
                  <c:v>3.7949000000000002</c:v>
                </c:pt>
                <c:pt idx="3822">
                  <c:v>3.8083</c:v>
                </c:pt>
                <c:pt idx="3823">
                  <c:v>3.9016000000000002</c:v>
                </c:pt>
                <c:pt idx="3824">
                  <c:v>3.9342000000000001</c:v>
                </c:pt>
                <c:pt idx="3825">
                  <c:v>3.9706999999999999</c:v>
                </c:pt>
                <c:pt idx="3826">
                  <c:v>3.9573</c:v>
                </c:pt>
                <c:pt idx="3827">
                  <c:v>3.9382000000000001</c:v>
                </c:pt>
                <c:pt idx="3828">
                  <c:v>4.0343</c:v>
                </c:pt>
                <c:pt idx="3829">
                  <c:v>4.1235999999999997</c:v>
                </c:pt>
                <c:pt idx="3830">
                  <c:v>4.1586999999999996</c:v>
                </c:pt>
                <c:pt idx="3831">
                  <c:v>4.0671999999999997</c:v>
                </c:pt>
                <c:pt idx="3832">
                  <c:v>4.0228000000000002</c:v>
                </c:pt>
                <c:pt idx="3833">
                  <c:v>4.0228000000000002</c:v>
                </c:pt>
                <c:pt idx="3834">
                  <c:v>4.0458999999999996</c:v>
                </c:pt>
                <c:pt idx="3835">
                  <c:v>4.0343999999999998</c:v>
                </c:pt>
                <c:pt idx="3836">
                  <c:v>4.0827</c:v>
                </c:pt>
                <c:pt idx="3837">
                  <c:v>4.1369999999999996</c:v>
                </c:pt>
                <c:pt idx="3838">
                  <c:v>4.1505999999999998</c:v>
                </c:pt>
                <c:pt idx="3839">
                  <c:v>4.2012999999999998</c:v>
                </c:pt>
                <c:pt idx="3840">
                  <c:v>4.2286999999999999</c:v>
                </c:pt>
                <c:pt idx="3841">
                  <c:v>4.2051999999999996</c:v>
                </c:pt>
                <c:pt idx="3842">
                  <c:v>4.258</c:v>
                </c:pt>
                <c:pt idx="3843">
                  <c:v>4.0651999999999999</c:v>
                </c:pt>
                <c:pt idx="3844">
                  <c:v>4.1737000000000002</c:v>
                </c:pt>
                <c:pt idx="3845">
                  <c:v>4.1776</c:v>
                </c:pt>
                <c:pt idx="3846">
                  <c:v>4.1521999999999997</c:v>
                </c:pt>
                <c:pt idx="3847">
                  <c:v>4.0575000000000001</c:v>
                </c:pt>
                <c:pt idx="3848">
                  <c:v>3.9769999999999999</c:v>
                </c:pt>
                <c:pt idx="3849">
                  <c:v>3.9961000000000002</c:v>
                </c:pt>
                <c:pt idx="3850">
                  <c:v>4.0286999999999997</c:v>
                </c:pt>
                <c:pt idx="3851">
                  <c:v>4.0556000000000001</c:v>
                </c:pt>
                <c:pt idx="3852">
                  <c:v>3.8388</c:v>
                </c:pt>
                <c:pt idx="3853">
                  <c:v>3.8481999999999998</c:v>
                </c:pt>
                <c:pt idx="3854">
                  <c:v>3.8557999999999999</c:v>
                </c:pt>
                <c:pt idx="3855">
                  <c:v>3.8915999999999999</c:v>
                </c:pt>
                <c:pt idx="3856">
                  <c:v>4.0330000000000004</c:v>
                </c:pt>
                <c:pt idx="3857">
                  <c:v>4.0696000000000003</c:v>
                </c:pt>
                <c:pt idx="3858">
                  <c:v>4.0427</c:v>
                </c:pt>
                <c:pt idx="3859">
                  <c:v>4.0045000000000002</c:v>
                </c:pt>
                <c:pt idx="3860">
                  <c:v>3.8925000000000001</c:v>
                </c:pt>
                <c:pt idx="3861">
                  <c:v>3.9609999999999999</c:v>
                </c:pt>
                <c:pt idx="3862">
                  <c:v>3.9382000000000001</c:v>
                </c:pt>
                <c:pt idx="3863">
                  <c:v>4.0854999999999997</c:v>
                </c:pt>
                <c:pt idx="3864">
                  <c:v>4.0914000000000001</c:v>
                </c:pt>
                <c:pt idx="3865">
                  <c:v>4.1147</c:v>
                </c:pt>
                <c:pt idx="3866">
                  <c:v>4.2309999999999999</c:v>
                </c:pt>
                <c:pt idx="3867">
                  <c:v>4.2584</c:v>
                </c:pt>
                <c:pt idx="3868">
                  <c:v>4.2510000000000003</c:v>
                </c:pt>
                <c:pt idx="3869">
                  <c:v>4.1052999999999997</c:v>
                </c:pt>
                <c:pt idx="3870">
                  <c:v>4.2001999999999997</c:v>
                </c:pt>
                <c:pt idx="3871">
                  <c:v>4.048</c:v>
                </c:pt>
                <c:pt idx="3872">
                  <c:v>3.9927000000000001</c:v>
                </c:pt>
                <c:pt idx="3873">
                  <c:v>3.7782</c:v>
                </c:pt>
                <c:pt idx="3874">
                  <c:v>3.6566000000000001</c:v>
                </c:pt>
                <c:pt idx="3875">
                  <c:v>3.5670000000000002</c:v>
                </c:pt>
                <c:pt idx="3876">
                  <c:v>3.6331000000000002</c:v>
                </c:pt>
                <c:pt idx="3877">
                  <c:v>3.6131000000000002</c:v>
                </c:pt>
                <c:pt idx="3878">
                  <c:v>3.6646000000000001</c:v>
                </c:pt>
                <c:pt idx="3879">
                  <c:v>3.6835</c:v>
                </c:pt>
                <c:pt idx="3880">
                  <c:v>3.6671</c:v>
                </c:pt>
                <c:pt idx="3881">
                  <c:v>3.7151999999999998</c:v>
                </c:pt>
                <c:pt idx="3882">
                  <c:v>3.5941999999999998</c:v>
                </c:pt>
                <c:pt idx="3883">
                  <c:v>3.6583999999999999</c:v>
                </c:pt>
                <c:pt idx="3884">
                  <c:v>3.7639999999999998</c:v>
                </c:pt>
                <c:pt idx="3885">
                  <c:v>3.7475000000000001</c:v>
                </c:pt>
                <c:pt idx="3886">
                  <c:v>3.6446000000000001</c:v>
                </c:pt>
                <c:pt idx="3887">
                  <c:v>3.6943000000000001</c:v>
                </c:pt>
                <c:pt idx="3888">
                  <c:v>3.7850000000000001</c:v>
                </c:pt>
                <c:pt idx="3889">
                  <c:v>3.7761</c:v>
                </c:pt>
                <c:pt idx="3890">
                  <c:v>3.8412999999999999</c:v>
                </c:pt>
                <c:pt idx="3891">
                  <c:v>3.8172000000000001</c:v>
                </c:pt>
                <c:pt idx="3892">
                  <c:v>3.9125999999999999</c:v>
                </c:pt>
                <c:pt idx="3893">
                  <c:v>3.9051999999999998</c:v>
                </c:pt>
                <c:pt idx="3894">
                  <c:v>3.96</c:v>
                </c:pt>
                <c:pt idx="3895">
                  <c:v>4.0583999999999998</c:v>
                </c:pt>
                <c:pt idx="3896">
                  <c:v>3.9941</c:v>
                </c:pt>
                <c:pt idx="3897">
                  <c:v>4.0585000000000004</c:v>
                </c:pt>
                <c:pt idx="3898">
                  <c:v>4.0113000000000003</c:v>
                </c:pt>
                <c:pt idx="3899">
                  <c:v>3.9249999999999998</c:v>
                </c:pt>
                <c:pt idx="3900">
                  <c:v>3.9607999999999999</c:v>
                </c:pt>
                <c:pt idx="3901">
                  <c:v>3.9626999999999999</c:v>
                </c:pt>
                <c:pt idx="3902">
                  <c:v>4.1409000000000002</c:v>
                </c:pt>
                <c:pt idx="3903">
                  <c:v>4.1374000000000004</c:v>
                </c:pt>
                <c:pt idx="3904">
                  <c:v>4.2121000000000004</c:v>
                </c:pt>
                <c:pt idx="3905">
                  <c:v>4.2816000000000001</c:v>
                </c:pt>
                <c:pt idx="3906">
                  <c:v>4.2237</c:v>
                </c:pt>
                <c:pt idx="3907">
                  <c:v>4.2333999999999996</c:v>
                </c:pt>
                <c:pt idx="3908">
                  <c:v>4.3166000000000002</c:v>
                </c:pt>
                <c:pt idx="3909">
                  <c:v>4.1970999999999998</c:v>
                </c:pt>
                <c:pt idx="3910">
                  <c:v>4.1475</c:v>
                </c:pt>
                <c:pt idx="3911">
                  <c:v>4.2838000000000003</c:v>
                </c:pt>
                <c:pt idx="3912">
                  <c:v>4.3243999999999998</c:v>
                </c:pt>
                <c:pt idx="3913">
                  <c:v>4.1802000000000001</c:v>
                </c:pt>
                <c:pt idx="3914">
                  <c:v>4.1193999999999997</c:v>
                </c:pt>
                <c:pt idx="3915">
                  <c:v>4.0852000000000004</c:v>
                </c:pt>
                <c:pt idx="3916">
                  <c:v>4.2149999999999999</c:v>
                </c:pt>
                <c:pt idx="3917">
                  <c:v>4.2549999999999999</c:v>
                </c:pt>
                <c:pt idx="3918">
                  <c:v>4.3944999999999999</c:v>
                </c:pt>
                <c:pt idx="3919">
                  <c:v>4.3037999999999998</c:v>
                </c:pt>
                <c:pt idx="3920">
                  <c:v>4.3315000000000001</c:v>
                </c:pt>
                <c:pt idx="3921">
                  <c:v>4.2081999999999997</c:v>
                </c:pt>
                <c:pt idx="3922">
                  <c:v>4.2904</c:v>
                </c:pt>
                <c:pt idx="3923">
                  <c:v>4.3893000000000004</c:v>
                </c:pt>
                <c:pt idx="3924">
                  <c:v>4.4588000000000001</c:v>
                </c:pt>
                <c:pt idx="3925">
                  <c:v>4.585</c:v>
                </c:pt>
                <c:pt idx="3926">
                  <c:v>4.5609000000000002</c:v>
                </c:pt>
                <c:pt idx="3927">
                  <c:v>4.3817000000000004</c:v>
                </c:pt>
                <c:pt idx="3928">
                  <c:v>4.3800999999999997</c:v>
                </c:pt>
                <c:pt idx="3929">
                  <c:v>4.4851999999999999</c:v>
                </c:pt>
                <c:pt idx="3930">
                  <c:v>4.4058999999999999</c:v>
                </c:pt>
                <c:pt idx="3931">
                  <c:v>4.4436999999999998</c:v>
                </c:pt>
                <c:pt idx="3932">
                  <c:v>4.5194000000000001</c:v>
                </c:pt>
                <c:pt idx="3933">
                  <c:v>4.6056999999999997</c:v>
                </c:pt>
                <c:pt idx="3934">
                  <c:v>4.6825000000000001</c:v>
                </c:pt>
                <c:pt idx="3935">
                  <c:v>4.6805000000000003</c:v>
                </c:pt>
                <c:pt idx="3936">
                  <c:v>4.6260000000000003</c:v>
                </c:pt>
                <c:pt idx="3937">
                  <c:v>4.5717999999999996</c:v>
                </c:pt>
                <c:pt idx="3938">
                  <c:v>4.6361999999999997</c:v>
                </c:pt>
                <c:pt idx="3939">
                  <c:v>4.6120999999999999</c:v>
                </c:pt>
                <c:pt idx="3940">
                  <c:v>4.7252000000000001</c:v>
                </c:pt>
                <c:pt idx="3941">
                  <c:v>4.7945000000000002</c:v>
                </c:pt>
                <c:pt idx="3942">
                  <c:v>4.8559999999999999</c:v>
                </c:pt>
                <c:pt idx="3943">
                  <c:v>4.7638999999999996</c:v>
                </c:pt>
                <c:pt idx="3944">
                  <c:v>4.7253999999999996</c:v>
                </c:pt>
                <c:pt idx="3945">
                  <c:v>4.7801999999999998</c:v>
                </c:pt>
                <c:pt idx="3946">
                  <c:v>4.7965</c:v>
                </c:pt>
                <c:pt idx="3947">
                  <c:v>4.8209999999999997</c:v>
                </c:pt>
                <c:pt idx="3948">
                  <c:v>4.7416999999999998</c:v>
                </c:pt>
                <c:pt idx="3949">
                  <c:v>4.8170000000000002</c:v>
                </c:pt>
                <c:pt idx="3950">
                  <c:v>4.8272000000000004</c:v>
                </c:pt>
                <c:pt idx="3951">
                  <c:v>4.7660999999999998</c:v>
                </c:pt>
                <c:pt idx="3952">
                  <c:v>4.7885</c:v>
                </c:pt>
                <c:pt idx="3953">
                  <c:v>4.7256999999999998</c:v>
                </c:pt>
                <c:pt idx="3954">
                  <c:v>4.8333000000000004</c:v>
                </c:pt>
                <c:pt idx="3955">
                  <c:v>4.8434999999999997</c:v>
                </c:pt>
                <c:pt idx="3956">
                  <c:v>4.7967000000000004</c:v>
                </c:pt>
                <c:pt idx="3957">
                  <c:v>4.8986999999999998</c:v>
                </c:pt>
                <c:pt idx="3958">
                  <c:v>4.9623999999999997</c:v>
                </c:pt>
                <c:pt idx="3959">
                  <c:v>4.9726999999999997</c:v>
                </c:pt>
                <c:pt idx="3960">
                  <c:v>5.0263999999999998</c:v>
                </c:pt>
                <c:pt idx="3961">
                  <c:v>5.0658000000000003</c:v>
                </c:pt>
                <c:pt idx="3962">
                  <c:v>4.9745999999999997</c:v>
                </c:pt>
                <c:pt idx="3963">
                  <c:v>5.0468999999999999</c:v>
                </c:pt>
                <c:pt idx="3964">
                  <c:v>5.0262000000000002</c:v>
                </c:pt>
                <c:pt idx="3965">
                  <c:v>4.9972000000000003</c:v>
                </c:pt>
                <c:pt idx="3966">
                  <c:v>5.0427</c:v>
                </c:pt>
                <c:pt idx="3967">
                  <c:v>5.0198</c:v>
                </c:pt>
                <c:pt idx="3968">
                  <c:v>5.0610999999999997</c:v>
                </c:pt>
                <c:pt idx="3969">
                  <c:v>5.1276999999999999</c:v>
                </c:pt>
                <c:pt idx="3970">
                  <c:v>5.1443000000000003</c:v>
                </c:pt>
                <c:pt idx="3971">
                  <c:v>5.1482000000000001</c:v>
                </c:pt>
                <c:pt idx="3972">
                  <c:v>5.1127000000000002</c:v>
                </c:pt>
                <c:pt idx="3973">
                  <c:v>5.1481000000000003</c:v>
                </c:pt>
                <c:pt idx="3974">
                  <c:v>5.1981999999999999</c:v>
                </c:pt>
                <c:pt idx="3975">
                  <c:v>5.2506000000000004</c:v>
                </c:pt>
                <c:pt idx="3976">
                  <c:v>5.1665000000000001</c:v>
                </c:pt>
                <c:pt idx="3977">
                  <c:v>5.2439999999999998</c:v>
                </c:pt>
                <c:pt idx="3978">
                  <c:v>5.2755000000000001</c:v>
                </c:pt>
                <c:pt idx="3979">
                  <c:v>5.2206999999999999</c:v>
                </c:pt>
                <c:pt idx="3980">
                  <c:v>5.1162999999999998</c:v>
                </c:pt>
                <c:pt idx="3981">
                  <c:v>5.1619000000000002</c:v>
                </c:pt>
                <c:pt idx="3982">
                  <c:v>5.2161999999999997</c:v>
                </c:pt>
                <c:pt idx="3983">
                  <c:v>5.0540000000000003</c:v>
                </c:pt>
                <c:pt idx="3984">
                  <c:v>5.0643000000000002</c:v>
                </c:pt>
                <c:pt idx="3985">
                  <c:v>5.0540000000000003</c:v>
                </c:pt>
                <c:pt idx="3986">
                  <c:v>5.0930999999999997</c:v>
                </c:pt>
                <c:pt idx="3987">
                  <c:v>5.0579000000000001</c:v>
                </c:pt>
                <c:pt idx="3988">
                  <c:v>5.0846999999999998</c:v>
                </c:pt>
                <c:pt idx="3989">
                  <c:v>5.1197999999999997</c:v>
                </c:pt>
                <c:pt idx="3990">
                  <c:v>5.0537000000000001</c:v>
                </c:pt>
                <c:pt idx="3991">
                  <c:v>5.0928000000000004</c:v>
                </c:pt>
                <c:pt idx="3992">
                  <c:v>5.1113</c:v>
                </c:pt>
                <c:pt idx="3993">
                  <c:v>5.1609999999999996</c:v>
                </c:pt>
                <c:pt idx="3994">
                  <c:v>5.1755000000000004</c:v>
                </c:pt>
                <c:pt idx="3995">
                  <c:v>5.1962000000000002</c:v>
                </c:pt>
                <c:pt idx="3996">
                  <c:v>5.1980000000000004</c:v>
                </c:pt>
                <c:pt idx="3997">
                  <c:v>5.2329999999999997</c:v>
                </c:pt>
                <c:pt idx="3998">
                  <c:v>5.1920000000000002</c:v>
                </c:pt>
                <c:pt idx="3999">
                  <c:v>5.1379999999999999</c:v>
                </c:pt>
                <c:pt idx="4000">
                  <c:v>5.1559999999999997</c:v>
                </c:pt>
                <c:pt idx="4001">
                  <c:v>5.2060000000000004</c:v>
                </c:pt>
                <c:pt idx="4002">
                  <c:v>5.2329999999999997</c:v>
                </c:pt>
                <c:pt idx="4003">
                  <c:v>5.202</c:v>
                </c:pt>
                <c:pt idx="4004">
                  <c:v>5.2619999999999996</c:v>
                </c:pt>
                <c:pt idx="4005">
                  <c:v>5.2060000000000004</c:v>
                </c:pt>
                <c:pt idx="4006">
                  <c:v>5.258</c:v>
                </c:pt>
                <c:pt idx="4007">
                  <c:v>5.2779999999999996</c:v>
                </c:pt>
                <c:pt idx="4008">
                  <c:v>5.3410000000000002</c:v>
                </c:pt>
                <c:pt idx="4009">
                  <c:v>5.4260000000000002</c:v>
                </c:pt>
                <c:pt idx="4010">
                  <c:v>5.4</c:v>
                </c:pt>
                <c:pt idx="4011">
                  <c:v>5.3410000000000002</c:v>
                </c:pt>
                <c:pt idx="4012">
                  <c:v>5.3449999999999998</c:v>
                </c:pt>
                <c:pt idx="4013">
                  <c:v>5.4080000000000004</c:v>
                </c:pt>
                <c:pt idx="4014">
                  <c:v>5.4039999999999999</c:v>
                </c:pt>
                <c:pt idx="4015">
                  <c:v>5.3650000000000002</c:v>
                </c:pt>
                <c:pt idx="4016">
                  <c:v>5.4059999999999997</c:v>
                </c:pt>
                <c:pt idx="4017">
                  <c:v>5.2859999999999996</c:v>
                </c:pt>
                <c:pt idx="4018">
                  <c:v>5.3</c:v>
                </c:pt>
                <c:pt idx="4019">
                  <c:v>5.327</c:v>
                </c:pt>
                <c:pt idx="4020">
                  <c:v>5.4089999999999998</c:v>
                </c:pt>
                <c:pt idx="4021">
                  <c:v>5.2789999999999999</c:v>
                </c:pt>
                <c:pt idx="4022">
                  <c:v>5.31</c:v>
                </c:pt>
                <c:pt idx="4023">
                  <c:v>5.32</c:v>
                </c:pt>
                <c:pt idx="4024">
                  <c:v>5.3250000000000002</c:v>
                </c:pt>
                <c:pt idx="4025">
                  <c:v>5.2270000000000003</c:v>
                </c:pt>
                <c:pt idx="4026">
                  <c:v>5.0519999999999996</c:v>
                </c:pt>
                <c:pt idx="4027">
                  <c:v>5.0010000000000003</c:v>
                </c:pt>
                <c:pt idx="4028">
                  <c:v>4.9989999999999997</c:v>
                </c:pt>
                <c:pt idx="4029">
                  <c:v>4.9809999999999999</c:v>
                </c:pt>
                <c:pt idx="4030">
                  <c:v>4.8769999999999998</c:v>
                </c:pt>
                <c:pt idx="4031">
                  <c:v>4.8330000000000002</c:v>
                </c:pt>
                <c:pt idx="4032">
                  <c:v>4.9269999999999996</c:v>
                </c:pt>
                <c:pt idx="4033">
                  <c:v>4.8490000000000002</c:v>
                </c:pt>
                <c:pt idx="4034">
                  <c:v>4.8310000000000004</c:v>
                </c:pt>
                <c:pt idx="4035">
                  <c:v>4.8529999999999998</c:v>
                </c:pt>
                <c:pt idx="4036">
                  <c:v>4.8890000000000002</c:v>
                </c:pt>
                <c:pt idx="4037">
                  <c:v>4.8730000000000002</c:v>
                </c:pt>
                <c:pt idx="4038">
                  <c:v>4.875</c:v>
                </c:pt>
                <c:pt idx="4039">
                  <c:v>4.9450000000000003</c:v>
                </c:pt>
                <c:pt idx="4040">
                  <c:v>4.9870000000000001</c:v>
                </c:pt>
                <c:pt idx="4041">
                  <c:v>4.9749999999999996</c:v>
                </c:pt>
                <c:pt idx="4042">
                  <c:v>4.907</c:v>
                </c:pt>
                <c:pt idx="4043">
                  <c:v>4.8789999999999996</c:v>
                </c:pt>
                <c:pt idx="4044">
                  <c:v>4.9390000000000001</c:v>
                </c:pt>
                <c:pt idx="4045">
                  <c:v>4.923</c:v>
                </c:pt>
                <c:pt idx="4046">
                  <c:v>4.8940000000000001</c:v>
                </c:pt>
                <c:pt idx="4047">
                  <c:v>4.9020000000000001</c:v>
                </c:pt>
                <c:pt idx="4048">
                  <c:v>4.9850000000000003</c:v>
                </c:pt>
                <c:pt idx="4049">
                  <c:v>5.0330000000000004</c:v>
                </c:pt>
                <c:pt idx="4050">
                  <c:v>5.0140000000000002</c:v>
                </c:pt>
                <c:pt idx="4051">
                  <c:v>4.9420000000000002</c:v>
                </c:pt>
                <c:pt idx="4052">
                  <c:v>5.0730000000000004</c:v>
                </c:pt>
                <c:pt idx="4053">
                  <c:v>5.0709999999999997</c:v>
                </c:pt>
                <c:pt idx="4054">
                  <c:v>5.008</c:v>
                </c:pt>
                <c:pt idx="4055">
                  <c:v>5.0289999999999999</c:v>
                </c:pt>
                <c:pt idx="4056">
                  <c:v>4.9189999999999996</c:v>
                </c:pt>
                <c:pt idx="4057">
                  <c:v>4.8940000000000001</c:v>
                </c:pt>
                <c:pt idx="4058">
                  <c:v>4.9249999999999998</c:v>
                </c:pt>
                <c:pt idx="4059">
                  <c:v>4.8390000000000004</c:v>
                </c:pt>
                <c:pt idx="4060">
                  <c:v>4.835</c:v>
                </c:pt>
                <c:pt idx="4061">
                  <c:v>4.8760000000000003</c:v>
                </c:pt>
                <c:pt idx="4062">
                  <c:v>4.8659999999999997</c:v>
                </c:pt>
                <c:pt idx="4063">
                  <c:v>4.9790000000000001</c:v>
                </c:pt>
                <c:pt idx="4064">
                  <c:v>5.0510000000000002</c:v>
                </c:pt>
                <c:pt idx="4065">
                  <c:v>5.08</c:v>
                </c:pt>
                <c:pt idx="4066">
                  <c:v>5.0490000000000004</c:v>
                </c:pt>
                <c:pt idx="4067">
                  <c:v>5.1280000000000001</c:v>
                </c:pt>
                <c:pt idx="4068">
                  <c:v>5.1109999999999998</c:v>
                </c:pt>
                <c:pt idx="4069">
                  <c:v>5.16</c:v>
                </c:pt>
                <c:pt idx="4070">
                  <c:v>5.0510000000000002</c:v>
                </c:pt>
                <c:pt idx="4071">
                  <c:v>5.1130000000000004</c:v>
                </c:pt>
                <c:pt idx="4072">
                  <c:v>5.0650000000000004</c:v>
                </c:pt>
                <c:pt idx="4073">
                  <c:v>5.1989999999999998</c:v>
                </c:pt>
                <c:pt idx="4074">
                  <c:v>5.1360000000000001</c:v>
                </c:pt>
                <c:pt idx="4075">
                  <c:v>5.0839999999999996</c:v>
                </c:pt>
                <c:pt idx="4076">
                  <c:v>5.03</c:v>
                </c:pt>
                <c:pt idx="4077">
                  <c:v>5.0469999999999997</c:v>
                </c:pt>
                <c:pt idx="4078">
                  <c:v>5.1210000000000004</c:v>
                </c:pt>
                <c:pt idx="4079">
                  <c:v>5.1859999999999999</c:v>
                </c:pt>
                <c:pt idx="4080">
                  <c:v>5.1879999999999997</c:v>
                </c:pt>
                <c:pt idx="4081">
                  <c:v>5.0730000000000004</c:v>
                </c:pt>
                <c:pt idx="4082">
                  <c:v>5.0049999999999999</c:v>
                </c:pt>
                <c:pt idx="4083">
                  <c:v>5.0510000000000002</c:v>
                </c:pt>
                <c:pt idx="4084">
                  <c:v>5.0979999999999999</c:v>
                </c:pt>
                <c:pt idx="4085">
                  <c:v>5.1669999999999998</c:v>
                </c:pt>
                <c:pt idx="4086">
                  <c:v>5.0129999999999999</c:v>
                </c:pt>
                <c:pt idx="4087">
                  <c:v>4.8929999999999998</c:v>
                </c:pt>
                <c:pt idx="4088">
                  <c:v>4.66</c:v>
                </c:pt>
                <c:pt idx="4089">
                  <c:v>4.6870000000000003</c:v>
                </c:pt>
                <c:pt idx="4090">
                  <c:v>4.7519999999999998</c:v>
                </c:pt>
                <c:pt idx="4091">
                  <c:v>4.7560000000000002</c:v>
                </c:pt>
                <c:pt idx="4092">
                  <c:v>4.9249999999999998</c:v>
                </c:pt>
                <c:pt idx="4093">
                  <c:v>4.9189999999999996</c:v>
                </c:pt>
                <c:pt idx="4094">
                  <c:v>5.0149999999999997</c:v>
                </c:pt>
                <c:pt idx="4095">
                  <c:v>4.9870000000000001</c:v>
                </c:pt>
                <c:pt idx="4096">
                  <c:v>5.0129999999999999</c:v>
                </c:pt>
                <c:pt idx="4097">
                  <c:v>4.8630000000000004</c:v>
                </c:pt>
                <c:pt idx="4098">
                  <c:v>4.798</c:v>
                </c:pt>
                <c:pt idx="4099">
                  <c:v>4.843</c:v>
                </c:pt>
                <c:pt idx="4100">
                  <c:v>4.7619999999999996</c:v>
                </c:pt>
                <c:pt idx="4101">
                  <c:v>4.5389999999999997</c:v>
                </c:pt>
                <c:pt idx="4102">
                  <c:v>4.3780000000000001</c:v>
                </c:pt>
                <c:pt idx="4103">
                  <c:v>4.3029999999999999</c:v>
                </c:pt>
                <c:pt idx="4104">
                  <c:v>4.2859999999999996</c:v>
                </c:pt>
                <c:pt idx="4105">
                  <c:v>4.1779999999999999</c:v>
                </c:pt>
                <c:pt idx="4106">
                  <c:v>4.2560000000000002</c:v>
                </c:pt>
                <c:pt idx="4107">
                  <c:v>4.2960000000000003</c:v>
                </c:pt>
                <c:pt idx="4108">
                  <c:v>4.3579999999999997</c:v>
                </c:pt>
                <c:pt idx="4109">
                  <c:v>4.24</c:v>
                </c:pt>
                <c:pt idx="4110">
                  <c:v>4.2320000000000002</c:v>
                </c:pt>
                <c:pt idx="4111">
                  <c:v>4.41</c:v>
                </c:pt>
                <c:pt idx="4112">
                  <c:v>4.4800000000000004</c:v>
                </c:pt>
                <c:pt idx="4113">
                  <c:v>4.5289999999999999</c:v>
                </c:pt>
                <c:pt idx="4114">
                  <c:v>4.5510000000000002</c:v>
                </c:pt>
                <c:pt idx="4115">
                  <c:v>4.5960000000000001</c:v>
                </c:pt>
                <c:pt idx="4116">
                  <c:v>4.6429999999999998</c:v>
                </c:pt>
                <c:pt idx="4117">
                  <c:v>4.633</c:v>
                </c:pt>
                <c:pt idx="4118">
                  <c:v>4.6210000000000004</c:v>
                </c:pt>
                <c:pt idx="4119">
                  <c:v>4.577</c:v>
                </c:pt>
                <c:pt idx="4120">
                  <c:v>4.5670000000000002</c:v>
                </c:pt>
                <c:pt idx="4121">
                  <c:v>4.5590000000000002</c:v>
                </c:pt>
                <c:pt idx="4122">
                  <c:v>4.5990000000000002</c:v>
                </c:pt>
                <c:pt idx="4123">
                  <c:v>4.6689999999999996</c:v>
                </c:pt>
                <c:pt idx="4124">
                  <c:v>4.6660000000000004</c:v>
                </c:pt>
                <c:pt idx="4125">
                  <c:v>4.5970000000000004</c:v>
                </c:pt>
                <c:pt idx="4126">
                  <c:v>4.593</c:v>
                </c:pt>
                <c:pt idx="4127">
                  <c:v>4.5039999999999996</c:v>
                </c:pt>
                <c:pt idx="4128">
                  <c:v>4.5060000000000002</c:v>
                </c:pt>
                <c:pt idx="4129">
                  <c:v>4.468</c:v>
                </c:pt>
                <c:pt idx="4130">
                  <c:v>4.5010000000000003</c:v>
                </c:pt>
                <c:pt idx="4131">
                  <c:v>4.54</c:v>
                </c:pt>
                <c:pt idx="4132">
                  <c:v>4.5880000000000001</c:v>
                </c:pt>
                <c:pt idx="4133">
                  <c:v>4.548</c:v>
                </c:pt>
                <c:pt idx="4134">
                  <c:v>4.6280000000000001</c:v>
                </c:pt>
                <c:pt idx="4135">
                  <c:v>4.7</c:v>
                </c:pt>
                <c:pt idx="4136">
                  <c:v>4.7160000000000002</c:v>
                </c:pt>
                <c:pt idx="4137">
                  <c:v>4.6909999999999998</c:v>
                </c:pt>
                <c:pt idx="4138">
                  <c:v>4.742</c:v>
                </c:pt>
                <c:pt idx="4139">
                  <c:v>4.6909999999999998</c:v>
                </c:pt>
                <c:pt idx="4140">
                  <c:v>4.7069999999999999</c:v>
                </c:pt>
                <c:pt idx="4141">
                  <c:v>4.6230000000000002</c:v>
                </c:pt>
                <c:pt idx="4142">
                  <c:v>4.5529999999999999</c:v>
                </c:pt>
                <c:pt idx="4143">
                  <c:v>4.6230000000000002</c:v>
                </c:pt>
                <c:pt idx="4144">
                  <c:v>4.8090000000000002</c:v>
                </c:pt>
                <c:pt idx="4145">
                  <c:v>4.835</c:v>
                </c:pt>
                <c:pt idx="4146">
                  <c:v>4.79</c:v>
                </c:pt>
                <c:pt idx="4147">
                  <c:v>4.8730000000000002</c:v>
                </c:pt>
                <c:pt idx="4148">
                  <c:v>4.9669999999999996</c:v>
                </c:pt>
                <c:pt idx="4149">
                  <c:v>4.9589999999999996</c:v>
                </c:pt>
                <c:pt idx="4150">
                  <c:v>4.8319999999999999</c:v>
                </c:pt>
                <c:pt idx="4151">
                  <c:v>4.8120000000000003</c:v>
                </c:pt>
                <c:pt idx="4152">
                  <c:v>4.7709999999999999</c:v>
                </c:pt>
                <c:pt idx="4153">
                  <c:v>4.8360000000000003</c:v>
                </c:pt>
                <c:pt idx="4154">
                  <c:v>4.9240000000000004</c:v>
                </c:pt>
                <c:pt idx="4155">
                  <c:v>4.9219999999999997</c:v>
                </c:pt>
                <c:pt idx="4156">
                  <c:v>4.88</c:v>
                </c:pt>
                <c:pt idx="4157">
                  <c:v>4.8940000000000001</c:v>
                </c:pt>
                <c:pt idx="4158">
                  <c:v>4.8639999999999999</c:v>
                </c:pt>
                <c:pt idx="4159">
                  <c:v>4.9020000000000001</c:v>
                </c:pt>
                <c:pt idx="4160">
                  <c:v>4.8390000000000004</c:v>
                </c:pt>
                <c:pt idx="4161">
                  <c:v>4.9400000000000004</c:v>
                </c:pt>
                <c:pt idx="4162">
                  <c:v>5</c:v>
                </c:pt>
                <c:pt idx="4163">
                  <c:v>4.9660000000000002</c:v>
                </c:pt>
                <c:pt idx="4164">
                  <c:v>4.976</c:v>
                </c:pt>
                <c:pt idx="4165">
                  <c:v>4.9800000000000004</c:v>
                </c:pt>
                <c:pt idx="4166">
                  <c:v>5.0339999999999998</c:v>
                </c:pt>
                <c:pt idx="4167">
                  <c:v>5.05</c:v>
                </c:pt>
                <c:pt idx="4168">
                  <c:v>5.1680000000000001</c:v>
                </c:pt>
                <c:pt idx="4169">
                  <c:v>5.1529999999999996</c:v>
                </c:pt>
                <c:pt idx="4170">
                  <c:v>5.157</c:v>
                </c:pt>
                <c:pt idx="4171">
                  <c:v>5.1509999999999998</c:v>
                </c:pt>
                <c:pt idx="4172">
                  <c:v>5.0709999999999997</c:v>
                </c:pt>
                <c:pt idx="4173">
                  <c:v>5.0540000000000003</c:v>
                </c:pt>
                <c:pt idx="4174">
                  <c:v>5.0659999999999998</c:v>
                </c:pt>
                <c:pt idx="4175">
                  <c:v>5.0979999999999999</c:v>
                </c:pt>
                <c:pt idx="4176">
                  <c:v>5.1289999999999996</c:v>
                </c:pt>
                <c:pt idx="4177">
                  <c:v>5.1820000000000004</c:v>
                </c:pt>
                <c:pt idx="4178">
                  <c:v>5.1100000000000003</c:v>
                </c:pt>
                <c:pt idx="4179">
                  <c:v>5.1040000000000001</c:v>
                </c:pt>
                <c:pt idx="4180">
                  <c:v>5.1289999999999996</c:v>
                </c:pt>
                <c:pt idx="4181">
                  <c:v>5.1059999999999999</c:v>
                </c:pt>
                <c:pt idx="4182">
                  <c:v>5.0910000000000002</c:v>
                </c:pt>
                <c:pt idx="4183">
                  <c:v>5.2039999999999997</c:v>
                </c:pt>
                <c:pt idx="4184">
                  <c:v>5.173</c:v>
                </c:pt>
                <c:pt idx="4185">
                  <c:v>5.2169999999999996</c:v>
                </c:pt>
                <c:pt idx="4186">
                  <c:v>5.234</c:v>
                </c:pt>
                <c:pt idx="4187">
                  <c:v>5.2889999999999997</c:v>
                </c:pt>
                <c:pt idx="4188">
                  <c:v>5.274</c:v>
                </c:pt>
                <c:pt idx="4189">
                  <c:v>5.327</c:v>
                </c:pt>
                <c:pt idx="4190">
                  <c:v>5.359</c:v>
                </c:pt>
                <c:pt idx="4191">
                  <c:v>5.391</c:v>
                </c:pt>
                <c:pt idx="4192">
                  <c:v>5.38</c:v>
                </c:pt>
                <c:pt idx="4193">
                  <c:v>5.3220000000000001</c:v>
                </c:pt>
                <c:pt idx="4194">
                  <c:v>5.4119999999999999</c:v>
                </c:pt>
                <c:pt idx="4195">
                  <c:v>5.3339999999999996</c:v>
                </c:pt>
                <c:pt idx="4196">
                  <c:v>5.2350000000000003</c:v>
                </c:pt>
                <c:pt idx="4197">
                  <c:v>5.2240000000000002</c:v>
                </c:pt>
                <c:pt idx="4198">
                  <c:v>5.13</c:v>
                </c:pt>
                <c:pt idx="4199">
                  <c:v>5.1150000000000002</c:v>
                </c:pt>
                <c:pt idx="4200">
                  <c:v>5.1719999999999997</c:v>
                </c:pt>
                <c:pt idx="4201">
                  <c:v>5.2050000000000001</c:v>
                </c:pt>
                <c:pt idx="4202">
                  <c:v>5.2359999999999998</c:v>
                </c:pt>
                <c:pt idx="4203">
                  <c:v>5.2510000000000003</c:v>
                </c:pt>
                <c:pt idx="4204">
                  <c:v>5.2320000000000002</c:v>
                </c:pt>
                <c:pt idx="4205">
                  <c:v>5.2210000000000001</c:v>
                </c:pt>
                <c:pt idx="4206">
                  <c:v>5.2629999999999999</c:v>
                </c:pt>
                <c:pt idx="4207">
                  <c:v>5.2530000000000001</c:v>
                </c:pt>
                <c:pt idx="4208">
                  <c:v>5.2839999999999998</c:v>
                </c:pt>
                <c:pt idx="4209">
                  <c:v>5.3559999999999999</c:v>
                </c:pt>
                <c:pt idx="4210">
                  <c:v>5.3239999999999998</c:v>
                </c:pt>
                <c:pt idx="4211">
                  <c:v>5.2549999999999999</c:v>
                </c:pt>
                <c:pt idx="4212">
                  <c:v>5.2690000000000001</c:v>
                </c:pt>
                <c:pt idx="4213">
                  <c:v>5.3410000000000002</c:v>
                </c:pt>
                <c:pt idx="4214">
                  <c:v>5.3639999999999999</c:v>
                </c:pt>
                <c:pt idx="4215">
                  <c:v>5.3810000000000002</c:v>
                </c:pt>
                <c:pt idx="4216">
                  <c:v>5.5090000000000003</c:v>
                </c:pt>
                <c:pt idx="4217">
                  <c:v>5.5149999999999997</c:v>
                </c:pt>
                <c:pt idx="4218">
                  <c:v>5.5110000000000001</c:v>
                </c:pt>
                <c:pt idx="4219">
                  <c:v>5.4909999999999997</c:v>
                </c:pt>
                <c:pt idx="4220">
                  <c:v>5.4009999999999998</c:v>
                </c:pt>
                <c:pt idx="4221">
                  <c:v>5.41</c:v>
                </c:pt>
                <c:pt idx="4222">
                  <c:v>5.3739999999999997</c:v>
                </c:pt>
                <c:pt idx="4223">
                  <c:v>5.4050000000000002</c:v>
                </c:pt>
                <c:pt idx="4224">
                  <c:v>5.407</c:v>
                </c:pt>
                <c:pt idx="4225">
                  <c:v>5.4450000000000003</c:v>
                </c:pt>
                <c:pt idx="4226">
                  <c:v>5.5119999999999996</c:v>
                </c:pt>
                <c:pt idx="4227">
                  <c:v>5.42</c:v>
                </c:pt>
                <c:pt idx="4228">
                  <c:v>5.4470000000000001</c:v>
                </c:pt>
                <c:pt idx="4229">
                  <c:v>5.2949999999999999</c:v>
                </c:pt>
                <c:pt idx="4230">
                  <c:v>5.1740000000000004</c:v>
                </c:pt>
                <c:pt idx="4231">
                  <c:v>5.2450000000000001</c:v>
                </c:pt>
                <c:pt idx="4232">
                  <c:v>5.1970000000000001</c:v>
                </c:pt>
                <c:pt idx="4233">
                  <c:v>5.2050000000000001</c:v>
                </c:pt>
                <c:pt idx="4234">
                  <c:v>5.2050000000000001</c:v>
                </c:pt>
                <c:pt idx="4235">
                  <c:v>5.2880000000000003</c:v>
                </c:pt>
                <c:pt idx="4236">
                  <c:v>5.2919999999999998</c:v>
                </c:pt>
                <c:pt idx="4237">
                  <c:v>5.3380000000000001</c:v>
                </c:pt>
                <c:pt idx="4238">
                  <c:v>5.3280000000000003</c:v>
                </c:pt>
                <c:pt idx="4239">
                  <c:v>5.1920000000000002</c:v>
                </c:pt>
                <c:pt idx="4240">
                  <c:v>5.2560000000000002</c:v>
                </c:pt>
                <c:pt idx="4241">
                  <c:v>5.2089999999999996</c:v>
                </c:pt>
                <c:pt idx="4242">
                  <c:v>5.1769999999999996</c:v>
                </c:pt>
                <c:pt idx="4243">
                  <c:v>5.2880000000000003</c:v>
                </c:pt>
                <c:pt idx="4244">
                  <c:v>5.2939999999999996</c:v>
                </c:pt>
                <c:pt idx="4245">
                  <c:v>5.1459999999999999</c:v>
                </c:pt>
                <c:pt idx="4246">
                  <c:v>5.2249999999999996</c:v>
                </c:pt>
                <c:pt idx="4247">
                  <c:v>5.2539999999999996</c:v>
                </c:pt>
                <c:pt idx="4248">
                  <c:v>5.1689999999999996</c:v>
                </c:pt>
                <c:pt idx="4249">
                  <c:v>5.1189999999999998</c:v>
                </c:pt>
                <c:pt idx="4250">
                  <c:v>5.0830000000000002</c:v>
                </c:pt>
                <c:pt idx="4251">
                  <c:v>4.9320000000000004</c:v>
                </c:pt>
                <c:pt idx="4252">
                  <c:v>4.8899999999999997</c:v>
                </c:pt>
                <c:pt idx="4253">
                  <c:v>4.9729999999999999</c:v>
                </c:pt>
                <c:pt idx="4254">
                  <c:v>4.9139999999999997</c:v>
                </c:pt>
                <c:pt idx="4255">
                  <c:v>4.9290000000000003</c:v>
                </c:pt>
                <c:pt idx="4256">
                  <c:v>4.9770000000000003</c:v>
                </c:pt>
                <c:pt idx="4257">
                  <c:v>4.9169999999999998</c:v>
                </c:pt>
                <c:pt idx="4258">
                  <c:v>4.9969999999999999</c:v>
                </c:pt>
                <c:pt idx="4259">
                  <c:v>4.9749999999999996</c:v>
                </c:pt>
                <c:pt idx="4260">
                  <c:v>5.0110000000000001</c:v>
                </c:pt>
                <c:pt idx="4261">
                  <c:v>4.8689999999999998</c:v>
                </c:pt>
                <c:pt idx="4262">
                  <c:v>4.8150000000000004</c:v>
                </c:pt>
                <c:pt idx="4263">
                  <c:v>4.7560000000000002</c:v>
                </c:pt>
                <c:pt idx="4264">
                  <c:v>4.7779999999999996</c:v>
                </c:pt>
                <c:pt idx="4265">
                  <c:v>4.758</c:v>
                </c:pt>
                <c:pt idx="4266">
                  <c:v>4.8129999999999997</c:v>
                </c:pt>
                <c:pt idx="4267">
                  <c:v>4.7699999999999996</c:v>
                </c:pt>
                <c:pt idx="4268">
                  <c:v>4.7859999999999996</c:v>
                </c:pt>
                <c:pt idx="4269">
                  <c:v>4.8179999999999996</c:v>
                </c:pt>
                <c:pt idx="4270">
                  <c:v>4.9290000000000003</c:v>
                </c:pt>
                <c:pt idx="4271">
                  <c:v>4.891</c:v>
                </c:pt>
                <c:pt idx="4272">
                  <c:v>4.9290000000000003</c:v>
                </c:pt>
                <c:pt idx="4273">
                  <c:v>4.8890000000000002</c:v>
                </c:pt>
                <c:pt idx="4274">
                  <c:v>4.899</c:v>
                </c:pt>
                <c:pt idx="4275">
                  <c:v>4.9710000000000001</c:v>
                </c:pt>
                <c:pt idx="4276">
                  <c:v>4.976</c:v>
                </c:pt>
                <c:pt idx="4277">
                  <c:v>4.9470000000000001</c:v>
                </c:pt>
                <c:pt idx="4278">
                  <c:v>4.8739999999999997</c:v>
                </c:pt>
                <c:pt idx="4279">
                  <c:v>4.8959999999999999</c:v>
                </c:pt>
                <c:pt idx="4280">
                  <c:v>4.952</c:v>
                </c:pt>
                <c:pt idx="4281">
                  <c:v>5.0339999999999998</c:v>
                </c:pt>
                <c:pt idx="4282">
                  <c:v>5.0970000000000004</c:v>
                </c:pt>
                <c:pt idx="4283">
                  <c:v>5.1559999999999997</c:v>
                </c:pt>
                <c:pt idx="4284">
                  <c:v>5.1390000000000002</c:v>
                </c:pt>
                <c:pt idx="4285">
                  <c:v>5.1050000000000004</c:v>
                </c:pt>
                <c:pt idx="4286">
                  <c:v>5.109</c:v>
                </c:pt>
                <c:pt idx="4287">
                  <c:v>5.1660000000000004</c:v>
                </c:pt>
                <c:pt idx="4288">
                  <c:v>5.1639999999999997</c:v>
                </c:pt>
                <c:pt idx="4289">
                  <c:v>5.07</c:v>
                </c:pt>
                <c:pt idx="4290">
                  <c:v>5.0460000000000003</c:v>
                </c:pt>
                <c:pt idx="4291">
                  <c:v>5.03</c:v>
                </c:pt>
                <c:pt idx="4292">
                  <c:v>5.0890000000000004</c:v>
                </c:pt>
                <c:pt idx="4293">
                  <c:v>5.1870000000000003</c:v>
                </c:pt>
                <c:pt idx="4294">
                  <c:v>5.1829999999999998</c:v>
                </c:pt>
                <c:pt idx="4295">
                  <c:v>5.1669999999999998</c:v>
                </c:pt>
                <c:pt idx="4296">
                  <c:v>5.1479999999999997</c:v>
                </c:pt>
                <c:pt idx="4297">
                  <c:v>5.0860000000000003</c:v>
                </c:pt>
                <c:pt idx="4298">
                  <c:v>5.1139999999999999</c:v>
                </c:pt>
                <c:pt idx="4299">
                  <c:v>5.2290000000000001</c:v>
                </c:pt>
                <c:pt idx="4300">
                  <c:v>5.3029999999999999</c:v>
                </c:pt>
                <c:pt idx="4301">
                  <c:v>5.2679999999999998</c:v>
                </c:pt>
                <c:pt idx="4302">
                  <c:v>5.2450000000000001</c:v>
                </c:pt>
                <c:pt idx="4303">
                  <c:v>5.3049999999999997</c:v>
                </c:pt>
                <c:pt idx="4304">
                  <c:v>5.2809999999999997</c:v>
                </c:pt>
                <c:pt idx="4305">
                  <c:v>5.2249999999999996</c:v>
                </c:pt>
                <c:pt idx="4306">
                  <c:v>5.1680000000000001</c:v>
                </c:pt>
                <c:pt idx="4307">
                  <c:v>5.1139999999999999</c:v>
                </c:pt>
                <c:pt idx="4308">
                  <c:v>5.1749999999999998</c:v>
                </c:pt>
                <c:pt idx="4309">
                  <c:v>5.23</c:v>
                </c:pt>
                <c:pt idx="4310">
                  <c:v>5.25</c:v>
                </c:pt>
                <c:pt idx="4311">
                  <c:v>5.1100000000000003</c:v>
                </c:pt>
                <c:pt idx="4312">
                  <c:v>5.1040000000000001</c:v>
                </c:pt>
                <c:pt idx="4313">
                  <c:v>5</c:v>
                </c:pt>
                <c:pt idx="4314">
                  <c:v>4.9560000000000004</c:v>
                </c:pt>
                <c:pt idx="4315">
                  <c:v>4.931</c:v>
                </c:pt>
                <c:pt idx="4316">
                  <c:v>5.0389999999999997</c:v>
                </c:pt>
                <c:pt idx="4317">
                  <c:v>5.1580000000000004</c:v>
                </c:pt>
                <c:pt idx="4318">
                  <c:v>4.915</c:v>
                </c:pt>
                <c:pt idx="4319">
                  <c:v>5.1120000000000001</c:v>
                </c:pt>
                <c:pt idx="4320">
                  <c:v>5.1180000000000003</c:v>
                </c:pt>
                <c:pt idx="4321">
                  <c:v>5.1040000000000001</c:v>
                </c:pt>
                <c:pt idx="4322">
                  <c:v>5.056</c:v>
                </c:pt>
                <c:pt idx="4323">
                  <c:v>5.0060000000000002</c:v>
                </c:pt>
                <c:pt idx="4324">
                  <c:v>5.0250000000000004</c:v>
                </c:pt>
                <c:pt idx="4325">
                  <c:v>5.0369999999999999</c:v>
                </c:pt>
                <c:pt idx="4326">
                  <c:v>5.1879999999999997</c:v>
                </c:pt>
                <c:pt idx="4327">
                  <c:v>5.17</c:v>
                </c:pt>
                <c:pt idx="4328">
                  <c:v>5.18</c:v>
                </c:pt>
                <c:pt idx="4329">
                  <c:v>5.2130000000000001</c:v>
                </c:pt>
                <c:pt idx="4330">
                  <c:v>5.258</c:v>
                </c:pt>
                <c:pt idx="4331">
                  <c:v>5.3460000000000001</c:v>
                </c:pt>
                <c:pt idx="4332">
                  <c:v>5.3620000000000001</c:v>
                </c:pt>
                <c:pt idx="4333">
                  <c:v>5.2990000000000004</c:v>
                </c:pt>
                <c:pt idx="4334">
                  <c:v>5.3090000000000002</c:v>
                </c:pt>
                <c:pt idx="4335">
                  <c:v>5.3259999999999996</c:v>
                </c:pt>
                <c:pt idx="4336">
                  <c:v>5.4180000000000001</c:v>
                </c:pt>
                <c:pt idx="4337">
                  <c:v>5.5510000000000002</c:v>
                </c:pt>
                <c:pt idx="4338">
                  <c:v>5.5030000000000001</c:v>
                </c:pt>
                <c:pt idx="4339">
                  <c:v>5.468</c:v>
                </c:pt>
                <c:pt idx="4340">
                  <c:v>5.524</c:v>
                </c:pt>
                <c:pt idx="4341">
                  <c:v>5.5819999999999999</c:v>
                </c:pt>
                <c:pt idx="4342">
                  <c:v>5.6239999999999997</c:v>
                </c:pt>
                <c:pt idx="4343">
                  <c:v>5.6239999999999997</c:v>
                </c:pt>
                <c:pt idx="4344">
                  <c:v>5.6239999999999997</c:v>
                </c:pt>
                <c:pt idx="4345">
                  <c:v>5.6520000000000001</c:v>
                </c:pt>
                <c:pt idx="4346">
                  <c:v>5.6769999999999996</c:v>
                </c:pt>
                <c:pt idx="4347">
                  <c:v>5.7039999999999997</c:v>
                </c:pt>
                <c:pt idx="4348">
                  <c:v>5.6689999999999996</c:v>
                </c:pt>
                <c:pt idx="4349">
                  <c:v>5.7110000000000003</c:v>
                </c:pt>
                <c:pt idx="4350">
                  <c:v>5.7549999999999999</c:v>
                </c:pt>
                <c:pt idx="4351">
                  <c:v>5.766</c:v>
                </c:pt>
                <c:pt idx="4352">
                  <c:v>5.7830000000000004</c:v>
                </c:pt>
                <c:pt idx="4353">
                  <c:v>5.8250000000000002</c:v>
                </c:pt>
                <c:pt idx="4354">
                  <c:v>5.8550000000000004</c:v>
                </c:pt>
                <c:pt idx="4355">
                  <c:v>5.8659999999999997</c:v>
                </c:pt>
                <c:pt idx="4356">
                  <c:v>5.8550000000000004</c:v>
                </c:pt>
                <c:pt idx="4357">
                  <c:v>5.827</c:v>
                </c:pt>
                <c:pt idx="4358">
                  <c:v>5.7380000000000004</c:v>
                </c:pt>
                <c:pt idx="4359">
                  <c:v>5.742</c:v>
                </c:pt>
                <c:pt idx="4360">
                  <c:v>5.7510000000000003</c:v>
                </c:pt>
                <c:pt idx="4361">
                  <c:v>5.7320000000000002</c:v>
                </c:pt>
                <c:pt idx="4362">
                  <c:v>5.7130000000000001</c:v>
                </c:pt>
                <c:pt idx="4363">
                  <c:v>5.69</c:v>
                </c:pt>
                <c:pt idx="4364">
                  <c:v>5.6840000000000002</c:v>
                </c:pt>
                <c:pt idx="4365">
                  <c:v>5.6150000000000002</c:v>
                </c:pt>
                <c:pt idx="4366">
                  <c:v>5.5839999999999996</c:v>
                </c:pt>
                <c:pt idx="4367">
                  <c:v>5.6319999999999997</c:v>
                </c:pt>
                <c:pt idx="4368">
                  <c:v>5.6550000000000002</c:v>
                </c:pt>
                <c:pt idx="4369">
                  <c:v>5.6669999999999998</c:v>
                </c:pt>
                <c:pt idx="4370">
                  <c:v>5.673</c:v>
                </c:pt>
                <c:pt idx="4371">
                  <c:v>5.7320000000000002</c:v>
                </c:pt>
                <c:pt idx="4372">
                  <c:v>5.7240000000000002</c:v>
                </c:pt>
                <c:pt idx="4373">
                  <c:v>5.7089999999999996</c:v>
                </c:pt>
                <c:pt idx="4374">
                  <c:v>5.774</c:v>
                </c:pt>
                <c:pt idx="4375">
                  <c:v>5.7720000000000002</c:v>
                </c:pt>
                <c:pt idx="4376">
                  <c:v>5.8120000000000003</c:v>
                </c:pt>
                <c:pt idx="4377">
                  <c:v>5.8520000000000003</c:v>
                </c:pt>
                <c:pt idx="4378">
                  <c:v>5.8860000000000001</c:v>
                </c:pt>
                <c:pt idx="4379">
                  <c:v>5.867</c:v>
                </c:pt>
                <c:pt idx="4380">
                  <c:v>5.8230000000000004</c:v>
                </c:pt>
                <c:pt idx="4381">
                  <c:v>5.8019999999999996</c:v>
                </c:pt>
                <c:pt idx="4382">
                  <c:v>5.8120000000000003</c:v>
                </c:pt>
                <c:pt idx="4383">
                  <c:v>5.8209999999999997</c:v>
                </c:pt>
                <c:pt idx="4384">
                  <c:v>5.8019999999999996</c:v>
                </c:pt>
                <c:pt idx="4385">
                  <c:v>5.8369999999999997</c:v>
                </c:pt>
                <c:pt idx="4386">
                  <c:v>5.8479999999999999</c:v>
                </c:pt>
                <c:pt idx="4387">
                  <c:v>5.8230000000000004</c:v>
                </c:pt>
                <c:pt idx="4388">
                  <c:v>5.8970000000000002</c:v>
                </c:pt>
                <c:pt idx="4389">
                  <c:v>5.8520000000000003</c:v>
                </c:pt>
                <c:pt idx="4390">
                  <c:v>5.8710000000000004</c:v>
                </c:pt>
                <c:pt idx="4391">
                  <c:v>5.84</c:v>
                </c:pt>
                <c:pt idx="4392">
                  <c:v>5.7850000000000001</c:v>
                </c:pt>
                <c:pt idx="4393">
                  <c:v>5.7240000000000002</c:v>
                </c:pt>
                <c:pt idx="4394">
                  <c:v>5.7720000000000002</c:v>
                </c:pt>
                <c:pt idx="4395">
                  <c:v>5.766</c:v>
                </c:pt>
                <c:pt idx="4396">
                  <c:v>5.7389999999999999</c:v>
                </c:pt>
                <c:pt idx="4397">
                  <c:v>5.7519999999999998</c:v>
                </c:pt>
                <c:pt idx="4398">
                  <c:v>5.7240000000000002</c:v>
                </c:pt>
                <c:pt idx="4399">
                  <c:v>5.6890000000000001</c:v>
                </c:pt>
                <c:pt idx="4400">
                  <c:v>5.6790000000000003</c:v>
                </c:pt>
                <c:pt idx="4401">
                  <c:v>5.7249999999999996</c:v>
                </c:pt>
                <c:pt idx="4402">
                  <c:v>5.8</c:v>
                </c:pt>
                <c:pt idx="4403">
                  <c:v>5.8079999999999998</c:v>
                </c:pt>
                <c:pt idx="4404">
                  <c:v>5.7770000000000001</c:v>
                </c:pt>
                <c:pt idx="4405">
                  <c:v>5.7290000000000001</c:v>
                </c:pt>
                <c:pt idx="4406">
                  <c:v>5.7190000000000003</c:v>
                </c:pt>
                <c:pt idx="4407">
                  <c:v>5.7270000000000003</c:v>
                </c:pt>
                <c:pt idx="4408">
                  <c:v>5.7750000000000004</c:v>
                </c:pt>
                <c:pt idx="4409">
                  <c:v>5.7809999999999997</c:v>
                </c:pt>
                <c:pt idx="4410">
                  <c:v>5.7729999999999997</c:v>
                </c:pt>
                <c:pt idx="4411">
                  <c:v>5.81</c:v>
                </c:pt>
                <c:pt idx="4412">
                  <c:v>5.8380000000000001</c:v>
                </c:pt>
                <c:pt idx="4413">
                  <c:v>5.8019999999999996</c:v>
                </c:pt>
                <c:pt idx="4414">
                  <c:v>5.7709999999999999</c:v>
                </c:pt>
                <c:pt idx="4415">
                  <c:v>5.79</c:v>
                </c:pt>
                <c:pt idx="4416">
                  <c:v>5.7629999999999999</c:v>
                </c:pt>
                <c:pt idx="4417">
                  <c:v>5.9160000000000004</c:v>
                </c:pt>
                <c:pt idx="4418">
                  <c:v>5.92</c:v>
                </c:pt>
                <c:pt idx="4419">
                  <c:v>5.9560000000000004</c:v>
                </c:pt>
                <c:pt idx="4420">
                  <c:v>5.9009999999999998</c:v>
                </c:pt>
                <c:pt idx="4421">
                  <c:v>5.952</c:v>
                </c:pt>
                <c:pt idx="4422">
                  <c:v>5.976</c:v>
                </c:pt>
                <c:pt idx="4423">
                  <c:v>5.984</c:v>
                </c:pt>
                <c:pt idx="4424">
                  <c:v>6.0309999999999997</c:v>
                </c:pt>
                <c:pt idx="4425">
                  <c:v>6.0339999999999998</c:v>
                </c:pt>
                <c:pt idx="4426">
                  <c:v>6</c:v>
                </c:pt>
                <c:pt idx="4427">
                  <c:v>6.0270000000000001</c:v>
                </c:pt>
                <c:pt idx="4428">
                  <c:v>6.0279999999999996</c:v>
                </c:pt>
                <c:pt idx="4429">
                  <c:v>6.0339999999999998</c:v>
                </c:pt>
                <c:pt idx="4430">
                  <c:v>5.9980000000000002</c:v>
                </c:pt>
                <c:pt idx="4431">
                  <c:v>6.0019999999999998</c:v>
                </c:pt>
                <c:pt idx="4432">
                  <c:v>6.1539999999999999</c:v>
                </c:pt>
                <c:pt idx="4433">
                  <c:v>6.141</c:v>
                </c:pt>
                <c:pt idx="4434">
                  <c:v>6.1479999999999997</c:v>
                </c:pt>
                <c:pt idx="4435">
                  <c:v>6.0960000000000001</c:v>
                </c:pt>
                <c:pt idx="4436">
                  <c:v>6.0049999999999999</c:v>
                </c:pt>
                <c:pt idx="4437">
                  <c:v>6.08</c:v>
                </c:pt>
                <c:pt idx="4438">
                  <c:v>6.048</c:v>
                </c:pt>
                <c:pt idx="4439">
                  <c:v>6.0350000000000001</c:v>
                </c:pt>
                <c:pt idx="4440">
                  <c:v>6.0010000000000003</c:v>
                </c:pt>
                <c:pt idx="4441">
                  <c:v>6.048</c:v>
                </c:pt>
                <c:pt idx="4442">
                  <c:v>5.984</c:v>
                </c:pt>
                <c:pt idx="4443">
                  <c:v>5.9889999999999999</c:v>
                </c:pt>
                <c:pt idx="4444">
                  <c:v>6.0309999999999997</c:v>
                </c:pt>
                <c:pt idx="4445">
                  <c:v>6.0270000000000001</c:v>
                </c:pt>
                <c:pt idx="4446">
                  <c:v>6.1</c:v>
                </c:pt>
                <c:pt idx="4447">
                  <c:v>6.085</c:v>
                </c:pt>
                <c:pt idx="4448">
                  <c:v>6.1020000000000003</c:v>
                </c:pt>
                <c:pt idx="4449">
                  <c:v>6.1849999999999996</c:v>
                </c:pt>
                <c:pt idx="4450">
                  <c:v>6.1040000000000001</c:v>
                </c:pt>
                <c:pt idx="4451">
                  <c:v>6.1130000000000004</c:v>
                </c:pt>
                <c:pt idx="4452">
                  <c:v>6.02</c:v>
                </c:pt>
                <c:pt idx="4453">
                  <c:v>5.9989999999999997</c:v>
                </c:pt>
                <c:pt idx="4454">
                  <c:v>5.9710000000000001</c:v>
                </c:pt>
                <c:pt idx="4455">
                  <c:v>6.05</c:v>
                </c:pt>
                <c:pt idx="4456">
                  <c:v>6.0410000000000004</c:v>
                </c:pt>
                <c:pt idx="4457">
                  <c:v>6.1159999999999997</c:v>
                </c:pt>
                <c:pt idx="4458">
                  <c:v>6.0709999999999997</c:v>
                </c:pt>
                <c:pt idx="4459">
                  <c:v>6.1260000000000003</c:v>
                </c:pt>
                <c:pt idx="4460">
                  <c:v>6.1239999999999997</c:v>
                </c:pt>
                <c:pt idx="4461">
                  <c:v>6.141</c:v>
                </c:pt>
                <c:pt idx="4462">
                  <c:v>6.1219999999999999</c:v>
                </c:pt>
                <c:pt idx="4463">
                  <c:v>6.1219999999999999</c:v>
                </c:pt>
                <c:pt idx="4464">
                  <c:v>6.1520000000000001</c:v>
                </c:pt>
                <c:pt idx="4465">
                  <c:v>6.1909999999999998</c:v>
                </c:pt>
                <c:pt idx="4466">
                  <c:v>6.2720000000000002</c:v>
                </c:pt>
                <c:pt idx="4467">
                  <c:v>6.3760000000000003</c:v>
                </c:pt>
                <c:pt idx="4468">
                  <c:v>6.3310000000000004</c:v>
                </c:pt>
                <c:pt idx="4469">
                  <c:v>6.3940000000000001</c:v>
                </c:pt>
                <c:pt idx="4470">
                  <c:v>6.47</c:v>
                </c:pt>
                <c:pt idx="4471">
                  <c:v>6.4349999999999996</c:v>
                </c:pt>
                <c:pt idx="4472">
                  <c:v>6.4390000000000001</c:v>
                </c:pt>
                <c:pt idx="4473">
                  <c:v>6.4939999999999998</c:v>
                </c:pt>
                <c:pt idx="4474">
                  <c:v>6.54</c:v>
                </c:pt>
                <c:pt idx="4475">
                  <c:v>6.4960000000000004</c:v>
                </c:pt>
                <c:pt idx="4476">
                  <c:v>6.4240000000000004</c:v>
                </c:pt>
                <c:pt idx="4477">
                  <c:v>6.4459999999999997</c:v>
                </c:pt>
                <c:pt idx="4478">
                  <c:v>6.5119999999999996</c:v>
                </c:pt>
                <c:pt idx="4479">
                  <c:v>6.4089999999999998</c:v>
                </c:pt>
                <c:pt idx="4480">
                  <c:v>6.42</c:v>
                </c:pt>
                <c:pt idx="4481">
                  <c:v>6.5289999999999999</c:v>
                </c:pt>
                <c:pt idx="4482">
                  <c:v>6.56</c:v>
                </c:pt>
                <c:pt idx="4483">
                  <c:v>6.5049999999999999</c:v>
                </c:pt>
                <c:pt idx="4484">
                  <c:v>6.4269999999999996</c:v>
                </c:pt>
                <c:pt idx="4485">
                  <c:v>6.4009999999999998</c:v>
                </c:pt>
                <c:pt idx="4486">
                  <c:v>6.2990000000000004</c:v>
                </c:pt>
                <c:pt idx="4487">
                  <c:v>6.2779999999999996</c:v>
                </c:pt>
                <c:pt idx="4488">
                  <c:v>6.2119999999999997</c:v>
                </c:pt>
                <c:pt idx="4489">
                  <c:v>6.2229999999999999</c:v>
                </c:pt>
                <c:pt idx="4490">
                  <c:v>6.13</c:v>
                </c:pt>
                <c:pt idx="4491">
                  <c:v>6.1280000000000001</c:v>
                </c:pt>
                <c:pt idx="4492">
                  <c:v>6.0170000000000003</c:v>
                </c:pt>
                <c:pt idx="4493">
                  <c:v>5.9939999999999998</c:v>
                </c:pt>
                <c:pt idx="4494">
                  <c:v>5.992</c:v>
                </c:pt>
                <c:pt idx="4495">
                  <c:v>6.0590000000000002</c:v>
                </c:pt>
                <c:pt idx="4496">
                  <c:v>6.0380000000000003</c:v>
                </c:pt>
                <c:pt idx="4497">
                  <c:v>5.85</c:v>
                </c:pt>
                <c:pt idx="4498">
                  <c:v>5.9059999999999997</c:v>
                </c:pt>
                <c:pt idx="4499">
                  <c:v>5.9349999999999996</c:v>
                </c:pt>
                <c:pt idx="4500">
                  <c:v>5.8819999999999997</c:v>
                </c:pt>
                <c:pt idx="4501">
                  <c:v>5.7709999999999999</c:v>
                </c:pt>
                <c:pt idx="4502">
                  <c:v>5.8529999999999998</c:v>
                </c:pt>
                <c:pt idx="4503">
                  <c:v>5.9340000000000002</c:v>
                </c:pt>
                <c:pt idx="4504">
                  <c:v>5.8719999999999999</c:v>
                </c:pt>
                <c:pt idx="4505">
                  <c:v>5.8949999999999996</c:v>
                </c:pt>
                <c:pt idx="4506">
                  <c:v>5.9649999999999999</c:v>
                </c:pt>
                <c:pt idx="4507">
                  <c:v>6.0039999999999996</c:v>
                </c:pt>
                <c:pt idx="4508">
                  <c:v>6.0549999999999997</c:v>
                </c:pt>
                <c:pt idx="4509">
                  <c:v>6.1470000000000002</c:v>
                </c:pt>
                <c:pt idx="4510">
                  <c:v>6.1509999999999998</c:v>
                </c:pt>
                <c:pt idx="4511">
                  <c:v>6.1849999999999996</c:v>
                </c:pt>
                <c:pt idx="4512">
                  <c:v>6.1909999999999998</c:v>
                </c:pt>
                <c:pt idx="4513">
                  <c:v>6.0780000000000003</c:v>
                </c:pt>
                <c:pt idx="4514">
                  <c:v>6.1120000000000001</c:v>
                </c:pt>
                <c:pt idx="4515">
                  <c:v>6.1349999999999998</c:v>
                </c:pt>
                <c:pt idx="4516">
                  <c:v>6.1829999999999998</c:v>
                </c:pt>
                <c:pt idx="4517">
                  <c:v>6.194</c:v>
                </c:pt>
                <c:pt idx="4518">
                  <c:v>6.2450000000000001</c:v>
                </c:pt>
                <c:pt idx="4519">
                  <c:v>6.2910000000000004</c:v>
                </c:pt>
                <c:pt idx="4520">
                  <c:v>6.2919999999999998</c:v>
                </c:pt>
                <c:pt idx="4521">
                  <c:v>6.37</c:v>
                </c:pt>
                <c:pt idx="4522">
                  <c:v>6.383</c:v>
                </c:pt>
                <c:pt idx="4523">
                  <c:v>6.343</c:v>
                </c:pt>
                <c:pt idx="4524">
                  <c:v>6.3789999999999996</c:v>
                </c:pt>
                <c:pt idx="4525">
                  <c:v>6.3730000000000002</c:v>
                </c:pt>
                <c:pt idx="4526">
                  <c:v>6.4109999999999996</c:v>
                </c:pt>
                <c:pt idx="4527">
                  <c:v>6.3879999999999999</c:v>
                </c:pt>
                <c:pt idx="4528">
                  <c:v>6.3840000000000003</c:v>
                </c:pt>
                <c:pt idx="4529">
                  <c:v>6.3860000000000001</c:v>
                </c:pt>
                <c:pt idx="4530">
                  <c:v>6.4089999999999998</c:v>
                </c:pt>
                <c:pt idx="4531">
                  <c:v>6.4219999999999997</c:v>
                </c:pt>
                <c:pt idx="4532">
                  <c:v>6.3259999999999996</c:v>
                </c:pt>
                <c:pt idx="4533">
                  <c:v>6.3650000000000002</c:v>
                </c:pt>
                <c:pt idx="4534">
                  <c:v>6.4219999999999997</c:v>
                </c:pt>
                <c:pt idx="4535">
                  <c:v>6.3609999999999998</c:v>
                </c:pt>
                <c:pt idx="4536">
                  <c:v>6.4889999999999999</c:v>
                </c:pt>
                <c:pt idx="4537">
                  <c:v>6.5670000000000002</c:v>
                </c:pt>
                <c:pt idx="4538">
                  <c:v>6.5449999999999999</c:v>
                </c:pt>
                <c:pt idx="4539">
                  <c:v>6.5519999999999996</c:v>
                </c:pt>
                <c:pt idx="4540">
                  <c:v>6.5540000000000003</c:v>
                </c:pt>
                <c:pt idx="4541">
                  <c:v>6.6040000000000001</c:v>
                </c:pt>
                <c:pt idx="4542">
                  <c:v>6.6710000000000003</c:v>
                </c:pt>
                <c:pt idx="4543">
                  <c:v>6.66</c:v>
                </c:pt>
                <c:pt idx="4544">
                  <c:v>6.6130000000000004</c:v>
                </c:pt>
                <c:pt idx="4545">
                  <c:v>6.6390000000000002</c:v>
                </c:pt>
                <c:pt idx="4546">
                  <c:v>6.5490000000000004</c:v>
                </c:pt>
                <c:pt idx="4547">
                  <c:v>6.4889999999999999</c:v>
                </c:pt>
                <c:pt idx="4548">
                  <c:v>6.5730000000000004</c:v>
                </c:pt>
                <c:pt idx="4549">
                  <c:v>6.6189999999999998</c:v>
                </c:pt>
                <c:pt idx="4550">
                  <c:v>6.665</c:v>
                </c:pt>
                <c:pt idx="4551">
                  <c:v>6.6580000000000004</c:v>
                </c:pt>
                <c:pt idx="4552">
                  <c:v>6.6920000000000002</c:v>
                </c:pt>
                <c:pt idx="4553">
                  <c:v>6.6639999999999997</c:v>
                </c:pt>
                <c:pt idx="4554">
                  <c:v>6.6920000000000002</c:v>
                </c:pt>
                <c:pt idx="4555">
                  <c:v>6.6849999999999996</c:v>
                </c:pt>
                <c:pt idx="4556">
                  <c:v>6.7649999999999997</c:v>
                </c:pt>
                <c:pt idx="4557">
                  <c:v>6.7880000000000003</c:v>
                </c:pt>
                <c:pt idx="4558">
                  <c:v>6.7320000000000002</c:v>
                </c:pt>
                <c:pt idx="4559">
                  <c:v>6.7480000000000002</c:v>
                </c:pt>
                <c:pt idx="4560">
                  <c:v>6.6790000000000003</c:v>
                </c:pt>
                <c:pt idx="4561">
                  <c:v>6.63</c:v>
                </c:pt>
                <c:pt idx="4562">
                  <c:v>6.7030000000000003</c:v>
                </c:pt>
                <c:pt idx="4563">
                  <c:v>6.657</c:v>
                </c:pt>
                <c:pt idx="4564">
                  <c:v>6.5519999999999996</c:v>
                </c:pt>
                <c:pt idx="4565">
                  <c:v>6.5149999999999997</c:v>
                </c:pt>
                <c:pt idx="4566">
                  <c:v>6.524</c:v>
                </c:pt>
                <c:pt idx="4567">
                  <c:v>6.5940000000000003</c:v>
                </c:pt>
                <c:pt idx="4568">
                  <c:v>6.4969999999999999</c:v>
                </c:pt>
                <c:pt idx="4569">
                  <c:v>6.5919999999999996</c:v>
                </c:pt>
                <c:pt idx="4570">
                  <c:v>6.4420000000000002</c:v>
                </c:pt>
                <c:pt idx="4571">
                  <c:v>6.3659999999999997</c:v>
                </c:pt>
                <c:pt idx="4572">
                  <c:v>6.3840000000000003</c:v>
                </c:pt>
                <c:pt idx="4573">
                  <c:v>6.4130000000000003</c:v>
                </c:pt>
                <c:pt idx="4574">
                  <c:v>6.4009999999999998</c:v>
                </c:pt>
                <c:pt idx="4575">
                  <c:v>6.415</c:v>
                </c:pt>
                <c:pt idx="4576">
                  <c:v>6.3719999999999999</c:v>
                </c:pt>
                <c:pt idx="4577">
                  <c:v>6.3760000000000003</c:v>
                </c:pt>
                <c:pt idx="4578">
                  <c:v>6.3540000000000001</c:v>
                </c:pt>
                <c:pt idx="4579">
                  <c:v>6.2830000000000004</c:v>
                </c:pt>
                <c:pt idx="4580">
                  <c:v>6.3049999999999997</c:v>
                </c:pt>
                <c:pt idx="4581">
                  <c:v>6.2359999999999998</c:v>
                </c:pt>
                <c:pt idx="4582">
                  <c:v>6.2160000000000002</c:v>
                </c:pt>
                <c:pt idx="4583">
                  <c:v>6.1</c:v>
                </c:pt>
                <c:pt idx="4584">
                  <c:v>6.0720000000000001</c:v>
                </c:pt>
                <c:pt idx="4585">
                  <c:v>6.1260000000000003</c:v>
                </c:pt>
                <c:pt idx="4586">
                  <c:v>6.1349999999999998</c:v>
                </c:pt>
                <c:pt idx="4587">
                  <c:v>6.1</c:v>
                </c:pt>
                <c:pt idx="4588">
                  <c:v>6.1390000000000002</c:v>
                </c:pt>
                <c:pt idx="4589">
                  <c:v>6.1609999999999996</c:v>
                </c:pt>
                <c:pt idx="4590">
                  <c:v>6.2329999999999997</c:v>
                </c:pt>
                <c:pt idx="4591">
                  <c:v>6.2</c:v>
                </c:pt>
                <c:pt idx="4592">
                  <c:v>6.1909999999999998</c:v>
                </c:pt>
                <c:pt idx="4593">
                  <c:v>6.2069999999999999</c:v>
                </c:pt>
                <c:pt idx="4594">
                  <c:v>6.117</c:v>
                </c:pt>
                <c:pt idx="4595">
                  <c:v>6.0780000000000003</c:v>
                </c:pt>
                <c:pt idx="4596">
                  <c:v>6.0780000000000003</c:v>
                </c:pt>
                <c:pt idx="4597">
                  <c:v>6.085</c:v>
                </c:pt>
                <c:pt idx="4598">
                  <c:v>6.0570000000000004</c:v>
                </c:pt>
                <c:pt idx="4599">
                  <c:v>6.0519999999999996</c:v>
                </c:pt>
                <c:pt idx="4600">
                  <c:v>6.0330000000000004</c:v>
                </c:pt>
                <c:pt idx="4601">
                  <c:v>5.9580000000000002</c:v>
                </c:pt>
                <c:pt idx="4602">
                  <c:v>5.92</c:v>
                </c:pt>
                <c:pt idx="4603">
                  <c:v>5.9279999999999999</c:v>
                </c:pt>
                <c:pt idx="4604">
                  <c:v>5.9770000000000003</c:v>
                </c:pt>
                <c:pt idx="4605">
                  <c:v>5.9560000000000004</c:v>
                </c:pt>
                <c:pt idx="4606">
                  <c:v>5.9370000000000003</c:v>
                </c:pt>
                <c:pt idx="4607">
                  <c:v>5.9260000000000002</c:v>
                </c:pt>
                <c:pt idx="4608">
                  <c:v>5.9580000000000002</c:v>
                </c:pt>
                <c:pt idx="4609">
                  <c:v>5.9939999999999998</c:v>
                </c:pt>
                <c:pt idx="4610">
                  <c:v>6.0179999999999998</c:v>
                </c:pt>
                <c:pt idx="4611">
                  <c:v>6.048</c:v>
                </c:pt>
                <c:pt idx="4612">
                  <c:v>6.024</c:v>
                </c:pt>
                <c:pt idx="4613">
                  <c:v>6.1210000000000004</c:v>
                </c:pt>
                <c:pt idx="4614">
                  <c:v>6.2009999999999996</c:v>
                </c:pt>
                <c:pt idx="4615">
                  <c:v>6.2380000000000004</c:v>
                </c:pt>
                <c:pt idx="4616">
                  <c:v>6.2050000000000001</c:v>
                </c:pt>
                <c:pt idx="4617">
                  <c:v>6.194</c:v>
                </c:pt>
                <c:pt idx="4618">
                  <c:v>6.19</c:v>
                </c:pt>
                <c:pt idx="4619">
                  <c:v>6.173</c:v>
                </c:pt>
                <c:pt idx="4620">
                  <c:v>6.1790000000000003</c:v>
                </c:pt>
                <c:pt idx="4621">
                  <c:v>6.1440000000000001</c:v>
                </c:pt>
                <c:pt idx="4622">
                  <c:v>6.0670000000000002</c:v>
                </c:pt>
                <c:pt idx="4623">
                  <c:v>6.17</c:v>
                </c:pt>
                <c:pt idx="4624">
                  <c:v>6.1079999999999997</c:v>
                </c:pt>
                <c:pt idx="4625">
                  <c:v>6.048</c:v>
                </c:pt>
                <c:pt idx="4626">
                  <c:v>6.0330000000000004</c:v>
                </c:pt>
                <c:pt idx="4627">
                  <c:v>6.0389999999999997</c:v>
                </c:pt>
                <c:pt idx="4628">
                  <c:v>6.0389999999999997</c:v>
                </c:pt>
                <c:pt idx="4629">
                  <c:v>6.0330000000000004</c:v>
                </c:pt>
                <c:pt idx="4630">
                  <c:v>5.931</c:v>
                </c:pt>
                <c:pt idx="4631">
                  <c:v>5.9740000000000002</c:v>
                </c:pt>
                <c:pt idx="4632">
                  <c:v>5.8769999999999998</c:v>
                </c:pt>
                <c:pt idx="4633">
                  <c:v>5.9569999999999999</c:v>
                </c:pt>
                <c:pt idx="4634">
                  <c:v>5.9059999999999997</c:v>
                </c:pt>
                <c:pt idx="4635">
                  <c:v>5.82</c:v>
                </c:pt>
                <c:pt idx="4636">
                  <c:v>5.7729999999999997</c:v>
                </c:pt>
                <c:pt idx="4637">
                  <c:v>5.7910000000000004</c:v>
                </c:pt>
                <c:pt idx="4638">
                  <c:v>5.9080000000000004</c:v>
                </c:pt>
                <c:pt idx="4639">
                  <c:v>5.9249999999999998</c:v>
                </c:pt>
                <c:pt idx="4640">
                  <c:v>5.9059999999999997</c:v>
                </c:pt>
                <c:pt idx="4641">
                  <c:v>5.8710000000000004</c:v>
                </c:pt>
                <c:pt idx="4642">
                  <c:v>5.8979999999999997</c:v>
                </c:pt>
                <c:pt idx="4643">
                  <c:v>5.9189999999999996</c:v>
                </c:pt>
                <c:pt idx="4644">
                  <c:v>5.9589999999999996</c:v>
                </c:pt>
                <c:pt idx="4645">
                  <c:v>5.8979999999999997</c:v>
                </c:pt>
                <c:pt idx="4646">
                  <c:v>5.8979999999999997</c:v>
                </c:pt>
                <c:pt idx="4647">
                  <c:v>5.9640000000000004</c:v>
                </c:pt>
                <c:pt idx="4648">
                  <c:v>5.9260000000000002</c:v>
                </c:pt>
                <c:pt idx="4649">
                  <c:v>5.9379999999999997</c:v>
                </c:pt>
                <c:pt idx="4650">
                  <c:v>5.8879999999999999</c:v>
                </c:pt>
                <c:pt idx="4651">
                  <c:v>6.008</c:v>
                </c:pt>
                <c:pt idx="4652">
                  <c:v>5.976</c:v>
                </c:pt>
                <c:pt idx="4653">
                  <c:v>5.97</c:v>
                </c:pt>
                <c:pt idx="4654">
                  <c:v>5.9550000000000001</c:v>
                </c:pt>
                <c:pt idx="4655">
                  <c:v>5.8639999999999999</c:v>
                </c:pt>
                <c:pt idx="4656">
                  <c:v>5.7679999999999998</c:v>
                </c:pt>
                <c:pt idx="4657">
                  <c:v>5.7190000000000003</c:v>
                </c:pt>
                <c:pt idx="4658">
                  <c:v>5.8159999999999998</c:v>
                </c:pt>
                <c:pt idx="4659">
                  <c:v>5.8890000000000002</c:v>
                </c:pt>
                <c:pt idx="4660">
                  <c:v>5.8760000000000003</c:v>
                </c:pt>
                <c:pt idx="4661">
                  <c:v>5.8949999999999996</c:v>
                </c:pt>
                <c:pt idx="4662">
                  <c:v>5.875</c:v>
                </c:pt>
                <c:pt idx="4663">
                  <c:v>5.8810000000000002</c:v>
                </c:pt>
                <c:pt idx="4664">
                  <c:v>5.9640000000000004</c:v>
                </c:pt>
                <c:pt idx="4665">
                  <c:v>5.9790000000000001</c:v>
                </c:pt>
                <c:pt idx="4666">
                  <c:v>6.0819999999999999</c:v>
                </c:pt>
                <c:pt idx="4667">
                  <c:v>6.0919999999999996</c:v>
                </c:pt>
                <c:pt idx="4668">
                  <c:v>6.149</c:v>
                </c:pt>
                <c:pt idx="4669">
                  <c:v>6.1289999999999996</c:v>
                </c:pt>
                <c:pt idx="4670">
                  <c:v>6.0380000000000003</c:v>
                </c:pt>
                <c:pt idx="4671">
                  <c:v>5.86</c:v>
                </c:pt>
                <c:pt idx="4672">
                  <c:v>5.9379999999999997</c:v>
                </c:pt>
                <c:pt idx="4673">
                  <c:v>5.9569999999999999</c:v>
                </c:pt>
                <c:pt idx="4674">
                  <c:v>5.9160000000000004</c:v>
                </c:pt>
                <c:pt idx="4675">
                  <c:v>5.9029999999999996</c:v>
                </c:pt>
                <c:pt idx="4676">
                  <c:v>5.8719999999999999</c:v>
                </c:pt>
                <c:pt idx="4677">
                  <c:v>5.7949999999999999</c:v>
                </c:pt>
                <c:pt idx="4678">
                  <c:v>5.8070000000000004</c:v>
                </c:pt>
                <c:pt idx="4679">
                  <c:v>5.8419999999999996</c:v>
                </c:pt>
                <c:pt idx="4680">
                  <c:v>5.835</c:v>
                </c:pt>
                <c:pt idx="4681">
                  <c:v>5.7789999999999999</c:v>
                </c:pt>
                <c:pt idx="4682">
                  <c:v>5.6559999999999997</c:v>
                </c:pt>
                <c:pt idx="4683">
                  <c:v>5.633</c:v>
                </c:pt>
                <c:pt idx="4684">
                  <c:v>5.6619999999999999</c:v>
                </c:pt>
                <c:pt idx="4685">
                  <c:v>5.6669999999999998</c:v>
                </c:pt>
                <c:pt idx="4686">
                  <c:v>5.7240000000000002</c:v>
                </c:pt>
                <c:pt idx="4687">
                  <c:v>5.7320000000000002</c:v>
                </c:pt>
                <c:pt idx="4688">
                  <c:v>5.7050000000000001</c:v>
                </c:pt>
                <c:pt idx="4689">
                  <c:v>5.726</c:v>
                </c:pt>
                <c:pt idx="4690">
                  <c:v>5.8259999999999996</c:v>
                </c:pt>
                <c:pt idx="4691">
                  <c:v>5.8259999999999996</c:v>
                </c:pt>
                <c:pt idx="4692">
                  <c:v>5.8920000000000003</c:v>
                </c:pt>
                <c:pt idx="4693">
                  <c:v>5.8680000000000003</c:v>
                </c:pt>
                <c:pt idx="4694">
                  <c:v>5.8280000000000003</c:v>
                </c:pt>
                <c:pt idx="4695">
                  <c:v>5.84</c:v>
                </c:pt>
                <c:pt idx="4696">
                  <c:v>5.78</c:v>
                </c:pt>
                <c:pt idx="4697">
                  <c:v>5.9260000000000002</c:v>
                </c:pt>
                <c:pt idx="4698">
                  <c:v>5.9429999999999996</c:v>
                </c:pt>
                <c:pt idx="4699">
                  <c:v>6.0140000000000002</c:v>
                </c:pt>
                <c:pt idx="4700">
                  <c:v>6.0289999999999999</c:v>
                </c:pt>
                <c:pt idx="4701">
                  <c:v>6.0289999999999999</c:v>
                </c:pt>
                <c:pt idx="4702">
                  <c:v>5.923</c:v>
                </c:pt>
                <c:pt idx="4703">
                  <c:v>5.8849999999999998</c:v>
                </c:pt>
                <c:pt idx="4704">
                  <c:v>5.827</c:v>
                </c:pt>
                <c:pt idx="4705">
                  <c:v>5.7880000000000003</c:v>
                </c:pt>
                <c:pt idx="4706">
                  <c:v>5.9249999999999998</c:v>
                </c:pt>
                <c:pt idx="4707">
                  <c:v>5.9770000000000003</c:v>
                </c:pt>
                <c:pt idx="4708">
                  <c:v>5.9660000000000002</c:v>
                </c:pt>
                <c:pt idx="4709">
                  <c:v>6.0330000000000004</c:v>
                </c:pt>
                <c:pt idx="4710">
                  <c:v>5.931</c:v>
                </c:pt>
                <c:pt idx="4711">
                  <c:v>5.8879999999999999</c:v>
                </c:pt>
                <c:pt idx="4712">
                  <c:v>5.8239999999999998</c:v>
                </c:pt>
                <c:pt idx="4713">
                  <c:v>5.7919999999999998</c:v>
                </c:pt>
                <c:pt idx="4714">
                  <c:v>5.8070000000000004</c:v>
                </c:pt>
                <c:pt idx="4715">
                  <c:v>5.8029999999999999</c:v>
                </c:pt>
                <c:pt idx="4716">
                  <c:v>5.7809999999999997</c:v>
                </c:pt>
                <c:pt idx="4717">
                  <c:v>5.758</c:v>
                </c:pt>
                <c:pt idx="4718">
                  <c:v>5.62</c:v>
                </c:pt>
                <c:pt idx="4719">
                  <c:v>5.6260000000000003</c:v>
                </c:pt>
                <c:pt idx="4720">
                  <c:v>5.5510000000000002</c:v>
                </c:pt>
                <c:pt idx="4721">
                  <c:v>5.4729999999999999</c:v>
                </c:pt>
                <c:pt idx="4722">
                  <c:v>5.4790000000000001</c:v>
                </c:pt>
                <c:pt idx="4723">
                  <c:v>5.5039999999999996</c:v>
                </c:pt>
                <c:pt idx="4724">
                  <c:v>5.5910000000000002</c:v>
                </c:pt>
                <c:pt idx="4725">
                  <c:v>5.5949999999999998</c:v>
                </c:pt>
                <c:pt idx="4726">
                  <c:v>5.6609999999999996</c:v>
                </c:pt>
                <c:pt idx="4727">
                  <c:v>5.6360000000000001</c:v>
                </c:pt>
                <c:pt idx="4728">
                  <c:v>5.6280000000000001</c:v>
                </c:pt>
                <c:pt idx="4729">
                  <c:v>5.4119999999999999</c:v>
                </c:pt>
                <c:pt idx="4730">
                  <c:v>5.57</c:v>
                </c:pt>
                <c:pt idx="4731">
                  <c:v>5.5780000000000003</c:v>
                </c:pt>
                <c:pt idx="4732">
                  <c:v>5.5339999999999998</c:v>
                </c:pt>
                <c:pt idx="4733">
                  <c:v>5.5419999999999998</c:v>
                </c:pt>
                <c:pt idx="4734">
                  <c:v>5.5110000000000001</c:v>
                </c:pt>
                <c:pt idx="4735">
                  <c:v>5.3940000000000001</c:v>
                </c:pt>
                <c:pt idx="4736">
                  <c:v>5.4050000000000002</c:v>
                </c:pt>
                <c:pt idx="4737">
                  <c:v>5.359</c:v>
                </c:pt>
                <c:pt idx="4738">
                  <c:v>5.3479999999999999</c:v>
                </c:pt>
                <c:pt idx="4739">
                  <c:v>5.2160000000000002</c:v>
                </c:pt>
                <c:pt idx="4740">
                  <c:v>5.2629999999999999</c:v>
                </c:pt>
                <c:pt idx="4741">
                  <c:v>5.2050000000000001</c:v>
                </c:pt>
                <c:pt idx="4742">
                  <c:v>5.2220000000000004</c:v>
                </c:pt>
                <c:pt idx="4743">
                  <c:v>5.2519999999999998</c:v>
                </c:pt>
                <c:pt idx="4744">
                  <c:v>5.2469999999999999</c:v>
                </c:pt>
                <c:pt idx="4745">
                  <c:v>5.181</c:v>
                </c:pt>
                <c:pt idx="4746">
                  <c:v>5.1360000000000001</c:v>
                </c:pt>
                <c:pt idx="4747">
                  <c:v>5.149</c:v>
                </c:pt>
                <c:pt idx="4748">
                  <c:v>5.2210000000000001</c:v>
                </c:pt>
                <c:pt idx="4749">
                  <c:v>5.1689999999999996</c:v>
                </c:pt>
                <c:pt idx="4750">
                  <c:v>5.1269999999999998</c:v>
                </c:pt>
                <c:pt idx="4751">
                  <c:v>5.1029999999999998</c:v>
                </c:pt>
                <c:pt idx="4752">
                  <c:v>5.0510000000000002</c:v>
                </c:pt>
                <c:pt idx="4753">
                  <c:v>5.0529999999999999</c:v>
                </c:pt>
                <c:pt idx="4754">
                  <c:v>5.0359999999999996</c:v>
                </c:pt>
                <c:pt idx="4755">
                  <c:v>5.1219999999999999</c:v>
                </c:pt>
                <c:pt idx="4756">
                  <c:v>5.1239999999999997</c:v>
                </c:pt>
                <c:pt idx="4757">
                  <c:v>5.19</c:v>
                </c:pt>
                <c:pt idx="4758">
                  <c:v>5.2789999999999999</c:v>
                </c:pt>
                <c:pt idx="4759">
                  <c:v>5.242</c:v>
                </c:pt>
                <c:pt idx="4760">
                  <c:v>5.1909999999999998</c:v>
                </c:pt>
                <c:pt idx="4761">
                  <c:v>5.2590000000000003</c:v>
                </c:pt>
                <c:pt idx="4762">
                  <c:v>5.1989999999999998</c:v>
                </c:pt>
                <c:pt idx="4763">
                  <c:v>5.2140000000000004</c:v>
                </c:pt>
                <c:pt idx="4764">
                  <c:v>5.1559999999999997</c:v>
                </c:pt>
                <c:pt idx="4765">
                  <c:v>5.1559999999999997</c:v>
                </c:pt>
                <c:pt idx="4766">
                  <c:v>5.1989999999999998</c:v>
                </c:pt>
                <c:pt idx="4767">
                  <c:v>5.1840000000000002</c:v>
                </c:pt>
                <c:pt idx="4768">
                  <c:v>5.1029999999999998</c:v>
                </c:pt>
                <c:pt idx="4769">
                  <c:v>5.1219999999999999</c:v>
                </c:pt>
                <c:pt idx="4770">
                  <c:v>5.1070000000000002</c:v>
                </c:pt>
                <c:pt idx="4771">
                  <c:v>5.1470000000000002</c:v>
                </c:pt>
                <c:pt idx="4772">
                  <c:v>5.1470000000000002</c:v>
                </c:pt>
                <c:pt idx="4773">
                  <c:v>5.2</c:v>
                </c:pt>
                <c:pt idx="4774">
                  <c:v>5.1909999999999998</c:v>
                </c:pt>
                <c:pt idx="4775">
                  <c:v>5.1719999999999997</c:v>
                </c:pt>
                <c:pt idx="4776">
                  <c:v>5.2629999999999999</c:v>
                </c:pt>
                <c:pt idx="4777">
                  <c:v>5.3140000000000001</c:v>
                </c:pt>
                <c:pt idx="4778">
                  <c:v>5.4189999999999996</c:v>
                </c:pt>
                <c:pt idx="4779">
                  <c:v>5.3840000000000003</c:v>
                </c:pt>
                <c:pt idx="4780">
                  <c:v>5.32</c:v>
                </c:pt>
                <c:pt idx="4781">
                  <c:v>5.39</c:v>
                </c:pt>
                <c:pt idx="4782">
                  <c:v>5.2869999999999999</c:v>
                </c:pt>
                <c:pt idx="4783">
                  <c:v>5.3490000000000002</c:v>
                </c:pt>
                <c:pt idx="4784">
                  <c:v>5.1749999999999998</c:v>
                </c:pt>
                <c:pt idx="4785">
                  <c:v>5.1100000000000003</c:v>
                </c:pt>
                <c:pt idx="4786">
                  <c:v>5.0140000000000002</c:v>
                </c:pt>
                <c:pt idx="4787">
                  <c:v>5.0739999999999998</c:v>
                </c:pt>
                <c:pt idx="4788">
                  <c:v>5.0529999999999999</c:v>
                </c:pt>
                <c:pt idx="4789">
                  <c:v>4.97</c:v>
                </c:pt>
                <c:pt idx="4790">
                  <c:v>5.0129999999999999</c:v>
                </c:pt>
                <c:pt idx="4791">
                  <c:v>5.0529999999999999</c:v>
                </c:pt>
                <c:pt idx="4792">
                  <c:v>4.92</c:v>
                </c:pt>
                <c:pt idx="4793">
                  <c:v>4.93</c:v>
                </c:pt>
                <c:pt idx="4794">
                  <c:v>4.8810000000000002</c:v>
                </c:pt>
                <c:pt idx="4795">
                  <c:v>4.92</c:v>
                </c:pt>
                <c:pt idx="4796">
                  <c:v>4.9409999999999998</c:v>
                </c:pt>
                <c:pt idx="4797">
                  <c:v>4.8769999999999998</c:v>
                </c:pt>
                <c:pt idx="4798">
                  <c:v>4.8259999999999996</c:v>
                </c:pt>
                <c:pt idx="4799">
                  <c:v>4.798</c:v>
                </c:pt>
                <c:pt idx="4800">
                  <c:v>4.7530000000000001</c:v>
                </c:pt>
                <c:pt idx="4801">
                  <c:v>4.6509999999999998</c:v>
                </c:pt>
                <c:pt idx="4802">
                  <c:v>4.6589999999999998</c:v>
                </c:pt>
                <c:pt idx="4803">
                  <c:v>4.673</c:v>
                </c:pt>
                <c:pt idx="4804">
                  <c:v>4.6929999999999996</c:v>
                </c:pt>
                <c:pt idx="4805">
                  <c:v>4.6609999999999996</c:v>
                </c:pt>
                <c:pt idx="4806">
                  <c:v>4.6230000000000002</c:v>
                </c:pt>
                <c:pt idx="4807">
                  <c:v>4.6790000000000003</c:v>
                </c:pt>
                <c:pt idx="4808">
                  <c:v>4.7469999999999999</c:v>
                </c:pt>
                <c:pt idx="4809">
                  <c:v>4.7130000000000001</c:v>
                </c:pt>
                <c:pt idx="4810">
                  <c:v>4.6849999999999996</c:v>
                </c:pt>
                <c:pt idx="4811">
                  <c:v>4.6100000000000003</c:v>
                </c:pt>
                <c:pt idx="4812">
                  <c:v>4.7050000000000001</c:v>
                </c:pt>
                <c:pt idx="4813">
                  <c:v>4.8159999999999998</c:v>
                </c:pt>
                <c:pt idx="4814">
                  <c:v>4.9249999999999998</c:v>
                </c:pt>
                <c:pt idx="4815">
                  <c:v>4.87</c:v>
                </c:pt>
                <c:pt idx="4816">
                  <c:v>4.7709999999999999</c:v>
                </c:pt>
                <c:pt idx="4817">
                  <c:v>4.7069999999999999</c:v>
                </c:pt>
                <c:pt idx="4818">
                  <c:v>4.7430000000000003</c:v>
                </c:pt>
                <c:pt idx="4819">
                  <c:v>4.6749999999999998</c:v>
                </c:pt>
                <c:pt idx="4820">
                  <c:v>4.6479999999999997</c:v>
                </c:pt>
                <c:pt idx="4821">
                  <c:v>4.6420000000000003</c:v>
                </c:pt>
                <c:pt idx="4822">
                  <c:v>4.6779999999999999</c:v>
                </c:pt>
                <c:pt idx="4823">
                  <c:v>4.7530000000000001</c:v>
                </c:pt>
                <c:pt idx="4824">
                  <c:v>4.8499999999999996</c:v>
                </c:pt>
                <c:pt idx="4825">
                  <c:v>4.7969999999999997</c:v>
                </c:pt>
                <c:pt idx="4826">
                  <c:v>4.7</c:v>
                </c:pt>
                <c:pt idx="4827">
                  <c:v>4.6379999999999999</c:v>
                </c:pt>
                <c:pt idx="4828">
                  <c:v>4.5620000000000003</c:v>
                </c:pt>
                <c:pt idx="4829">
                  <c:v>4.577</c:v>
                </c:pt>
                <c:pt idx="4830">
                  <c:v>4.54</c:v>
                </c:pt>
                <c:pt idx="4831">
                  <c:v>4.6210000000000004</c:v>
                </c:pt>
                <c:pt idx="4832">
                  <c:v>4.5720000000000001</c:v>
                </c:pt>
                <c:pt idx="4833">
                  <c:v>4.6150000000000002</c:v>
                </c:pt>
                <c:pt idx="4834">
                  <c:v>4.5229999999999997</c:v>
                </c:pt>
                <c:pt idx="4835">
                  <c:v>4.5679999999999996</c:v>
                </c:pt>
                <c:pt idx="4836">
                  <c:v>4.593</c:v>
                </c:pt>
                <c:pt idx="4837">
                  <c:v>4.6639999999999997</c:v>
                </c:pt>
                <c:pt idx="4838">
                  <c:v>4.6269999999999998</c:v>
                </c:pt>
                <c:pt idx="4839">
                  <c:v>4.5389999999999997</c:v>
                </c:pt>
                <c:pt idx="4840">
                  <c:v>4.59</c:v>
                </c:pt>
                <c:pt idx="4841">
                  <c:v>4.649</c:v>
                </c:pt>
                <c:pt idx="4842">
                  <c:v>4.7140000000000004</c:v>
                </c:pt>
                <c:pt idx="4843">
                  <c:v>4.8079999999999998</c:v>
                </c:pt>
                <c:pt idx="4844">
                  <c:v>4.8319999999999999</c:v>
                </c:pt>
                <c:pt idx="4845">
                  <c:v>4.8319999999999999</c:v>
                </c:pt>
                <c:pt idx="4846">
                  <c:v>4.8540000000000001</c:v>
                </c:pt>
                <c:pt idx="4847">
                  <c:v>4.8140000000000001</c:v>
                </c:pt>
                <c:pt idx="4848">
                  <c:v>4.8479999999999999</c:v>
                </c:pt>
                <c:pt idx="4849">
                  <c:v>4.8440000000000003</c:v>
                </c:pt>
                <c:pt idx="4850">
                  <c:v>4.8719999999999999</c:v>
                </c:pt>
                <c:pt idx="4851">
                  <c:v>4.8639999999999999</c:v>
                </c:pt>
                <c:pt idx="4852">
                  <c:v>4.8099999999999996</c:v>
                </c:pt>
                <c:pt idx="4853">
                  <c:v>4.78</c:v>
                </c:pt>
                <c:pt idx="4854">
                  <c:v>4.8259999999999996</c:v>
                </c:pt>
                <c:pt idx="4855">
                  <c:v>4.8600000000000003</c:v>
                </c:pt>
                <c:pt idx="4856">
                  <c:v>4.9400000000000004</c:v>
                </c:pt>
                <c:pt idx="4857">
                  <c:v>4.8479999999999999</c:v>
                </c:pt>
                <c:pt idx="4858">
                  <c:v>4.8849999999999998</c:v>
                </c:pt>
                <c:pt idx="4859">
                  <c:v>4.7359999999999998</c:v>
                </c:pt>
                <c:pt idx="4860">
                  <c:v>4.7640000000000002</c:v>
                </c:pt>
                <c:pt idx="4861">
                  <c:v>4.6050000000000004</c:v>
                </c:pt>
                <c:pt idx="4862">
                  <c:v>4.4989999999999997</c:v>
                </c:pt>
                <c:pt idx="4863">
                  <c:v>4.5570000000000004</c:v>
                </c:pt>
                <c:pt idx="4864">
                  <c:v>4.6040000000000001</c:v>
                </c:pt>
                <c:pt idx="4865">
                  <c:v>4.6710000000000003</c:v>
                </c:pt>
                <c:pt idx="4866">
                  <c:v>4.7030000000000003</c:v>
                </c:pt>
                <c:pt idx="4867">
                  <c:v>4.6150000000000002</c:v>
                </c:pt>
                <c:pt idx="4868">
                  <c:v>4.5709999999999997</c:v>
                </c:pt>
                <c:pt idx="4869">
                  <c:v>4.5750000000000002</c:v>
                </c:pt>
                <c:pt idx="4870">
                  <c:v>4.4710000000000001</c:v>
                </c:pt>
                <c:pt idx="4871">
                  <c:v>4.444</c:v>
                </c:pt>
                <c:pt idx="4872">
                  <c:v>4.399</c:v>
                </c:pt>
                <c:pt idx="4873">
                  <c:v>4.609</c:v>
                </c:pt>
                <c:pt idx="4874">
                  <c:v>4.7220000000000004</c:v>
                </c:pt>
                <c:pt idx="4875">
                  <c:v>4.7839999999999998</c:v>
                </c:pt>
                <c:pt idx="4876">
                  <c:v>4.5599999999999996</c:v>
                </c:pt>
                <c:pt idx="4877">
                  <c:v>4.4009999999999998</c:v>
                </c:pt>
                <c:pt idx="4878">
                  <c:v>4.1970000000000001</c:v>
                </c:pt>
                <c:pt idx="4879">
                  <c:v>4.1619999999999999</c:v>
                </c:pt>
                <c:pt idx="4880">
                  <c:v>4.28</c:v>
                </c:pt>
                <c:pt idx="4881">
                  <c:v>4.298</c:v>
                </c:pt>
                <c:pt idx="4882">
                  <c:v>4.42</c:v>
                </c:pt>
                <c:pt idx="4883">
                  <c:v>4.5659999999999998</c:v>
                </c:pt>
                <c:pt idx="4884">
                  <c:v>4.5890000000000004</c:v>
                </c:pt>
                <c:pt idx="4885">
                  <c:v>4.5599999999999996</c:v>
                </c:pt>
                <c:pt idx="4886">
                  <c:v>4.63</c:v>
                </c:pt>
                <c:pt idx="4887">
                  <c:v>4.6680000000000001</c:v>
                </c:pt>
                <c:pt idx="4888">
                  <c:v>4.7089999999999996</c:v>
                </c:pt>
                <c:pt idx="4889">
                  <c:v>4.6740000000000004</c:v>
                </c:pt>
                <c:pt idx="4890">
                  <c:v>4.6950000000000003</c:v>
                </c:pt>
                <c:pt idx="4891">
                  <c:v>4.7759999999999998</c:v>
                </c:pt>
                <c:pt idx="4892">
                  <c:v>4.8710000000000004</c:v>
                </c:pt>
                <c:pt idx="4893">
                  <c:v>4.8869999999999996</c:v>
                </c:pt>
                <c:pt idx="4894">
                  <c:v>4.8570000000000002</c:v>
                </c:pt>
                <c:pt idx="4895">
                  <c:v>4.83</c:v>
                </c:pt>
                <c:pt idx="4896">
                  <c:v>4.7809999999999997</c:v>
                </c:pt>
                <c:pt idx="4897">
                  <c:v>4.9210000000000003</c:v>
                </c:pt>
                <c:pt idx="4898">
                  <c:v>5.0609999999999999</c:v>
                </c:pt>
                <c:pt idx="4899">
                  <c:v>5.0129999999999999</c:v>
                </c:pt>
                <c:pt idx="4900">
                  <c:v>5.0279999999999996</c:v>
                </c:pt>
                <c:pt idx="4901">
                  <c:v>5.0679999999999996</c:v>
                </c:pt>
                <c:pt idx="4902">
                  <c:v>5.0620000000000003</c:v>
                </c:pt>
                <c:pt idx="4903">
                  <c:v>4.976</c:v>
                </c:pt>
                <c:pt idx="4904">
                  <c:v>5.0620000000000003</c:v>
                </c:pt>
                <c:pt idx="4905">
                  <c:v>5.0730000000000004</c:v>
                </c:pt>
                <c:pt idx="4906">
                  <c:v>5.1980000000000004</c:v>
                </c:pt>
                <c:pt idx="4907">
                  <c:v>5.2320000000000002</c:v>
                </c:pt>
                <c:pt idx="4908">
                  <c:v>5.2880000000000003</c:v>
                </c:pt>
                <c:pt idx="4909">
                  <c:v>5.2880000000000003</c:v>
                </c:pt>
                <c:pt idx="4910">
                  <c:v>5.3760000000000003</c:v>
                </c:pt>
                <c:pt idx="4911">
                  <c:v>5.407</c:v>
                </c:pt>
                <c:pt idx="4912">
                  <c:v>5.407</c:v>
                </c:pt>
                <c:pt idx="4913">
                  <c:v>5.3879999999999999</c:v>
                </c:pt>
                <c:pt idx="4914">
                  <c:v>5.3890000000000002</c:v>
                </c:pt>
                <c:pt idx="4915">
                  <c:v>5.4379999999999997</c:v>
                </c:pt>
                <c:pt idx="4916">
                  <c:v>5.3810000000000002</c:v>
                </c:pt>
                <c:pt idx="4917">
                  <c:v>5.3780000000000001</c:v>
                </c:pt>
                <c:pt idx="4918">
                  <c:v>5.4050000000000002</c:v>
                </c:pt>
                <c:pt idx="4919">
                  <c:v>5.399</c:v>
                </c:pt>
                <c:pt idx="4920">
                  <c:v>5.4409999999999998</c:v>
                </c:pt>
                <c:pt idx="4921">
                  <c:v>5.4409999999999998</c:v>
                </c:pt>
                <c:pt idx="4922">
                  <c:v>5.41</c:v>
                </c:pt>
                <c:pt idx="4923">
                  <c:v>5.4489999999999998</c:v>
                </c:pt>
                <c:pt idx="4924">
                  <c:v>5.4939999999999998</c:v>
                </c:pt>
                <c:pt idx="4925">
                  <c:v>5.4989999999999997</c:v>
                </c:pt>
                <c:pt idx="4926">
                  <c:v>5.5220000000000002</c:v>
                </c:pt>
                <c:pt idx="4927">
                  <c:v>5.4909999999999997</c:v>
                </c:pt>
                <c:pt idx="4928">
                  <c:v>5.47</c:v>
                </c:pt>
                <c:pt idx="4929">
                  <c:v>5.4580000000000002</c:v>
                </c:pt>
                <c:pt idx="4930">
                  <c:v>5.4329999999999998</c:v>
                </c:pt>
                <c:pt idx="4931">
                  <c:v>5.4560000000000004</c:v>
                </c:pt>
                <c:pt idx="4932">
                  <c:v>5.4329999999999998</c:v>
                </c:pt>
                <c:pt idx="4933">
                  <c:v>5.47</c:v>
                </c:pt>
                <c:pt idx="4934">
                  <c:v>5.5069999999999997</c:v>
                </c:pt>
                <c:pt idx="4935">
                  <c:v>5.4969999999999999</c:v>
                </c:pt>
                <c:pt idx="4936">
                  <c:v>5.4790000000000001</c:v>
                </c:pt>
                <c:pt idx="4937">
                  <c:v>5.4850000000000003</c:v>
                </c:pt>
                <c:pt idx="4938">
                  <c:v>5.47</c:v>
                </c:pt>
                <c:pt idx="4939">
                  <c:v>5.4109999999999996</c:v>
                </c:pt>
                <c:pt idx="4940">
                  <c:v>5.4029999999999996</c:v>
                </c:pt>
                <c:pt idx="4941">
                  <c:v>5.43</c:v>
                </c:pt>
                <c:pt idx="4942">
                  <c:v>5.4169999999999998</c:v>
                </c:pt>
                <c:pt idx="4943">
                  <c:v>5.3890000000000002</c:v>
                </c:pt>
                <c:pt idx="4944">
                  <c:v>5.4089999999999998</c:v>
                </c:pt>
                <c:pt idx="4945">
                  <c:v>5.4320000000000004</c:v>
                </c:pt>
                <c:pt idx="4946">
                  <c:v>5.4459999999999997</c:v>
                </c:pt>
                <c:pt idx="4947">
                  <c:v>5.4589999999999996</c:v>
                </c:pt>
                <c:pt idx="4948">
                  <c:v>5.4480000000000004</c:v>
                </c:pt>
                <c:pt idx="4949">
                  <c:v>5.4649999999999999</c:v>
                </c:pt>
                <c:pt idx="4950">
                  <c:v>5.4649999999999999</c:v>
                </c:pt>
                <c:pt idx="4951">
                  <c:v>5.4509999999999996</c:v>
                </c:pt>
                <c:pt idx="4952">
                  <c:v>5.4669999999999996</c:v>
                </c:pt>
                <c:pt idx="4953">
                  <c:v>5.4610000000000003</c:v>
                </c:pt>
                <c:pt idx="4954">
                  <c:v>5.5</c:v>
                </c:pt>
                <c:pt idx="4955">
                  <c:v>5.5439999999999996</c:v>
                </c:pt>
                <c:pt idx="4956">
                  <c:v>5.4429999999999996</c:v>
                </c:pt>
                <c:pt idx="4957">
                  <c:v>5.3490000000000002</c:v>
                </c:pt>
                <c:pt idx="4958">
                  <c:v>5.4269999999999996</c:v>
                </c:pt>
                <c:pt idx="4959">
                  <c:v>5.4429999999999996</c:v>
                </c:pt>
                <c:pt idx="4960">
                  <c:v>5.5090000000000003</c:v>
                </c:pt>
                <c:pt idx="4961">
                  <c:v>5.585</c:v>
                </c:pt>
                <c:pt idx="4962">
                  <c:v>5.569</c:v>
                </c:pt>
                <c:pt idx="4963">
                  <c:v>5.5750000000000002</c:v>
                </c:pt>
                <c:pt idx="4964">
                  <c:v>5.5869999999999997</c:v>
                </c:pt>
                <c:pt idx="4965">
                  <c:v>5.548</c:v>
                </c:pt>
                <c:pt idx="4966">
                  <c:v>5.55</c:v>
                </c:pt>
                <c:pt idx="4967">
                  <c:v>5.5279999999999996</c:v>
                </c:pt>
                <c:pt idx="4968">
                  <c:v>5.5519999999999996</c:v>
                </c:pt>
                <c:pt idx="4969">
                  <c:v>5.569</c:v>
                </c:pt>
                <c:pt idx="4970">
                  <c:v>5.577</c:v>
                </c:pt>
                <c:pt idx="4971">
                  <c:v>5.569</c:v>
                </c:pt>
                <c:pt idx="4972">
                  <c:v>5.6349999999999998</c:v>
                </c:pt>
                <c:pt idx="4973">
                  <c:v>5.65</c:v>
                </c:pt>
                <c:pt idx="4974">
                  <c:v>5.61</c:v>
                </c:pt>
                <c:pt idx="4975">
                  <c:v>5.6520000000000001</c:v>
                </c:pt>
                <c:pt idx="4976">
                  <c:v>5.6440000000000001</c:v>
                </c:pt>
                <c:pt idx="4977">
                  <c:v>5.6829999999999998</c:v>
                </c:pt>
                <c:pt idx="4978">
                  <c:v>5.6829999999999998</c:v>
                </c:pt>
                <c:pt idx="4979">
                  <c:v>5.6669999999999998</c:v>
                </c:pt>
                <c:pt idx="4980">
                  <c:v>5.71</c:v>
                </c:pt>
                <c:pt idx="4981">
                  <c:v>5.7670000000000003</c:v>
                </c:pt>
                <c:pt idx="4982">
                  <c:v>5.7060000000000004</c:v>
                </c:pt>
                <c:pt idx="4983">
                  <c:v>5.6779999999999999</c:v>
                </c:pt>
                <c:pt idx="4984">
                  <c:v>5.6479999999999997</c:v>
                </c:pt>
                <c:pt idx="4985">
                  <c:v>5.7119999999999997</c:v>
                </c:pt>
                <c:pt idx="4986">
                  <c:v>5.6589999999999998</c:v>
                </c:pt>
                <c:pt idx="4987">
                  <c:v>5.6559999999999997</c:v>
                </c:pt>
                <c:pt idx="4988">
                  <c:v>5.6710000000000003</c:v>
                </c:pt>
                <c:pt idx="4989">
                  <c:v>5.8120000000000003</c:v>
                </c:pt>
                <c:pt idx="4990">
                  <c:v>5.8029999999999999</c:v>
                </c:pt>
                <c:pt idx="4991">
                  <c:v>5.7839999999999998</c:v>
                </c:pt>
                <c:pt idx="4992">
                  <c:v>5.66</c:v>
                </c:pt>
                <c:pt idx="4993">
                  <c:v>5.6959999999999997</c:v>
                </c:pt>
                <c:pt idx="4994">
                  <c:v>5.6710000000000003</c:v>
                </c:pt>
                <c:pt idx="4995">
                  <c:v>5.6710000000000003</c:v>
                </c:pt>
                <c:pt idx="4996">
                  <c:v>5.641</c:v>
                </c:pt>
                <c:pt idx="4997">
                  <c:v>5.5869999999999997</c:v>
                </c:pt>
                <c:pt idx="4998">
                  <c:v>5.58</c:v>
                </c:pt>
                <c:pt idx="4999">
                  <c:v>5.593</c:v>
                </c:pt>
                <c:pt idx="5000">
                  <c:v>5.61</c:v>
                </c:pt>
                <c:pt idx="5001">
                  <c:v>5.6479999999999997</c:v>
                </c:pt>
                <c:pt idx="5002">
                  <c:v>5.58</c:v>
                </c:pt>
                <c:pt idx="5003">
                  <c:v>5.5739999999999998</c:v>
                </c:pt>
                <c:pt idx="5004">
                  <c:v>5.53</c:v>
                </c:pt>
                <c:pt idx="5005">
                  <c:v>5.5069999999999997</c:v>
                </c:pt>
                <c:pt idx="5006">
                  <c:v>5.48</c:v>
                </c:pt>
                <c:pt idx="5007">
                  <c:v>5.5430000000000001</c:v>
                </c:pt>
                <c:pt idx="5008">
                  <c:v>5.5869999999999997</c:v>
                </c:pt>
                <c:pt idx="5009">
                  <c:v>5.6539999999999999</c:v>
                </c:pt>
                <c:pt idx="5010">
                  <c:v>5.7060000000000004</c:v>
                </c:pt>
                <c:pt idx="5011">
                  <c:v>5.6829999999999998</c:v>
                </c:pt>
                <c:pt idx="5012">
                  <c:v>5.6890000000000001</c:v>
                </c:pt>
                <c:pt idx="5013">
                  <c:v>5.641</c:v>
                </c:pt>
                <c:pt idx="5014">
                  <c:v>5.57</c:v>
                </c:pt>
                <c:pt idx="5015">
                  <c:v>5.57</c:v>
                </c:pt>
                <c:pt idx="5016">
                  <c:v>5.5640000000000001</c:v>
                </c:pt>
                <c:pt idx="5017">
                  <c:v>5.5759999999999996</c:v>
                </c:pt>
                <c:pt idx="5018">
                  <c:v>5.5720000000000001</c:v>
                </c:pt>
                <c:pt idx="5019">
                  <c:v>5.5570000000000004</c:v>
                </c:pt>
                <c:pt idx="5020">
                  <c:v>5.5389999999999997</c:v>
                </c:pt>
                <c:pt idx="5021">
                  <c:v>5.58</c:v>
                </c:pt>
                <c:pt idx="5022">
                  <c:v>5.5590000000000002</c:v>
                </c:pt>
                <c:pt idx="5023">
                  <c:v>5.63</c:v>
                </c:pt>
                <c:pt idx="5024">
                  <c:v>5.6529999999999996</c:v>
                </c:pt>
                <c:pt idx="5025">
                  <c:v>5.6550000000000002</c:v>
                </c:pt>
                <c:pt idx="5026">
                  <c:v>5.7140000000000004</c:v>
                </c:pt>
                <c:pt idx="5027">
                  <c:v>5.7750000000000004</c:v>
                </c:pt>
                <c:pt idx="5028">
                  <c:v>5.72</c:v>
                </c:pt>
                <c:pt idx="5029">
                  <c:v>5.7750000000000004</c:v>
                </c:pt>
                <c:pt idx="5030">
                  <c:v>5.6970000000000001</c:v>
                </c:pt>
                <c:pt idx="5031">
                  <c:v>5.6219999999999999</c:v>
                </c:pt>
                <c:pt idx="5032">
                  <c:v>5.6550000000000002</c:v>
                </c:pt>
                <c:pt idx="5033">
                  <c:v>5.6139999999999999</c:v>
                </c:pt>
                <c:pt idx="5034">
                  <c:v>5.6639999999999997</c:v>
                </c:pt>
                <c:pt idx="5035">
                  <c:v>5.5780000000000003</c:v>
                </c:pt>
                <c:pt idx="5036">
                  <c:v>5.5430000000000001</c:v>
                </c:pt>
                <c:pt idx="5037">
                  <c:v>5.51</c:v>
                </c:pt>
                <c:pt idx="5038">
                  <c:v>5.4859999999999998</c:v>
                </c:pt>
                <c:pt idx="5039">
                  <c:v>5.4379999999999997</c:v>
                </c:pt>
                <c:pt idx="5040">
                  <c:v>5.484</c:v>
                </c:pt>
                <c:pt idx="5041">
                  <c:v>5.5140000000000002</c:v>
                </c:pt>
                <c:pt idx="5042">
                  <c:v>5.5709999999999997</c:v>
                </c:pt>
                <c:pt idx="5043">
                  <c:v>5.6280000000000001</c:v>
                </c:pt>
                <c:pt idx="5044">
                  <c:v>5.6440000000000001</c:v>
                </c:pt>
                <c:pt idx="5045">
                  <c:v>5.617</c:v>
                </c:pt>
                <c:pt idx="5046">
                  <c:v>5.6340000000000003</c:v>
                </c:pt>
                <c:pt idx="5047">
                  <c:v>5.5510000000000002</c:v>
                </c:pt>
                <c:pt idx="5048">
                  <c:v>5.5549999999999997</c:v>
                </c:pt>
                <c:pt idx="5049">
                  <c:v>5.5739999999999998</c:v>
                </c:pt>
                <c:pt idx="5050">
                  <c:v>5.5049999999999999</c:v>
                </c:pt>
                <c:pt idx="5051">
                  <c:v>5.5659999999999998</c:v>
                </c:pt>
                <c:pt idx="5052">
                  <c:v>5.6909999999999998</c:v>
                </c:pt>
                <c:pt idx="5053">
                  <c:v>5.6870000000000003</c:v>
                </c:pt>
                <c:pt idx="5054">
                  <c:v>5.625</c:v>
                </c:pt>
                <c:pt idx="5055">
                  <c:v>5.6870000000000003</c:v>
                </c:pt>
                <c:pt idx="5056">
                  <c:v>5.5670000000000002</c:v>
                </c:pt>
                <c:pt idx="5057">
                  <c:v>5.5380000000000003</c:v>
                </c:pt>
                <c:pt idx="5058">
                  <c:v>5.577</c:v>
                </c:pt>
                <c:pt idx="5059">
                  <c:v>5.532</c:v>
                </c:pt>
                <c:pt idx="5060">
                  <c:v>5.4580000000000002</c:v>
                </c:pt>
                <c:pt idx="5061">
                  <c:v>5.452</c:v>
                </c:pt>
                <c:pt idx="5062">
                  <c:v>5.4349999999999996</c:v>
                </c:pt>
                <c:pt idx="5063">
                  <c:v>5.3639999999999999</c:v>
                </c:pt>
                <c:pt idx="5064">
                  <c:v>5.4130000000000003</c:v>
                </c:pt>
                <c:pt idx="5065">
                  <c:v>5.4710000000000001</c:v>
                </c:pt>
                <c:pt idx="5066">
                  <c:v>5.5289999999999999</c:v>
                </c:pt>
                <c:pt idx="5067">
                  <c:v>5.4669999999999996</c:v>
                </c:pt>
                <c:pt idx="5068">
                  <c:v>5.5060000000000002</c:v>
                </c:pt>
                <c:pt idx="5069">
                  <c:v>5.6470000000000002</c:v>
                </c:pt>
                <c:pt idx="5070">
                  <c:v>5.742</c:v>
                </c:pt>
                <c:pt idx="5071">
                  <c:v>5.7919999999999998</c:v>
                </c:pt>
                <c:pt idx="5072">
                  <c:v>5.7590000000000003</c:v>
                </c:pt>
                <c:pt idx="5073">
                  <c:v>5.7380000000000004</c:v>
                </c:pt>
                <c:pt idx="5074">
                  <c:v>5.7439999999999998</c:v>
                </c:pt>
                <c:pt idx="5075">
                  <c:v>5.7</c:v>
                </c:pt>
                <c:pt idx="5076">
                  <c:v>5.7110000000000003</c:v>
                </c:pt>
                <c:pt idx="5077">
                  <c:v>5.7359999999999998</c:v>
                </c:pt>
                <c:pt idx="5078">
                  <c:v>5.7489999999999997</c:v>
                </c:pt>
                <c:pt idx="5079">
                  <c:v>5.8079999999999998</c:v>
                </c:pt>
                <c:pt idx="5080">
                  <c:v>5.774</c:v>
                </c:pt>
                <c:pt idx="5081">
                  <c:v>5.7779999999999996</c:v>
                </c:pt>
                <c:pt idx="5082">
                  <c:v>5.7279999999999998</c:v>
                </c:pt>
                <c:pt idx="5083">
                  <c:v>5.7930000000000001</c:v>
                </c:pt>
                <c:pt idx="5084">
                  <c:v>5.8780000000000001</c:v>
                </c:pt>
                <c:pt idx="5085">
                  <c:v>5.9240000000000004</c:v>
                </c:pt>
                <c:pt idx="5086">
                  <c:v>5.9560000000000004</c:v>
                </c:pt>
                <c:pt idx="5087">
                  <c:v>5.9139999999999997</c:v>
                </c:pt>
                <c:pt idx="5088">
                  <c:v>5.8460000000000001</c:v>
                </c:pt>
                <c:pt idx="5089">
                  <c:v>5.819</c:v>
                </c:pt>
                <c:pt idx="5090">
                  <c:v>5.8529999999999998</c:v>
                </c:pt>
                <c:pt idx="5091">
                  <c:v>5.8529999999999998</c:v>
                </c:pt>
                <c:pt idx="5092">
                  <c:v>5.8739999999999997</c:v>
                </c:pt>
                <c:pt idx="5093">
                  <c:v>5.8529999999999998</c:v>
                </c:pt>
                <c:pt idx="5094">
                  <c:v>5.8470000000000004</c:v>
                </c:pt>
                <c:pt idx="5095">
                  <c:v>5.8360000000000003</c:v>
                </c:pt>
                <c:pt idx="5096">
                  <c:v>5.8109999999999999</c:v>
                </c:pt>
                <c:pt idx="5097">
                  <c:v>5.8470000000000004</c:v>
                </c:pt>
                <c:pt idx="5098">
                  <c:v>5.82</c:v>
                </c:pt>
                <c:pt idx="5099">
                  <c:v>5.8410000000000002</c:v>
                </c:pt>
                <c:pt idx="5100">
                  <c:v>5.8319999999999999</c:v>
                </c:pt>
                <c:pt idx="5101">
                  <c:v>5.8789999999999996</c:v>
                </c:pt>
                <c:pt idx="5102">
                  <c:v>5.8490000000000002</c:v>
                </c:pt>
                <c:pt idx="5103">
                  <c:v>5.8520000000000003</c:v>
                </c:pt>
                <c:pt idx="5104">
                  <c:v>5.8979999999999997</c:v>
                </c:pt>
                <c:pt idx="5105">
                  <c:v>5.9020000000000001</c:v>
                </c:pt>
                <c:pt idx="5106">
                  <c:v>5.8789999999999996</c:v>
                </c:pt>
                <c:pt idx="5107">
                  <c:v>5.9089999999999998</c:v>
                </c:pt>
                <c:pt idx="5108">
                  <c:v>5.9509999999999996</c:v>
                </c:pt>
                <c:pt idx="5109">
                  <c:v>5.9050000000000002</c:v>
                </c:pt>
                <c:pt idx="5110">
                  <c:v>5.8310000000000004</c:v>
                </c:pt>
                <c:pt idx="5111">
                  <c:v>5.8129999999999997</c:v>
                </c:pt>
                <c:pt idx="5112">
                  <c:v>5.88</c:v>
                </c:pt>
                <c:pt idx="5113">
                  <c:v>5.9850000000000003</c:v>
                </c:pt>
                <c:pt idx="5114">
                  <c:v>5.8</c:v>
                </c:pt>
                <c:pt idx="5115">
                  <c:v>5.9809999999999999</c:v>
                </c:pt>
                <c:pt idx="5116">
                  <c:v>6.0110000000000001</c:v>
                </c:pt>
                <c:pt idx="5117">
                  <c:v>6.1260000000000003</c:v>
                </c:pt>
                <c:pt idx="5118">
                  <c:v>6.1260000000000003</c:v>
                </c:pt>
                <c:pt idx="5119">
                  <c:v>6.141</c:v>
                </c:pt>
                <c:pt idx="5120">
                  <c:v>6.1580000000000004</c:v>
                </c:pt>
                <c:pt idx="5121">
                  <c:v>6.0919999999999996</c:v>
                </c:pt>
                <c:pt idx="5122">
                  <c:v>6.1040000000000001</c:v>
                </c:pt>
                <c:pt idx="5123">
                  <c:v>6.0640000000000001</c:v>
                </c:pt>
                <c:pt idx="5124">
                  <c:v>6.1429999999999998</c:v>
                </c:pt>
                <c:pt idx="5125">
                  <c:v>6.0730000000000004</c:v>
                </c:pt>
                <c:pt idx="5126">
                  <c:v>6.0880000000000001</c:v>
                </c:pt>
                <c:pt idx="5127">
                  <c:v>5.923</c:v>
                </c:pt>
                <c:pt idx="5128">
                  <c:v>5.9560000000000004</c:v>
                </c:pt>
                <c:pt idx="5129">
                  <c:v>5.9880000000000004</c:v>
                </c:pt>
                <c:pt idx="5130">
                  <c:v>5.9969999999999999</c:v>
                </c:pt>
                <c:pt idx="5131">
                  <c:v>6.0350000000000001</c:v>
                </c:pt>
                <c:pt idx="5132">
                  <c:v>6.1029999999999998</c:v>
                </c:pt>
                <c:pt idx="5133">
                  <c:v>6.0960000000000001</c:v>
                </c:pt>
                <c:pt idx="5134">
                  <c:v>6.0810000000000004</c:v>
                </c:pt>
                <c:pt idx="5135">
                  <c:v>6.1260000000000003</c:v>
                </c:pt>
                <c:pt idx="5136">
                  <c:v>6.0369999999999999</c:v>
                </c:pt>
                <c:pt idx="5137">
                  <c:v>6.0940000000000003</c:v>
                </c:pt>
                <c:pt idx="5138">
                  <c:v>6.0579999999999998</c:v>
                </c:pt>
                <c:pt idx="5139">
                  <c:v>6.0919999999999996</c:v>
                </c:pt>
                <c:pt idx="5140">
                  <c:v>6.1139999999999999</c:v>
                </c:pt>
                <c:pt idx="5141">
                  <c:v>6.101</c:v>
                </c:pt>
                <c:pt idx="5142">
                  <c:v>6.1029999999999998</c:v>
                </c:pt>
                <c:pt idx="5143">
                  <c:v>6.2759999999999998</c:v>
                </c:pt>
                <c:pt idx="5144">
                  <c:v>6.2830000000000004</c:v>
                </c:pt>
                <c:pt idx="5145">
                  <c:v>6.391</c:v>
                </c:pt>
                <c:pt idx="5146">
                  <c:v>6.3650000000000002</c:v>
                </c:pt>
                <c:pt idx="5147">
                  <c:v>6.3319999999999999</c:v>
                </c:pt>
                <c:pt idx="5148">
                  <c:v>6.3259999999999996</c:v>
                </c:pt>
                <c:pt idx="5149">
                  <c:v>6.35</c:v>
                </c:pt>
                <c:pt idx="5150">
                  <c:v>6.33</c:v>
                </c:pt>
                <c:pt idx="5151">
                  <c:v>6.3259999999999996</c:v>
                </c:pt>
                <c:pt idx="5152">
                  <c:v>6.28</c:v>
                </c:pt>
                <c:pt idx="5153">
                  <c:v>6.3390000000000004</c:v>
                </c:pt>
                <c:pt idx="5154">
                  <c:v>6.2930000000000001</c:v>
                </c:pt>
                <c:pt idx="5155">
                  <c:v>6.3730000000000002</c:v>
                </c:pt>
                <c:pt idx="5156">
                  <c:v>6.367</c:v>
                </c:pt>
                <c:pt idx="5157">
                  <c:v>6.3860000000000001</c:v>
                </c:pt>
                <c:pt idx="5158">
                  <c:v>6.3579999999999997</c:v>
                </c:pt>
                <c:pt idx="5159">
                  <c:v>6.3280000000000003</c:v>
                </c:pt>
                <c:pt idx="5160">
                  <c:v>6.242</c:v>
                </c:pt>
                <c:pt idx="5161">
                  <c:v>6.21</c:v>
                </c:pt>
                <c:pt idx="5162">
                  <c:v>6.21</c:v>
                </c:pt>
                <c:pt idx="5163">
                  <c:v>6.2359999999999998</c:v>
                </c:pt>
                <c:pt idx="5164">
                  <c:v>6.2549999999999999</c:v>
                </c:pt>
                <c:pt idx="5165">
                  <c:v>6.343</c:v>
                </c:pt>
                <c:pt idx="5166">
                  <c:v>6.4009999999999998</c:v>
                </c:pt>
                <c:pt idx="5167">
                  <c:v>6.3620000000000001</c:v>
                </c:pt>
                <c:pt idx="5168">
                  <c:v>6.367</c:v>
                </c:pt>
                <c:pt idx="5169">
                  <c:v>6.2439999999999998</c:v>
                </c:pt>
                <c:pt idx="5170">
                  <c:v>6.2140000000000004</c:v>
                </c:pt>
                <c:pt idx="5171">
                  <c:v>6.2309999999999999</c:v>
                </c:pt>
                <c:pt idx="5172">
                  <c:v>6.218</c:v>
                </c:pt>
                <c:pt idx="5173">
                  <c:v>6.18</c:v>
                </c:pt>
                <c:pt idx="5174">
                  <c:v>6.0110000000000001</c:v>
                </c:pt>
                <c:pt idx="5175">
                  <c:v>6.0419999999999998</c:v>
                </c:pt>
                <c:pt idx="5176">
                  <c:v>6.1050000000000004</c:v>
                </c:pt>
                <c:pt idx="5177">
                  <c:v>6.13</c:v>
                </c:pt>
                <c:pt idx="5178">
                  <c:v>6.1790000000000003</c:v>
                </c:pt>
                <c:pt idx="5179">
                  <c:v>6.1559999999999997</c:v>
                </c:pt>
                <c:pt idx="5180">
                  <c:v>6.1520000000000001</c:v>
                </c:pt>
                <c:pt idx="5181">
                  <c:v>6.1239999999999997</c:v>
                </c:pt>
                <c:pt idx="5182">
                  <c:v>6.2569999999999997</c:v>
                </c:pt>
                <c:pt idx="5183">
                  <c:v>6.2430000000000003</c:v>
                </c:pt>
                <c:pt idx="5184">
                  <c:v>6.1959999999999997</c:v>
                </c:pt>
                <c:pt idx="5185">
                  <c:v>6.1859999999999999</c:v>
                </c:pt>
                <c:pt idx="5186">
                  <c:v>6.2510000000000003</c:v>
                </c:pt>
                <c:pt idx="5187">
                  <c:v>6.2539999999999996</c:v>
                </c:pt>
                <c:pt idx="5188">
                  <c:v>6.22</c:v>
                </c:pt>
                <c:pt idx="5189">
                  <c:v>6.2539999999999996</c:v>
                </c:pt>
                <c:pt idx="5190">
                  <c:v>6.2519999999999998</c:v>
                </c:pt>
                <c:pt idx="5191">
                  <c:v>6.2649999999999997</c:v>
                </c:pt>
                <c:pt idx="5192">
                  <c:v>6.258</c:v>
                </c:pt>
                <c:pt idx="5193">
                  <c:v>6.3049999999999997</c:v>
                </c:pt>
                <c:pt idx="5194">
                  <c:v>6.4059999999999997</c:v>
                </c:pt>
                <c:pt idx="5195">
                  <c:v>6.44</c:v>
                </c:pt>
                <c:pt idx="5196">
                  <c:v>6.5</c:v>
                </c:pt>
                <c:pt idx="5197">
                  <c:v>6.4509999999999996</c:v>
                </c:pt>
                <c:pt idx="5198">
                  <c:v>6.49</c:v>
                </c:pt>
                <c:pt idx="5199">
                  <c:v>6.4450000000000003</c:v>
                </c:pt>
                <c:pt idx="5200">
                  <c:v>6.4059999999999997</c:v>
                </c:pt>
                <c:pt idx="5201">
                  <c:v>6.4210000000000003</c:v>
                </c:pt>
                <c:pt idx="5202">
                  <c:v>6.3739999999999997</c:v>
                </c:pt>
                <c:pt idx="5203">
                  <c:v>6.3920000000000003</c:v>
                </c:pt>
                <c:pt idx="5204">
                  <c:v>6.3920000000000003</c:v>
                </c:pt>
                <c:pt idx="5205">
                  <c:v>6.43</c:v>
                </c:pt>
                <c:pt idx="5206">
                  <c:v>6.3979999999999997</c:v>
                </c:pt>
                <c:pt idx="5207">
                  <c:v>6.4260000000000002</c:v>
                </c:pt>
                <c:pt idx="5208">
                  <c:v>6.4859999999999998</c:v>
                </c:pt>
                <c:pt idx="5209">
                  <c:v>6.5789999999999997</c:v>
                </c:pt>
                <c:pt idx="5210">
                  <c:v>6.5679999999999996</c:v>
                </c:pt>
                <c:pt idx="5211">
                  <c:v>6.5419999999999998</c:v>
                </c:pt>
                <c:pt idx="5212">
                  <c:v>6.4859999999999998</c:v>
                </c:pt>
                <c:pt idx="5213">
                  <c:v>6.6120000000000001</c:v>
                </c:pt>
                <c:pt idx="5214">
                  <c:v>6.625</c:v>
                </c:pt>
                <c:pt idx="5215">
                  <c:v>6.6159999999999997</c:v>
                </c:pt>
                <c:pt idx="5216">
                  <c:v>6.6550000000000002</c:v>
                </c:pt>
                <c:pt idx="5217">
                  <c:v>6.6589999999999998</c:v>
                </c:pt>
                <c:pt idx="5218">
                  <c:v>6.7380000000000004</c:v>
                </c:pt>
                <c:pt idx="5219">
                  <c:v>6.7930000000000001</c:v>
                </c:pt>
                <c:pt idx="5220">
                  <c:v>6.7910000000000004</c:v>
                </c:pt>
                <c:pt idx="5221">
                  <c:v>6.74</c:v>
                </c:pt>
                <c:pt idx="5222">
                  <c:v>6.7489999999999997</c:v>
                </c:pt>
                <c:pt idx="5223">
                  <c:v>6.7249999999999996</c:v>
                </c:pt>
                <c:pt idx="5224">
                  <c:v>6.6769999999999996</c:v>
                </c:pt>
                <c:pt idx="5225">
                  <c:v>6.71</c:v>
                </c:pt>
                <c:pt idx="5226">
                  <c:v>6.7190000000000003</c:v>
                </c:pt>
                <c:pt idx="5227">
                  <c:v>6.66</c:v>
                </c:pt>
                <c:pt idx="5228">
                  <c:v>6.6660000000000004</c:v>
                </c:pt>
                <c:pt idx="5229">
                  <c:v>6.7169999999999996</c:v>
                </c:pt>
                <c:pt idx="5230">
                  <c:v>6.66</c:v>
                </c:pt>
                <c:pt idx="5231">
                  <c:v>6.6689999999999996</c:v>
                </c:pt>
                <c:pt idx="5232">
                  <c:v>6.73</c:v>
                </c:pt>
                <c:pt idx="5233">
                  <c:v>6.7519999999999998</c:v>
                </c:pt>
                <c:pt idx="5234">
                  <c:v>6.66</c:v>
                </c:pt>
                <c:pt idx="5235">
                  <c:v>6.649</c:v>
                </c:pt>
                <c:pt idx="5236">
                  <c:v>6.6440000000000001</c:v>
                </c:pt>
                <c:pt idx="5237">
                  <c:v>6.6779999999999999</c:v>
                </c:pt>
                <c:pt idx="5238">
                  <c:v>6.718</c:v>
                </c:pt>
                <c:pt idx="5239">
                  <c:v>6.758</c:v>
                </c:pt>
                <c:pt idx="5240">
                  <c:v>6.9080000000000004</c:v>
                </c:pt>
                <c:pt idx="5241">
                  <c:v>6.9379999999999997</c:v>
                </c:pt>
                <c:pt idx="5242">
                  <c:v>6.931</c:v>
                </c:pt>
                <c:pt idx="5243">
                  <c:v>6.8780000000000001</c:v>
                </c:pt>
                <c:pt idx="5244">
                  <c:v>6.83</c:v>
                </c:pt>
                <c:pt idx="5245">
                  <c:v>6.8659999999999997</c:v>
                </c:pt>
                <c:pt idx="5246">
                  <c:v>6.8250000000000002</c:v>
                </c:pt>
                <c:pt idx="5247">
                  <c:v>6.8460000000000001</c:v>
                </c:pt>
                <c:pt idx="5248">
                  <c:v>6.8860000000000001</c:v>
                </c:pt>
                <c:pt idx="5249">
                  <c:v>6.8730000000000002</c:v>
                </c:pt>
                <c:pt idx="5250">
                  <c:v>6.9749999999999996</c:v>
                </c:pt>
                <c:pt idx="5251">
                  <c:v>6.968</c:v>
                </c:pt>
                <c:pt idx="5252">
                  <c:v>6.9059999999999997</c:v>
                </c:pt>
                <c:pt idx="5253">
                  <c:v>6.8949999999999996</c:v>
                </c:pt>
                <c:pt idx="5254">
                  <c:v>6.89</c:v>
                </c:pt>
                <c:pt idx="5255">
                  <c:v>6.8559999999999999</c:v>
                </c:pt>
                <c:pt idx="5256">
                  <c:v>6.9059999999999997</c:v>
                </c:pt>
                <c:pt idx="5257">
                  <c:v>6.8529999999999998</c:v>
                </c:pt>
                <c:pt idx="5258">
                  <c:v>6.86</c:v>
                </c:pt>
                <c:pt idx="5259">
                  <c:v>6.8730000000000002</c:v>
                </c:pt>
                <c:pt idx="5260">
                  <c:v>6.9029999999999996</c:v>
                </c:pt>
                <c:pt idx="5261">
                  <c:v>6.9089999999999998</c:v>
                </c:pt>
                <c:pt idx="5262">
                  <c:v>6.7779999999999996</c:v>
                </c:pt>
                <c:pt idx="5263">
                  <c:v>6.7619999999999996</c:v>
                </c:pt>
                <c:pt idx="5264">
                  <c:v>6.7039999999999997</c:v>
                </c:pt>
                <c:pt idx="5265">
                  <c:v>6.7510000000000003</c:v>
                </c:pt>
                <c:pt idx="5266">
                  <c:v>6.7279999999999998</c:v>
                </c:pt>
                <c:pt idx="5267">
                  <c:v>6.7389999999999999</c:v>
                </c:pt>
                <c:pt idx="5268">
                  <c:v>6.7140000000000004</c:v>
                </c:pt>
                <c:pt idx="5269">
                  <c:v>6.7140000000000004</c:v>
                </c:pt>
                <c:pt idx="5270">
                  <c:v>6.6920000000000002</c:v>
                </c:pt>
                <c:pt idx="5271">
                  <c:v>6.7030000000000003</c:v>
                </c:pt>
                <c:pt idx="5272">
                  <c:v>6.61</c:v>
                </c:pt>
                <c:pt idx="5273">
                  <c:v>6.577</c:v>
                </c:pt>
                <c:pt idx="5274">
                  <c:v>6.5439999999999996</c:v>
                </c:pt>
                <c:pt idx="5275">
                  <c:v>6.5389999999999997</c:v>
                </c:pt>
                <c:pt idx="5276">
                  <c:v>6.625</c:v>
                </c:pt>
                <c:pt idx="5277">
                  <c:v>6.5679999999999996</c:v>
                </c:pt>
                <c:pt idx="5278">
                  <c:v>6.601</c:v>
                </c:pt>
                <c:pt idx="5279">
                  <c:v>6.5679999999999996</c:v>
                </c:pt>
                <c:pt idx="5280">
                  <c:v>6.5519999999999996</c:v>
                </c:pt>
                <c:pt idx="5281">
                  <c:v>6.5540000000000003</c:v>
                </c:pt>
                <c:pt idx="5282">
                  <c:v>6.532</c:v>
                </c:pt>
                <c:pt idx="5283">
                  <c:v>6.391</c:v>
                </c:pt>
                <c:pt idx="5284">
                  <c:v>6.3849999999999998</c:v>
                </c:pt>
                <c:pt idx="5285">
                  <c:v>6.3680000000000003</c:v>
                </c:pt>
                <c:pt idx="5286">
                  <c:v>6.3869999999999996</c:v>
                </c:pt>
                <c:pt idx="5287">
                  <c:v>6.3140000000000001</c:v>
                </c:pt>
                <c:pt idx="5288">
                  <c:v>6.2729999999999997</c:v>
                </c:pt>
                <c:pt idx="5289">
                  <c:v>6.2649999999999997</c:v>
                </c:pt>
                <c:pt idx="5290">
                  <c:v>6.3079999999999998</c:v>
                </c:pt>
                <c:pt idx="5291">
                  <c:v>6.4130000000000003</c:v>
                </c:pt>
                <c:pt idx="5292">
                  <c:v>6.4059999999999997</c:v>
                </c:pt>
                <c:pt idx="5293">
                  <c:v>6.3959999999999999</c:v>
                </c:pt>
                <c:pt idx="5294">
                  <c:v>6.3979999999999997</c:v>
                </c:pt>
                <c:pt idx="5295">
                  <c:v>6.4660000000000002</c:v>
                </c:pt>
                <c:pt idx="5296">
                  <c:v>6.4660000000000002</c:v>
                </c:pt>
                <c:pt idx="5297">
                  <c:v>6.4240000000000004</c:v>
                </c:pt>
                <c:pt idx="5298">
                  <c:v>6.4480000000000004</c:v>
                </c:pt>
                <c:pt idx="5299">
                  <c:v>6.4939999999999998</c:v>
                </c:pt>
                <c:pt idx="5300">
                  <c:v>6.5869999999999997</c:v>
                </c:pt>
                <c:pt idx="5301">
                  <c:v>6.6180000000000003</c:v>
                </c:pt>
                <c:pt idx="5302">
                  <c:v>6.6349999999999998</c:v>
                </c:pt>
                <c:pt idx="5303">
                  <c:v>6.6710000000000003</c:v>
                </c:pt>
                <c:pt idx="5304">
                  <c:v>6.6219999999999999</c:v>
                </c:pt>
                <c:pt idx="5305">
                  <c:v>6.5890000000000004</c:v>
                </c:pt>
                <c:pt idx="5306">
                  <c:v>6.556</c:v>
                </c:pt>
                <c:pt idx="5307">
                  <c:v>6.5090000000000003</c:v>
                </c:pt>
                <c:pt idx="5308">
                  <c:v>6.5419999999999998</c:v>
                </c:pt>
                <c:pt idx="5309">
                  <c:v>6.5529999999999999</c:v>
                </c:pt>
                <c:pt idx="5310">
                  <c:v>6.5179999999999998</c:v>
                </c:pt>
                <c:pt idx="5311">
                  <c:v>6.5140000000000002</c:v>
                </c:pt>
                <c:pt idx="5312">
                  <c:v>6.6130000000000004</c:v>
                </c:pt>
                <c:pt idx="5313">
                  <c:v>6.6079999999999997</c:v>
                </c:pt>
                <c:pt idx="5314">
                  <c:v>6.5030000000000001</c:v>
                </c:pt>
                <c:pt idx="5315">
                  <c:v>6.5910000000000002</c:v>
                </c:pt>
                <c:pt idx="5316">
                  <c:v>6.5439999999999996</c:v>
                </c:pt>
                <c:pt idx="5317">
                  <c:v>6.5309999999999997</c:v>
                </c:pt>
                <c:pt idx="5318">
                  <c:v>6.4980000000000002</c:v>
                </c:pt>
                <c:pt idx="5319">
                  <c:v>6.5140000000000002</c:v>
                </c:pt>
                <c:pt idx="5320">
                  <c:v>6.4180000000000001</c:v>
                </c:pt>
                <c:pt idx="5321">
                  <c:v>6.3</c:v>
                </c:pt>
                <c:pt idx="5322">
                  <c:v>6.2910000000000004</c:v>
                </c:pt>
                <c:pt idx="5323">
                  <c:v>6.3380000000000001</c:v>
                </c:pt>
                <c:pt idx="5324">
                  <c:v>6.34</c:v>
                </c:pt>
                <c:pt idx="5325">
                  <c:v>6.3380000000000001</c:v>
                </c:pt>
                <c:pt idx="5326">
                  <c:v>6.36</c:v>
                </c:pt>
                <c:pt idx="5327">
                  <c:v>6.3280000000000003</c:v>
                </c:pt>
                <c:pt idx="5328">
                  <c:v>6.4640000000000004</c:v>
                </c:pt>
                <c:pt idx="5329">
                  <c:v>6.4119999999999999</c:v>
                </c:pt>
                <c:pt idx="5330">
                  <c:v>6.367</c:v>
                </c:pt>
                <c:pt idx="5331">
                  <c:v>6.3129999999999997</c:v>
                </c:pt>
                <c:pt idx="5332">
                  <c:v>6.3769999999999998</c:v>
                </c:pt>
                <c:pt idx="5333">
                  <c:v>6.3860000000000001</c:v>
                </c:pt>
                <c:pt idx="5334">
                  <c:v>6.2220000000000004</c:v>
                </c:pt>
                <c:pt idx="5335">
                  <c:v>6.1840000000000002</c:v>
                </c:pt>
                <c:pt idx="5336">
                  <c:v>6.2430000000000003</c:v>
                </c:pt>
                <c:pt idx="5337">
                  <c:v>6.2279999999999998</c:v>
                </c:pt>
                <c:pt idx="5338">
                  <c:v>6.1020000000000003</c:v>
                </c:pt>
                <c:pt idx="5339">
                  <c:v>6.056</c:v>
                </c:pt>
                <c:pt idx="5340">
                  <c:v>6.056</c:v>
                </c:pt>
                <c:pt idx="5341">
                  <c:v>6.0439999999999996</c:v>
                </c:pt>
                <c:pt idx="5342">
                  <c:v>6.1210000000000004</c:v>
                </c:pt>
                <c:pt idx="5343">
                  <c:v>6.1340000000000003</c:v>
                </c:pt>
                <c:pt idx="5344">
                  <c:v>6.1280000000000001</c:v>
                </c:pt>
                <c:pt idx="5345">
                  <c:v>6.1390000000000002</c:v>
                </c:pt>
                <c:pt idx="5346">
                  <c:v>6.13</c:v>
                </c:pt>
                <c:pt idx="5347">
                  <c:v>6.133</c:v>
                </c:pt>
                <c:pt idx="5348">
                  <c:v>6.1580000000000004</c:v>
                </c:pt>
                <c:pt idx="5349">
                  <c:v>6.1959999999999997</c:v>
                </c:pt>
                <c:pt idx="5350">
                  <c:v>6.1829999999999998</c:v>
                </c:pt>
                <c:pt idx="5351">
                  <c:v>6.1459999999999999</c:v>
                </c:pt>
                <c:pt idx="5352">
                  <c:v>6.1959999999999997</c:v>
                </c:pt>
                <c:pt idx="5353">
                  <c:v>6.1859999999999999</c:v>
                </c:pt>
                <c:pt idx="5354">
                  <c:v>6.2489999999999997</c:v>
                </c:pt>
                <c:pt idx="5355">
                  <c:v>6.22</c:v>
                </c:pt>
                <c:pt idx="5356">
                  <c:v>6.29</c:v>
                </c:pt>
                <c:pt idx="5357">
                  <c:v>6.2679999999999998</c:v>
                </c:pt>
                <c:pt idx="5358">
                  <c:v>6.343</c:v>
                </c:pt>
                <c:pt idx="5359">
                  <c:v>6.3769999999999998</c:v>
                </c:pt>
                <c:pt idx="5360">
                  <c:v>6.3390000000000004</c:v>
                </c:pt>
                <c:pt idx="5361">
                  <c:v>6.4109999999999996</c:v>
                </c:pt>
                <c:pt idx="5362">
                  <c:v>6.3840000000000003</c:v>
                </c:pt>
                <c:pt idx="5363">
                  <c:v>6.556</c:v>
                </c:pt>
                <c:pt idx="5364">
                  <c:v>6.5359999999999996</c:v>
                </c:pt>
                <c:pt idx="5365">
                  <c:v>6.5730000000000004</c:v>
                </c:pt>
                <c:pt idx="5366">
                  <c:v>6.5469999999999997</c:v>
                </c:pt>
                <c:pt idx="5367">
                  <c:v>6.569</c:v>
                </c:pt>
                <c:pt idx="5368">
                  <c:v>6.5170000000000003</c:v>
                </c:pt>
                <c:pt idx="5369">
                  <c:v>6.5039999999999996</c:v>
                </c:pt>
                <c:pt idx="5370">
                  <c:v>6.4980000000000002</c:v>
                </c:pt>
                <c:pt idx="5371">
                  <c:v>6.556</c:v>
                </c:pt>
                <c:pt idx="5372">
                  <c:v>6.5490000000000004</c:v>
                </c:pt>
                <c:pt idx="5373">
                  <c:v>6.5540000000000003</c:v>
                </c:pt>
                <c:pt idx="5374">
                  <c:v>6.6079999999999997</c:v>
                </c:pt>
                <c:pt idx="5375">
                  <c:v>6.5469999999999997</c:v>
                </c:pt>
                <c:pt idx="5376">
                  <c:v>6.5439999999999996</c:v>
                </c:pt>
                <c:pt idx="5377">
                  <c:v>6.5229999999999997</c:v>
                </c:pt>
                <c:pt idx="5378">
                  <c:v>6.4779999999999998</c:v>
                </c:pt>
                <c:pt idx="5379">
                  <c:v>6.5919999999999996</c:v>
                </c:pt>
                <c:pt idx="5380">
                  <c:v>6.5940000000000003</c:v>
                </c:pt>
                <c:pt idx="5381">
                  <c:v>6.6379999999999999</c:v>
                </c:pt>
                <c:pt idx="5382">
                  <c:v>6.7030000000000003</c:v>
                </c:pt>
                <c:pt idx="5383">
                  <c:v>6.6769999999999996</c:v>
                </c:pt>
                <c:pt idx="5384">
                  <c:v>6.6619999999999999</c:v>
                </c:pt>
                <c:pt idx="5385">
                  <c:v>6.6879999999999997</c:v>
                </c:pt>
                <c:pt idx="5386">
                  <c:v>6.7510000000000003</c:v>
                </c:pt>
                <c:pt idx="5387">
                  <c:v>6.819</c:v>
                </c:pt>
                <c:pt idx="5388">
                  <c:v>6.8390000000000004</c:v>
                </c:pt>
                <c:pt idx="5389">
                  <c:v>6.8470000000000004</c:v>
                </c:pt>
                <c:pt idx="5390">
                  <c:v>6.819</c:v>
                </c:pt>
                <c:pt idx="5391">
                  <c:v>6.8259999999999996</c:v>
                </c:pt>
                <c:pt idx="5392">
                  <c:v>6.7249999999999996</c:v>
                </c:pt>
                <c:pt idx="5393">
                  <c:v>6.7229999999999999</c:v>
                </c:pt>
                <c:pt idx="5394">
                  <c:v>6.8739999999999997</c:v>
                </c:pt>
                <c:pt idx="5395">
                  <c:v>6.92</c:v>
                </c:pt>
                <c:pt idx="5396">
                  <c:v>6.923</c:v>
                </c:pt>
                <c:pt idx="5397">
                  <c:v>6.8789999999999996</c:v>
                </c:pt>
                <c:pt idx="5398">
                  <c:v>6.923</c:v>
                </c:pt>
                <c:pt idx="5399">
                  <c:v>6.9850000000000003</c:v>
                </c:pt>
                <c:pt idx="5400">
                  <c:v>6.9269999999999996</c:v>
                </c:pt>
                <c:pt idx="5401">
                  <c:v>6.883</c:v>
                </c:pt>
                <c:pt idx="5402">
                  <c:v>6.9429999999999996</c:v>
                </c:pt>
                <c:pt idx="5403">
                  <c:v>6.8479999999999999</c:v>
                </c:pt>
                <c:pt idx="5404">
                  <c:v>6.7809999999999997</c:v>
                </c:pt>
                <c:pt idx="5405">
                  <c:v>6.774</c:v>
                </c:pt>
                <c:pt idx="5406">
                  <c:v>6.798</c:v>
                </c:pt>
                <c:pt idx="5407">
                  <c:v>6.7510000000000003</c:v>
                </c:pt>
                <c:pt idx="5408">
                  <c:v>6.62</c:v>
                </c:pt>
                <c:pt idx="5409">
                  <c:v>6.6109999999999998</c:v>
                </c:pt>
                <c:pt idx="5410">
                  <c:v>6.5709999999999997</c:v>
                </c:pt>
                <c:pt idx="5411">
                  <c:v>6.577</c:v>
                </c:pt>
                <c:pt idx="5412">
                  <c:v>6.5540000000000003</c:v>
                </c:pt>
                <c:pt idx="5413">
                  <c:v>6.5990000000000002</c:v>
                </c:pt>
                <c:pt idx="5414">
                  <c:v>6.5739999999999998</c:v>
                </c:pt>
                <c:pt idx="5415">
                  <c:v>6.5839999999999996</c:v>
                </c:pt>
                <c:pt idx="5416">
                  <c:v>6.476</c:v>
                </c:pt>
                <c:pt idx="5417">
                  <c:v>6.4809999999999999</c:v>
                </c:pt>
                <c:pt idx="5418">
                  <c:v>6.5490000000000004</c:v>
                </c:pt>
                <c:pt idx="5419">
                  <c:v>6.5469999999999997</c:v>
                </c:pt>
                <c:pt idx="5420">
                  <c:v>6.5359999999999996</c:v>
                </c:pt>
                <c:pt idx="5421">
                  <c:v>6.5380000000000003</c:v>
                </c:pt>
                <c:pt idx="5422">
                  <c:v>6.5090000000000003</c:v>
                </c:pt>
                <c:pt idx="5423">
                  <c:v>6.6390000000000002</c:v>
                </c:pt>
                <c:pt idx="5424">
                  <c:v>6.7939999999999996</c:v>
                </c:pt>
                <c:pt idx="5425">
                  <c:v>6.8760000000000003</c:v>
                </c:pt>
                <c:pt idx="5426">
                  <c:v>6.9349999999999996</c:v>
                </c:pt>
                <c:pt idx="5427">
                  <c:v>6.85</c:v>
                </c:pt>
                <c:pt idx="5428">
                  <c:v>6.8460000000000001</c:v>
                </c:pt>
                <c:pt idx="5429">
                  <c:v>6.8719999999999999</c:v>
                </c:pt>
                <c:pt idx="5430">
                  <c:v>6.8049999999999997</c:v>
                </c:pt>
                <c:pt idx="5431">
                  <c:v>6.8360000000000003</c:v>
                </c:pt>
                <c:pt idx="5432">
                  <c:v>6.7939999999999996</c:v>
                </c:pt>
                <c:pt idx="5433">
                  <c:v>6.7320000000000002</c:v>
                </c:pt>
                <c:pt idx="5434">
                  <c:v>6.84</c:v>
                </c:pt>
                <c:pt idx="5435">
                  <c:v>6.8449999999999998</c:v>
                </c:pt>
                <c:pt idx="5436">
                  <c:v>6.8879999999999999</c:v>
                </c:pt>
                <c:pt idx="5437">
                  <c:v>6.8559999999999999</c:v>
                </c:pt>
                <c:pt idx="5438">
                  <c:v>6.8819999999999997</c:v>
                </c:pt>
                <c:pt idx="5439">
                  <c:v>6.9139999999999997</c:v>
                </c:pt>
                <c:pt idx="5440">
                  <c:v>6.9889999999999999</c:v>
                </c:pt>
                <c:pt idx="5441">
                  <c:v>7.0510000000000002</c:v>
                </c:pt>
                <c:pt idx="5442">
                  <c:v>7.0149999999999997</c:v>
                </c:pt>
                <c:pt idx="5443">
                  <c:v>6.7720000000000002</c:v>
                </c:pt>
                <c:pt idx="5444">
                  <c:v>6.7939999999999996</c:v>
                </c:pt>
                <c:pt idx="5445">
                  <c:v>6.7480000000000002</c:v>
                </c:pt>
                <c:pt idx="5446">
                  <c:v>6.7110000000000003</c:v>
                </c:pt>
                <c:pt idx="5447">
                  <c:v>6.8319999999999999</c:v>
                </c:pt>
                <c:pt idx="5448">
                  <c:v>6.8929999999999998</c:v>
                </c:pt>
                <c:pt idx="5449">
                  <c:v>6.8890000000000002</c:v>
                </c:pt>
                <c:pt idx="5450">
                  <c:v>6.9349999999999996</c:v>
                </c:pt>
                <c:pt idx="5451">
                  <c:v>6.9459999999999997</c:v>
                </c:pt>
                <c:pt idx="5452">
                  <c:v>6.9640000000000004</c:v>
                </c:pt>
                <c:pt idx="5453">
                  <c:v>6.9509999999999996</c:v>
                </c:pt>
                <c:pt idx="5454">
                  <c:v>6.9349999999999996</c:v>
                </c:pt>
                <c:pt idx="5455">
                  <c:v>6.8979999999999997</c:v>
                </c:pt>
                <c:pt idx="5456">
                  <c:v>6.931</c:v>
                </c:pt>
                <c:pt idx="5457">
                  <c:v>6.9969999999999999</c:v>
                </c:pt>
                <c:pt idx="5458">
                  <c:v>7.0620000000000003</c:v>
                </c:pt>
                <c:pt idx="5459">
                  <c:v>6.9889999999999999</c:v>
                </c:pt>
                <c:pt idx="5460">
                  <c:v>7.0039999999999996</c:v>
                </c:pt>
                <c:pt idx="5461">
                  <c:v>6.9</c:v>
                </c:pt>
                <c:pt idx="5462">
                  <c:v>6.7389999999999999</c:v>
                </c:pt>
                <c:pt idx="5463">
                  <c:v>6.8</c:v>
                </c:pt>
                <c:pt idx="5464">
                  <c:v>6.8540000000000001</c:v>
                </c:pt>
                <c:pt idx="5465">
                  <c:v>6.867</c:v>
                </c:pt>
                <c:pt idx="5466">
                  <c:v>6.8520000000000003</c:v>
                </c:pt>
                <c:pt idx="5467">
                  <c:v>6.7930000000000001</c:v>
                </c:pt>
                <c:pt idx="5468">
                  <c:v>6.7869999999999999</c:v>
                </c:pt>
                <c:pt idx="5469">
                  <c:v>6.6719999999999997</c:v>
                </c:pt>
                <c:pt idx="5470">
                  <c:v>6.6509999999999998</c:v>
                </c:pt>
                <c:pt idx="5471">
                  <c:v>6.6790000000000003</c:v>
                </c:pt>
                <c:pt idx="5472">
                  <c:v>6.63</c:v>
                </c:pt>
                <c:pt idx="5473">
                  <c:v>6.66</c:v>
                </c:pt>
                <c:pt idx="5474">
                  <c:v>6.6470000000000002</c:v>
                </c:pt>
                <c:pt idx="5475">
                  <c:v>6.6520000000000001</c:v>
                </c:pt>
                <c:pt idx="5476">
                  <c:v>6.7290000000000001</c:v>
                </c:pt>
                <c:pt idx="5477">
                  <c:v>6.6429999999999998</c:v>
                </c:pt>
                <c:pt idx="5478">
                  <c:v>6.6429999999999998</c:v>
                </c:pt>
                <c:pt idx="5479">
                  <c:v>6.7160000000000002</c:v>
                </c:pt>
                <c:pt idx="5480">
                  <c:v>6.7469999999999999</c:v>
                </c:pt>
                <c:pt idx="5481">
                  <c:v>6.8490000000000002</c:v>
                </c:pt>
                <c:pt idx="5482">
                  <c:v>6.7359999999999998</c:v>
                </c:pt>
                <c:pt idx="5483">
                  <c:v>6.8550000000000004</c:v>
                </c:pt>
                <c:pt idx="5484">
                  <c:v>6.8410000000000002</c:v>
                </c:pt>
                <c:pt idx="5485">
                  <c:v>6.8949999999999996</c:v>
                </c:pt>
                <c:pt idx="5486">
                  <c:v>6.859</c:v>
                </c:pt>
                <c:pt idx="5487">
                  <c:v>6.6719999999999997</c:v>
                </c:pt>
                <c:pt idx="5488">
                  <c:v>6.67</c:v>
                </c:pt>
                <c:pt idx="5489">
                  <c:v>6.5979999999999999</c:v>
                </c:pt>
                <c:pt idx="5490">
                  <c:v>6.5250000000000004</c:v>
                </c:pt>
                <c:pt idx="5491">
                  <c:v>6.5309999999999997</c:v>
                </c:pt>
                <c:pt idx="5492">
                  <c:v>6.5839999999999996</c:v>
                </c:pt>
                <c:pt idx="5493">
                  <c:v>6.5149999999999997</c:v>
                </c:pt>
                <c:pt idx="5494">
                  <c:v>6.4829999999999997</c:v>
                </c:pt>
                <c:pt idx="5495">
                  <c:v>6.5170000000000003</c:v>
                </c:pt>
                <c:pt idx="5496">
                  <c:v>6.5570000000000004</c:v>
                </c:pt>
                <c:pt idx="5497">
                  <c:v>6.5229999999999997</c:v>
                </c:pt>
                <c:pt idx="5498">
                  <c:v>6.4820000000000002</c:v>
                </c:pt>
                <c:pt idx="5499">
                  <c:v>6.4640000000000004</c:v>
                </c:pt>
                <c:pt idx="5500">
                  <c:v>6.5</c:v>
                </c:pt>
                <c:pt idx="5501">
                  <c:v>6.6660000000000004</c:v>
                </c:pt>
                <c:pt idx="5502">
                  <c:v>6.6630000000000003</c:v>
                </c:pt>
                <c:pt idx="5503">
                  <c:v>6.5439999999999996</c:v>
                </c:pt>
                <c:pt idx="5504">
                  <c:v>6.6040000000000001</c:v>
                </c:pt>
                <c:pt idx="5505">
                  <c:v>6.3460000000000001</c:v>
                </c:pt>
                <c:pt idx="5506">
                  <c:v>6.2569999999999997</c:v>
                </c:pt>
                <c:pt idx="5507">
                  <c:v>6.2240000000000002</c:v>
                </c:pt>
                <c:pt idx="5508">
                  <c:v>6.2809999999999997</c:v>
                </c:pt>
                <c:pt idx="5509">
                  <c:v>6.327</c:v>
                </c:pt>
                <c:pt idx="5510">
                  <c:v>6.3979999999999997</c:v>
                </c:pt>
                <c:pt idx="5511">
                  <c:v>6.3360000000000003</c:v>
                </c:pt>
                <c:pt idx="5512">
                  <c:v>6.2359999999999998</c:v>
                </c:pt>
                <c:pt idx="5513">
                  <c:v>6.2380000000000004</c:v>
                </c:pt>
                <c:pt idx="5514">
                  <c:v>6.3289999999999997</c:v>
                </c:pt>
                <c:pt idx="5515">
                  <c:v>6.2839999999999998</c:v>
                </c:pt>
                <c:pt idx="5516">
                  <c:v>6.3019999999999996</c:v>
                </c:pt>
                <c:pt idx="5517">
                  <c:v>6.415</c:v>
                </c:pt>
                <c:pt idx="5518">
                  <c:v>6.4189999999999996</c:v>
                </c:pt>
                <c:pt idx="5519">
                  <c:v>6.4530000000000003</c:v>
                </c:pt>
                <c:pt idx="5520">
                  <c:v>6.3520000000000003</c:v>
                </c:pt>
                <c:pt idx="5521">
                  <c:v>6.3579999999999997</c:v>
                </c:pt>
                <c:pt idx="5522">
                  <c:v>6.3559999999999999</c:v>
                </c:pt>
                <c:pt idx="5523">
                  <c:v>6.3289999999999997</c:v>
                </c:pt>
                <c:pt idx="5524">
                  <c:v>6.407</c:v>
                </c:pt>
                <c:pt idx="5525">
                  <c:v>6.0709999999999997</c:v>
                </c:pt>
                <c:pt idx="5526">
                  <c:v>6.0510000000000002</c:v>
                </c:pt>
                <c:pt idx="5527">
                  <c:v>5.9459999999999997</c:v>
                </c:pt>
                <c:pt idx="5528">
                  <c:v>5.9009999999999998</c:v>
                </c:pt>
                <c:pt idx="5529">
                  <c:v>5.9589999999999996</c:v>
                </c:pt>
                <c:pt idx="5530">
                  <c:v>6.0979999999999999</c:v>
                </c:pt>
                <c:pt idx="5531">
                  <c:v>6.0880000000000001</c:v>
                </c:pt>
                <c:pt idx="5532">
                  <c:v>6.0679999999999996</c:v>
                </c:pt>
                <c:pt idx="5533">
                  <c:v>6.0190000000000001</c:v>
                </c:pt>
                <c:pt idx="5534">
                  <c:v>5.9589999999999996</c:v>
                </c:pt>
                <c:pt idx="5535">
                  <c:v>5.9029999999999996</c:v>
                </c:pt>
                <c:pt idx="5536">
                  <c:v>5.9649999999999999</c:v>
                </c:pt>
                <c:pt idx="5537">
                  <c:v>5.984</c:v>
                </c:pt>
                <c:pt idx="5538">
                  <c:v>5.7789999999999999</c:v>
                </c:pt>
                <c:pt idx="5539">
                  <c:v>5.6989999999999998</c:v>
                </c:pt>
                <c:pt idx="5540">
                  <c:v>5.6349999999999998</c:v>
                </c:pt>
                <c:pt idx="5541">
                  <c:v>5.5759999999999996</c:v>
                </c:pt>
                <c:pt idx="5542">
                  <c:v>5.5919999999999996</c:v>
                </c:pt>
                <c:pt idx="5543">
                  <c:v>5.66</c:v>
                </c:pt>
                <c:pt idx="5544">
                  <c:v>5.6539999999999999</c:v>
                </c:pt>
                <c:pt idx="5545">
                  <c:v>5.6689999999999996</c:v>
                </c:pt>
                <c:pt idx="5546">
                  <c:v>5.6550000000000002</c:v>
                </c:pt>
                <c:pt idx="5547">
                  <c:v>5.69</c:v>
                </c:pt>
                <c:pt idx="5548">
                  <c:v>5.6669999999999998</c:v>
                </c:pt>
                <c:pt idx="5549">
                  <c:v>5.5970000000000004</c:v>
                </c:pt>
                <c:pt idx="5550">
                  <c:v>5.58</c:v>
                </c:pt>
                <c:pt idx="5551">
                  <c:v>5.6159999999999997</c:v>
                </c:pt>
                <c:pt idx="5552">
                  <c:v>5.6840000000000002</c:v>
                </c:pt>
                <c:pt idx="5553">
                  <c:v>5.6340000000000003</c:v>
                </c:pt>
                <c:pt idx="5554">
                  <c:v>5.6929999999999996</c:v>
                </c:pt>
                <c:pt idx="5555">
                  <c:v>5.6139999999999999</c:v>
                </c:pt>
                <c:pt idx="5556">
                  <c:v>5.6550000000000002</c:v>
                </c:pt>
                <c:pt idx="5557">
                  <c:v>5.61</c:v>
                </c:pt>
                <c:pt idx="5558">
                  <c:v>5.5279999999999996</c:v>
                </c:pt>
                <c:pt idx="5559">
                  <c:v>5.524</c:v>
                </c:pt>
                <c:pt idx="5560">
                  <c:v>5.5750000000000002</c:v>
                </c:pt>
                <c:pt idx="5561">
                  <c:v>5.6269999999999998</c:v>
                </c:pt>
                <c:pt idx="5562">
                  <c:v>5.7370000000000001</c:v>
                </c:pt>
                <c:pt idx="5563">
                  <c:v>5.7750000000000004</c:v>
                </c:pt>
                <c:pt idx="5564">
                  <c:v>5.8170000000000002</c:v>
                </c:pt>
                <c:pt idx="5565">
                  <c:v>5.7439999999999998</c:v>
                </c:pt>
                <c:pt idx="5566">
                  <c:v>5.681</c:v>
                </c:pt>
                <c:pt idx="5567">
                  <c:v>5.673</c:v>
                </c:pt>
                <c:pt idx="5568">
                  <c:v>5.6459999999999999</c:v>
                </c:pt>
                <c:pt idx="5569">
                  <c:v>5.5739999999999998</c:v>
                </c:pt>
                <c:pt idx="5570">
                  <c:v>5.5910000000000002</c:v>
                </c:pt>
                <c:pt idx="5571">
                  <c:v>5.5720000000000001</c:v>
                </c:pt>
                <c:pt idx="5572">
                  <c:v>5.6239999999999997</c:v>
                </c:pt>
                <c:pt idx="5573">
                  <c:v>5.6550000000000002</c:v>
                </c:pt>
                <c:pt idx="5574">
                  <c:v>5.6840000000000002</c:v>
                </c:pt>
                <c:pt idx="5575">
                  <c:v>5.7089999999999996</c:v>
                </c:pt>
                <c:pt idx="5576">
                  <c:v>5.7439999999999998</c:v>
                </c:pt>
                <c:pt idx="5577">
                  <c:v>5.7690000000000001</c:v>
                </c:pt>
                <c:pt idx="5578">
                  <c:v>5.7530000000000001</c:v>
                </c:pt>
                <c:pt idx="5579">
                  <c:v>5.8550000000000004</c:v>
                </c:pt>
                <c:pt idx="5580">
                  <c:v>5.7590000000000003</c:v>
                </c:pt>
                <c:pt idx="5581">
                  <c:v>5.7530000000000001</c:v>
                </c:pt>
                <c:pt idx="5582">
                  <c:v>5.7489999999999997</c:v>
                </c:pt>
                <c:pt idx="5583">
                  <c:v>5.7240000000000002</c:v>
                </c:pt>
                <c:pt idx="5584">
                  <c:v>5.7080000000000002</c:v>
                </c:pt>
                <c:pt idx="5585">
                  <c:v>5.7220000000000004</c:v>
                </c:pt>
                <c:pt idx="5586">
                  <c:v>5.7309999999999999</c:v>
                </c:pt>
                <c:pt idx="5587">
                  <c:v>5.6749999999999998</c:v>
                </c:pt>
                <c:pt idx="5588">
                  <c:v>5.6769999999999996</c:v>
                </c:pt>
                <c:pt idx="5589">
                  <c:v>5.6379999999999999</c:v>
                </c:pt>
                <c:pt idx="5590">
                  <c:v>5.7060000000000004</c:v>
                </c:pt>
                <c:pt idx="5591">
                  <c:v>5.7409999999999997</c:v>
                </c:pt>
                <c:pt idx="5592">
                  <c:v>5.8289999999999997</c:v>
                </c:pt>
                <c:pt idx="5593">
                  <c:v>5.8789999999999996</c:v>
                </c:pt>
                <c:pt idx="5594">
                  <c:v>5.8769999999999998</c:v>
                </c:pt>
                <c:pt idx="5595">
                  <c:v>5.9080000000000004</c:v>
                </c:pt>
                <c:pt idx="5596">
                  <c:v>5.9349999999999996</c:v>
                </c:pt>
                <c:pt idx="5597">
                  <c:v>5.9470000000000001</c:v>
                </c:pt>
                <c:pt idx="5598">
                  <c:v>5.93</c:v>
                </c:pt>
                <c:pt idx="5599">
                  <c:v>5.9050000000000002</c:v>
                </c:pt>
                <c:pt idx="5600">
                  <c:v>5.9059999999999997</c:v>
                </c:pt>
                <c:pt idx="5601">
                  <c:v>5.9809999999999999</c:v>
                </c:pt>
                <c:pt idx="5602">
                  <c:v>5.9450000000000003</c:v>
                </c:pt>
                <c:pt idx="5603">
                  <c:v>5.9560000000000004</c:v>
                </c:pt>
                <c:pt idx="5604">
                  <c:v>5.9960000000000004</c:v>
                </c:pt>
                <c:pt idx="5605">
                  <c:v>5.9580000000000002</c:v>
                </c:pt>
                <c:pt idx="5606">
                  <c:v>5.9290000000000003</c:v>
                </c:pt>
                <c:pt idx="5607">
                  <c:v>5.9770000000000003</c:v>
                </c:pt>
                <c:pt idx="5608">
                  <c:v>5.9569999999999999</c:v>
                </c:pt>
                <c:pt idx="5609">
                  <c:v>5.9340000000000002</c:v>
                </c:pt>
                <c:pt idx="5610">
                  <c:v>5.891</c:v>
                </c:pt>
                <c:pt idx="5611">
                  <c:v>5.9779999999999998</c:v>
                </c:pt>
                <c:pt idx="5612">
                  <c:v>6.02</c:v>
                </c:pt>
                <c:pt idx="5613">
                  <c:v>6.0350000000000001</c:v>
                </c:pt>
                <c:pt idx="5614">
                  <c:v>6.0410000000000004</c:v>
                </c:pt>
                <c:pt idx="5615">
                  <c:v>6.0659999999999998</c:v>
                </c:pt>
                <c:pt idx="5616">
                  <c:v>5.9980000000000002</c:v>
                </c:pt>
                <c:pt idx="5617">
                  <c:v>6.01</c:v>
                </c:pt>
                <c:pt idx="5618">
                  <c:v>6.0730000000000004</c:v>
                </c:pt>
                <c:pt idx="5619">
                  <c:v>6.04</c:v>
                </c:pt>
                <c:pt idx="5620">
                  <c:v>5.9690000000000003</c:v>
                </c:pt>
                <c:pt idx="5621">
                  <c:v>5.99</c:v>
                </c:pt>
                <c:pt idx="5622">
                  <c:v>5.9340000000000002</c:v>
                </c:pt>
                <c:pt idx="5623">
                  <c:v>5.9509999999999996</c:v>
                </c:pt>
                <c:pt idx="5624">
                  <c:v>5.9589999999999996</c:v>
                </c:pt>
                <c:pt idx="5625">
                  <c:v>6.0389999999999997</c:v>
                </c:pt>
                <c:pt idx="5626">
                  <c:v>6.085</c:v>
                </c:pt>
                <c:pt idx="5627">
                  <c:v>6.0890000000000004</c:v>
                </c:pt>
                <c:pt idx="5628">
                  <c:v>6.0640000000000001</c:v>
                </c:pt>
                <c:pt idx="5629">
                  <c:v>6.0709999999999997</c:v>
                </c:pt>
                <c:pt idx="5630">
                  <c:v>6.0890000000000004</c:v>
                </c:pt>
                <c:pt idx="5631">
                  <c:v>6.1189999999999998</c:v>
                </c:pt>
                <c:pt idx="5632">
                  <c:v>6.14</c:v>
                </c:pt>
                <c:pt idx="5633">
                  <c:v>6.1820000000000004</c:v>
                </c:pt>
                <c:pt idx="5634">
                  <c:v>6.2670000000000003</c:v>
                </c:pt>
                <c:pt idx="5635">
                  <c:v>6.2629999999999999</c:v>
                </c:pt>
                <c:pt idx="5636">
                  <c:v>6.2610000000000001</c:v>
                </c:pt>
                <c:pt idx="5637">
                  <c:v>6.2460000000000004</c:v>
                </c:pt>
                <c:pt idx="5638">
                  <c:v>6.24</c:v>
                </c:pt>
                <c:pt idx="5639">
                  <c:v>6.202</c:v>
                </c:pt>
                <c:pt idx="5640">
                  <c:v>6.1079999999999997</c:v>
                </c:pt>
                <c:pt idx="5641">
                  <c:v>6.1390000000000002</c:v>
                </c:pt>
                <c:pt idx="5642">
                  <c:v>6.1769999999999996</c:v>
                </c:pt>
                <c:pt idx="5643">
                  <c:v>6.1289999999999996</c:v>
                </c:pt>
                <c:pt idx="5644">
                  <c:v>6.0979999999999999</c:v>
                </c:pt>
                <c:pt idx="5645">
                  <c:v>6.181</c:v>
                </c:pt>
                <c:pt idx="5646">
                  <c:v>6.1559999999999997</c:v>
                </c:pt>
                <c:pt idx="5647">
                  <c:v>6.2240000000000002</c:v>
                </c:pt>
                <c:pt idx="5648">
                  <c:v>6.2220000000000004</c:v>
                </c:pt>
                <c:pt idx="5649">
                  <c:v>6.2220000000000004</c:v>
                </c:pt>
                <c:pt idx="5650">
                  <c:v>6.1840000000000002</c:v>
                </c:pt>
                <c:pt idx="5651">
                  <c:v>6.18</c:v>
                </c:pt>
                <c:pt idx="5652">
                  <c:v>6.2309999999999999</c:v>
                </c:pt>
                <c:pt idx="5653">
                  <c:v>6.2839999999999998</c:v>
                </c:pt>
                <c:pt idx="5654">
                  <c:v>6.33</c:v>
                </c:pt>
                <c:pt idx="5655">
                  <c:v>6.3559999999999999</c:v>
                </c:pt>
                <c:pt idx="5656">
                  <c:v>6.3390000000000004</c:v>
                </c:pt>
                <c:pt idx="5657">
                  <c:v>6.3520000000000003</c:v>
                </c:pt>
                <c:pt idx="5658">
                  <c:v>6.4630000000000001</c:v>
                </c:pt>
                <c:pt idx="5659">
                  <c:v>6.5789999999999997</c:v>
                </c:pt>
                <c:pt idx="5660">
                  <c:v>6.5529999999999999</c:v>
                </c:pt>
                <c:pt idx="5661">
                  <c:v>6.5279999999999996</c:v>
                </c:pt>
                <c:pt idx="5662">
                  <c:v>6.556</c:v>
                </c:pt>
                <c:pt idx="5663">
                  <c:v>6.5640000000000001</c:v>
                </c:pt>
                <c:pt idx="5664">
                  <c:v>6.5389999999999997</c:v>
                </c:pt>
                <c:pt idx="5665">
                  <c:v>6.5519999999999996</c:v>
                </c:pt>
                <c:pt idx="5666">
                  <c:v>6.577</c:v>
                </c:pt>
                <c:pt idx="5667">
                  <c:v>6.6120000000000001</c:v>
                </c:pt>
                <c:pt idx="5668">
                  <c:v>6.5039999999999996</c:v>
                </c:pt>
                <c:pt idx="5669">
                  <c:v>6.476</c:v>
                </c:pt>
                <c:pt idx="5670">
                  <c:v>6.4589999999999996</c:v>
                </c:pt>
                <c:pt idx="5671">
                  <c:v>6.4610000000000003</c:v>
                </c:pt>
                <c:pt idx="5672">
                  <c:v>6.4889999999999999</c:v>
                </c:pt>
                <c:pt idx="5673">
                  <c:v>6.5179999999999998</c:v>
                </c:pt>
                <c:pt idx="5674">
                  <c:v>6.4329999999999998</c:v>
                </c:pt>
                <c:pt idx="5675">
                  <c:v>6.4720000000000004</c:v>
                </c:pt>
                <c:pt idx="5676">
                  <c:v>6.4260000000000002</c:v>
                </c:pt>
                <c:pt idx="5677">
                  <c:v>6.4720000000000004</c:v>
                </c:pt>
                <c:pt idx="5678">
                  <c:v>6.4219999999999997</c:v>
                </c:pt>
                <c:pt idx="5679">
                  <c:v>6.4610000000000003</c:v>
                </c:pt>
                <c:pt idx="5680">
                  <c:v>6.4029999999999996</c:v>
                </c:pt>
                <c:pt idx="5681">
                  <c:v>6.444</c:v>
                </c:pt>
                <c:pt idx="5682">
                  <c:v>6.5289999999999999</c:v>
                </c:pt>
                <c:pt idx="5683">
                  <c:v>6.4089999999999998</c:v>
                </c:pt>
                <c:pt idx="5684">
                  <c:v>6.4050000000000002</c:v>
                </c:pt>
                <c:pt idx="5685">
                  <c:v>6.298</c:v>
                </c:pt>
                <c:pt idx="5686">
                  <c:v>6.2210000000000001</c:v>
                </c:pt>
                <c:pt idx="5687">
                  <c:v>6.1580000000000004</c:v>
                </c:pt>
                <c:pt idx="5688">
                  <c:v>6.0860000000000003</c:v>
                </c:pt>
                <c:pt idx="5689">
                  <c:v>6.0890000000000004</c:v>
                </c:pt>
                <c:pt idx="5690">
                  <c:v>6.1159999999999997</c:v>
                </c:pt>
                <c:pt idx="5691">
                  <c:v>6.0410000000000004</c:v>
                </c:pt>
                <c:pt idx="5692">
                  <c:v>6.0449999999999999</c:v>
                </c:pt>
                <c:pt idx="5693">
                  <c:v>6.0330000000000004</c:v>
                </c:pt>
                <c:pt idx="5694">
                  <c:v>6.1820000000000004</c:v>
                </c:pt>
                <c:pt idx="5695">
                  <c:v>6.2089999999999996</c:v>
                </c:pt>
                <c:pt idx="5696">
                  <c:v>6.2030000000000003</c:v>
                </c:pt>
                <c:pt idx="5697">
                  <c:v>6.2460000000000004</c:v>
                </c:pt>
                <c:pt idx="5698">
                  <c:v>6.0839999999999996</c:v>
                </c:pt>
                <c:pt idx="5699">
                  <c:v>6.1420000000000003</c:v>
                </c:pt>
                <c:pt idx="5700">
                  <c:v>6.1150000000000002</c:v>
                </c:pt>
                <c:pt idx="5701">
                  <c:v>6.0490000000000004</c:v>
                </c:pt>
                <c:pt idx="5702">
                  <c:v>6.0220000000000002</c:v>
                </c:pt>
                <c:pt idx="5703">
                  <c:v>6.1159999999999997</c:v>
                </c:pt>
                <c:pt idx="5704">
                  <c:v>6.1619999999999999</c:v>
                </c:pt>
                <c:pt idx="5705">
                  <c:v>6.1369999999999996</c:v>
                </c:pt>
                <c:pt idx="5706">
                  <c:v>6.1959999999999997</c:v>
                </c:pt>
                <c:pt idx="5707">
                  <c:v>6.1769999999999996</c:v>
                </c:pt>
                <c:pt idx="5708">
                  <c:v>6.1520000000000001</c:v>
                </c:pt>
                <c:pt idx="5709">
                  <c:v>6.117</c:v>
                </c:pt>
                <c:pt idx="5710">
                  <c:v>6.3570000000000002</c:v>
                </c:pt>
                <c:pt idx="5711">
                  <c:v>6.3940000000000001</c:v>
                </c:pt>
                <c:pt idx="5712">
                  <c:v>6.2640000000000002</c:v>
                </c:pt>
                <c:pt idx="5713">
                  <c:v>6.1859999999999999</c:v>
                </c:pt>
                <c:pt idx="5714">
                  <c:v>6.0880000000000001</c:v>
                </c:pt>
                <c:pt idx="5715">
                  <c:v>6.0739999999999998</c:v>
                </c:pt>
                <c:pt idx="5716">
                  <c:v>6.0970000000000004</c:v>
                </c:pt>
                <c:pt idx="5717">
                  <c:v>6.1989999999999998</c:v>
                </c:pt>
                <c:pt idx="5718">
                  <c:v>6.2839999999999998</c:v>
                </c:pt>
                <c:pt idx="5719">
                  <c:v>6.2770000000000001</c:v>
                </c:pt>
                <c:pt idx="5720">
                  <c:v>6.3940000000000001</c:v>
                </c:pt>
                <c:pt idx="5721">
                  <c:v>6.3769999999999998</c:v>
                </c:pt>
                <c:pt idx="5722">
                  <c:v>6.4139999999999997</c:v>
                </c:pt>
                <c:pt idx="5723">
                  <c:v>6.5529999999999999</c:v>
                </c:pt>
                <c:pt idx="5724">
                  <c:v>6.6289999999999996</c:v>
                </c:pt>
                <c:pt idx="5725">
                  <c:v>6.6269999999999998</c:v>
                </c:pt>
                <c:pt idx="5726">
                  <c:v>6.593</c:v>
                </c:pt>
                <c:pt idx="5727">
                  <c:v>6.5430000000000001</c:v>
                </c:pt>
                <c:pt idx="5728">
                  <c:v>6.5430000000000001</c:v>
                </c:pt>
                <c:pt idx="5729">
                  <c:v>6.6159999999999997</c:v>
                </c:pt>
                <c:pt idx="5730">
                  <c:v>6.6639999999999997</c:v>
                </c:pt>
                <c:pt idx="5731">
                  <c:v>6.6749999999999998</c:v>
                </c:pt>
                <c:pt idx="5732">
                  <c:v>6.6719999999999997</c:v>
                </c:pt>
                <c:pt idx="5733">
                  <c:v>6.5960000000000001</c:v>
                </c:pt>
                <c:pt idx="5734">
                  <c:v>6.6929999999999996</c:v>
                </c:pt>
                <c:pt idx="5735">
                  <c:v>6.681</c:v>
                </c:pt>
                <c:pt idx="5736">
                  <c:v>6.859</c:v>
                </c:pt>
                <c:pt idx="5737">
                  <c:v>6.9320000000000004</c:v>
                </c:pt>
                <c:pt idx="5738">
                  <c:v>7.0170000000000003</c:v>
                </c:pt>
                <c:pt idx="5739">
                  <c:v>7.0629999999999997</c:v>
                </c:pt>
                <c:pt idx="5740">
                  <c:v>7.0549999999999997</c:v>
                </c:pt>
                <c:pt idx="5741">
                  <c:v>7.04</c:v>
                </c:pt>
                <c:pt idx="5742">
                  <c:v>7.0090000000000003</c:v>
                </c:pt>
                <c:pt idx="5743">
                  <c:v>6.99</c:v>
                </c:pt>
                <c:pt idx="5744">
                  <c:v>6.9880000000000004</c:v>
                </c:pt>
                <c:pt idx="5745">
                  <c:v>6.9989999999999997</c:v>
                </c:pt>
                <c:pt idx="5746">
                  <c:v>6.9989999999999997</c:v>
                </c:pt>
                <c:pt idx="5747">
                  <c:v>7.0339999999999998</c:v>
                </c:pt>
                <c:pt idx="5748">
                  <c:v>7.0359999999999996</c:v>
                </c:pt>
                <c:pt idx="5749">
                  <c:v>7.0250000000000004</c:v>
                </c:pt>
                <c:pt idx="5750">
                  <c:v>7.0170000000000003</c:v>
                </c:pt>
                <c:pt idx="5751">
                  <c:v>7.05</c:v>
                </c:pt>
                <c:pt idx="5752">
                  <c:v>7.0810000000000004</c:v>
                </c:pt>
                <c:pt idx="5753">
                  <c:v>7.1109999999999998</c:v>
                </c:pt>
                <c:pt idx="5754">
                  <c:v>7.1029999999999998</c:v>
                </c:pt>
                <c:pt idx="5755">
                  <c:v>7.0659999999999998</c:v>
                </c:pt>
                <c:pt idx="5756">
                  <c:v>7.101</c:v>
                </c:pt>
                <c:pt idx="5757">
                  <c:v>7.125</c:v>
                </c:pt>
                <c:pt idx="5758">
                  <c:v>7.13</c:v>
                </c:pt>
                <c:pt idx="5759">
                  <c:v>7.1959999999999997</c:v>
                </c:pt>
                <c:pt idx="5760">
                  <c:v>7.1609999999999996</c:v>
                </c:pt>
                <c:pt idx="5761">
                  <c:v>7.13</c:v>
                </c:pt>
                <c:pt idx="5762">
                  <c:v>7.1369999999999996</c:v>
                </c:pt>
                <c:pt idx="5763">
                  <c:v>7.0469999999999997</c:v>
                </c:pt>
                <c:pt idx="5764">
                  <c:v>7.0780000000000003</c:v>
                </c:pt>
                <c:pt idx="5765">
                  <c:v>7.1829999999999998</c:v>
                </c:pt>
                <c:pt idx="5766">
                  <c:v>7.1920000000000002</c:v>
                </c:pt>
                <c:pt idx="5767">
                  <c:v>7.181</c:v>
                </c:pt>
                <c:pt idx="5768">
                  <c:v>7.12</c:v>
                </c:pt>
                <c:pt idx="5769">
                  <c:v>7.1070000000000002</c:v>
                </c:pt>
                <c:pt idx="5770">
                  <c:v>7.0940000000000003</c:v>
                </c:pt>
                <c:pt idx="5771">
                  <c:v>7.0860000000000003</c:v>
                </c:pt>
                <c:pt idx="5772">
                  <c:v>7.1050000000000004</c:v>
                </c:pt>
                <c:pt idx="5773">
                  <c:v>7.1779999999999999</c:v>
                </c:pt>
                <c:pt idx="5774">
                  <c:v>7.22</c:v>
                </c:pt>
                <c:pt idx="5775">
                  <c:v>7.2729999999999997</c:v>
                </c:pt>
                <c:pt idx="5776">
                  <c:v>7.3369999999999997</c:v>
                </c:pt>
                <c:pt idx="5777">
                  <c:v>7.4290000000000003</c:v>
                </c:pt>
                <c:pt idx="5778">
                  <c:v>7.4130000000000003</c:v>
                </c:pt>
                <c:pt idx="5779">
                  <c:v>7.3419999999999996</c:v>
                </c:pt>
                <c:pt idx="5780">
                  <c:v>7.2869999999999999</c:v>
                </c:pt>
                <c:pt idx="5781">
                  <c:v>7.2229999999999999</c:v>
                </c:pt>
                <c:pt idx="5782">
                  <c:v>7.2009999999999996</c:v>
                </c:pt>
                <c:pt idx="5783">
                  <c:v>7.2140000000000004</c:v>
                </c:pt>
                <c:pt idx="5784">
                  <c:v>7.3070000000000004</c:v>
                </c:pt>
                <c:pt idx="5785">
                  <c:v>7.327</c:v>
                </c:pt>
                <c:pt idx="5786">
                  <c:v>7.33</c:v>
                </c:pt>
                <c:pt idx="5787">
                  <c:v>7.4429999999999996</c:v>
                </c:pt>
                <c:pt idx="5788">
                  <c:v>7.4210000000000003</c:v>
                </c:pt>
                <c:pt idx="5789">
                  <c:v>7.4029999999999996</c:v>
                </c:pt>
                <c:pt idx="5790">
                  <c:v>7.4169999999999998</c:v>
                </c:pt>
                <c:pt idx="5791">
                  <c:v>7.4889999999999999</c:v>
                </c:pt>
                <c:pt idx="5792">
                  <c:v>7.5990000000000002</c:v>
                </c:pt>
                <c:pt idx="5793">
                  <c:v>7.61</c:v>
                </c:pt>
                <c:pt idx="5794">
                  <c:v>7.5759999999999996</c:v>
                </c:pt>
                <c:pt idx="5795">
                  <c:v>7.5090000000000003</c:v>
                </c:pt>
                <c:pt idx="5796">
                  <c:v>7.5129999999999999</c:v>
                </c:pt>
                <c:pt idx="5797">
                  <c:v>7.5330000000000004</c:v>
                </c:pt>
                <c:pt idx="5798">
                  <c:v>7.4969999999999999</c:v>
                </c:pt>
                <c:pt idx="5799">
                  <c:v>7.6580000000000004</c:v>
                </c:pt>
                <c:pt idx="5800">
                  <c:v>7.6580000000000004</c:v>
                </c:pt>
                <c:pt idx="5801">
                  <c:v>7.5810000000000004</c:v>
                </c:pt>
                <c:pt idx="5802">
                  <c:v>7.6379999999999999</c:v>
                </c:pt>
                <c:pt idx="5803">
                  <c:v>7.6130000000000004</c:v>
                </c:pt>
                <c:pt idx="5804">
                  <c:v>7.7480000000000002</c:v>
                </c:pt>
                <c:pt idx="5805">
                  <c:v>7.7960000000000003</c:v>
                </c:pt>
                <c:pt idx="5806">
                  <c:v>7.8470000000000004</c:v>
                </c:pt>
                <c:pt idx="5807">
                  <c:v>7.8239999999999998</c:v>
                </c:pt>
                <c:pt idx="5808">
                  <c:v>7.8070000000000004</c:v>
                </c:pt>
                <c:pt idx="5809">
                  <c:v>7.7409999999999997</c:v>
                </c:pt>
                <c:pt idx="5810">
                  <c:v>7.6980000000000004</c:v>
                </c:pt>
                <c:pt idx="5811">
                  <c:v>7.68</c:v>
                </c:pt>
                <c:pt idx="5812">
                  <c:v>7.6749999999999998</c:v>
                </c:pt>
                <c:pt idx="5813">
                  <c:v>7.7939999999999996</c:v>
                </c:pt>
                <c:pt idx="5814">
                  <c:v>7.7830000000000004</c:v>
                </c:pt>
                <c:pt idx="5815">
                  <c:v>7.8330000000000002</c:v>
                </c:pt>
                <c:pt idx="5816">
                  <c:v>7.8719999999999999</c:v>
                </c:pt>
                <c:pt idx="5817">
                  <c:v>7.8579999999999997</c:v>
                </c:pt>
                <c:pt idx="5818">
                  <c:v>7.8540000000000001</c:v>
                </c:pt>
                <c:pt idx="5819">
                  <c:v>7.8150000000000004</c:v>
                </c:pt>
                <c:pt idx="5820">
                  <c:v>7.875</c:v>
                </c:pt>
                <c:pt idx="5821">
                  <c:v>7.8220000000000001</c:v>
                </c:pt>
                <c:pt idx="5822">
                  <c:v>7.7969999999999997</c:v>
                </c:pt>
                <c:pt idx="5823">
                  <c:v>7.7919999999999998</c:v>
                </c:pt>
                <c:pt idx="5824">
                  <c:v>7.758</c:v>
                </c:pt>
                <c:pt idx="5825">
                  <c:v>7.8289999999999997</c:v>
                </c:pt>
                <c:pt idx="5826">
                  <c:v>7.8360000000000003</c:v>
                </c:pt>
                <c:pt idx="5827">
                  <c:v>7.7969999999999997</c:v>
                </c:pt>
                <c:pt idx="5828">
                  <c:v>7.8</c:v>
                </c:pt>
                <c:pt idx="5829">
                  <c:v>7.806</c:v>
                </c:pt>
                <c:pt idx="5830">
                  <c:v>7.8019999999999996</c:v>
                </c:pt>
                <c:pt idx="5831">
                  <c:v>7.8019999999999996</c:v>
                </c:pt>
                <c:pt idx="5832">
                  <c:v>7.8</c:v>
                </c:pt>
                <c:pt idx="5833">
                  <c:v>7.82</c:v>
                </c:pt>
                <c:pt idx="5834">
                  <c:v>7.859</c:v>
                </c:pt>
                <c:pt idx="5835">
                  <c:v>7.7889999999999997</c:v>
                </c:pt>
                <c:pt idx="5836">
                  <c:v>7.7960000000000003</c:v>
                </c:pt>
                <c:pt idx="5837">
                  <c:v>7.798</c:v>
                </c:pt>
                <c:pt idx="5838">
                  <c:v>7.7320000000000002</c:v>
                </c:pt>
                <c:pt idx="5839">
                  <c:v>7.8280000000000003</c:v>
                </c:pt>
                <c:pt idx="5840">
                  <c:v>7.8029999999999999</c:v>
                </c:pt>
                <c:pt idx="5841">
                  <c:v>7.9240000000000004</c:v>
                </c:pt>
                <c:pt idx="5842">
                  <c:v>7.9059999999999997</c:v>
                </c:pt>
                <c:pt idx="5843">
                  <c:v>7.931</c:v>
                </c:pt>
                <c:pt idx="5844">
                  <c:v>7.8789999999999996</c:v>
                </c:pt>
                <c:pt idx="5845">
                  <c:v>7.7919999999999998</c:v>
                </c:pt>
                <c:pt idx="5846">
                  <c:v>7.8150000000000004</c:v>
                </c:pt>
                <c:pt idx="5847">
                  <c:v>7.9039999999999999</c:v>
                </c:pt>
                <c:pt idx="5848">
                  <c:v>8.01</c:v>
                </c:pt>
                <c:pt idx="5849">
                  <c:v>8.0079999999999991</c:v>
                </c:pt>
                <c:pt idx="5850">
                  <c:v>8.01</c:v>
                </c:pt>
                <c:pt idx="5851">
                  <c:v>7.9640000000000004</c:v>
                </c:pt>
                <c:pt idx="5852">
                  <c:v>7.9160000000000004</c:v>
                </c:pt>
                <c:pt idx="5853">
                  <c:v>7.9180000000000001</c:v>
                </c:pt>
                <c:pt idx="5854">
                  <c:v>7.9829999999999997</c:v>
                </c:pt>
                <c:pt idx="5855">
                  <c:v>7.9649999999999999</c:v>
                </c:pt>
                <c:pt idx="5856">
                  <c:v>7.9820000000000002</c:v>
                </c:pt>
                <c:pt idx="5857">
                  <c:v>8.0299999999999994</c:v>
                </c:pt>
                <c:pt idx="5858">
                  <c:v>8.0229999999999997</c:v>
                </c:pt>
                <c:pt idx="5859">
                  <c:v>7.9550000000000001</c:v>
                </c:pt>
                <c:pt idx="5860">
                  <c:v>7.9530000000000003</c:v>
                </c:pt>
                <c:pt idx="5861">
                  <c:v>7.9020000000000001</c:v>
                </c:pt>
                <c:pt idx="5862">
                  <c:v>7.8070000000000004</c:v>
                </c:pt>
                <c:pt idx="5863">
                  <c:v>7.7930000000000001</c:v>
                </c:pt>
                <c:pt idx="5864">
                  <c:v>7.8730000000000002</c:v>
                </c:pt>
                <c:pt idx="5865">
                  <c:v>7.8849999999999998</c:v>
                </c:pt>
                <c:pt idx="5866">
                  <c:v>7.8559999999999999</c:v>
                </c:pt>
                <c:pt idx="5867">
                  <c:v>7.8490000000000002</c:v>
                </c:pt>
                <c:pt idx="5868">
                  <c:v>7.7850000000000001</c:v>
                </c:pt>
                <c:pt idx="5869">
                  <c:v>7.7960000000000003</c:v>
                </c:pt>
                <c:pt idx="5870">
                  <c:v>7.6689999999999996</c:v>
                </c:pt>
                <c:pt idx="5871">
                  <c:v>7.641</c:v>
                </c:pt>
                <c:pt idx="5872">
                  <c:v>7.6020000000000003</c:v>
                </c:pt>
                <c:pt idx="5873">
                  <c:v>7.5970000000000004</c:v>
                </c:pt>
                <c:pt idx="5874">
                  <c:v>7.6429999999999998</c:v>
                </c:pt>
                <c:pt idx="5875">
                  <c:v>7.6970000000000001</c:v>
                </c:pt>
                <c:pt idx="5876">
                  <c:v>7.6479999999999997</c:v>
                </c:pt>
                <c:pt idx="5877">
                  <c:v>7.69</c:v>
                </c:pt>
                <c:pt idx="5878">
                  <c:v>7.7690000000000001</c:v>
                </c:pt>
                <c:pt idx="5879">
                  <c:v>7.7619999999999996</c:v>
                </c:pt>
                <c:pt idx="5880">
                  <c:v>7.6829999999999998</c:v>
                </c:pt>
                <c:pt idx="5881">
                  <c:v>7.657</c:v>
                </c:pt>
                <c:pt idx="5882">
                  <c:v>7.6029999999999998</c:v>
                </c:pt>
                <c:pt idx="5883">
                  <c:v>7.617</c:v>
                </c:pt>
                <c:pt idx="5884">
                  <c:v>7.5759999999999996</c:v>
                </c:pt>
                <c:pt idx="5885">
                  <c:v>7.601</c:v>
                </c:pt>
                <c:pt idx="5886">
                  <c:v>7.5590000000000002</c:v>
                </c:pt>
                <c:pt idx="5887">
                  <c:v>7.5620000000000003</c:v>
                </c:pt>
                <c:pt idx="5888">
                  <c:v>7.5449999999999999</c:v>
                </c:pt>
                <c:pt idx="5889">
                  <c:v>7.5659999999999998</c:v>
                </c:pt>
                <c:pt idx="5890">
                  <c:v>7.5110000000000001</c:v>
                </c:pt>
                <c:pt idx="5891">
                  <c:v>7.4880000000000004</c:v>
                </c:pt>
                <c:pt idx="5892">
                  <c:v>7.4989999999999997</c:v>
                </c:pt>
                <c:pt idx="5893">
                  <c:v>7.3310000000000004</c:v>
                </c:pt>
                <c:pt idx="5894">
                  <c:v>7.3970000000000002</c:v>
                </c:pt>
                <c:pt idx="5895">
                  <c:v>7.415</c:v>
                </c:pt>
                <c:pt idx="5896">
                  <c:v>7.452</c:v>
                </c:pt>
                <c:pt idx="5897">
                  <c:v>7.431</c:v>
                </c:pt>
                <c:pt idx="5898">
                  <c:v>7.28</c:v>
                </c:pt>
                <c:pt idx="5899">
                  <c:v>7.28</c:v>
                </c:pt>
                <c:pt idx="5900">
                  <c:v>7.2549999999999999</c:v>
                </c:pt>
                <c:pt idx="5901">
                  <c:v>7.1980000000000004</c:v>
                </c:pt>
                <c:pt idx="5902">
                  <c:v>7.1689999999999996</c:v>
                </c:pt>
                <c:pt idx="5903">
                  <c:v>7.173</c:v>
                </c:pt>
                <c:pt idx="5904">
                  <c:v>7.1959999999999997</c:v>
                </c:pt>
                <c:pt idx="5905">
                  <c:v>7.2290000000000001</c:v>
                </c:pt>
                <c:pt idx="5906">
                  <c:v>7.2270000000000003</c:v>
                </c:pt>
                <c:pt idx="5907">
                  <c:v>7.2720000000000002</c:v>
                </c:pt>
                <c:pt idx="5908">
                  <c:v>7.2050000000000001</c:v>
                </c:pt>
                <c:pt idx="5909">
                  <c:v>7.2850000000000001</c:v>
                </c:pt>
                <c:pt idx="5910">
                  <c:v>7.319</c:v>
                </c:pt>
                <c:pt idx="5911">
                  <c:v>7.2560000000000002</c:v>
                </c:pt>
                <c:pt idx="5912">
                  <c:v>7.274</c:v>
                </c:pt>
                <c:pt idx="5913">
                  <c:v>7.1740000000000004</c:v>
                </c:pt>
                <c:pt idx="5914">
                  <c:v>7.1479999999999997</c:v>
                </c:pt>
                <c:pt idx="5915">
                  <c:v>7.2990000000000004</c:v>
                </c:pt>
                <c:pt idx="5916">
                  <c:v>7.29</c:v>
                </c:pt>
                <c:pt idx="5917">
                  <c:v>7.3550000000000004</c:v>
                </c:pt>
                <c:pt idx="5918">
                  <c:v>7.2949999999999999</c:v>
                </c:pt>
                <c:pt idx="5919">
                  <c:v>7.3040000000000003</c:v>
                </c:pt>
                <c:pt idx="5920">
                  <c:v>7.2809999999999997</c:v>
                </c:pt>
                <c:pt idx="5921">
                  <c:v>7.2720000000000002</c:v>
                </c:pt>
                <c:pt idx="5922">
                  <c:v>7.1079999999999997</c:v>
                </c:pt>
                <c:pt idx="5923">
                  <c:v>7.077</c:v>
                </c:pt>
                <c:pt idx="5924">
                  <c:v>7.1020000000000003</c:v>
                </c:pt>
                <c:pt idx="5925">
                  <c:v>7.1079999999999997</c:v>
                </c:pt>
                <c:pt idx="5926">
                  <c:v>7.1109999999999998</c:v>
                </c:pt>
                <c:pt idx="5927">
                  <c:v>7.2789999999999999</c:v>
                </c:pt>
                <c:pt idx="5928">
                  <c:v>7.34</c:v>
                </c:pt>
                <c:pt idx="5929">
                  <c:v>7.2590000000000003</c:v>
                </c:pt>
                <c:pt idx="5930">
                  <c:v>7.2430000000000003</c:v>
                </c:pt>
                <c:pt idx="5931">
                  <c:v>7.2770000000000001</c:v>
                </c:pt>
                <c:pt idx="5932">
                  <c:v>7.25</c:v>
                </c:pt>
                <c:pt idx="5933">
                  <c:v>7.2229999999999999</c:v>
                </c:pt>
                <c:pt idx="5934">
                  <c:v>7.1379999999999999</c:v>
                </c:pt>
                <c:pt idx="5935">
                  <c:v>7.1849999999999996</c:v>
                </c:pt>
                <c:pt idx="5936">
                  <c:v>7.2480000000000002</c:v>
                </c:pt>
                <c:pt idx="5937">
                  <c:v>7.2320000000000002</c:v>
                </c:pt>
                <c:pt idx="5938">
                  <c:v>7.3920000000000003</c:v>
                </c:pt>
                <c:pt idx="5939">
                  <c:v>7.4180000000000001</c:v>
                </c:pt>
                <c:pt idx="5940">
                  <c:v>7.4610000000000003</c:v>
                </c:pt>
                <c:pt idx="5941">
                  <c:v>7.415</c:v>
                </c:pt>
                <c:pt idx="5942">
                  <c:v>7.3</c:v>
                </c:pt>
                <c:pt idx="5943">
                  <c:v>7.2859999999999996</c:v>
                </c:pt>
                <c:pt idx="5944">
                  <c:v>7.2969999999999997</c:v>
                </c:pt>
                <c:pt idx="5945">
                  <c:v>7.3220000000000001</c:v>
                </c:pt>
                <c:pt idx="5946">
                  <c:v>7.32</c:v>
                </c:pt>
                <c:pt idx="5947">
                  <c:v>7.2279999999999998</c:v>
                </c:pt>
                <c:pt idx="5948">
                  <c:v>7.2320000000000002</c:v>
                </c:pt>
                <c:pt idx="5949">
                  <c:v>7.165</c:v>
                </c:pt>
                <c:pt idx="5950">
                  <c:v>7.2060000000000004</c:v>
                </c:pt>
                <c:pt idx="5951">
                  <c:v>7.0810000000000004</c:v>
                </c:pt>
                <c:pt idx="5952">
                  <c:v>7.1079999999999997</c:v>
                </c:pt>
                <c:pt idx="5953">
                  <c:v>7.2039999999999997</c:v>
                </c:pt>
                <c:pt idx="5954">
                  <c:v>7.1609999999999996</c:v>
                </c:pt>
                <c:pt idx="5955">
                  <c:v>7.1239999999999997</c:v>
                </c:pt>
                <c:pt idx="5956">
                  <c:v>7.0359999999999996</c:v>
                </c:pt>
                <c:pt idx="5957">
                  <c:v>7.0890000000000004</c:v>
                </c:pt>
                <c:pt idx="5958">
                  <c:v>6.9939999999999998</c:v>
                </c:pt>
                <c:pt idx="5959">
                  <c:v>7.0650000000000004</c:v>
                </c:pt>
                <c:pt idx="5960">
                  <c:v>7.016</c:v>
                </c:pt>
                <c:pt idx="5961">
                  <c:v>6.96</c:v>
                </c:pt>
                <c:pt idx="5962">
                  <c:v>6.9530000000000003</c:v>
                </c:pt>
                <c:pt idx="5963">
                  <c:v>6.94</c:v>
                </c:pt>
                <c:pt idx="5964">
                  <c:v>6.9080000000000004</c:v>
                </c:pt>
                <c:pt idx="5965">
                  <c:v>6.9880000000000004</c:v>
                </c:pt>
                <c:pt idx="5966">
                  <c:v>7.0540000000000003</c:v>
                </c:pt>
                <c:pt idx="5967">
                  <c:v>7.1180000000000003</c:v>
                </c:pt>
                <c:pt idx="5968">
                  <c:v>7.1470000000000002</c:v>
                </c:pt>
                <c:pt idx="5969">
                  <c:v>7.1139999999999999</c:v>
                </c:pt>
                <c:pt idx="5970">
                  <c:v>7.0970000000000004</c:v>
                </c:pt>
                <c:pt idx="5971">
                  <c:v>7.1079999999999997</c:v>
                </c:pt>
                <c:pt idx="5972">
                  <c:v>7.165</c:v>
                </c:pt>
                <c:pt idx="5973">
                  <c:v>7.1849999999999996</c:v>
                </c:pt>
                <c:pt idx="5974">
                  <c:v>7.02</c:v>
                </c:pt>
                <c:pt idx="5975">
                  <c:v>6.9530000000000003</c:v>
                </c:pt>
                <c:pt idx="5976">
                  <c:v>7.016</c:v>
                </c:pt>
                <c:pt idx="5977">
                  <c:v>7.0419999999999998</c:v>
                </c:pt>
                <c:pt idx="5978">
                  <c:v>7.23</c:v>
                </c:pt>
                <c:pt idx="5979">
                  <c:v>7.2789999999999999</c:v>
                </c:pt>
                <c:pt idx="5980">
                  <c:v>7.3520000000000003</c:v>
                </c:pt>
                <c:pt idx="5981">
                  <c:v>7.4409999999999998</c:v>
                </c:pt>
                <c:pt idx="5982">
                  <c:v>7.319</c:v>
                </c:pt>
                <c:pt idx="5983">
                  <c:v>7.48</c:v>
                </c:pt>
                <c:pt idx="5984">
                  <c:v>7.3479999999999999</c:v>
                </c:pt>
                <c:pt idx="5985">
                  <c:v>7.1139999999999999</c:v>
                </c:pt>
                <c:pt idx="5986">
                  <c:v>7.1159999999999997</c:v>
                </c:pt>
                <c:pt idx="5987">
                  <c:v>7.1139999999999999</c:v>
                </c:pt>
                <c:pt idx="5988">
                  <c:v>7.09</c:v>
                </c:pt>
                <c:pt idx="5989">
                  <c:v>7.0419999999999998</c:v>
                </c:pt>
                <c:pt idx="5990">
                  <c:v>6.9870000000000001</c:v>
                </c:pt>
                <c:pt idx="5991">
                  <c:v>6.827</c:v>
                </c:pt>
                <c:pt idx="5992">
                  <c:v>6.8220000000000001</c:v>
                </c:pt>
                <c:pt idx="5993">
                  <c:v>6.8659999999999997</c:v>
                </c:pt>
                <c:pt idx="5994">
                  <c:v>6.9329999999999998</c:v>
                </c:pt>
                <c:pt idx="5995">
                  <c:v>6.8970000000000002</c:v>
                </c:pt>
                <c:pt idx="5996">
                  <c:v>7.03</c:v>
                </c:pt>
                <c:pt idx="5997">
                  <c:v>7.0839999999999996</c:v>
                </c:pt>
                <c:pt idx="5998">
                  <c:v>7.1379999999999999</c:v>
                </c:pt>
                <c:pt idx="5999">
                  <c:v>6.9569999999999999</c:v>
                </c:pt>
                <c:pt idx="6000">
                  <c:v>6.9589999999999996</c:v>
                </c:pt>
                <c:pt idx="6001">
                  <c:v>6.9210000000000003</c:v>
                </c:pt>
                <c:pt idx="6002">
                  <c:v>6.875</c:v>
                </c:pt>
                <c:pt idx="6003">
                  <c:v>6.9020000000000001</c:v>
                </c:pt>
                <c:pt idx="6004">
                  <c:v>6.923</c:v>
                </c:pt>
                <c:pt idx="6005">
                  <c:v>6.867</c:v>
                </c:pt>
                <c:pt idx="6006">
                  <c:v>6.9080000000000004</c:v>
                </c:pt>
                <c:pt idx="6007">
                  <c:v>6.9359999999999999</c:v>
                </c:pt>
                <c:pt idx="6008">
                  <c:v>7.14</c:v>
                </c:pt>
                <c:pt idx="6009">
                  <c:v>6.7380000000000004</c:v>
                </c:pt>
                <c:pt idx="6010">
                  <c:v>6.7670000000000003</c:v>
                </c:pt>
                <c:pt idx="6011">
                  <c:v>6.7210000000000001</c:v>
                </c:pt>
                <c:pt idx="6012">
                  <c:v>6.617</c:v>
                </c:pt>
                <c:pt idx="6013">
                  <c:v>6.6340000000000003</c:v>
                </c:pt>
                <c:pt idx="6014">
                  <c:v>6.5529999999999999</c:v>
                </c:pt>
                <c:pt idx="6015">
                  <c:v>6.4880000000000004</c:v>
                </c:pt>
                <c:pt idx="6016">
                  <c:v>6.431</c:v>
                </c:pt>
                <c:pt idx="6017">
                  <c:v>6.5659999999999998</c:v>
                </c:pt>
                <c:pt idx="6018">
                  <c:v>6.4969999999999999</c:v>
                </c:pt>
                <c:pt idx="6019">
                  <c:v>6.4009999999999998</c:v>
                </c:pt>
                <c:pt idx="6020">
                  <c:v>6.3639999999999999</c:v>
                </c:pt>
                <c:pt idx="6021">
                  <c:v>6.4480000000000004</c:v>
                </c:pt>
                <c:pt idx="6022">
                  <c:v>6.516</c:v>
                </c:pt>
                <c:pt idx="6023">
                  <c:v>6.452</c:v>
                </c:pt>
                <c:pt idx="6024">
                  <c:v>6.4939999999999998</c:v>
                </c:pt>
                <c:pt idx="6025">
                  <c:v>6.3520000000000003</c:v>
                </c:pt>
                <c:pt idx="6026">
                  <c:v>6.3849999999999998</c:v>
                </c:pt>
                <c:pt idx="6027">
                  <c:v>6.3170000000000002</c:v>
                </c:pt>
                <c:pt idx="6028">
                  <c:v>6.3650000000000002</c:v>
                </c:pt>
                <c:pt idx="6029">
                  <c:v>6.3369999999999997</c:v>
                </c:pt>
                <c:pt idx="6030">
                  <c:v>6.2539999999999996</c:v>
                </c:pt>
                <c:pt idx="6031">
                  <c:v>6.28</c:v>
                </c:pt>
                <c:pt idx="6032">
                  <c:v>6.1289999999999996</c:v>
                </c:pt>
                <c:pt idx="6033">
                  <c:v>6.1950000000000003</c:v>
                </c:pt>
                <c:pt idx="6034">
                  <c:v>6.2119999999999997</c:v>
                </c:pt>
                <c:pt idx="6035">
                  <c:v>6.1289999999999996</c:v>
                </c:pt>
                <c:pt idx="6036">
                  <c:v>6.0519999999999996</c:v>
                </c:pt>
                <c:pt idx="6037">
                  <c:v>6.0860000000000003</c:v>
                </c:pt>
                <c:pt idx="6038">
                  <c:v>5.992</c:v>
                </c:pt>
                <c:pt idx="6039">
                  <c:v>5.8920000000000003</c:v>
                </c:pt>
                <c:pt idx="6040">
                  <c:v>5.875</c:v>
                </c:pt>
                <c:pt idx="6041">
                  <c:v>5.89</c:v>
                </c:pt>
                <c:pt idx="6042">
                  <c:v>5.8789999999999996</c:v>
                </c:pt>
                <c:pt idx="6043">
                  <c:v>5.9269999999999996</c:v>
                </c:pt>
                <c:pt idx="6044">
                  <c:v>5.923</c:v>
                </c:pt>
                <c:pt idx="6045">
                  <c:v>5.9829999999999997</c:v>
                </c:pt>
                <c:pt idx="6046">
                  <c:v>5.9320000000000004</c:v>
                </c:pt>
                <c:pt idx="6047">
                  <c:v>5.8710000000000004</c:v>
                </c:pt>
                <c:pt idx="6048">
                  <c:v>5.7729999999999997</c:v>
                </c:pt>
                <c:pt idx="6049">
                  <c:v>5.7089999999999996</c:v>
                </c:pt>
                <c:pt idx="6050">
                  <c:v>5.7389999999999999</c:v>
                </c:pt>
                <c:pt idx="6051">
                  <c:v>5.6420000000000003</c:v>
                </c:pt>
                <c:pt idx="6052">
                  <c:v>5.6340000000000003</c:v>
                </c:pt>
                <c:pt idx="6053">
                  <c:v>5.6740000000000004</c:v>
                </c:pt>
                <c:pt idx="6054">
                  <c:v>5.7149999999999999</c:v>
                </c:pt>
                <c:pt idx="6055">
                  <c:v>5.7430000000000003</c:v>
                </c:pt>
                <c:pt idx="6056">
                  <c:v>5.702</c:v>
                </c:pt>
                <c:pt idx="6057">
                  <c:v>5.681</c:v>
                </c:pt>
                <c:pt idx="6058">
                  <c:v>5.6660000000000004</c:v>
                </c:pt>
                <c:pt idx="6059">
                  <c:v>5.7130000000000001</c:v>
                </c:pt>
                <c:pt idx="6060">
                  <c:v>5.6909999999999998</c:v>
                </c:pt>
                <c:pt idx="6061">
                  <c:v>5.726</c:v>
                </c:pt>
                <c:pt idx="6062">
                  <c:v>5.6790000000000003</c:v>
                </c:pt>
                <c:pt idx="6063">
                  <c:v>5.5679999999999996</c:v>
                </c:pt>
                <c:pt idx="6064">
                  <c:v>5.6210000000000004</c:v>
                </c:pt>
                <c:pt idx="6065">
                  <c:v>5.6470000000000002</c:v>
                </c:pt>
                <c:pt idx="6066">
                  <c:v>5.6509999999999998</c:v>
                </c:pt>
                <c:pt idx="6067">
                  <c:v>5.8029999999999999</c:v>
                </c:pt>
                <c:pt idx="6068">
                  <c:v>5.8689999999999998</c:v>
                </c:pt>
                <c:pt idx="6069">
                  <c:v>5.8280000000000003</c:v>
                </c:pt>
                <c:pt idx="6070">
                  <c:v>5.9080000000000004</c:v>
                </c:pt>
                <c:pt idx="6071">
                  <c:v>5.7939999999999996</c:v>
                </c:pt>
                <c:pt idx="6072">
                  <c:v>5.7889999999999997</c:v>
                </c:pt>
                <c:pt idx="6073">
                  <c:v>5.6959999999999997</c:v>
                </c:pt>
                <c:pt idx="6074">
                  <c:v>5.6790000000000003</c:v>
                </c:pt>
                <c:pt idx="6075">
                  <c:v>5.6849999999999996</c:v>
                </c:pt>
                <c:pt idx="6076">
                  <c:v>5.6909999999999998</c:v>
                </c:pt>
                <c:pt idx="6077">
                  <c:v>5.7080000000000002</c:v>
                </c:pt>
                <c:pt idx="6078">
                  <c:v>5.8150000000000004</c:v>
                </c:pt>
                <c:pt idx="6079">
                  <c:v>5.806</c:v>
                </c:pt>
                <c:pt idx="6080">
                  <c:v>5.7640000000000002</c:v>
                </c:pt>
                <c:pt idx="6081">
                  <c:v>5.8129999999999997</c:v>
                </c:pt>
                <c:pt idx="6082">
                  <c:v>5.7960000000000003</c:v>
                </c:pt>
                <c:pt idx="6083">
                  <c:v>5.8150000000000004</c:v>
                </c:pt>
                <c:pt idx="6084">
                  <c:v>5.7610000000000001</c:v>
                </c:pt>
                <c:pt idx="6085">
                  <c:v>5.7359999999999998</c:v>
                </c:pt>
                <c:pt idx="6086">
                  <c:v>5.6550000000000002</c:v>
                </c:pt>
                <c:pt idx="6087">
                  <c:v>5.67</c:v>
                </c:pt>
                <c:pt idx="6088">
                  <c:v>5.6849999999999996</c:v>
                </c:pt>
                <c:pt idx="6089">
                  <c:v>5.6870000000000003</c:v>
                </c:pt>
                <c:pt idx="6090">
                  <c:v>5.7530000000000001</c:v>
                </c:pt>
                <c:pt idx="6091">
                  <c:v>5.7949999999999999</c:v>
                </c:pt>
                <c:pt idx="6092">
                  <c:v>5.774</c:v>
                </c:pt>
                <c:pt idx="6093">
                  <c:v>5.819</c:v>
                </c:pt>
                <c:pt idx="6094">
                  <c:v>5.74</c:v>
                </c:pt>
                <c:pt idx="6095">
                  <c:v>5.74</c:v>
                </c:pt>
                <c:pt idx="6096">
                  <c:v>5.8140000000000001</c:v>
                </c:pt>
                <c:pt idx="6097">
                  <c:v>5.7949999999999999</c:v>
                </c:pt>
                <c:pt idx="6098">
                  <c:v>5.8890000000000002</c:v>
                </c:pt>
                <c:pt idx="6099">
                  <c:v>5.8339999999999996</c:v>
                </c:pt>
                <c:pt idx="6100">
                  <c:v>5.71</c:v>
                </c:pt>
                <c:pt idx="6101">
                  <c:v>5.6289999999999996</c:v>
                </c:pt>
                <c:pt idx="6102">
                  <c:v>5.6260000000000003</c:v>
                </c:pt>
                <c:pt idx="6103">
                  <c:v>5.6449999999999996</c:v>
                </c:pt>
                <c:pt idx="6104">
                  <c:v>5.65</c:v>
                </c:pt>
                <c:pt idx="6105">
                  <c:v>5.6890000000000001</c:v>
                </c:pt>
                <c:pt idx="6106">
                  <c:v>5.62</c:v>
                </c:pt>
                <c:pt idx="6107">
                  <c:v>5.6429999999999998</c:v>
                </c:pt>
                <c:pt idx="6108">
                  <c:v>5.7270000000000003</c:v>
                </c:pt>
                <c:pt idx="6109">
                  <c:v>5.6879999999999997</c:v>
                </c:pt>
                <c:pt idx="6110">
                  <c:v>5.6369999999999996</c:v>
                </c:pt>
                <c:pt idx="6111">
                  <c:v>5.6059999999999999</c:v>
                </c:pt>
                <c:pt idx="6112">
                  <c:v>5.556</c:v>
                </c:pt>
                <c:pt idx="6113">
                  <c:v>5.4269999999999996</c:v>
                </c:pt>
                <c:pt idx="6114">
                  <c:v>5.3760000000000003</c:v>
                </c:pt>
                <c:pt idx="6115">
                  <c:v>5.4349999999999996</c:v>
                </c:pt>
                <c:pt idx="6116">
                  <c:v>5.3959999999999999</c:v>
                </c:pt>
                <c:pt idx="6117">
                  <c:v>5.4249999999999998</c:v>
                </c:pt>
                <c:pt idx="6118">
                  <c:v>5.3979999999999997</c:v>
                </c:pt>
                <c:pt idx="6119">
                  <c:v>5.3319999999999999</c:v>
                </c:pt>
                <c:pt idx="6120">
                  <c:v>5.2389999999999999</c:v>
                </c:pt>
                <c:pt idx="6121">
                  <c:v>5.2489999999999997</c:v>
                </c:pt>
                <c:pt idx="6122">
                  <c:v>5.2489999999999997</c:v>
                </c:pt>
                <c:pt idx="6123">
                  <c:v>5.165</c:v>
                </c:pt>
                <c:pt idx="6124">
                  <c:v>5.2140000000000004</c:v>
                </c:pt>
                <c:pt idx="6125">
                  <c:v>5.27</c:v>
                </c:pt>
                <c:pt idx="6126">
                  <c:v>5.2640000000000002</c:v>
                </c:pt>
                <c:pt idx="6127">
                  <c:v>5.2560000000000002</c:v>
                </c:pt>
                <c:pt idx="6128">
                  <c:v>5.3209999999999997</c:v>
                </c:pt>
                <c:pt idx="6129">
                  <c:v>5.319</c:v>
                </c:pt>
                <c:pt idx="6130">
                  <c:v>5.3369999999999997</c:v>
                </c:pt>
                <c:pt idx="6131">
                  <c:v>5.3289999999999997</c:v>
                </c:pt>
                <c:pt idx="6132">
                  <c:v>5.3390000000000004</c:v>
                </c:pt>
                <c:pt idx="6133">
                  <c:v>5.3819999999999997</c:v>
                </c:pt>
                <c:pt idx="6134">
                  <c:v>5.3540000000000001</c:v>
                </c:pt>
                <c:pt idx="6135">
                  <c:v>5.2939999999999996</c:v>
                </c:pt>
                <c:pt idx="6136">
                  <c:v>5.2880000000000003</c:v>
                </c:pt>
                <c:pt idx="6137">
                  <c:v>5.391</c:v>
                </c:pt>
                <c:pt idx="6138">
                  <c:v>5.4269999999999996</c:v>
                </c:pt>
                <c:pt idx="6139">
                  <c:v>5.423</c:v>
                </c:pt>
                <c:pt idx="6140">
                  <c:v>5.452</c:v>
                </c:pt>
                <c:pt idx="6141">
                  <c:v>5.4359999999999999</c:v>
                </c:pt>
                <c:pt idx="6142">
                  <c:v>5.375</c:v>
                </c:pt>
                <c:pt idx="6143">
                  <c:v>5.3849999999999998</c:v>
                </c:pt>
                <c:pt idx="6144">
                  <c:v>5.3650000000000002</c:v>
                </c:pt>
                <c:pt idx="6145">
                  <c:v>5.3879999999999999</c:v>
                </c:pt>
                <c:pt idx="6146">
                  <c:v>5.2729999999999997</c:v>
                </c:pt>
                <c:pt idx="6147">
                  <c:v>5.2809999999999997</c:v>
                </c:pt>
                <c:pt idx="6148">
                  <c:v>5.3460000000000001</c:v>
                </c:pt>
                <c:pt idx="6149">
                  <c:v>5.2279999999999998</c:v>
                </c:pt>
                <c:pt idx="6150">
                  <c:v>5.27</c:v>
                </c:pt>
                <c:pt idx="6151">
                  <c:v>5.2960000000000003</c:v>
                </c:pt>
                <c:pt idx="6152">
                  <c:v>5.4050000000000002</c:v>
                </c:pt>
                <c:pt idx="6153">
                  <c:v>5.4470000000000001</c:v>
                </c:pt>
                <c:pt idx="6154">
                  <c:v>5.4480000000000004</c:v>
                </c:pt>
                <c:pt idx="6155">
                  <c:v>5.4420000000000002</c:v>
                </c:pt>
                <c:pt idx="6156">
                  <c:v>5.49</c:v>
                </c:pt>
                <c:pt idx="6157">
                  <c:v>5.4260000000000002</c:v>
                </c:pt>
                <c:pt idx="6158">
                  <c:v>5.4870000000000001</c:v>
                </c:pt>
                <c:pt idx="6159">
                  <c:v>5.5439999999999996</c:v>
                </c:pt>
                <c:pt idx="6160">
                  <c:v>5.6050000000000004</c:v>
                </c:pt>
                <c:pt idx="6161">
                  <c:v>5.617</c:v>
                </c:pt>
                <c:pt idx="6162">
                  <c:v>5.6139999999999999</c:v>
                </c:pt>
                <c:pt idx="6163">
                  <c:v>5.6749999999999998</c:v>
                </c:pt>
                <c:pt idx="6164">
                  <c:v>5.7039999999999997</c:v>
                </c:pt>
                <c:pt idx="6165">
                  <c:v>5.6790000000000003</c:v>
                </c:pt>
                <c:pt idx="6166">
                  <c:v>5.7130000000000001</c:v>
                </c:pt>
                <c:pt idx="6167">
                  <c:v>5.7670000000000003</c:v>
                </c:pt>
                <c:pt idx="6168">
                  <c:v>5.7709999999999999</c:v>
                </c:pt>
                <c:pt idx="6169">
                  <c:v>5.8049999999999997</c:v>
                </c:pt>
                <c:pt idx="6170">
                  <c:v>5.7960000000000003</c:v>
                </c:pt>
                <c:pt idx="6171">
                  <c:v>5.8339999999999996</c:v>
                </c:pt>
                <c:pt idx="6172">
                  <c:v>5.843</c:v>
                </c:pt>
                <c:pt idx="6173">
                  <c:v>5.8710000000000004</c:v>
                </c:pt>
                <c:pt idx="6174">
                  <c:v>5.8070000000000004</c:v>
                </c:pt>
                <c:pt idx="6175">
                  <c:v>5.8310000000000004</c:v>
                </c:pt>
                <c:pt idx="6176">
                  <c:v>5.8070000000000004</c:v>
                </c:pt>
                <c:pt idx="6177">
                  <c:v>5.7839999999999998</c:v>
                </c:pt>
                <c:pt idx="6178">
                  <c:v>5.875</c:v>
                </c:pt>
                <c:pt idx="6179">
                  <c:v>5.8949999999999996</c:v>
                </c:pt>
                <c:pt idx="6180">
                  <c:v>5.899</c:v>
                </c:pt>
                <c:pt idx="6181">
                  <c:v>5.931</c:v>
                </c:pt>
                <c:pt idx="6182">
                  <c:v>5.8879999999999999</c:v>
                </c:pt>
                <c:pt idx="6183">
                  <c:v>5.8310000000000004</c:v>
                </c:pt>
                <c:pt idx="6184">
                  <c:v>5.7320000000000002</c:v>
                </c:pt>
                <c:pt idx="6185">
                  <c:v>5.6890000000000001</c:v>
                </c:pt>
                <c:pt idx="6186">
                  <c:v>5.6870000000000003</c:v>
                </c:pt>
                <c:pt idx="6187">
                  <c:v>5.7060000000000004</c:v>
                </c:pt>
                <c:pt idx="6188">
                  <c:v>5.7060000000000004</c:v>
                </c:pt>
                <c:pt idx="6189">
                  <c:v>5.7439999999999998</c:v>
                </c:pt>
                <c:pt idx="6190">
                  <c:v>5.7290000000000001</c:v>
                </c:pt>
                <c:pt idx="6191">
                  <c:v>5.7370000000000001</c:v>
                </c:pt>
                <c:pt idx="6192">
                  <c:v>5.7519999999999998</c:v>
                </c:pt>
                <c:pt idx="6193">
                  <c:v>5.7779999999999996</c:v>
                </c:pt>
                <c:pt idx="6194">
                  <c:v>5.78</c:v>
                </c:pt>
                <c:pt idx="6195">
                  <c:v>5.7439999999999998</c:v>
                </c:pt>
                <c:pt idx="6196">
                  <c:v>5.78</c:v>
                </c:pt>
                <c:pt idx="6197">
                  <c:v>5.7759999999999998</c:v>
                </c:pt>
                <c:pt idx="6198">
                  <c:v>5.7610000000000001</c:v>
                </c:pt>
                <c:pt idx="6199">
                  <c:v>5.7759999999999998</c:v>
                </c:pt>
                <c:pt idx="6200">
                  <c:v>5.81</c:v>
                </c:pt>
                <c:pt idx="6201">
                  <c:v>5.8540000000000001</c:v>
                </c:pt>
                <c:pt idx="6202">
                  <c:v>5.88</c:v>
                </c:pt>
                <c:pt idx="6203">
                  <c:v>5.8860000000000001</c:v>
                </c:pt>
                <c:pt idx="6204">
                  <c:v>5.9050000000000002</c:v>
                </c:pt>
                <c:pt idx="6205">
                  <c:v>5.9370000000000003</c:v>
                </c:pt>
                <c:pt idx="6206">
                  <c:v>5.9260000000000002</c:v>
                </c:pt>
                <c:pt idx="6207">
                  <c:v>5.9290000000000003</c:v>
                </c:pt>
                <c:pt idx="6208">
                  <c:v>5.9390000000000001</c:v>
                </c:pt>
                <c:pt idx="6209">
                  <c:v>5.9649999999999999</c:v>
                </c:pt>
                <c:pt idx="6210">
                  <c:v>5.9630000000000001</c:v>
                </c:pt>
                <c:pt idx="6211">
                  <c:v>6.048</c:v>
                </c:pt>
                <c:pt idx="6212">
                  <c:v>6.0540000000000003</c:v>
                </c:pt>
                <c:pt idx="6213">
                  <c:v>6.0890000000000004</c:v>
                </c:pt>
                <c:pt idx="6214">
                  <c:v>6.056</c:v>
                </c:pt>
                <c:pt idx="6215">
                  <c:v>6.0890000000000004</c:v>
                </c:pt>
                <c:pt idx="6216">
                  <c:v>6.0030000000000001</c:v>
                </c:pt>
                <c:pt idx="6217">
                  <c:v>6.0309999999999997</c:v>
                </c:pt>
                <c:pt idx="6218">
                  <c:v>6.05</c:v>
                </c:pt>
                <c:pt idx="6219">
                  <c:v>6.149</c:v>
                </c:pt>
                <c:pt idx="6220">
                  <c:v>6.1040000000000001</c:v>
                </c:pt>
                <c:pt idx="6221">
                  <c:v>6.0780000000000003</c:v>
                </c:pt>
                <c:pt idx="6222">
                  <c:v>6.1639999999999997</c:v>
                </c:pt>
                <c:pt idx="6223">
                  <c:v>6.17</c:v>
                </c:pt>
                <c:pt idx="6224">
                  <c:v>6.1379999999999999</c:v>
                </c:pt>
                <c:pt idx="6225">
                  <c:v>6.085</c:v>
                </c:pt>
                <c:pt idx="6226">
                  <c:v>6.0659999999999998</c:v>
                </c:pt>
                <c:pt idx="6227">
                  <c:v>6.1230000000000002</c:v>
                </c:pt>
                <c:pt idx="6228">
                  <c:v>6.0490000000000004</c:v>
                </c:pt>
                <c:pt idx="6229">
                  <c:v>6.0149999999999997</c:v>
                </c:pt>
                <c:pt idx="6230">
                  <c:v>6.0090000000000003</c:v>
                </c:pt>
                <c:pt idx="6231">
                  <c:v>5.9180000000000001</c:v>
                </c:pt>
                <c:pt idx="6232">
                  <c:v>5.8719999999999999</c:v>
                </c:pt>
                <c:pt idx="6233">
                  <c:v>5.8760000000000003</c:v>
                </c:pt>
                <c:pt idx="6234">
                  <c:v>5.8970000000000002</c:v>
                </c:pt>
                <c:pt idx="6235">
                  <c:v>5.87</c:v>
                </c:pt>
                <c:pt idx="6236">
                  <c:v>5.8810000000000002</c:v>
                </c:pt>
                <c:pt idx="6237">
                  <c:v>5.8979999999999997</c:v>
                </c:pt>
                <c:pt idx="6238">
                  <c:v>5.944</c:v>
                </c:pt>
                <c:pt idx="6239">
                  <c:v>6.0090000000000003</c:v>
                </c:pt>
                <c:pt idx="6240">
                  <c:v>5.9669999999999996</c:v>
                </c:pt>
                <c:pt idx="6241">
                  <c:v>6.0289999999999999</c:v>
                </c:pt>
                <c:pt idx="6242">
                  <c:v>5.9470000000000001</c:v>
                </c:pt>
                <c:pt idx="6243">
                  <c:v>5.8879999999999999</c:v>
                </c:pt>
                <c:pt idx="6244">
                  <c:v>5.8529999999999998</c:v>
                </c:pt>
                <c:pt idx="6245">
                  <c:v>5.851</c:v>
                </c:pt>
                <c:pt idx="6246">
                  <c:v>5.8639999999999999</c:v>
                </c:pt>
                <c:pt idx="6247">
                  <c:v>5.8570000000000002</c:v>
                </c:pt>
                <c:pt idx="6248">
                  <c:v>5.8840000000000003</c:v>
                </c:pt>
                <c:pt idx="6249">
                  <c:v>5.8680000000000003</c:v>
                </c:pt>
                <c:pt idx="6250">
                  <c:v>5.8869999999999996</c:v>
                </c:pt>
                <c:pt idx="6251">
                  <c:v>5.9139999999999997</c:v>
                </c:pt>
                <c:pt idx="6252">
                  <c:v>5.9139999999999997</c:v>
                </c:pt>
                <c:pt idx="6253">
                  <c:v>5.96</c:v>
                </c:pt>
                <c:pt idx="6254">
                  <c:v>6.0609999999999999</c:v>
                </c:pt>
                <c:pt idx="6255">
                  <c:v>6.07</c:v>
                </c:pt>
                <c:pt idx="6256">
                  <c:v>6.1120000000000001</c:v>
                </c:pt>
                <c:pt idx="6257">
                  <c:v>6.1550000000000002</c:v>
                </c:pt>
                <c:pt idx="6258">
                  <c:v>6.0510000000000002</c:v>
                </c:pt>
                <c:pt idx="6259">
                  <c:v>6.024</c:v>
                </c:pt>
                <c:pt idx="6260">
                  <c:v>6.0149999999999997</c:v>
                </c:pt>
                <c:pt idx="6261">
                  <c:v>6.0279999999999996</c:v>
                </c:pt>
                <c:pt idx="6262">
                  <c:v>6.0910000000000002</c:v>
                </c:pt>
                <c:pt idx="6263">
                  <c:v>5.9820000000000002</c:v>
                </c:pt>
                <c:pt idx="6264">
                  <c:v>5.9619999999999997</c:v>
                </c:pt>
                <c:pt idx="6265">
                  <c:v>5.9080000000000004</c:v>
                </c:pt>
                <c:pt idx="6266">
                  <c:v>5.9349999999999996</c:v>
                </c:pt>
                <c:pt idx="6267">
                  <c:v>5.9619999999999997</c:v>
                </c:pt>
                <c:pt idx="6268">
                  <c:v>5.8869999999999996</c:v>
                </c:pt>
                <c:pt idx="6269">
                  <c:v>6.0019999999999998</c:v>
                </c:pt>
                <c:pt idx="6270">
                  <c:v>6.0629999999999997</c:v>
                </c:pt>
                <c:pt idx="6271">
                  <c:v>6.1340000000000003</c:v>
                </c:pt>
                <c:pt idx="6272">
                  <c:v>6.1130000000000004</c:v>
                </c:pt>
                <c:pt idx="6273">
                  <c:v>5.992</c:v>
                </c:pt>
                <c:pt idx="6274">
                  <c:v>5.9560000000000004</c:v>
                </c:pt>
                <c:pt idx="6275">
                  <c:v>5.9109999999999996</c:v>
                </c:pt>
                <c:pt idx="6276">
                  <c:v>5.851</c:v>
                </c:pt>
                <c:pt idx="6277">
                  <c:v>5.8620000000000001</c:v>
                </c:pt>
                <c:pt idx="6278">
                  <c:v>5.8250000000000002</c:v>
                </c:pt>
                <c:pt idx="6279">
                  <c:v>5.88</c:v>
                </c:pt>
                <c:pt idx="6280">
                  <c:v>5.9340000000000002</c:v>
                </c:pt>
                <c:pt idx="6281">
                  <c:v>5.9509999999999996</c:v>
                </c:pt>
                <c:pt idx="6282">
                  <c:v>6.02</c:v>
                </c:pt>
                <c:pt idx="6283">
                  <c:v>6.0279999999999996</c:v>
                </c:pt>
                <c:pt idx="6284">
                  <c:v>6.0259999999999998</c:v>
                </c:pt>
                <c:pt idx="6285">
                  <c:v>5.9</c:v>
                </c:pt>
                <c:pt idx="6286">
                  <c:v>6.0720000000000001</c:v>
                </c:pt>
                <c:pt idx="6287">
                  <c:v>6.1520000000000001</c:v>
                </c:pt>
                <c:pt idx="6288">
                  <c:v>6.1479999999999997</c:v>
                </c:pt>
                <c:pt idx="6289">
                  <c:v>6.2750000000000004</c:v>
                </c:pt>
                <c:pt idx="6290">
                  <c:v>6.335</c:v>
                </c:pt>
                <c:pt idx="6291">
                  <c:v>6.3310000000000004</c:v>
                </c:pt>
                <c:pt idx="6292">
                  <c:v>6.3650000000000002</c:v>
                </c:pt>
                <c:pt idx="6293">
                  <c:v>6.4569999999999999</c:v>
                </c:pt>
                <c:pt idx="6294">
                  <c:v>6.3879999999999999</c:v>
                </c:pt>
                <c:pt idx="6295">
                  <c:v>6.3630000000000004</c:v>
                </c:pt>
                <c:pt idx="6296">
                  <c:v>6.306</c:v>
                </c:pt>
                <c:pt idx="6297">
                  <c:v>6.3739999999999997</c:v>
                </c:pt>
                <c:pt idx="6298">
                  <c:v>6.41</c:v>
                </c:pt>
                <c:pt idx="6299">
                  <c:v>6.4320000000000004</c:v>
                </c:pt>
                <c:pt idx="6300">
                  <c:v>6.37</c:v>
                </c:pt>
                <c:pt idx="6301">
                  <c:v>6.359</c:v>
                </c:pt>
                <c:pt idx="6302">
                  <c:v>6.3920000000000003</c:v>
                </c:pt>
                <c:pt idx="6303">
                  <c:v>6.4610000000000003</c:v>
                </c:pt>
                <c:pt idx="6304">
                  <c:v>6.4870000000000001</c:v>
                </c:pt>
                <c:pt idx="6305">
                  <c:v>6.4379999999999997</c:v>
                </c:pt>
                <c:pt idx="6306">
                  <c:v>6.5389999999999997</c:v>
                </c:pt>
                <c:pt idx="6307">
                  <c:v>6.5720000000000001</c:v>
                </c:pt>
                <c:pt idx="6308">
                  <c:v>6.5970000000000004</c:v>
                </c:pt>
                <c:pt idx="6309">
                  <c:v>6.57</c:v>
                </c:pt>
                <c:pt idx="6310">
                  <c:v>6.585</c:v>
                </c:pt>
                <c:pt idx="6311">
                  <c:v>6.6189999999999998</c:v>
                </c:pt>
                <c:pt idx="6312">
                  <c:v>6.68</c:v>
                </c:pt>
                <c:pt idx="6313">
                  <c:v>6.702</c:v>
                </c:pt>
                <c:pt idx="6314">
                  <c:v>6.6680000000000001</c:v>
                </c:pt>
                <c:pt idx="6315">
                  <c:v>6.7309999999999999</c:v>
                </c:pt>
                <c:pt idx="6316">
                  <c:v>6.7430000000000003</c:v>
                </c:pt>
                <c:pt idx="6317">
                  <c:v>6.625</c:v>
                </c:pt>
                <c:pt idx="6318">
                  <c:v>6.5750000000000002</c:v>
                </c:pt>
                <c:pt idx="6319">
                  <c:v>6.5750000000000002</c:v>
                </c:pt>
                <c:pt idx="6320">
                  <c:v>6.6859999999999999</c:v>
                </c:pt>
                <c:pt idx="6321">
                  <c:v>6.665</c:v>
                </c:pt>
                <c:pt idx="6322">
                  <c:v>6.6719999999999997</c:v>
                </c:pt>
                <c:pt idx="6323">
                  <c:v>6.7140000000000004</c:v>
                </c:pt>
                <c:pt idx="6324">
                  <c:v>6.6740000000000004</c:v>
                </c:pt>
                <c:pt idx="6325">
                  <c:v>6.6639999999999997</c:v>
                </c:pt>
                <c:pt idx="6326">
                  <c:v>6.6280000000000001</c:v>
                </c:pt>
                <c:pt idx="6327">
                  <c:v>6.702</c:v>
                </c:pt>
                <c:pt idx="6328">
                  <c:v>6.7409999999999997</c:v>
                </c:pt>
                <c:pt idx="6329">
                  <c:v>6.7409999999999997</c:v>
                </c:pt>
                <c:pt idx="6330">
                  <c:v>6.7560000000000002</c:v>
                </c:pt>
                <c:pt idx="6331">
                  <c:v>6.8019999999999996</c:v>
                </c:pt>
                <c:pt idx="6332">
                  <c:v>6.8330000000000002</c:v>
                </c:pt>
                <c:pt idx="6333">
                  <c:v>6.7919999999999998</c:v>
                </c:pt>
                <c:pt idx="6334">
                  <c:v>6.742</c:v>
                </c:pt>
                <c:pt idx="6335">
                  <c:v>6.7469999999999999</c:v>
                </c:pt>
                <c:pt idx="6336">
                  <c:v>6.7190000000000003</c:v>
                </c:pt>
                <c:pt idx="6337">
                  <c:v>6.7830000000000004</c:v>
                </c:pt>
                <c:pt idx="6338">
                  <c:v>6.819</c:v>
                </c:pt>
                <c:pt idx="6339">
                  <c:v>6.9050000000000002</c:v>
                </c:pt>
                <c:pt idx="6340">
                  <c:v>6.9139999999999997</c:v>
                </c:pt>
                <c:pt idx="6341">
                  <c:v>6.93</c:v>
                </c:pt>
                <c:pt idx="6342">
                  <c:v>6.9370000000000003</c:v>
                </c:pt>
                <c:pt idx="6343">
                  <c:v>6.9139999999999997</c:v>
                </c:pt>
                <c:pt idx="6344">
                  <c:v>6.8319999999999999</c:v>
                </c:pt>
                <c:pt idx="6345">
                  <c:v>6.8019999999999996</c:v>
                </c:pt>
                <c:pt idx="6346">
                  <c:v>6.8490000000000002</c:v>
                </c:pt>
                <c:pt idx="6347">
                  <c:v>6.8310000000000004</c:v>
                </c:pt>
                <c:pt idx="6348">
                  <c:v>6.82</c:v>
                </c:pt>
                <c:pt idx="6349">
                  <c:v>6.7629999999999999</c:v>
                </c:pt>
                <c:pt idx="6350">
                  <c:v>6.8310000000000004</c:v>
                </c:pt>
                <c:pt idx="6351">
                  <c:v>6.8810000000000002</c:v>
                </c:pt>
                <c:pt idx="6352">
                  <c:v>6.8170000000000002</c:v>
                </c:pt>
                <c:pt idx="6353">
                  <c:v>6.7759999999999998</c:v>
                </c:pt>
                <c:pt idx="6354">
                  <c:v>6.8710000000000004</c:v>
                </c:pt>
                <c:pt idx="6355">
                  <c:v>6.9740000000000002</c:v>
                </c:pt>
                <c:pt idx="6356">
                  <c:v>6.9669999999999996</c:v>
                </c:pt>
                <c:pt idx="6357">
                  <c:v>6.8520000000000003</c:v>
                </c:pt>
                <c:pt idx="6358">
                  <c:v>6.87</c:v>
                </c:pt>
                <c:pt idx="6359">
                  <c:v>6.8520000000000003</c:v>
                </c:pt>
                <c:pt idx="6360">
                  <c:v>6.8760000000000003</c:v>
                </c:pt>
                <c:pt idx="6361">
                  <c:v>6.7889999999999997</c:v>
                </c:pt>
                <c:pt idx="6362">
                  <c:v>6.6790000000000003</c:v>
                </c:pt>
                <c:pt idx="6363">
                  <c:v>6.7370000000000001</c:v>
                </c:pt>
                <c:pt idx="6364">
                  <c:v>6.7590000000000003</c:v>
                </c:pt>
                <c:pt idx="6365">
                  <c:v>6.8239999999999998</c:v>
                </c:pt>
                <c:pt idx="6366">
                  <c:v>6.8109999999999999</c:v>
                </c:pt>
                <c:pt idx="6367">
                  <c:v>6.7560000000000002</c:v>
                </c:pt>
                <c:pt idx="6368">
                  <c:v>6.7519999999999998</c:v>
                </c:pt>
                <c:pt idx="6369">
                  <c:v>6.883</c:v>
                </c:pt>
                <c:pt idx="6370">
                  <c:v>6.694</c:v>
                </c:pt>
                <c:pt idx="6371">
                  <c:v>6.5869999999999997</c:v>
                </c:pt>
                <c:pt idx="6372">
                  <c:v>6.5209999999999999</c:v>
                </c:pt>
                <c:pt idx="6373">
                  <c:v>6.4969999999999999</c:v>
                </c:pt>
                <c:pt idx="6374">
                  <c:v>6.5039999999999996</c:v>
                </c:pt>
                <c:pt idx="6375">
                  <c:v>6.5129999999999999</c:v>
                </c:pt>
                <c:pt idx="6376">
                  <c:v>6.3970000000000002</c:v>
                </c:pt>
                <c:pt idx="6377">
                  <c:v>6.4470000000000001</c:v>
                </c:pt>
                <c:pt idx="6378">
                  <c:v>6.2869999999999999</c:v>
                </c:pt>
                <c:pt idx="6379">
                  <c:v>6.23</c:v>
                </c:pt>
                <c:pt idx="6380">
                  <c:v>6.2450000000000001</c:v>
                </c:pt>
                <c:pt idx="6381">
                  <c:v>6.2409999999999997</c:v>
                </c:pt>
                <c:pt idx="6382">
                  <c:v>6.3540000000000001</c:v>
                </c:pt>
                <c:pt idx="6383">
                  <c:v>6.3689999999999998</c:v>
                </c:pt>
                <c:pt idx="6384">
                  <c:v>6.3520000000000003</c:v>
                </c:pt>
                <c:pt idx="6385">
                  <c:v>6.4059999999999997</c:v>
                </c:pt>
                <c:pt idx="6386">
                  <c:v>6.4669999999999996</c:v>
                </c:pt>
                <c:pt idx="6387">
                  <c:v>6.5579999999999998</c:v>
                </c:pt>
                <c:pt idx="6388">
                  <c:v>6.51</c:v>
                </c:pt>
                <c:pt idx="6389">
                  <c:v>6.41</c:v>
                </c:pt>
                <c:pt idx="6390">
                  <c:v>6.4059999999999997</c:v>
                </c:pt>
                <c:pt idx="6391">
                  <c:v>6.3869999999999996</c:v>
                </c:pt>
                <c:pt idx="6392">
                  <c:v>6.3819999999999997</c:v>
                </c:pt>
                <c:pt idx="6393">
                  <c:v>6.3719999999999999</c:v>
                </c:pt>
                <c:pt idx="6394">
                  <c:v>6.3070000000000004</c:v>
                </c:pt>
                <c:pt idx="6395">
                  <c:v>6.359</c:v>
                </c:pt>
                <c:pt idx="6396">
                  <c:v>6.3049999999999997</c:v>
                </c:pt>
                <c:pt idx="6397">
                  <c:v>6.335</c:v>
                </c:pt>
                <c:pt idx="6398">
                  <c:v>6.2930000000000001</c:v>
                </c:pt>
                <c:pt idx="6399">
                  <c:v>6.3979999999999997</c:v>
                </c:pt>
                <c:pt idx="6400">
                  <c:v>6.5209999999999999</c:v>
                </c:pt>
                <c:pt idx="6401">
                  <c:v>6.5339999999999998</c:v>
                </c:pt>
                <c:pt idx="6402">
                  <c:v>6.5490000000000004</c:v>
                </c:pt>
                <c:pt idx="6403">
                  <c:v>6.6040000000000001</c:v>
                </c:pt>
                <c:pt idx="6404">
                  <c:v>6.63</c:v>
                </c:pt>
                <c:pt idx="6405">
                  <c:v>6.6189999999999998</c:v>
                </c:pt>
                <c:pt idx="6406">
                  <c:v>6.6520000000000001</c:v>
                </c:pt>
                <c:pt idx="6407">
                  <c:v>6.74</c:v>
                </c:pt>
                <c:pt idx="6408">
                  <c:v>6.6890000000000001</c:v>
                </c:pt>
                <c:pt idx="6409">
                  <c:v>6.5190000000000001</c:v>
                </c:pt>
                <c:pt idx="6410">
                  <c:v>6.4649999999999999</c:v>
                </c:pt>
                <c:pt idx="6411">
                  <c:v>6.4560000000000004</c:v>
                </c:pt>
                <c:pt idx="6412">
                  <c:v>6.476</c:v>
                </c:pt>
                <c:pt idx="6413">
                  <c:v>6.5250000000000004</c:v>
                </c:pt>
                <c:pt idx="6414">
                  <c:v>6.5170000000000003</c:v>
                </c:pt>
                <c:pt idx="6415">
                  <c:v>6.5730000000000004</c:v>
                </c:pt>
                <c:pt idx="6416">
                  <c:v>6.5090000000000003</c:v>
                </c:pt>
                <c:pt idx="6417">
                  <c:v>6.4630000000000001</c:v>
                </c:pt>
                <c:pt idx="6418">
                  <c:v>6.5030000000000001</c:v>
                </c:pt>
                <c:pt idx="6419">
                  <c:v>6.5549999999999997</c:v>
                </c:pt>
                <c:pt idx="6420">
                  <c:v>6.6340000000000003</c:v>
                </c:pt>
                <c:pt idx="6421">
                  <c:v>6.6040000000000001</c:v>
                </c:pt>
                <c:pt idx="6422">
                  <c:v>6.6319999999999997</c:v>
                </c:pt>
                <c:pt idx="6423">
                  <c:v>6.7119999999999997</c:v>
                </c:pt>
                <c:pt idx="6424">
                  <c:v>6.7089999999999996</c:v>
                </c:pt>
                <c:pt idx="6425">
                  <c:v>6.6580000000000004</c:v>
                </c:pt>
                <c:pt idx="6426">
                  <c:v>6.6180000000000003</c:v>
                </c:pt>
                <c:pt idx="6427">
                  <c:v>6.6159999999999997</c:v>
                </c:pt>
                <c:pt idx="6428">
                  <c:v>6.6710000000000003</c:v>
                </c:pt>
                <c:pt idx="6429">
                  <c:v>6.7350000000000003</c:v>
                </c:pt>
                <c:pt idx="6430">
                  <c:v>6.7039999999999997</c:v>
                </c:pt>
                <c:pt idx="6431">
                  <c:v>6.8360000000000003</c:v>
                </c:pt>
                <c:pt idx="6432">
                  <c:v>6.8769999999999998</c:v>
                </c:pt>
                <c:pt idx="6433">
                  <c:v>6.8929999999999998</c:v>
                </c:pt>
                <c:pt idx="6434">
                  <c:v>6.8970000000000002</c:v>
                </c:pt>
                <c:pt idx="6435">
                  <c:v>6.8540000000000001</c:v>
                </c:pt>
                <c:pt idx="6436">
                  <c:v>6.8760000000000003</c:v>
                </c:pt>
                <c:pt idx="6437">
                  <c:v>6.9580000000000002</c:v>
                </c:pt>
                <c:pt idx="6438">
                  <c:v>6.9649999999999999</c:v>
                </c:pt>
                <c:pt idx="6439">
                  <c:v>6.9169999999999998</c:v>
                </c:pt>
                <c:pt idx="6440">
                  <c:v>6.8789999999999996</c:v>
                </c:pt>
                <c:pt idx="6441">
                  <c:v>6.8920000000000003</c:v>
                </c:pt>
                <c:pt idx="6442">
                  <c:v>6.8470000000000004</c:v>
                </c:pt>
                <c:pt idx="6443">
                  <c:v>6.8920000000000003</c:v>
                </c:pt>
                <c:pt idx="6444">
                  <c:v>6.9249999999999998</c:v>
                </c:pt>
                <c:pt idx="6445">
                  <c:v>7.0819999999999999</c:v>
                </c:pt>
                <c:pt idx="6446">
                  <c:v>7.1210000000000004</c:v>
                </c:pt>
                <c:pt idx="6447">
                  <c:v>7.1040000000000001</c:v>
                </c:pt>
                <c:pt idx="6448">
                  <c:v>7.1449999999999996</c:v>
                </c:pt>
                <c:pt idx="6449">
                  <c:v>7.1390000000000002</c:v>
                </c:pt>
                <c:pt idx="6450">
                  <c:v>7.1959999999999997</c:v>
                </c:pt>
                <c:pt idx="6451">
                  <c:v>7.23</c:v>
                </c:pt>
                <c:pt idx="6452">
                  <c:v>7.234</c:v>
                </c:pt>
                <c:pt idx="6453">
                  <c:v>7.234</c:v>
                </c:pt>
                <c:pt idx="6454">
                  <c:v>7.1840000000000002</c:v>
                </c:pt>
                <c:pt idx="6455">
                  <c:v>7.2119999999999997</c:v>
                </c:pt>
                <c:pt idx="6456">
                  <c:v>7.226</c:v>
                </c:pt>
                <c:pt idx="6457">
                  <c:v>7.274</c:v>
                </c:pt>
                <c:pt idx="6458">
                  <c:v>7.2779999999999996</c:v>
                </c:pt>
                <c:pt idx="6459">
                  <c:v>7.3150000000000004</c:v>
                </c:pt>
                <c:pt idx="6460">
                  <c:v>7.3529999999999998</c:v>
                </c:pt>
                <c:pt idx="6461">
                  <c:v>7.33</c:v>
                </c:pt>
                <c:pt idx="6462">
                  <c:v>7.3079999999999998</c:v>
                </c:pt>
                <c:pt idx="6463">
                  <c:v>7.3040000000000003</c:v>
                </c:pt>
                <c:pt idx="6464">
                  <c:v>7.3419999999999996</c:v>
                </c:pt>
                <c:pt idx="6465">
                  <c:v>7.3419999999999996</c:v>
                </c:pt>
                <c:pt idx="6466">
                  <c:v>7.3380000000000001</c:v>
                </c:pt>
                <c:pt idx="6467">
                  <c:v>7.3730000000000002</c:v>
                </c:pt>
                <c:pt idx="6468">
                  <c:v>7.3179999999999996</c:v>
                </c:pt>
                <c:pt idx="6469">
                  <c:v>7.3579999999999997</c:v>
                </c:pt>
                <c:pt idx="6470">
                  <c:v>7.4210000000000003</c:v>
                </c:pt>
                <c:pt idx="6471">
                  <c:v>7.4450000000000003</c:v>
                </c:pt>
                <c:pt idx="6472">
                  <c:v>7.3449999999999998</c:v>
                </c:pt>
                <c:pt idx="6473">
                  <c:v>7.3869999999999996</c:v>
                </c:pt>
                <c:pt idx="6474">
                  <c:v>7.2569999999999997</c:v>
                </c:pt>
                <c:pt idx="6475">
                  <c:v>7.2</c:v>
                </c:pt>
                <c:pt idx="6476">
                  <c:v>7.2720000000000002</c:v>
                </c:pt>
                <c:pt idx="6477">
                  <c:v>7.29</c:v>
                </c:pt>
                <c:pt idx="6478">
                  <c:v>7.3520000000000003</c:v>
                </c:pt>
                <c:pt idx="6479">
                  <c:v>7.359</c:v>
                </c:pt>
                <c:pt idx="6480">
                  <c:v>7.3879999999999999</c:v>
                </c:pt>
                <c:pt idx="6481">
                  <c:v>7.4080000000000004</c:v>
                </c:pt>
                <c:pt idx="6482">
                  <c:v>7.4640000000000004</c:v>
                </c:pt>
                <c:pt idx="6483">
                  <c:v>7.4710000000000001</c:v>
                </c:pt>
                <c:pt idx="6484">
                  <c:v>7.5220000000000002</c:v>
                </c:pt>
                <c:pt idx="6485">
                  <c:v>7.5549999999999997</c:v>
                </c:pt>
                <c:pt idx="6486">
                  <c:v>7.55</c:v>
                </c:pt>
                <c:pt idx="6487">
                  <c:v>7.5830000000000002</c:v>
                </c:pt>
                <c:pt idx="6488">
                  <c:v>7.601</c:v>
                </c:pt>
                <c:pt idx="6489">
                  <c:v>7.5380000000000003</c:v>
                </c:pt>
                <c:pt idx="6490">
                  <c:v>7.5940000000000003</c:v>
                </c:pt>
                <c:pt idx="6491">
                  <c:v>7.52</c:v>
                </c:pt>
                <c:pt idx="6492">
                  <c:v>7.5519999999999996</c:v>
                </c:pt>
                <c:pt idx="6493">
                  <c:v>7.5540000000000003</c:v>
                </c:pt>
                <c:pt idx="6494">
                  <c:v>7.5620000000000003</c:v>
                </c:pt>
                <c:pt idx="6495">
                  <c:v>7.5780000000000003</c:v>
                </c:pt>
                <c:pt idx="6496">
                  <c:v>7.452</c:v>
                </c:pt>
                <c:pt idx="6497">
                  <c:v>7.4409999999999998</c:v>
                </c:pt>
                <c:pt idx="6498">
                  <c:v>7.3630000000000004</c:v>
                </c:pt>
                <c:pt idx="6499">
                  <c:v>7.3259999999999996</c:v>
                </c:pt>
                <c:pt idx="6500">
                  <c:v>7.3209999999999997</c:v>
                </c:pt>
                <c:pt idx="6501">
                  <c:v>7.3559999999999999</c:v>
                </c:pt>
                <c:pt idx="6502">
                  <c:v>7.3239999999999998</c:v>
                </c:pt>
                <c:pt idx="6503">
                  <c:v>7.4080000000000004</c:v>
                </c:pt>
                <c:pt idx="6504">
                  <c:v>7.3739999999999997</c:v>
                </c:pt>
                <c:pt idx="6505">
                  <c:v>7.415</c:v>
                </c:pt>
                <c:pt idx="6506">
                  <c:v>7.3970000000000002</c:v>
                </c:pt>
                <c:pt idx="6507">
                  <c:v>7.4429999999999996</c:v>
                </c:pt>
                <c:pt idx="6508">
                  <c:v>7.4450000000000003</c:v>
                </c:pt>
                <c:pt idx="6509">
                  <c:v>7.5279999999999996</c:v>
                </c:pt>
                <c:pt idx="6510">
                  <c:v>7.5140000000000002</c:v>
                </c:pt>
                <c:pt idx="6511">
                  <c:v>7.5209999999999999</c:v>
                </c:pt>
                <c:pt idx="6512">
                  <c:v>7.5810000000000004</c:v>
                </c:pt>
                <c:pt idx="6513">
                  <c:v>7.516</c:v>
                </c:pt>
                <c:pt idx="6514">
                  <c:v>7.516</c:v>
                </c:pt>
                <c:pt idx="6515">
                  <c:v>7.609</c:v>
                </c:pt>
                <c:pt idx="6516">
                  <c:v>7.63</c:v>
                </c:pt>
                <c:pt idx="6517">
                  <c:v>7.5549999999999997</c:v>
                </c:pt>
                <c:pt idx="6518">
                  <c:v>7.6130000000000004</c:v>
                </c:pt>
                <c:pt idx="6519">
                  <c:v>7.6109999999999998</c:v>
                </c:pt>
                <c:pt idx="6520">
                  <c:v>7.6849999999999996</c:v>
                </c:pt>
                <c:pt idx="6521">
                  <c:v>7.6989999999999998</c:v>
                </c:pt>
                <c:pt idx="6522">
                  <c:v>7.5990000000000002</c:v>
                </c:pt>
                <c:pt idx="6523">
                  <c:v>7.5069999999999997</c:v>
                </c:pt>
                <c:pt idx="6524">
                  <c:v>7.44</c:v>
                </c:pt>
                <c:pt idx="6525">
                  <c:v>7.4039999999999999</c:v>
                </c:pt>
                <c:pt idx="6526">
                  <c:v>7.4740000000000002</c:v>
                </c:pt>
                <c:pt idx="6527">
                  <c:v>7.5090000000000003</c:v>
                </c:pt>
                <c:pt idx="6528">
                  <c:v>7.4219999999999997</c:v>
                </c:pt>
                <c:pt idx="6529">
                  <c:v>7.4080000000000004</c:v>
                </c:pt>
                <c:pt idx="6530">
                  <c:v>7.3789999999999996</c:v>
                </c:pt>
                <c:pt idx="6531">
                  <c:v>7.25</c:v>
                </c:pt>
                <c:pt idx="6532">
                  <c:v>7.327</c:v>
                </c:pt>
                <c:pt idx="6533">
                  <c:v>7.3220000000000001</c:v>
                </c:pt>
                <c:pt idx="6534">
                  <c:v>7.4470000000000001</c:v>
                </c:pt>
                <c:pt idx="6535">
                  <c:v>7.4829999999999997</c:v>
                </c:pt>
                <c:pt idx="6536">
                  <c:v>7.4450000000000003</c:v>
                </c:pt>
                <c:pt idx="6537">
                  <c:v>7.3949999999999996</c:v>
                </c:pt>
                <c:pt idx="6538">
                  <c:v>7.3970000000000002</c:v>
                </c:pt>
                <c:pt idx="6539">
                  <c:v>7.47</c:v>
                </c:pt>
                <c:pt idx="6540">
                  <c:v>7.3860000000000001</c:v>
                </c:pt>
                <c:pt idx="6541">
                  <c:v>7.3879999999999999</c:v>
                </c:pt>
                <c:pt idx="6542">
                  <c:v>7.266</c:v>
                </c:pt>
                <c:pt idx="6543">
                  <c:v>7.2169999999999996</c:v>
                </c:pt>
                <c:pt idx="6544">
                  <c:v>7.1859999999999999</c:v>
                </c:pt>
                <c:pt idx="6545">
                  <c:v>7.1769999999999996</c:v>
                </c:pt>
                <c:pt idx="6546">
                  <c:v>7.2089999999999996</c:v>
                </c:pt>
                <c:pt idx="6547">
                  <c:v>7.1859999999999999</c:v>
                </c:pt>
                <c:pt idx="6548">
                  <c:v>7.2670000000000003</c:v>
                </c:pt>
                <c:pt idx="6549">
                  <c:v>7.3479999999999999</c:v>
                </c:pt>
                <c:pt idx="6550">
                  <c:v>7.274</c:v>
                </c:pt>
                <c:pt idx="6551">
                  <c:v>7.3070000000000004</c:v>
                </c:pt>
                <c:pt idx="6552">
                  <c:v>7.2469999999999999</c:v>
                </c:pt>
                <c:pt idx="6553">
                  <c:v>7.165</c:v>
                </c:pt>
                <c:pt idx="6554">
                  <c:v>7.2539999999999996</c:v>
                </c:pt>
                <c:pt idx="6555">
                  <c:v>7.2380000000000004</c:v>
                </c:pt>
                <c:pt idx="6556">
                  <c:v>7.23</c:v>
                </c:pt>
                <c:pt idx="6557">
                  <c:v>7.093</c:v>
                </c:pt>
                <c:pt idx="6558">
                  <c:v>7.02</c:v>
                </c:pt>
                <c:pt idx="6559">
                  <c:v>7.0860000000000003</c:v>
                </c:pt>
                <c:pt idx="6560">
                  <c:v>7.1529999999999996</c:v>
                </c:pt>
                <c:pt idx="6561">
                  <c:v>7.056</c:v>
                </c:pt>
                <c:pt idx="6562">
                  <c:v>7.0279999999999996</c:v>
                </c:pt>
                <c:pt idx="6563">
                  <c:v>6.952</c:v>
                </c:pt>
                <c:pt idx="6564">
                  <c:v>6.8520000000000003</c:v>
                </c:pt>
                <c:pt idx="6565">
                  <c:v>6.782</c:v>
                </c:pt>
                <c:pt idx="6566">
                  <c:v>6.7510000000000003</c:v>
                </c:pt>
                <c:pt idx="6567">
                  <c:v>6.7549999999999999</c:v>
                </c:pt>
                <c:pt idx="6568">
                  <c:v>6.798</c:v>
                </c:pt>
                <c:pt idx="6569">
                  <c:v>6.8369999999999997</c:v>
                </c:pt>
                <c:pt idx="6570">
                  <c:v>6.782</c:v>
                </c:pt>
                <c:pt idx="6571">
                  <c:v>6.6989999999999998</c:v>
                </c:pt>
                <c:pt idx="6572">
                  <c:v>6.7160000000000002</c:v>
                </c:pt>
                <c:pt idx="6573">
                  <c:v>6.8230000000000004</c:v>
                </c:pt>
                <c:pt idx="6574">
                  <c:v>6.8419999999999996</c:v>
                </c:pt>
                <c:pt idx="6575">
                  <c:v>6.875</c:v>
                </c:pt>
                <c:pt idx="6576">
                  <c:v>6.8639999999999999</c:v>
                </c:pt>
                <c:pt idx="6577">
                  <c:v>6.9630000000000001</c:v>
                </c:pt>
                <c:pt idx="6578">
                  <c:v>7.0810000000000004</c:v>
                </c:pt>
                <c:pt idx="6579">
                  <c:v>7.1859999999999999</c:v>
                </c:pt>
                <c:pt idx="6580">
                  <c:v>7.1769999999999996</c:v>
                </c:pt>
                <c:pt idx="6581">
                  <c:v>7.1950000000000003</c:v>
                </c:pt>
                <c:pt idx="6582">
                  <c:v>7.2060000000000004</c:v>
                </c:pt>
                <c:pt idx="6583">
                  <c:v>7.18</c:v>
                </c:pt>
                <c:pt idx="6584">
                  <c:v>7.2060000000000004</c:v>
                </c:pt>
                <c:pt idx="6585">
                  <c:v>7.2089999999999996</c:v>
                </c:pt>
                <c:pt idx="6586">
                  <c:v>7.226</c:v>
                </c:pt>
                <c:pt idx="6587">
                  <c:v>7.2309999999999999</c:v>
                </c:pt>
                <c:pt idx="6588">
                  <c:v>7.2359999999999998</c:v>
                </c:pt>
                <c:pt idx="6589">
                  <c:v>7.1870000000000003</c:v>
                </c:pt>
                <c:pt idx="6590">
                  <c:v>7.2750000000000004</c:v>
                </c:pt>
                <c:pt idx="6591">
                  <c:v>7.3040000000000003</c:v>
                </c:pt>
                <c:pt idx="6592">
                  <c:v>7.3760000000000003</c:v>
                </c:pt>
                <c:pt idx="6593">
                  <c:v>7.4109999999999996</c:v>
                </c:pt>
                <c:pt idx="6594">
                  <c:v>7.4050000000000002</c:v>
                </c:pt>
                <c:pt idx="6595">
                  <c:v>7.4610000000000003</c:v>
                </c:pt>
                <c:pt idx="6596">
                  <c:v>7.4450000000000003</c:v>
                </c:pt>
                <c:pt idx="6597">
                  <c:v>7.4029999999999996</c:v>
                </c:pt>
                <c:pt idx="6598">
                  <c:v>7.3630000000000004</c:v>
                </c:pt>
                <c:pt idx="6599">
                  <c:v>7.3719999999999999</c:v>
                </c:pt>
                <c:pt idx="6600">
                  <c:v>7.3390000000000004</c:v>
                </c:pt>
                <c:pt idx="6601">
                  <c:v>7.306</c:v>
                </c:pt>
                <c:pt idx="6602">
                  <c:v>7.3460000000000001</c:v>
                </c:pt>
                <c:pt idx="6603">
                  <c:v>7.399</c:v>
                </c:pt>
                <c:pt idx="6604">
                  <c:v>7.3479999999999999</c:v>
                </c:pt>
                <c:pt idx="6605">
                  <c:v>7.4169999999999998</c:v>
                </c:pt>
                <c:pt idx="6606">
                  <c:v>7.4260000000000002</c:v>
                </c:pt>
                <c:pt idx="6607">
                  <c:v>7.5270000000000001</c:v>
                </c:pt>
                <c:pt idx="6608">
                  <c:v>7.5519999999999996</c:v>
                </c:pt>
                <c:pt idx="6609">
                  <c:v>7.4930000000000003</c:v>
                </c:pt>
                <c:pt idx="6610">
                  <c:v>7.4729999999999999</c:v>
                </c:pt>
                <c:pt idx="6611">
                  <c:v>7.46</c:v>
                </c:pt>
                <c:pt idx="6612">
                  <c:v>7.4690000000000003</c:v>
                </c:pt>
                <c:pt idx="6613">
                  <c:v>7.4909999999999997</c:v>
                </c:pt>
                <c:pt idx="6614">
                  <c:v>7.64</c:v>
                </c:pt>
                <c:pt idx="6615">
                  <c:v>7.6719999999999997</c:v>
                </c:pt>
                <c:pt idx="6616">
                  <c:v>7.6429999999999998</c:v>
                </c:pt>
                <c:pt idx="6617">
                  <c:v>7.6790000000000003</c:v>
                </c:pt>
                <c:pt idx="6618">
                  <c:v>7.6749999999999998</c:v>
                </c:pt>
                <c:pt idx="6619">
                  <c:v>7.6269999999999998</c:v>
                </c:pt>
                <c:pt idx="6620">
                  <c:v>7.5060000000000002</c:v>
                </c:pt>
                <c:pt idx="6621">
                  <c:v>7.569</c:v>
                </c:pt>
                <c:pt idx="6622">
                  <c:v>7.4480000000000004</c:v>
                </c:pt>
                <c:pt idx="6623">
                  <c:v>7.4260000000000002</c:v>
                </c:pt>
                <c:pt idx="6624">
                  <c:v>7.45</c:v>
                </c:pt>
                <c:pt idx="6625">
                  <c:v>7.5650000000000004</c:v>
                </c:pt>
                <c:pt idx="6626">
                  <c:v>7.5129999999999999</c:v>
                </c:pt>
                <c:pt idx="6627">
                  <c:v>7.4329999999999998</c:v>
                </c:pt>
                <c:pt idx="6628">
                  <c:v>7.3890000000000002</c:v>
                </c:pt>
                <c:pt idx="6629">
                  <c:v>7.3849999999999998</c:v>
                </c:pt>
                <c:pt idx="6630">
                  <c:v>7.4669999999999996</c:v>
                </c:pt>
                <c:pt idx="6631">
                  <c:v>7.4669999999999996</c:v>
                </c:pt>
                <c:pt idx="6632">
                  <c:v>7.4290000000000003</c:v>
                </c:pt>
                <c:pt idx="6633">
                  <c:v>7.4450000000000003</c:v>
                </c:pt>
                <c:pt idx="6634">
                  <c:v>7.4809999999999999</c:v>
                </c:pt>
                <c:pt idx="6635">
                  <c:v>7.5439999999999996</c:v>
                </c:pt>
                <c:pt idx="6636">
                  <c:v>7.5730000000000004</c:v>
                </c:pt>
                <c:pt idx="6637">
                  <c:v>7.5620000000000003</c:v>
                </c:pt>
                <c:pt idx="6638">
                  <c:v>7.5510000000000002</c:v>
                </c:pt>
                <c:pt idx="6639">
                  <c:v>7.5709999999999997</c:v>
                </c:pt>
                <c:pt idx="6640">
                  <c:v>7.6020000000000003</c:v>
                </c:pt>
                <c:pt idx="6641">
                  <c:v>7.6070000000000002</c:v>
                </c:pt>
                <c:pt idx="6642">
                  <c:v>7.6070000000000002</c:v>
                </c:pt>
                <c:pt idx="6643">
                  <c:v>7.63</c:v>
                </c:pt>
                <c:pt idx="6644">
                  <c:v>7.641</c:v>
                </c:pt>
                <c:pt idx="6645">
                  <c:v>7.6319999999999997</c:v>
                </c:pt>
                <c:pt idx="6646">
                  <c:v>7.7320000000000002</c:v>
                </c:pt>
                <c:pt idx="6647">
                  <c:v>7.72</c:v>
                </c:pt>
                <c:pt idx="6648">
                  <c:v>7.7210000000000001</c:v>
                </c:pt>
                <c:pt idx="6649">
                  <c:v>7.7549999999999999</c:v>
                </c:pt>
                <c:pt idx="6650">
                  <c:v>7.8440000000000003</c:v>
                </c:pt>
                <c:pt idx="6651">
                  <c:v>7.8120000000000003</c:v>
                </c:pt>
                <c:pt idx="6652">
                  <c:v>7.7939999999999996</c:v>
                </c:pt>
                <c:pt idx="6653">
                  <c:v>7.8159999999999998</c:v>
                </c:pt>
                <c:pt idx="6654">
                  <c:v>7.7549999999999999</c:v>
                </c:pt>
                <c:pt idx="6655">
                  <c:v>7.8150000000000004</c:v>
                </c:pt>
                <c:pt idx="6656">
                  <c:v>7.9109999999999996</c:v>
                </c:pt>
                <c:pt idx="6657">
                  <c:v>7.9109999999999996</c:v>
                </c:pt>
                <c:pt idx="6658">
                  <c:v>7.87</c:v>
                </c:pt>
                <c:pt idx="6659">
                  <c:v>7.7809999999999997</c:v>
                </c:pt>
                <c:pt idx="6660">
                  <c:v>7.7850000000000001</c:v>
                </c:pt>
                <c:pt idx="6661">
                  <c:v>7.8010000000000002</c:v>
                </c:pt>
                <c:pt idx="6662">
                  <c:v>7.8380000000000001</c:v>
                </c:pt>
                <c:pt idx="6663">
                  <c:v>7.8239999999999998</c:v>
                </c:pt>
                <c:pt idx="6664">
                  <c:v>7.8380000000000001</c:v>
                </c:pt>
                <c:pt idx="6665">
                  <c:v>7.8109999999999999</c:v>
                </c:pt>
                <c:pt idx="6666">
                  <c:v>7.907</c:v>
                </c:pt>
                <c:pt idx="6667">
                  <c:v>7.9480000000000004</c:v>
                </c:pt>
                <c:pt idx="6668">
                  <c:v>7.9729999999999999</c:v>
                </c:pt>
                <c:pt idx="6669">
                  <c:v>7.9850000000000003</c:v>
                </c:pt>
                <c:pt idx="6670">
                  <c:v>7.9569999999999999</c:v>
                </c:pt>
                <c:pt idx="6671">
                  <c:v>7.9660000000000002</c:v>
                </c:pt>
                <c:pt idx="6672">
                  <c:v>8.0269999999999992</c:v>
                </c:pt>
                <c:pt idx="6673">
                  <c:v>8.0530000000000008</c:v>
                </c:pt>
                <c:pt idx="6674">
                  <c:v>8.1609999999999996</c:v>
                </c:pt>
                <c:pt idx="6675">
                  <c:v>8.1470000000000002</c:v>
                </c:pt>
                <c:pt idx="6676">
                  <c:v>8.1920000000000002</c:v>
                </c:pt>
                <c:pt idx="6677">
                  <c:v>8.1969999999999992</c:v>
                </c:pt>
                <c:pt idx="6678">
                  <c:v>8.1969999999999992</c:v>
                </c:pt>
                <c:pt idx="6679">
                  <c:v>8.1869999999999994</c:v>
                </c:pt>
                <c:pt idx="6680">
                  <c:v>8.2319999999999993</c:v>
                </c:pt>
                <c:pt idx="6681">
                  <c:v>8.3010000000000002</c:v>
                </c:pt>
                <c:pt idx="6682">
                  <c:v>8.2799999999999994</c:v>
                </c:pt>
                <c:pt idx="6683">
                  <c:v>8.2799999999999994</c:v>
                </c:pt>
                <c:pt idx="6684">
                  <c:v>8.282</c:v>
                </c:pt>
                <c:pt idx="6685">
                  <c:v>8.31</c:v>
                </c:pt>
                <c:pt idx="6686">
                  <c:v>8.26</c:v>
                </c:pt>
                <c:pt idx="6687">
                  <c:v>8.27</c:v>
                </c:pt>
                <c:pt idx="6688">
                  <c:v>8.2579999999999991</c:v>
                </c:pt>
                <c:pt idx="6689">
                  <c:v>8.2840000000000007</c:v>
                </c:pt>
                <c:pt idx="6690">
                  <c:v>8.327</c:v>
                </c:pt>
                <c:pt idx="6691">
                  <c:v>8.3529999999999998</c:v>
                </c:pt>
                <c:pt idx="6692">
                  <c:v>8.3239999999999998</c:v>
                </c:pt>
                <c:pt idx="6693">
                  <c:v>8.3339999999999996</c:v>
                </c:pt>
                <c:pt idx="6694">
                  <c:v>8.2460000000000004</c:v>
                </c:pt>
                <c:pt idx="6695">
                  <c:v>8.26</c:v>
                </c:pt>
                <c:pt idx="6696">
                  <c:v>8.2579999999999991</c:v>
                </c:pt>
                <c:pt idx="6697">
                  <c:v>8.2270000000000003</c:v>
                </c:pt>
                <c:pt idx="6698">
                  <c:v>8.3049999999999997</c:v>
                </c:pt>
                <c:pt idx="6699">
                  <c:v>8.3360000000000003</c:v>
                </c:pt>
                <c:pt idx="6700">
                  <c:v>8.3290000000000006</c:v>
                </c:pt>
                <c:pt idx="6701">
                  <c:v>8.3260000000000005</c:v>
                </c:pt>
                <c:pt idx="6702">
                  <c:v>8.3170000000000002</c:v>
                </c:pt>
                <c:pt idx="6703">
                  <c:v>8.2739999999999991</c:v>
                </c:pt>
                <c:pt idx="6704">
                  <c:v>8.3170000000000002</c:v>
                </c:pt>
                <c:pt idx="6705">
                  <c:v>8.3170000000000002</c:v>
                </c:pt>
                <c:pt idx="6706">
                  <c:v>8.3049999999999997</c:v>
                </c:pt>
                <c:pt idx="6707">
                  <c:v>8.2690000000000001</c:v>
                </c:pt>
                <c:pt idx="6708">
                  <c:v>8.3219999999999992</c:v>
                </c:pt>
                <c:pt idx="6709">
                  <c:v>8.3640000000000008</c:v>
                </c:pt>
                <c:pt idx="6710">
                  <c:v>8.2859999999999996</c:v>
                </c:pt>
                <c:pt idx="6711">
                  <c:v>8.2840000000000007</c:v>
                </c:pt>
                <c:pt idx="6712">
                  <c:v>8.2789999999999999</c:v>
                </c:pt>
                <c:pt idx="6713">
                  <c:v>8.2219999999999995</c:v>
                </c:pt>
                <c:pt idx="6714">
                  <c:v>8.18</c:v>
                </c:pt>
                <c:pt idx="6715">
                  <c:v>8.1280000000000001</c:v>
                </c:pt>
                <c:pt idx="6716">
                  <c:v>8.1430000000000007</c:v>
                </c:pt>
                <c:pt idx="6717">
                  <c:v>8.0589999999999993</c:v>
                </c:pt>
                <c:pt idx="6718">
                  <c:v>8.0129999999999999</c:v>
                </c:pt>
                <c:pt idx="6719">
                  <c:v>8.0609999999999999</c:v>
                </c:pt>
                <c:pt idx="6720">
                  <c:v>8.0609999999999999</c:v>
                </c:pt>
                <c:pt idx="6721">
                  <c:v>8.0850000000000009</c:v>
                </c:pt>
                <c:pt idx="6722">
                  <c:v>8.0820000000000007</c:v>
                </c:pt>
                <c:pt idx="6723">
                  <c:v>8.0660000000000007</c:v>
                </c:pt>
                <c:pt idx="6724">
                  <c:v>8.0500000000000007</c:v>
                </c:pt>
                <c:pt idx="6725">
                  <c:v>8.0850000000000009</c:v>
                </c:pt>
                <c:pt idx="6726">
                  <c:v>8.0830000000000002</c:v>
                </c:pt>
                <c:pt idx="6727">
                  <c:v>8.1310000000000002</c:v>
                </c:pt>
                <c:pt idx="6728">
                  <c:v>8.1270000000000007</c:v>
                </c:pt>
                <c:pt idx="6729">
                  <c:v>8.1270000000000007</c:v>
                </c:pt>
                <c:pt idx="6730">
                  <c:v>8.0619999999999994</c:v>
                </c:pt>
                <c:pt idx="6731">
                  <c:v>8.1010000000000009</c:v>
                </c:pt>
                <c:pt idx="6732">
                  <c:v>8.016</c:v>
                </c:pt>
                <c:pt idx="6733">
                  <c:v>8.0419999999999998</c:v>
                </c:pt>
                <c:pt idx="6734">
                  <c:v>8.0579999999999998</c:v>
                </c:pt>
                <c:pt idx="6735">
                  <c:v>8.032</c:v>
                </c:pt>
                <c:pt idx="6736">
                  <c:v>8.0410000000000004</c:v>
                </c:pt>
                <c:pt idx="6737">
                  <c:v>7.9420000000000002</c:v>
                </c:pt>
                <c:pt idx="6738">
                  <c:v>7.9960000000000004</c:v>
                </c:pt>
                <c:pt idx="6739">
                  <c:v>8.0129999999999999</c:v>
                </c:pt>
                <c:pt idx="6740">
                  <c:v>8.0619999999999994</c:v>
                </c:pt>
                <c:pt idx="6741">
                  <c:v>8.0459999999999994</c:v>
                </c:pt>
                <c:pt idx="6742">
                  <c:v>8.0719999999999992</c:v>
                </c:pt>
                <c:pt idx="6743">
                  <c:v>8.048</c:v>
                </c:pt>
                <c:pt idx="6744">
                  <c:v>8.1170000000000009</c:v>
                </c:pt>
                <c:pt idx="6745">
                  <c:v>8.1479999999999997</c:v>
                </c:pt>
                <c:pt idx="6746">
                  <c:v>8.1020000000000003</c:v>
                </c:pt>
                <c:pt idx="6747">
                  <c:v>8.0269999999999992</c:v>
                </c:pt>
                <c:pt idx="6748">
                  <c:v>7.9420000000000002</c:v>
                </c:pt>
                <c:pt idx="6749">
                  <c:v>7.9509999999999996</c:v>
                </c:pt>
                <c:pt idx="6750">
                  <c:v>7.9610000000000003</c:v>
                </c:pt>
                <c:pt idx="6751">
                  <c:v>7.968</c:v>
                </c:pt>
                <c:pt idx="6752">
                  <c:v>8.0690000000000008</c:v>
                </c:pt>
                <c:pt idx="6753">
                  <c:v>8.0830000000000002</c:v>
                </c:pt>
                <c:pt idx="6754">
                  <c:v>8.0190000000000001</c:v>
                </c:pt>
                <c:pt idx="6755">
                  <c:v>7.968</c:v>
                </c:pt>
                <c:pt idx="6756">
                  <c:v>7.9820000000000002</c:v>
                </c:pt>
                <c:pt idx="6757">
                  <c:v>7.9960000000000004</c:v>
                </c:pt>
                <c:pt idx="6758">
                  <c:v>8.0449999999999999</c:v>
                </c:pt>
                <c:pt idx="6759">
                  <c:v>8.0239999999999991</c:v>
                </c:pt>
                <c:pt idx="6760">
                  <c:v>8.0660000000000007</c:v>
                </c:pt>
                <c:pt idx="6761">
                  <c:v>8.0540000000000003</c:v>
                </c:pt>
                <c:pt idx="6762">
                  <c:v>8.0570000000000004</c:v>
                </c:pt>
                <c:pt idx="6763">
                  <c:v>8.1129999999999995</c:v>
                </c:pt>
                <c:pt idx="6764">
                  <c:v>8.1270000000000007</c:v>
                </c:pt>
                <c:pt idx="6765">
                  <c:v>8.1229999999999993</c:v>
                </c:pt>
                <c:pt idx="6766">
                  <c:v>8.1389999999999993</c:v>
                </c:pt>
                <c:pt idx="6767">
                  <c:v>8.1669999999999998</c:v>
                </c:pt>
                <c:pt idx="6768">
                  <c:v>8.234</c:v>
                </c:pt>
                <c:pt idx="6769">
                  <c:v>8.1440000000000001</c:v>
                </c:pt>
                <c:pt idx="6770">
                  <c:v>8.0939999999999994</c:v>
                </c:pt>
                <c:pt idx="6771">
                  <c:v>8.0210000000000008</c:v>
                </c:pt>
                <c:pt idx="6772">
                  <c:v>8.0050000000000008</c:v>
                </c:pt>
                <c:pt idx="6773">
                  <c:v>8.0890000000000004</c:v>
                </c:pt>
                <c:pt idx="6774">
                  <c:v>8.0489999999999995</c:v>
                </c:pt>
                <c:pt idx="6775">
                  <c:v>8.1289999999999996</c:v>
                </c:pt>
                <c:pt idx="6776">
                  <c:v>8.0519999999999996</c:v>
                </c:pt>
                <c:pt idx="6777">
                  <c:v>8.1080000000000005</c:v>
                </c:pt>
                <c:pt idx="6778">
                  <c:v>8.0730000000000004</c:v>
                </c:pt>
                <c:pt idx="6779">
                  <c:v>8.1270000000000007</c:v>
                </c:pt>
                <c:pt idx="6780">
                  <c:v>8.1199999999999992</c:v>
                </c:pt>
                <c:pt idx="6781">
                  <c:v>8.0329999999999995</c:v>
                </c:pt>
                <c:pt idx="6782">
                  <c:v>7.9649999999999999</c:v>
                </c:pt>
                <c:pt idx="6783">
                  <c:v>7.9610000000000003</c:v>
                </c:pt>
                <c:pt idx="6784">
                  <c:v>7.8840000000000003</c:v>
                </c:pt>
                <c:pt idx="6785">
                  <c:v>7.8979999999999997</c:v>
                </c:pt>
                <c:pt idx="6786">
                  <c:v>7.859</c:v>
                </c:pt>
                <c:pt idx="6787">
                  <c:v>7.859</c:v>
                </c:pt>
                <c:pt idx="6788">
                  <c:v>7.8090000000000002</c:v>
                </c:pt>
                <c:pt idx="6789">
                  <c:v>7.7839999999999998</c:v>
                </c:pt>
                <c:pt idx="6790">
                  <c:v>7.7910000000000004</c:v>
                </c:pt>
                <c:pt idx="6791">
                  <c:v>7.7629999999999999</c:v>
                </c:pt>
                <c:pt idx="6792">
                  <c:v>7.7750000000000004</c:v>
                </c:pt>
                <c:pt idx="6793">
                  <c:v>7.7720000000000002</c:v>
                </c:pt>
                <c:pt idx="6794">
                  <c:v>7.7720000000000002</c:v>
                </c:pt>
                <c:pt idx="6795">
                  <c:v>7.8339999999999996</c:v>
                </c:pt>
                <c:pt idx="6796">
                  <c:v>7.82</c:v>
                </c:pt>
                <c:pt idx="6797">
                  <c:v>7.8520000000000003</c:v>
                </c:pt>
                <c:pt idx="6798">
                  <c:v>7.859</c:v>
                </c:pt>
                <c:pt idx="6799">
                  <c:v>7.9089999999999998</c:v>
                </c:pt>
                <c:pt idx="6800">
                  <c:v>8.0069999999999997</c:v>
                </c:pt>
                <c:pt idx="6801">
                  <c:v>8.0359999999999996</c:v>
                </c:pt>
                <c:pt idx="6802">
                  <c:v>8.0250000000000004</c:v>
                </c:pt>
                <c:pt idx="6803">
                  <c:v>8.0389999999999997</c:v>
                </c:pt>
                <c:pt idx="6804">
                  <c:v>8.0370000000000008</c:v>
                </c:pt>
                <c:pt idx="6805">
                  <c:v>7.9779999999999998</c:v>
                </c:pt>
                <c:pt idx="6806">
                  <c:v>8.0190000000000001</c:v>
                </c:pt>
                <c:pt idx="6807">
                  <c:v>8.0719999999999992</c:v>
                </c:pt>
                <c:pt idx="6808">
                  <c:v>8.0169999999999995</c:v>
                </c:pt>
                <c:pt idx="6809">
                  <c:v>8.0470000000000006</c:v>
                </c:pt>
                <c:pt idx="6810">
                  <c:v>8.2289999999999992</c:v>
                </c:pt>
                <c:pt idx="6811">
                  <c:v>8.2010000000000005</c:v>
                </c:pt>
                <c:pt idx="6812">
                  <c:v>8.1739999999999995</c:v>
                </c:pt>
                <c:pt idx="6813">
                  <c:v>8.1709999999999994</c:v>
                </c:pt>
                <c:pt idx="6814">
                  <c:v>8.125</c:v>
                </c:pt>
                <c:pt idx="6815">
                  <c:v>8.25</c:v>
                </c:pt>
                <c:pt idx="6816">
                  <c:v>8.1739999999999995</c:v>
                </c:pt>
                <c:pt idx="6817">
                  <c:v>8.1229999999999993</c:v>
                </c:pt>
                <c:pt idx="6818">
                  <c:v>8.0139999999999993</c:v>
                </c:pt>
                <c:pt idx="6819">
                  <c:v>7.9279999999999999</c:v>
                </c:pt>
                <c:pt idx="6820">
                  <c:v>8.0670000000000002</c:v>
                </c:pt>
                <c:pt idx="6821">
                  <c:v>8.1289999999999996</c:v>
                </c:pt>
                <c:pt idx="6822">
                  <c:v>8.0860000000000003</c:v>
                </c:pt>
                <c:pt idx="6823">
                  <c:v>8.1219999999999999</c:v>
                </c:pt>
                <c:pt idx="6824">
                  <c:v>8.1850000000000005</c:v>
                </c:pt>
                <c:pt idx="6825">
                  <c:v>8.1069999999999993</c:v>
                </c:pt>
                <c:pt idx="6826">
                  <c:v>8.0500000000000007</c:v>
                </c:pt>
                <c:pt idx="6827">
                  <c:v>7.9930000000000003</c:v>
                </c:pt>
                <c:pt idx="6828">
                  <c:v>7.8920000000000003</c:v>
                </c:pt>
                <c:pt idx="6829">
                  <c:v>8.0050000000000008</c:v>
                </c:pt>
                <c:pt idx="6830">
                  <c:v>8.0299999999999994</c:v>
                </c:pt>
                <c:pt idx="6831">
                  <c:v>7.96</c:v>
                </c:pt>
                <c:pt idx="6832">
                  <c:v>7.9039999999999999</c:v>
                </c:pt>
                <c:pt idx="6833">
                  <c:v>7.9180000000000001</c:v>
                </c:pt>
                <c:pt idx="6834">
                  <c:v>7.9630000000000001</c:v>
                </c:pt>
                <c:pt idx="6835">
                  <c:v>8.0220000000000002</c:v>
                </c:pt>
                <c:pt idx="6836">
                  <c:v>8.17</c:v>
                </c:pt>
                <c:pt idx="6837">
                  <c:v>8.1590000000000007</c:v>
                </c:pt>
                <c:pt idx="6838">
                  <c:v>8.1639999999999997</c:v>
                </c:pt>
                <c:pt idx="6839">
                  <c:v>8.2119999999999997</c:v>
                </c:pt>
                <c:pt idx="6840">
                  <c:v>8.2520000000000007</c:v>
                </c:pt>
                <c:pt idx="6841">
                  <c:v>8.3350000000000009</c:v>
                </c:pt>
                <c:pt idx="6842">
                  <c:v>8.2859999999999996</c:v>
                </c:pt>
                <c:pt idx="6843">
                  <c:v>8.2769999999999992</c:v>
                </c:pt>
                <c:pt idx="6844">
                  <c:v>8.2750000000000004</c:v>
                </c:pt>
                <c:pt idx="6845">
                  <c:v>8.2840000000000007</c:v>
                </c:pt>
                <c:pt idx="6846">
                  <c:v>8.2590000000000003</c:v>
                </c:pt>
                <c:pt idx="6847">
                  <c:v>8.3030000000000008</c:v>
                </c:pt>
                <c:pt idx="6848">
                  <c:v>8.35</c:v>
                </c:pt>
                <c:pt idx="6849">
                  <c:v>8.2970000000000006</c:v>
                </c:pt>
                <c:pt idx="6850">
                  <c:v>8.36</c:v>
                </c:pt>
                <c:pt idx="6851">
                  <c:v>8.36</c:v>
                </c:pt>
                <c:pt idx="6852">
                  <c:v>8.3829999999999991</c:v>
                </c:pt>
                <c:pt idx="6853">
                  <c:v>8.4670000000000005</c:v>
                </c:pt>
                <c:pt idx="6854">
                  <c:v>8.5470000000000006</c:v>
                </c:pt>
                <c:pt idx="6855">
                  <c:v>8.5500000000000007</c:v>
                </c:pt>
                <c:pt idx="6856">
                  <c:v>8.5079999999999991</c:v>
                </c:pt>
                <c:pt idx="6857">
                  <c:v>8.4890000000000008</c:v>
                </c:pt>
                <c:pt idx="6858">
                  <c:v>8.5619999999999994</c:v>
                </c:pt>
                <c:pt idx="6859">
                  <c:v>8.548</c:v>
                </c:pt>
                <c:pt idx="6860">
                  <c:v>8.6170000000000009</c:v>
                </c:pt>
                <c:pt idx="6861">
                  <c:v>8.6790000000000003</c:v>
                </c:pt>
                <c:pt idx="6862">
                  <c:v>8.6890000000000001</c:v>
                </c:pt>
                <c:pt idx="6863">
                  <c:v>8.6259999999999994</c:v>
                </c:pt>
                <c:pt idx="6864">
                  <c:v>8.6170000000000009</c:v>
                </c:pt>
                <c:pt idx="6865">
                  <c:v>8.6389999999999993</c:v>
                </c:pt>
                <c:pt idx="6866">
                  <c:v>8.6620000000000008</c:v>
                </c:pt>
                <c:pt idx="6867">
                  <c:v>8.6170000000000009</c:v>
                </c:pt>
                <c:pt idx="6868">
                  <c:v>8.6120000000000001</c:v>
                </c:pt>
                <c:pt idx="6869">
                  <c:v>8.6769999999999996</c:v>
                </c:pt>
                <c:pt idx="6870">
                  <c:v>8.7420000000000009</c:v>
                </c:pt>
                <c:pt idx="6871">
                  <c:v>8.7509999999999994</c:v>
                </c:pt>
                <c:pt idx="6872">
                  <c:v>8.7899999999999991</c:v>
                </c:pt>
                <c:pt idx="6873">
                  <c:v>8.8070000000000004</c:v>
                </c:pt>
                <c:pt idx="6874">
                  <c:v>8.9179999999999993</c:v>
                </c:pt>
                <c:pt idx="6875">
                  <c:v>8.9060000000000006</c:v>
                </c:pt>
                <c:pt idx="6876">
                  <c:v>8.8070000000000004</c:v>
                </c:pt>
                <c:pt idx="6877">
                  <c:v>8.6419999999999995</c:v>
                </c:pt>
                <c:pt idx="6878">
                  <c:v>8.6470000000000002</c:v>
                </c:pt>
                <c:pt idx="6879">
                  <c:v>8.718</c:v>
                </c:pt>
                <c:pt idx="6880">
                  <c:v>8.68</c:v>
                </c:pt>
                <c:pt idx="6881">
                  <c:v>8.7249999999999996</c:v>
                </c:pt>
                <c:pt idx="6882">
                  <c:v>8.7949999999999999</c:v>
                </c:pt>
                <c:pt idx="6883">
                  <c:v>8.8699999999999992</c:v>
                </c:pt>
                <c:pt idx="6884">
                  <c:v>8.9770000000000003</c:v>
                </c:pt>
                <c:pt idx="6885">
                  <c:v>8.9909999999999997</c:v>
                </c:pt>
                <c:pt idx="6886">
                  <c:v>9.0299999999999994</c:v>
                </c:pt>
                <c:pt idx="6887">
                  <c:v>8.9770000000000003</c:v>
                </c:pt>
                <c:pt idx="6888">
                  <c:v>8.8989999999999991</c:v>
                </c:pt>
                <c:pt idx="6889">
                  <c:v>8.8719999999999999</c:v>
                </c:pt>
                <c:pt idx="6890">
                  <c:v>8.9039999999999999</c:v>
                </c:pt>
                <c:pt idx="6891">
                  <c:v>8.8970000000000002</c:v>
                </c:pt>
                <c:pt idx="6892">
                  <c:v>8.8680000000000003</c:v>
                </c:pt>
                <c:pt idx="6893">
                  <c:v>8.8219999999999992</c:v>
                </c:pt>
                <c:pt idx="6894">
                  <c:v>8.8030000000000008</c:v>
                </c:pt>
                <c:pt idx="6895">
                  <c:v>8.7929999999999993</c:v>
                </c:pt>
                <c:pt idx="6896">
                  <c:v>8.8339999999999996</c:v>
                </c:pt>
                <c:pt idx="6897">
                  <c:v>8.7889999999999997</c:v>
                </c:pt>
                <c:pt idx="6898">
                  <c:v>8.82</c:v>
                </c:pt>
                <c:pt idx="6899">
                  <c:v>8.8320000000000007</c:v>
                </c:pt>
                <c:pt idx="6900">
                  <c:v>8.8870000000000005</c:v>
                </c:pt>
                <c:pt idx="6901">
                  <c:v>8.8460000000000001</c:v>
                </c:pt>
                <c:pt idx="6902">
                  <c:v>8.8420000000000005</c:v>
                </c:pt>
                <c:pt idx="6903">
                  <c:v>8.8109999999999999</c:v>
                </c:pt>
                <c:pt idx="6904">
                  <c:v>8.9209999999999994</c:v>
                </c:pt>
                <c:pt idx="6905">
                  <c:v>8.8729999999999993</c:v>
                </c:pt>
                <c:pt idx="6906">
                  <c:v>9.0359999999999996</c:v>
                </c:pt>
                <c:pt idx="6907">
                  <c:v>9.0090000000000003</c:v>
                </c:pt>
                <c:pt idx="6908">
                  <c:v>8.9459999999999997</c:v>
                </c:pt>
                <c:pt idx="6909">
                  <c:v>8.8330000000000002</c:v>
                </c:pt>
                <c:pt idx="6910">
                  <c:v>8.8109999999999999</c:v>
                </c:pt>
                <c:pt idx="6911">
                  <c:v>8.7899999999999991</c:v>
                </c:pt>
                <c:pt idx="6912">
                  <c:v>8.7780000000000005</c:v>
                </c:pt>
                <c:pt idx="6913">
                  <c:v>8.6379999999999999</c:v>
                </c:pt>
                <c:pt idx="6914">
                  <c:v>8.6549999999999994</c:v>
                </c:pt>
                <c:pt idx="6915">
                  <c:v>8.6929999999999996</c:v>
                </c:pt>
                <c:pt idx="6916">
                  <c:v>8.657</c:v>
                </c:pt>
                <c:pt idx="6917">
                  <c:v>8.6479999999999997</c:v>
                </c:pt>
                <c:pt idx="6918">
                  <c:v>8.7360000000000007</c:v>
                </c:pt>
                <c:pt idx="6919">
                  <c:v>8.7140000000000004</c:v>
                </c:pt>
                <c:pt idx="6920">
                  <c:v>8.6760000000000002</c:v>
                </c:pt>
                <c:pt idx="6921">
                  <c:v>8.4429999999999996</c:v>
                </c:pt>
                <c:pt idx="6922">
                  <c:v>8.3759999999999994</c:v>
                </c:pt>
                <c:pt idx="6923">
                  <c:v>8.2759999999999998</c:v>
                </c:pt>
                <c:pt idx="6924">
                  <c:v>8.3409999999999993</c:v>
                </c:pt>
                <c:pt idx="6925">
                  <c:v>8.3439999999999994</c:v>
                </c:pt>
                <c:pt idx="6926">
                  <c:v>8.4160000000000004</c:v>
                </c:pt>
                <c:pt idx="6927">
                  <c:v>8.4830000000000005</c:v>
                </c:pt>
                <c:pt idx="6928">
                  <c:v>8.4789999999999992</c:v>
                </c:pt>
                <c:pt idx="6929">
                  <c:v>8.5329999999999995</c:v>
                </c:pt>
                <c:pt idx="6930">
                  <c:v>8.4909999999999997</c:v>
                </c:pt>
                <c:pt idx="6931">
                  <c:v>8.4700000000000006</c:v>
                </c:pt>
                <c:pt idx="6932">
                  <c:v>8.4909999999999997</c:v>
                </c:pt>
                <c:pt idx="6933">
                  <c:v>8.5009999999999994</c:v>
                </c:pt>
                <c:pt idx="6934">
                  <c:v>8.4350000000000005</c:v>
                </c:pt>
                <c:pt idx="6935">
                  <c:v>8.4350000000000005</c:v>
                </c:pt>
                <c:pt idx="6936">
                  <c:v>8.4359999999999999</c:v>
                </c:pt>
                <c:pt idx="6937">
                  <c:v>8.4939999999999998</c:v>
                </c:pt>
                <c:pt idx="6938">
                  <c:v>8.5690000000000008</c:v>
                </c:pt>
                <c:pt idx="6939">
                  <c:v>8.5719999999999992</c:v>
                </c:pt>
                <c:pt idx="6940">
                  <c:v>8.5579999999999998</c:v>
                </c:pt>
                <c:pt idx="6941">
                  <c:v>8.5129999999999999</c:v>
                </c:pt>
                <c:pt idx="6942">
                  <c:v>8.4</c:v>
                </c:pt>
                <c:pt idx="6943">
                  <c:v>8.3930000000000007</c:v>
                </c:pt>
                <c:pt idx="6944">
                  <c:v>8.4090000000000007</c:v>
                </c:pt>
                <c:pt idx="6945">
                  <c:v>8.4120000000000008</c:v>
                </c:pt>
                <c:pt idx="6946">
                  <c:v>8.4489999999999998</c:v>
                </c:pt>
                <c:pt idx="6947">
                  <c:v>8.4979999999999993</c:v>
                </c:pt>
                <c:pt idx="6948">
                  <c:v>8.5329999999999995</c:v>
                </c:pt>
                <c:pt idx="6949">
                  <c:v>8.5850000000000009</c:v>
                </c:pt>
                <c:pt idx="6950">
                  <c:v>8.4979999999999993</c:v>
                </c:pt>
                <c:pt idx="6951">
                  <c:v>8.5129999999999999</c:v>
                </c:pt>
                <c:pt idx="6952">
                  <c:v>8.5359999999999996</c:v>
                </c:pt>
                <c:pt idx="6953">
                  <c:v>8.5030000000000001</c:v>
                </c:pt>
                <c:pt idx="6954">
                  <c:v>8.49</c:v>
                </c:pt>
                <c:pt idx="6955">
                  <c:v>8.4499999999999993</c:v>
                </c:pt>
                <c:pt idx="6956">
                  <c:v>8.3629999999999995</c:v>
                </c:pt>
                <c:pt idx="6957">
                  <c:v>8.3949999999999996</c:v>
                </c:pt>
                <c:pt idx="6958">
                  <c:v>8.4809999999999999</c:v>
                </c:pt>
                <c:pt idx="6959">
                  <c:v>8.4760000000000009</c:v>
                </c:pt>
                <c:pt idx="6960">
                  <c:v>8.4719999999999995</c:v>
                </c:pt>
                <c:pt idx="6961">
                  <c:v>8.4510000000000005</c:v>
                </c:pt>
                <c:pt idx="6962">
                  <c:v>8.4589999999999996</c:v>
                </c:pt>
                <c:pt idx="6963">
                  <c:v>8.4629999999999992</c:v>
                </c:pt>
                <c:pt idx="6964">
                  <c:v>8.44</c:v>
                </c:pt>
                <c:pt idx="6965">
                  <c:v>8.4540000000000006</c:v>
                </c:pt>
                <c:pt idx="6966">
                  <c:v>8.5990000000000002</c:v>
                </c:pt>
                <c:pt idx="6967">
                  <c:v>8.6110000000000007</c:v>
                </c:pt>
                <c:pt idx="6968">
                  <c:v>8.6370000000000005</c:v>
                </c:pt>
                <c:pt idx="6969">
                  <c:v>8.6910000000000007</c:v>
                </c:pt>
                <c:pt idx="6970">
                  <c:v>8.6370000000000005</c:v>
                </c:pt>
                <c:pt idx="6971">
                  <c:v>8.59</c:v>
                </c:pt>
                <c:pt idx="6972">
                  <c:v>8.6509999999999998</c:v>
                </c:pt>
                <c:pt idx="6973">
                  <c:v>8.7289999999999992</c:v>
                </c:pt>
                <c:pt idx="6974">
                  <c:v>8.7430000000000003</c:v>
                </c:pt>
                <c:pt idx="6975">
                  <c:v>8.6869999999999994</c:v>
                </c:pt>
                <c:pt idx="6976">
                  <c:v>8.673</c:v>
                </c:pt>
                <c:pt idx="6977">
                  <c:v>8.6430000000000007</c:v>
                </c:pt>
                <c:pt idx="6978">
                  <c:v>8.6080000000000005</c:v>
                </c:pt>
                <c:pt idx="6979">
                  <c:v>8.6449999999999996</c:v>
                </c:pt>
                <c:pt idx="6980">
                  <c:v>8.8170000000000002</c:v>
                </c:pt>
                <c:pt idx="6981">
                  <c:v>8.8789999999999996</c:v>
                </c:pt>
                <c:pt idx="6982">
                  <c:v>8.8450000000000006</c:v>
                </c:pt>
                <c:pt idx="6983">
                  <c:v>8.8569999999999993</c:v>
                </c:pt>
                <c:pt idx="6984">
                  <c:v>8.8350000000000009</c:v>
                </c:pt>
                <c:pt idx="6985">
                  <c:v>9.01</c:v>
                </c:pt>
                <c:pt idx="6986">
                  <c:v>9.0619999999999994</c:v>
                </c:pt>
                <c:pt idx="6987">
                  <c:v>9.06</c:v>
                </c:pt>
                <c:pt idx="6988">
                  <c:v>9.0220000000000002</c:v>
                </c:pt>
                <c:pt idx="6989">
                  <c:v>9.0419999999999998</c:v>
                </c:pt>
                <c:pt idx="6990">
                  <c:v>9.0619999999999994</c:v>
                </c:pt>
                <c:pt idx="6991">
                  <c:v>8.9920000000000009</c:v>
                </c:pt>
                <c:pt idx="6992">
                  <c:v>8.9749999999999996</c:v>
                </c:pt>
                <c:pt idx="6993">
                  <c:v>8.9770000000000003</c:v>
                </c:pt>
                <c:pt idx="6994">
                  <c:v>8.9450000000000003</c:v>
                </c:pt>
                <c:pt idx="6995">
                  <c:v>8.8629999999999995</c:v>
                </c:pt>
                <c:pt idx="6996">
                  <c:v>8.8510000000000009</c:v>
                </c:pt>
                <c:pt idx="6997">
                  <c:v>8.7409999999999997</c:v>
                </c:pt>
                <c:pt idx="6998">
                  <c:v>8.6660000000000004</c:v>
                </c:pt>
                <c:pt idx="6999">
                  <c:v>8.6329999999999991</c:v>
                </c:pt>
                <c:pt idx="7000">
                  <c:v>8.6110000000000007</c:v>
                </c:pt>
                <c:pt idx="7001">
                  <c:v>8.6229999999999993</c:v>
                </c:pt>
                <c:pt idx="7002">
                  <c:v>8.5869999999999997</c:v>
                </c:pt>
                <c:pt idx="7003">
                  <c:v>8.5519999999999996</c:v>
                </c:pt>
                <c:pt idx="7004">
                  <c:v>8.5589999999999993</c:v>
                </c:pt>
                <c:pt idx="7005">
                  <c:v>8.5470000000000006</c:v>
                </c:pt>
                <c:pt idx="7006">
                  <c:v>8.6259999999999994</c:v>
                </c:pt>
                <c:pt idx="7007">
                  <c:v>8.64</c:v>
                </c:pt>
                <c:pt idx="7008">
                  <c:v>8.6280000000000001</c:v>
                </c:pt>
                <c:pt idx="7009">
                  <c:v>8.6140000000000008</c:v>
                </c:pt>
                <c:pt idx="7010">
                  <c:v>8.4949999999999992</c:v>
                </c:pt>
                <c:pt idx="7011">
                  <c:v>8.5120000000000005</c:v>
                </c:pt>
                <c:pt idx="7012">
                  <c:v>8.4949999999999992</c:v>
                </c:pt>
                <c:pt idx="7013">
                  <c:v>8.5210000000000008</c:v>
                </c:pt>
                <c:pt idx="7014">
                  <c:v>8.5280000000000005</c:v>
                </c:pt>
                <c:pt idx="7015">
                  <c:v>8.5640000000000001</c:v>
                </c:pt>
                <c:pt idx="7016">
                  <c:v>8.5329999999999995</c:v>
                </c:pt>
                <c:pt idx="7017">
                  <c:v>8.5809999999999995</c:v>
                </c:pt>
                <c:pt idx="7018">
                  <c:v>8.5660000000000007</c:v>
                </c:pt>
                <c:pt idx="7019">
                  <c:v>8.6519999999999992</c:v>
                </c:pt>
                <c:pt idx="7020">
                  <c:v>8.6280000000000001</c:v>
                </c:pt>
                <c:pt idx="7021">
                  <c:v>8.7080000000000002</c:v>
                </c:pt>
                <c:pt idx="7022">
                  <c:v>8.6289999999999996</c:v>
                </c:pt>
                <c:pt idx="7023">
                  <c:v>8.6310000000000002</c:v>
                </c:pt>
                <c:pt idx="7024">
                  <c:v>8.5530000000000008</c:v>
                </c:pt>
                <c:pt idx="7025">
                  <c:v>8.5790000000000006</c:v>
                </c:pt>
                <c:pt idx="7026">
                  <c:v>8.5619999999999994</c:v>
                </c:pt>
                <c:pt idx="7027">
                  <c:v>8.6310000000000002</c:v>
                </c:pt>
                <c:pt idx="7028">
                  <c:v>8.5459999999999994</c:v>
                </c:pt>
                <c:pt idx="7029">
                  <c:v>8.5809999999999995</c:v>
                </c:pt>
                <c:pt idx="7030">
                  <c:v>8.5150000000000006</c:v>
                </c:pt>
                <c:pt idx="7031">
                  <c:v>8.4139999999999997</c:v>
                </c:pt>
                <c:pt idx="7032">
                  <c:v>8.4589999999999996</c:v>
                </c:pt>
                <c:pt idx="7033">
                  <c:v>8.5370000000000008</c:v>
                </c:pt>
                <c:pt idx="7034">
                  <c:v>8.5389999999999997</c:v>
                </c:pt>
                <c:pt idx="7035">
                  <c:v>8.6029999999999998</c:v>
                </c:pt>
                <c:pt idx="7036">
                  <c:v>8.6289999999999996</c:v>
                </c:pt>
                <c:pt idx="7037">
                  <c:v>8.4130000000000003</c:v>
                </c:pt>
                <c:pt idx="7038">
                  <c:v>8.4130000000000003</c:v>
                </c:pt>
                <c:pt idx="7039">
                  <c:v>8.3729999999999993</c:v>
                </c:pt>
                <c:pt idx="7040">
                  <c:v>8.32</c:v>
                </c:pt>
                <c:pt idx="7041">
                  <c:v>8.3849999999999998</c:v>
                </c:pt>
                <c:pt idx="7042">
                  <c:v>8.2899999999999991</c:v>
                </c:pt>
                <c:pt idx="7043">
                  <c:v>8.4290000000000003</c:v>
                </c:pt>
                <c:pt idx="7044">
                  <c:v>8.5359999999999996</c:v>
                </c:pt>
                <c:pt idx="7045">
                  <c:v>8.58</c:v>
                </c:pt>
                <c:pt idx="7046">
                  <c:v>8.5190000000000001</c:v>
                </c:pt>
                <c:pt idx="7047">
                  <c:v>8.4939999999999998</c:v>
                </c:pt>
                <c:pt idx="7048">
                  <c:v>8.4130000000000003</c:v>
                </c:pt>
                <c:pt idx="7049">
                  <c:v>8.4179999999999993</c:v>
                </c:pt>
                <c:pt idx="7050">
                  <c:v>8.5009999999999994</c:v>
                </c:pt>
                <c:pt idx="7051">
                  <c:v>8.5350000000000001</c:v>
                </c:pt>
                <c:pt idx="7052">
                  <c:v>8.4640000000000004</c:v>
                </c:pt>
                <c:pt idx="7053">
                  <c:v>8.4130000000000003</c:v>
                </c:pt>
                <c:pt idx="7054">
                  <c:v>8.3659999999999997</c:v>
                </c:pt>
                <c:pt idx="7055">
                  <c:v>8.3490000000000002</c:v>
                </c:pt>
                <c:pt idx="7056">
                  <c:v>8.27</c:v>
                </c:pt>
                <c:pt idx="7057">
                  <c:v>8.2319999999999993</c:v>
                </c:pt>
                <c:pt idx="7058">
                  <c:v>8.3030000000000008</c:v>
                </c:pt>
                <c:pt idx="7059">
                  <c:v>8.1910000000000007</c:v>
                </c:pt>
                <c:pt idx="7060">
                  <c:v>8.1959999999999997</c:v>
                </c:pt>
                <c:pt idx="7061">
                  <c:v>8.0960000000000001</c:v>
                </c:pt>
                <c:pt idx="7062">
                  <c:v>8.0440000000000005</c:v>
                </c:pt>
                <c:pt idx="7063">
                  <c:v>8.0139999999999993</c:v>
                </c:pt>
                <c:pt idx="7064">
                  <c:v>8.0090000000000003</c:v>
                </c:pt>
                <c:pt idx="7065">
                  <c:v>8.0120000000000005</c:v>
                </c:pt>
                <c:pt idx="7066">
                  <c:v>7.984</c:v>
                </c:pt>
                <c:pt idx="7067">
                  <c:v>7.9720000000000004</c:v>
                </c:pt>
                <c:pt idx="7068">
                  <c:v>7.9740000000000002</c:v>
                </c:pt>
                <c:pt idx="7069">
                  <c:v>7.93</c:v>
                </c:pt>
                <c:pt idx="7070">
                  <c:v>7.9349999999999996</c:v>
                </c:pt>
                <c:pt idx="7071">
                  <c:v>7.8929999999999998</c:v>
                </c:pt>
                <c:pt idx="7072">
                  <c:v>7.93</c:v>
                </c:pt>
                <c:pt idx="7073">
                  <c:v>7.9370000000000003</c:v>
                </c:pt>
                <c:pt idx="7074">
                  <c:v>7.8179999999999996</c:v>
                </c:pt>
                <c:pt idx="7075">
                  <c:v>7.7629999999999999</c:v>
                </c:pt>
                <c:pt idx="7076">
                  <c:v>7.7649999999999997</c:v>
                </c:pt>
                <c:pt idx="7077">
                  <c:v>7.774</c:v>
                </c:pt>
                <c:pt idx="7078">
                  <c:v>7.7770000000000001</c:v>
                </c:pt>
                <c:pt idx="7079">
                  <c:v>7.8</c:v>
                </c:pt>
                <c:pt idx="7080">
                  <c:v>7.7839999999999998</c:v>
                </c:pt>
                <c:pt idx="7081">
                  <c:v>7.82</c:v>
                </c:pt>
                <c:pt idx="7082">
                  <c:v>7.8319999999999999</c:v>
                </c:pt>
                <c:pt idx="7083">
                  <c:v>7.8319999999999999</c:v>
                </c:pt>
                <c:pt idx="7084">
                  <c:v>7.8179999999999996</c:v>
                </c:pt>
                <c:pt idx="7085">
                  <c:v>7.8730000000000002</c:v>
                </c:pt>
                <c:pt idx="7086">
                  <c:v>7.8479999999999999</c:v>
                </c:pt>
                <c:pt idx="7087">
                  <c:v>7.819</c:v>
                </c:pt>
                <c:pt idx="7088">
                  <c:v>7.8230000000000004</c:v>
                </c:pt>
                <c:pt idx="7089">
                  <c:v>7.8049999999999997</c:v>
                </c:pt>
                <c:pt idx="7090">
                  <c:v>7.8259999999999996</c:v>
                </c:pt>
                <c:pt idx="7091">
                  <c:v>7.8739999999999997</c:v>
                </c:pt>
                <c:pt idx="7092">
                  <c:v>7.851</c:v>
                </c:pt>
                <c:pt idx="7093">
                  <c:v>7.8419999999999996</c:v>
                </c:pt>
                <c:pt idx="7094">
                  <c:v>7.7919999999999998</c:v>
                </c:pt>
                <c:pt idx="7095">
                  <c:v>7.7990000000000004</c:v>
                </c:pt>
                <c:pt idx="7096">
                  <c:v>7.8449999999999998</c:v>
                </c:pt>
                <c:pt idx="7097">
                  <c:v>7.8630000000000004</c:v>
                </c:pt>
                <c:pt idx="7098">
                  <c:v>7.8739999999999997</c:v>
                </c:pt>
                <c:pt idx="7099">
                  <c:v>7.806</c:v>
                </c:pt>
                <c:pt idx="7100">
                  <c:v>7.7969999999999997</c:v>
                </c:pt>
                <c:pt idx="7101">
                  <c:v>7.8540000000000001</c:v>
                </c:pt>
                <c:pt idx="7102">
                  <c:v>7.9039999999999999</c:v>
                </c:pt>
                <c:pt idx="7103">
                  <c:v>7.9039999999999999</c:v>
                </c:pt>
                <c:pt idx="7104">
                  <c:v>7.8639999999999999</c:v>
                </c:pt>
                <c:pt idx="7105">
                  <c:v>7.8780000000000001</c:v>
                </c:pt>
                <c:pt idx="7106">
                  <c:v>7.9710000000000001</c:v>
                </c:pt>
                <c:pt idx="7107">
                  <c:v>7.9660000000000002</c:v>
                </c:pt>
                <c:pt idx="7108">
                  <c:v>7.8689999999999998</c:v>
                </c:pt>
                <c:pt idx="7109">
                  <c:v>7.8739999999999997</c:v>
                </c:pt>
                <c:pt idx="7110">
                  <c:v>7.9089999999999998</c:v>
                </c:pt>
                <c:pt idx="7111">
                  <c:v>7.9059999999999997</c:v>
                </c:pt>
                <c:pt idx="7112">
                  <c:v>7.9340000000000002</c:v>
                </c:pt>
                <c:pt idx="7113">
                  <c:v>7.8760000000000003</c:v>
                </c:pt>
                <c:pt idx="7114">
                  <c:v>7.86</c:v>
                </c:pt>
                <c:pt idx="7115">
                  <c:v>7.8739999999999997</c:v>
                </c:pt>
                <c:pt idx="7116">
                  <c:v>7.8970000000000002</c:v>
                </c:pt>
                <c:pt idx="7117">
                  <c:v>7.976</c:v>
                </c:pt>
                <c:pt idx="7118">
                  <c:v>7.9509999999999996</c:v>
                </c:pt>
                <c:pt idx="7119">
                  <c:v>8.0109999999999992</c:v>
                </c:pt>
                <c:pt idx="7120">
                  <c:v>8.0129999999999999</c:v>
                </c:pt>
                <c:pt idx="7121">
                  <c:v>7.9740000000000002</c:v>
                </c:pt>
                <c:pt idx="7122">
                  <c:v>7.8330000000000002</c:v>
                </c:pt>
                <c:pt idx="7123">
                  <c:v>8.0549999999999997</c:v>
                </c:pt>
                <c:pt idx="7124">
                  <c:v>8.0809999999999995</c:v>
                </c:pt>
                <c:pt idx="7125">
                  <c:v>8.032</c:v>
                </c:pt>
                <c:pt idx="7126">
                  <c:v>8.0389999999999997</c:v>
                </c:pt>
                <c:pt idx="7127">
                  <c:v>8.1259999999999994</c:v>
                </c:pt>
                <c:pt idx="7128">
                  <c:v>8.2129999999999992</c:v>
                </c:pt>
                <c:pt idx="7129">
                  <c:v>8.2059999999999995</c:v>
                </c:pt>
                <c:pt idx="7130">
                  <c:v>8.27</c:v>
                </c:pt>
                <c:pt idx="7131">
                  <c:v>8.2859999999999996</c:v>
                </c:pt>
                <c:pt idx="7132">
                  <c:v>8.2789999999999999</c:v>
                </c:pt>
                <c:pt idx="7133">
                  <c:v>8.2789999999999999</c:v>
                </c:pt>
                <c:pt idx="7134">
                  <c:v>8.3219999999999992</c:v>
                </c:pt>
                <c:pt idx="7135">
                  <c:v>8.3219999999999992</c:v>
                </c:pt>
                <c:pt idx="7136">
                  <c:v>8.2100000000000009</c:v>
                </c:pt>
                <c:pt idx="7137">
                  <c:v>8.1910000000000007</c:v>
                </c:pt>
                <c:pt idx="7138">
                  <c:v>8.1679999999999993</c:v>
                </c:pt>
                <c:pt idx="7139">
                  <c:v>8.0739999999999998</c:v>
                </c:pt>
                <c:pt idx="7140">
                  <c:v>8.0980000000000008</c:v>
                </c:pt>
                <c:pt idx="7141">
                  <c:v>8.0809999999999995</c:v>
                </c:pt>
                <c:pt idx="7142">
                  <c:v>8.1280000000000001</c:v>
                </c:pt>
                <c:pt idx="7143">
                  <c:v>8.1630000000000003</c:v>
                </c:pt>
                <c:pt idx="7144">
                  <c:v>8.1329999999999991</c:v>
                </c:pt>
                <c:pt idx="7145">
                  <c:v>8.1259999999999994</c:v>
                </c:pt>
                <c:pt idx="7146">
                  <c:v>8.1419999999999995</c:v>
                </c:pt>
                <c:pt idx="7147">
                  <c:v>8.1890000000000001</c:v>
                </c:pt>
                <c:pt idx="7148">
                  <c:v>8.1630000000000003</c:v>
                </c:pt>
                <c:pt idx="7149">
                  <c:v>8.18</c:v>
                </c:pt>
                <c:pt idx="7150">
                  <c:v>8.1709999999999994</c:v>
                </c:pt>
                <c:pt idx="7151">
                  <c:v>8.2509999999999994</c:v>
                </c:pt>
                <c:pt idx="7152">
                  <c:v>8.2200000000000006</c:v>
                </c:pt>
                <c:pt idx="7153">
                  <c:v>8.2620000000000005</c:v>
                </c:pt>
                <c:pt idx="7154">
                  <c:v>8.2739999999999991</c:v>
                </c:pt>
                <c:pt idx="7155">
                  <c:v>8.2249999999999996</c:v>
                </c:pt>
                <c:pt idx="7156">
                  <c:v>8.1850000000000005</c:v>
                </c:pt>
                <c:pt idx="7157">
                  <c:v>8.2149999999999999</c:v>
                </c:pt>
                <c:pt idx="7158">
                  <c:v>8.3000000000000007</c:v>
                </c:pt>
                <c:pt idx="7159">
                  <c:v>8.1920000000000002</c:v>
                </c:pt>
                <c:pt idx="7160">
                  <c:v>8.1549999999999994</c:v>
                </c:pt>
                <c:pt idx="7161">
                  <c:v>8.1449999999999996</c:v>
                </c:pt>
                <c:pt idx="7162">
                  <c:v>8.0969999999999995</c:v>
                </c:pt>
                <c:pt idx="7163">
                  <c:v>8.1590000000000007</c:v>
                </c:pt>
                <c:pt idx="7164">
                  <c:v>8.2390000000000008</c:v>
                </c:pt>
                <c:pt idx="7165">
                  <c:v>8.08</c:v>
                </c:pt>
                <c:pt idx="7166">
                  <c:v>7.9630000000000001</c:v>
                </c:pt>
                <c:pt idx="7167">
                  <c:v>8.0869999999999997</c:v>
                </c:pt>
                <c:pt idx="7168">
                  <c:v>8.0180000000000007</c:v>
                </c:pt>
                <c:pt idx="7169">
                  <c:v>8</c:v>
                </c:pt>
                <c:pt idx="7170">
                  <c:v>7.992</c:v>
                </c:pt>
                <c:pt idx="7171">
                  <c:v>7.7990000000000004</c:v>
                </c:pt>
                <c:pt idx="7172">
                  <c:v>7.7460000000000004</c:v>
                </c:pt>
                <c:pt idx="7173">
                  <c:v>7.7530000000000001</c:v>
                </c:pt>
                <c:pt idx="7174">
                  <c:v>7.8040000000000003</c:v>
                </c:pt>
                <c:pt idx="7175">
                  <c:v>7.85</c:v>
                </c:pt>
                <c:pt idx="7176">
                  <c:v>7.9050000000000002</c:v>
                </c:pt>
                <c:pt idx="7177">
                  <c:v>8.0030000000000001</c:v>
                </c:pt>
                <c:pt idx="7178">
                  <c:v>8.0009999999999994</c:v>
                </c:pt>
                <c:pt idx="7179">
                  <c:v>8.0350000000000001</c:v>
                </c:pt>
                <c:pt idx="7180">
                  <c:v>8.0640000000000001</c:v>
                </c:pt>
                <c:pt idx="7181">
                  <c:v>8.0289999999999999</c:v>
                </c:pt>
                <c:pt idx="7182">
                  <c:v>8.0649999999999995</c:v>
                </c:pt>
                <c:pt idx="7183">
                  <c:v>8.1270000000000007</c:v>
                </c:pt>
                <c:pt idx="7184">
                  <c:v>8.0739999999999998</c:v>
                </c:pt>
                <c:pt idx="7185">
                  <c:v>8.0359999999999996</c:v>
                </c:pt>
                <c:pt idx="7186">
                  <c:v>8.0060000000000002</c:v>
                </c:pt>
                <c:pt idx="7187">
                  <c:v>7.9859999999999998</c:v>
                </c:pt>
                <c:pt idx="7188">
                  <c:v>7.9640000000000004</c:v>
                </c:pt>
                <c:pt idx="7189">
                  <c:v>7.9779999999999998</c:v>
                </c:pt>
                <c:pt idx="7190">
                  <c:v>8.016</c:v>
                </c:pt>
                <c:pt idx="7191">
                  <c:v>8.0630000000000006</c:v>
                </c:pt>
                <c:pt idx="7192">
                  <c:v>8.1029999999999998</c:v>
                </c:pt>
                <c:pt idx="7193">
                  <c:v>8.0809999999999995</c:v>
                </c:pt>
                <c:pt idx="7194">
                  <c:v>8.077</c:v>
                </c:pt>
                <c:pt idx="7195">
                  <c:v>8.1270000000000007</c:v>
                </c:pt>
                <c:pt idx="7196">
                  <c:v>8.1850000000000005</c:v>
                </c:pt>
                <c:pt idx="7197">
                  <c:v>8.0869999999999997</c:v>
                </c:pt>
                <c:pt idx="7198">
                  <c:v>8.1790000000000003</c:v>
                </c:pt>
                <c:pt idx="7199">
                  <c:v>8.24</c:v>
                </c:pt>
                <c:pt idx="7200">
                  <c:v>8.3689999999999998</c:v>
                </c:pt>
                <c:pt idx="7201">
                  <c:v>8.3759999999999994</c:v>
                </c:pt>
                <c:pt idx="7202">
                  <c:v>8.32</c:v>
                </c:pt>
                <c:pt idx="7203">
                  <c:v>8.3740000000000006</c:v>
                </c:pt>
                <c:pt idx="7204">
                  <c:v>8.327</c:v>
                </c:pt>
                <c:pt idx="7205">
                  <c:v>8.3119999999999994</c:v>
                </c:pt>
                <c:pt idx="7206">
                  <c:v>8.2010000000000005</c:v>
                </c:pt>
                <c:pt idx="7207">
                  <c:v>8.2690000000000001</c:v>
                </c:pt>
                <c:pt idx="7208">
                  <c:v>8.1660000000000004</c:v>
                </c:pt>
                <c:pt idx="7209">
                  <c:v>8.1349999999999998</c:v>
                </c:pt>
                <c:pt idx="7210">
                  <c:v>8.2409999999999997</c:v>
                </c:pt>
                <c:pt idx="7211">
                  <c:v>8.25</c:v>
                </c:pt>
                <c:pt idx="7212">
                  <c:v>8.3490000000000002</c:v>
                </c:pt>
                <c:pt idx="7213">
                  <c:v>8.3680000000000003</c:v>
                </c:pt>
                <c:pt idx="7214">
                  <c:v>8.4290000000000003</c:v>
                </c:pt>
                <c:pt idx="7215">
                  <c:v>8.6020000000000003</c:v>
                </c:pt>
                <c:pt idx="7216">
                  <c:v>8.6</c:v>
                </c:pt>
                <c:pt idx="7217">
                  <c:v>8.6300000000000008</c:v>
                </c:pt>
                <c:pt idx="7218">
                  <c:v>8.64</c:v>
                </c:pt>
                <c:pt idx="7219">
                  <c:v>8.6940000000000008</c:v>
                </c:pt>
                <c:pt idx="7220">
                  <c:v>8.6170000000000009</c:v>
                </c:pt>
                <c:pt idx="7221">
                  <c:v>8.6010000000000009</c:v>
                </c:pt>
                <c:pt idx="7222">
                  <c:v>8.5760000000000005</c:v>
                </c:pt>
                <c:pt idx="7223">
                  <c:v>8.702</c:v>
                </c:pt>
                <c:pt idx="7224">
                  <c:v>8.7629999999999999</c:v>
                </c:pt>
                <c:pt idx="7225">
                  <c:v>8.7929999999999993</c:v>
                </c:pt>
                <c:pt idx="7226">
                  <c:v>8.7959999999999994</c:v>
                </c:pt>
                <c:pt idx="7227">
                  <c:v>8.81</c:v>
                </c:pt>
                <c:pt idx="7228">
                  <c:v>8.8010000000000002</c:v>
                </c:pt>
                <c:pt idx="7229">
                  <c:v>9.0719999999999992</c:v>
                </c:pt>
                <c:pt idx="7230">
                  <c:v>9.173</c:v>
                </c:pt>
                <c:pt idx="7231">
                  <c:v>9.1649999999999991</c:v>
                </c:pt>
                <c:pt idx="7232">
                  <c:v>9.0470000000000006</c:v>
                </c:pt>
                <c:pt idx="7233">
                  <c:v>9.0050000000000008</c:v>
                </c:pt>
                <c:pt idx="7234">
                  <c:v>9.0559999999999992</c:v>
                </c:pt>
                <c:pt idx="7235">
                  <c:v>9.0739999999999998</c:v>
                </c:pt>
                <c:pt idx="7236">
                  <c:v>9.0690000000000008</c:v>
                </c:pt>
                <c:pt idx="7237">
                  <c:v>9.1280000000000001</c:v>
                </c:pt>
                <c:pt idx="7238">
                  <c:v>9.0530000000000008</c:v>
                </c:pt>
                <c:pt idx="7239">
                  <c:v>9.0389999999999997</c:v>
                </c:pt>
                <c:pt idx="7240">
                  <c:v>9.093</c:v>
                </c:pt>
                <c:pt idx="7241">
                  <c:v>9.0980000000000008</c:v>
                </c:pt>
                <c:pt idx="7242">
                  <c:v>9.1470000000000002</c:v>
                </c:pt>
                <c:pt idx="7243">
                  <c:v>9.1419999999999995</c:v>
                </c:pt>
                <c:pt idx="7244">
                  <c:v>9.1760000000000002</c:v>
                </c:pt>
                <c:pt idx="7245">
                  <c:v>9.0630000000000006</c:v>
                </c:pt>
                <c:pt idx="7246">
                  <c:v>9.0579999999999998</c:v>
                </c:pt>
                <c:pt idx="7247">
                  <c:v>9.1959999999999997</c:v>
                </c:pt>
                <c:pt idx="7248">
                  <c:v>9.1809999999999992</c:v>
                </c:pt>
                <c:pt idx="7249">
                  <c:v>9.3309999999999995</c:v>
                </c:pt>
                <c:pt idx="7250">
                  <c:v>9.2710000000000008</c:v>
                </c:pt>
                <c:pt idx="7251">
                  <c:v>9.2609999999999992</c:v>
                </c:pt>
                <c:pt idx="7252">
                  <c:v>9.2859999999999996</c:v>
                </c:pt>
                <c:pt idx="7253">
                  <c:v>9.2710000000000008</c:v>
                </c:pt>
                <c:pt idx="7254">
                  <c:v>9.2110000000000003</c:v>
                </c:pt>
                <c:pt idx="7255">
                  <c:v>9.1760000000000002</c:v>
                </c:pt>
                <c:pt idx="7256">
                  <c:v>9.1470000000000002</c:v>
                </c:pt>
                <c:pt idx="7257">
                  <c:v>9.2110000000000003</c:v>
                </c:pt>
                <c:pt idx="7258">
                  <c:v>9.2750000000000004</c:v>
                </c:pt>
                <c:pt idx="7259">
                  <c:v>9.34</c:v>
                </c:pt>
                <c:pt idx="7260">
                  <c:v>9.3149999999999995</c:v>
                </c:pt>
                <c:pt idx="7261">
                  <c:v>9.3849999999999998</c:v>
                </c:pt>
                <c:pt idx="7262">
                  <c:v>9.4260000000000002</c:v>
                </c:pt>
                <c:pt idx="7263">
                  <c:v>9.42</c:v>
                </c:pt>
                <c:pt idx="7264">
                  <c:v>9.43</c:v>
                </c:pt>
                <c:pt idx="7265">
                  <c:v>9.5060000000000002</c:v>
                </c:pt>
                <c:pt idx="7266">
                  <c:v>9.5370000000000008</c:v>
                </c:pt>
                <c:pt idx="7267">
                  <c:v>9.4710000000000001</c:v>
                </c:pt>
                <c:pt idx="7268">
                  <c:v>9.3000000000000007</c:v>
                </c:pt>
                <c:pt idx="7269">
                  <c:v>9.3049999999999997</c:v>
                </c:pt>
                <c:pt idx="7270">
                  <c:v>9.3049999999999997</c:v>
                </c:pt>
                <c:pt idx="7271">
                  <c:v>9.36</c:v>
                </c:pt>
                <c:pt idx="7272">
                  <c:v>9.3350000000000009</c:v>
                </c:pt>
                <c:pt idx="7273">
                  <c:v>9.24</c:v>
                </c:pt>
                <c:pt idx="7274">
                  <c:v>9.2249999999999996</c:v>
                </c:pt>
                <c:pt idx="7275">
                  <c:v>9.26</c:v>
                </c:pt>
                <c:pt idx="7276">
                  <c:v>9.2449999999999992</c:v>
                </c:pt>
                <c:pt idx="7277">
                  <c:v>9.3000000000000007</c:v>
                </c:pt>
                <c:pt idx="7278">
                  <c:v>9.3000000000000007</c:v>
                </c:pt>
                <c:pt idx="7279">
                  <c:v>9.3699999999999992</c:v>
                </c:pt>
                <c:pt idx="7280">
                  <c:v>9.2949999999999999</c:v>
                </c:pt>
                <c:pt idx="7281">
                  <c:v>9.35</c:v>
                </c:pt>
                <c:pt idx="7282">
                  <c:v>9.3800000000000008</c:v>
                </c:pt>
                <c:pt idx="7283">
                  <c:v>9.3249999999999993</c:v>
                </c:pt>
                <c:pt idx="7284">
                  <c:v>9.2899999999999991</c:v>
                </c:pt>
                <c:pt idx="7285">
                  <c:v>9.2210000000000001</c:v>
                </c:pt>
                <c:pt idx="7286">
                  <c:v>9.2010000000000005</c:v>
                </c:pt>
                <c:pt idx="7287">
                  <c:v>9.2010000000000005</c:v>
                </c:pt>
                <c:pt idx="7288">
                  <c:v>9.2110000000000003</c:v>
                </c:pt>
                <c:pt idx="7289">
                  <c:v>9.2460000000000004</c:v>
                </c:pt>
                <c:pt idx="7290">
                  <c:v>9.2010000000000005</c:v>
                </c:pt>
                <c:pt idx="7291">
                  <c:v>9.1720000000000006</c:v>
                </c:pt>
                <c:pt idx="7292">
                  <c:v>9.1129999999999995</c:v>
                </c:pt>
                <c:pt idx="7293">
                  <c:v>8.98</c:v>
                </c:pt>
                <c:pt idx="7294">
                  <c:v>8.9600000000000009</c:v>
                </c:pt>
                <c:pt idx="7295">
                  <c:v>9.0139999999999993</c:v>
                </c:pt>
                <c:pt idx="7296">
                  <c:v>8.9949999999999992</c:v>
                </c:pt>
                <c:pt idx="7297">
                  <c:v>8.98</c:v>
                </c:pt>
                <c:pt idx="7298">
                  <c:v>8.9700000000000006</c:v>
                </c:pt>
                <c:pt idx="7299">
                  <c:v>8.98</c:v>
                </c:pt>
                <c:pt idx="7300">
                  <c:v>8.9949999999999992</c:v>
                </c:pt>
                <c:pt idx="7301">
                  <c:v>8.9410000000000007</c:v>
                </c:pt>
                <c:pt idx="7302">
                  <c:v>8.98</c:v>
                </c:pt>
                <c:pt idx="7303">
                  <c:v>8.9939999999999998</c:v>
                </c:pt>
                <c:pt idx="7304">
                  <c:v>8.9359999999999999</c:v>
                </c:pt>
                <c:pt idx="7305">
                  <c:v>8.9849999999999994</c:v>
                </c:pt>
                <c:pt idx="7306">
                  <c:v>9.0239999999999991</c:v>
                </c:pt>
                <c:pt idx="7307">
                  <c:v>8.99</c:v>
                </c:pt>
                <c:pt idx="7308">
                  <c:v>8.98</c:v>
                </c:pt>
                <c:pt idx="7309">
                  <c:v>9.0579999999999998</c:v>
                </c:pt>
                <c:pt idx="7310">
                  <c:v>9.0630000000000006</c:v>
                </c:pt>
                <c:pt idx="7311">
                  <c:v>9.157</c:v>
                </c:pt>
                <c:pt idx="7312">
                  <c:v>9.2260000000000009</c:v>
                </c:pt>
                <c:pt idx="7313">
                  <c:v>9.2159999999999993</c:v>
                </c:pt>
                <c:pt idx="7314">
                  <c:v>9.2309999999999999</c:v>
                </c:pt>
                <c:pt idx="7315">
                  <c:v>9.2110000000000003</c:v>
                </c:pt>
                <c:pt idx="7316">
                  <c:v>9.2509999999999994</c:v>
                </c:pt>
                <c:pt idx="7317">
                  <c:v>9.2260000000000009</c:v>
                </c:pt>
                <c:pt idx="7318">
                  <c:v>9.2159999999999993</c:v>
                </c:pt>
                <c:pt idx="7319">
                  <c:v>9.1370000000000005</c:v>
                </c:pt>
                <c:pt idx="7320">
                  <c:v>9.1560000000000006</c:v>
                </c:pt>
                <c:pt idx="7321">
                  <c:v>9.1859999999999999</c:v>
                </c:pt>
                <c:pt idx="7322">
                  <c:v>9.1419999999999995</c:v>
                </c:pt>
                <c:pt idx="7323">
                  <c:v>9.0440000000000005</c:v>
                </c:pt>
                <c:pt idx="7324">
                  <c:v>9.0579999999999998</c:v>
                </c:pt>
                <c:pt idx="7325">
                  <c:v>9.048</c:v>
                </c:pt>
                <c:pt idx="7326">
                  <c:v>9.0830000000000002</c:v>
                </c:pt>
                <c:pt idx="7327">
                  <c:v>9.1370000000000005</c:v>
                </c:pt>
                <c:pt idx="7328">
                  <c:v>9.1609999999999996</c:v>
                </c:pt>
                <c:pt idx="7329">
                  <c:v>9.1609999999999996</c:v>
                </c:pt>
                <c:pt idx="7330">
                  <c:v>9.1609999999999996</c:v>
                </c:pt>
                <c:pt idx="7331">
                  <c:v>9.1470000000000002</c:v>
                </c:pt>
                <c:pt idx="7332">
                  <c:v>9.0779999999999994</c:v>
                </c:pt>
                <c:pt idx="7333">
                  <c:v>9.0830000000000002</c:v>
                </c:pt>
                <c:pt idx="7334">
                  <c:v>9.0239999999999991</c:v>
                </c:pt>
                <c:pt idx="7335">
                  <c:v>8.9860000000000007</c:v>
                </c:pt>
                <c:pt idx="7336">
                  <c:v>8.923</c:v>
                </c:pt>
                <c:pt idx="7337">
                  <c:v>9.1120000000000001</c:v>
                </c:pt>
                <c:pt idx="7338">
                  <c:v>9.157</c:v>
                </c:pt>
                <c:pt idx="7339">
                  <c:v>9.01</c:v>
                </c:pt>
                <c:pt idx="7340">
                  <c:v>9.0540000000000003</c:v>
                </c:pt>
                <c:pt idx="7341">
                  <c:v>9.1319999999999997</c:v>
                </c:pt>
                <c:pt idx="7342">
                  <c:v>9.157</c:v>
                </c:pt>
                <c:pt idx="7343">
                  <c:v>9.1660000000000004</c:v>
                </c:pt>
                <c:pt idx="7344">
                  <c:v>9.0790000000000006</c:v>
                </c:pt>
                <c:pt idx="7345">
                  <c:v>9.0589999999999993</c:v>
                </c:pt>
                <c:pt idx="7346">
                  <c:v>9.0350000000000001</c:v>
                </c:pt>
                <c:pt idx="7347">
                  <c:v>9.0350000000000001</c:v>
                </c:pt>
                <c:pt idx="7348">
                  <c:v>9.0839999999999996</c:v>
                </c:pt>
                <c:pt idx="7349">
                  <c:v>9.0060000000000002</c:v>
                </c:pt>
                <c:pt idx="7350">
                  <c:v>8.92</c:v>
                </c:pt>
                <c:pt idx="7351">
                  <c:v>8.9</c:v>
                </c:pt>
                <c:pt idx="7352">
                  <c:v>8.891</c:v>
                </c:pt>
                <c:pt idx="7353">
                  <c:v>8.9269999999999996</c:v>
                </c:pt>
                <c:pt idx="7354">
                  <c:v>8.8689999999999998</c:v>
                </c:pt>
                <c:pt idx="7355">
                  <c:v>8.9030000000000005</c:v>
                </c:pt>
                <c:pt idx="7356">
                  <c:v>8.8409999999999993</c:v>
                </c:pt>
                <c:pt idx="7357">
                  <c:v>8.6479999999999997</c:v>
                </c:pt>
                <c:pt idx="7358">
                  <c:v>8.7140000000000004</c:v>
                </c:pt>
                <c:pt idx="7359">
                  <c:v>8.6859999999999999</c:v>
                </c:pt>
                <c:pt idx="7360">
                  <c:v>8.6440000000000001</c:v>
                </c:pt>
                <c:pt idx="7361">
                  <c:v>8.6859999999999999</c:v>
                </c:pt>
                <c:pt idx="7362">
                  <c:v>8.7100000000000009</c:v>
                </c:pt>
                <c:pt idx="7363">
                  <c:v>8.7799999999999994</c:v>
                </c:pt>
                <c:pt idx="7364">
                  <c:v>8.8140000000000001</c:v>
                </c:pt>
                <c:pt idx="7365">
                  <c:v>8.8140000000000001</c:v>
                </c:pt>
                <c:pt idx="7366">
                  <c:v>8.8140000000000001</c:v>
                </c:pt>
                <c:pt idx="7367">
                  <c:v>8.7859999999999996</c:v>
                </c:pt>
                <c:pt idx="7368">
                  <c:v>8.8089999999999993</c:v>
                </c:pt>
                <c:pt idx="7369">
                  <c:v>8.7530000000000001</c:v>
                </c:pt>
                <c:pt idx="7370">
                  <c:v>8.7810000000000006</c:v>
                </c:pt>
                <c:pt idx="7371">
                  <c:v>8.8049999999999997</c:v>
                </c:pt>
                <c:pt idx="7372">
                  <c:v>8.81</c:v>
                </c:pt>
                <c:pt idx="7373">
                  <c:v>8.8010000000000002</c:v>
                </c:pt>
                <c:pt idx="7374">
                  <c:v>8.7439999999999998</c:v>
                </c:pt>
                <c:pt idx="7375">
                  <c:v>8.6880000000000006</c:v>
                </c:pt>
                <c:pt idx="7376">
                  <c:v>8.8439999999999994</c:v>
                </c:pt>
                <c:pt idx="7377">
                  <c:v>8.8490000000000002</c:v>
                </c:pt>
                <c:pt idx="7378">
                  <c:v>8.8490000000000002</c:v>
                </c:pt>
                <c:pt idx="7379">
                  <c:v>8.8350000000000009</c:v>
                </c:pt>
                <c:pt idx="7380">
                  <c:v>8.9350000000000005</c:v>
                </c:pt>
                <c:pt idx="7381">
                  <c:v>9.0020000000000007</c:v>
                </c:pt>
                <c:pt idx="7382">
                  <c:v>9.0399999999999991</c:v>
                </c:pt>
                <c:pt idx="7383">
                  <c:v>9.0020000000000007</c:v>
                </c:pt>
                <c:pt idx="7384">
                  <c:v>8.9589999999999996</c:v>
                </c:pt>
                <c:pt idx="7385">
                  <c:v>8.9540000000000006</c:v>
                </c:pt>
                <c:pt idx="7386">
                  <c:v>8.9160000000000004</c:v>
                </c:pt>
                <c:pt idx="7387">
                  <c:v>8.94</c:v>
                </c:pt>
                <c:pt idx="7388">
                  <c:v>8.9689999999999994</c:v>
                </c:pt>
                <c:pt idx="7389">
                  <c:v>8.9260000000000002</c:v>
                </c:pt>
                <c:pt idx="7390">
                  <c:v>8.9079999999999995</c:v>
                </c:pt>
                <c:pt idx="7391">
                  <c:v>8.875</c:v>
                </c:pt>
                <c:pt idx="7392">
                  <c:v>8.9169999999999998</c:v>
                </c:pt>
                <c:pt idx="7393">
                  <c:v>8.9510000000000005</c:v>
                </c:pt>
                <c:pt idx="7394">
                  <c:v>8.9130000000000003</c:v>
                </c:pt>
                <c:pt idx="7395">
                  <c:v>8.9610000000000003</c:v>
                </c:pt>
                <c:pt idx="7396">
                  <c:v>9.0039999999999996</c:v>
                </c:pt>
                <c:pt idx="7397">
                  <c:v>8.9939999999999998</c:v>
                </c:pt>
                <c:pt idx="7398">
                  <c:v>9.0039999999999996</c:v>
                </c:pt>
                <c:pt idx="7399">
                  <c:v>9.2449999999999992</c:v>
                </c:pt>
                <c:pt idx="7400">
                  <c:v>9.2360000000000007</c:v>
                </c:pt>
                <c:pt idx="7401">
                  <c:v>9.26</c:v>
                </c:pt>
                <c:pt idx="7402">
                  <c:v>9.2799999999999994</c:v>
                </c:pt>
                <c:pt idx="7403">
                  <c:v>9.3829999999999991</c:v>
                </c:pt>
                <c:pt idx="7404">
                  <c:v>9.3970000000000002</c:v>
                </c:pt>
                <c:pt idx="7405">
                  <c:v>9.3390000000000004</c:v>
                </c:pt>
                <c:pt idx="7406">
                  <c:v>9.3140000000000001</c:v>
                </c:pt>
                <c:pt idx="7407">
                  <c:v>9.3780000000000001</c:v>
                </c:pt>
                <c:pt idx="7408">
                  <c:v>9.3290000000000006</c:v>
                </c:pt>
                <c:pt idx="7409">
                  <c:v>9.3490000000000002</c:v>
                </c:pt>
                <c:pt idx="7410">
                  <c:v>9.3640000000000008</c:v>
                </c:pt>
                <c:pt idx="7411">
                  <c:v>9.3729999999999993</c:v>
                </c:pt>
                <c:pt idx="7412">
                  <c:v>9.3729999999999993</c:v>
                </c:pt>
                <c:pt idx="7413">
                  <c:v>9.3689999999999998</c:v>
                </c:pt>
                <c:pt idx="7414">
                  <c:v>9.3290000000000006</c:v>
                </c:pt>
                <c:pt idx="7415">
                  <c:v>9.3439999999999994</c:v>
                </c:pt>
                <c:pt idx="7416">
                  <c:v>9.1790000000000003</c:v>
                </c:pt>
                <c:pt idx="7417">
                  <c:v>9.1</c:v>
                </c:pt>
                <c:pt idx="7418">
                  <c:v>9.1050000000000004</c:v>
                </c:pt>
                <c:pt idx="7419">
                  <c:v>8.9830000000000005</c:v>
                </c:pt>
                <c:pt idx="7420">
                  <c:v>9.0269999999999992</c:v>
                </c:pt>
                <c:pt idx="7421">
                  <c:v>8.9730000000000008</c:v>
                </c:pt>
                <c:pt idx="7422">
                  <c:v>9.0510000000000002</c:v>
                </c:pt>
                <c:pt idx="7423">
                  <c:v>9.1050000000000004</c:v>
                </c:pt>
                <c:pt idx="7424">
                  <c:v>9.1449999999999996</c:v>
                </c:pt>
                <c:pt idx="7425">
                  <c:v>9.125</c:v>
                </c:pt>
                <c:pt idx="7426">
                  <c:v>9.0760000000000005</c:v>
                </c:pt>
                <c:pt idx="7427">
                  <c:v>9.0760000000000005</c:v>
                </c:pt>
                <c:pt idx="7428">
                  <c:v>9.1</c:v>
                </c:pt>
                <c:pt idx="7429">
                  <c:v>9.14</c:v>
                </c:pt>
                <c:pt idx="7430">
                  <c:v>9.0909999999999993</c:v>
                </c:pt>
                <c:pt idx="7431">
                  <c:v>9.0909999999999993</c:v>
                </c:pt>
                <c:pt idx="7432">
                  <c:v>9.1300000000000008</c:v>
                </c:pt>
                <c:pt idx="7433">
                  <c:v>9.0559999999999992</c:v>
                </c:pt>
                <c:pt idx="7434">
                  <c:v>9.0860000000000003</c:v>
                </c:pt>
                <c:pt idx="7435">
                  <c:v>9.0960000000000001</c:v>
                </c:pt>
                <c:pt idx="7436">
                  <c:v>9.0860000000000003</c:v>
                </c:pt>
                <c:pt idx="7437">
                  <c:v>9.0129999999999999</c:v>
                </c:pt>
                <c:pt idx="7438">
                  <c:v>9.0269999999999992</c:v>
                </c:pt>
                <c:pt idx="7439">
                  <c:v>8.94</c:v>
                </c:pt>
                <c:pt idx="7440">
                  <c:v>8.9209999999999994</c:v>
                </c:pt>
                <c:pt idx="7441">
                  <c:v>8.8010000000000002</c:v>
                </c:pt>
                <c:pt idx="7442">
                  <c:v>8.7680000000000007</c:v>
                </c:pt>
                <c:pt idx="7443">
                  <c:v>8.8729999999999993</c:v>
                </c:pt>
                <c:pt idx="7444">
                  <c:v>8.8209999999999997</c:v>
                </c:pt>
                <c:pt idx="7445">
                  <c:v>8.9410000000000007</c:v>
                </c:pt>
                <c:pt idx="7446">
                  <c:v>8.8209999999999997</c:v>
                </c:pt>
                <c:pt idx="7447">
                  <c:v>8.8879999999999999</c:v>
                </c:pt>
                <c:pt idx="7448">
                  <c:v>8.8640000000000008</c:v>
                </c:pt>
                <c:pt idx="7449">
                  <c:v>9.0180000000000007</c:v>
                </c:pt>
                <c:pt idx="7450">
                  <c:v>9.0139999999999993</c:v>
                </c:pt>
                <c:pt idx="7451">
                  <c:v>9.0039999999999996</c:v>
                </c:pt>
                <c:pt idx="7452">
                  <c:v>8.8889999999999993</c:v>
                </c:pt>
                <c:pt idx="7453">
                  <c:v>8.718</c:v>
                </c:pt>
                <c:pt idx="7454">
                  <c:v>8.69</c:v>
                </c:pt>
                <c:pt idx="7455">
                  <c:v>8.8979999999999997</c:v>
                </c:pt>
                <c:pt idx="7456">
                  <c:v>8.9320000000000004</c:v>
                </c:pt>
                <c:pt idx="7457">
                  <c:v>8.9320000000000004</c:v>
                </c:pt>
                <c:pt idx="7458">
                  <c:v>8.9130000000000003</c:v>
                </c:pt>
                <c:pt idx="7459">
                  <c:v>9.0239999999999991</c:v>
                </c:pt>
                <c:pt idx="7460">
                  <c:v>8.9610000000000003</c:v>
                </c:pt>
                <c:pt idx="7461">
                  <c:v>8.952</c:v>
                </c:pt>
                <c:pt idx="7462">
                  <c:v>9.0679999999999996</c:v>
                </c:pt>
                <c:pt idx="7463">
                  <c:v>8.9710000000000001</c:v>
                </c:pt>
                <c:pt idx="7464">
                  <c:v>9.1509999999999998</c:v>
                </c:pt>
                <c:pt idx="7465">
                  <c:v>9.2289999999999992</c:v>
                </c:pt>
                <c:pt idx="7466">
                  <c:v>9.2189999999999994</c:v>
                </c:pt>
                <c:pt idx="7467">
                  <c:v>9.17</c:v>
                </c:pt>
                <c:pt idx="7468">
                  <c:v>9.2100000000000009</c:v>
                </c:pt>
                <c:pt idx="7469">
                  <c:v>9.2240000000000002</c:v>
                </c:pt>
                <c:pt idx="7470">
                  <c:v>9.2189999999999994</c:v>
                </c:pt>
                <c:pt idx="7471">
                  <c:v>9.1660000000000004</c:v>
                </c:pt>
                <c:pt idx="7472">
                  <c:v>9.1850000000000005</c:v>
                </c:pt>
                <c:pt idx="7473">
                  <c:v>9.1170000000000009</c:v>
                </c:pt>
                <c:pt idx="7474">
                  <c:v>9.0060000000000002</c:v>
                </c:pt>
                <c:pt idx="7475">
                  <c:v>8.9870000000000001</c:v>
                </c:pt>
                <c:pt idx="7476">
                  <c:v>9.0449999999999999</c:v>
                </c:pt>
                <c:pt idx="7477">
                  <c:v>9.0670000000000002</c:v>
                </c:pt>
                <c:pt idx="7478">
                  <c:v>9.0619999999999994</c:v>
                </c:pt>
                <c:pt idx="7479">
                  <c:v>9.016</c:v>
                </c:pt>
                <c:pt idx="7480">
                  <c:v>9.0009999999999994</c:v>
                </c:pt>
                <c:pt idx="7481">
                  <c:v>8.9139999999999997</c:v>
                </c:pt>
                <c:pt idx="7482">
                  <c:v>8.9190000000000005</c:v>
                </c:pt>
                <c:pt idx="7483">
                  <c:v>8.8789999999999996</c:v>
                </c:pt>
                <c:pt idx="7484">
                  <c:v>8.9039999999999999</c:v>
                </c:pt>
                <c:pt idx="7485">
                  <c:v>8.8889999999999993</c:v>
                </c:pt>
                <c:pt idx="7486">
                  <c:v>8.8680000000000003</c:v>
                </c:pt>
                <c:pt idx="7487">
                  <c:v>8.7989999999999995</c:v>
                </c:pt>
                <c:pt idx="7488">
                  <c:v>8.7789999999999999</c:v>
                </c:pt>
                <c:pt idx="7489">
                  <c:v>8.7690000000000001</c:v>
                </c:pt>
                <c:pt idx="7490">
                  <c:v>8.7690000000000001</c:v>
                </c:pt>
                <c:pt idx="7491">
                  <c:v>8.8030000000000008</c:v>
                </c:pt>
                <c:pt idx="7492">
                  <c:v>8.798</c:v>
                </c:pt>
                <c:pt idx="7493">
                  <c:v>8.8379999999999992</c:v>
                </c:pt>
                <c:pt idx="7494">
                  <c:v>8.8179999999999996</c:v>
                </c:pt>
                <c:pt idx="7495">
                  <c:v>8.7379999999999995</c:v>
                </c:pt>
                <c:pt idx="7496">
                  <c:v>8.6739999999999995</c:v>
                </c:pt>
                <c:pt idx="7497">
                  <c:v>8.5380000000000003</c:v>
                </c:pt>
                <c:pt idx="7498">
                  <c:v>8.5570000000000004</c:v>
                </c:pt>
                <c:pt idx="7499">
                  <c:v>8.5809999999999995</c:v>
                </c:pt>
                <c:pt idx="7500">
                  <c:v>8.484</c:v>
                </c:pt>
                <c:pt idx="7501">
                  <c:v>8.5860000000000003</c:v>
                </c:pt>
                <c:pt idx="7502">
                  <c:v>8.5709999999999997</c:v>
                </c:pt>
                <c:pt idx="7503">
                  <c:v>8.6440000000000001</c:v>
                </c:pt>
                <c:pt idx="7504">
                  <c:v>8.6590000000000007</c:v>
                </c:pt>
                <c:pt idx="7505">
                  <c:v>8.5419999999999998</c:v>
                </c:pt>
                <c:pt idx="7506">
                  <c:v>8.5470000000000006</c:v>
                </c:pt>
                <c:pt idx="7507">
                  <c:v>8.532</c:v>
                </c:pt>
                <c:pt idx="7508">
                  <c:v>8.61</c:v>
                </c:pt>
                <c:pt idx="7509">
                  <c:v>8.4410000000000007</c:v>
                </c:pt>
                <c:pt idx="7510">
                  <c:v>8.5079999999999991</c:v>
                </c:pt>
                <c:pt idx="7511">
                  <c:v>8.4890000000000008</c:v>
                </c:pt>
                <c:pt idx="7512">
                  <c:v>8.4499999999999993</c:v>
                </c:pt>
                <c:pt idx="7513">
                  <c:v>8.4499999999999993</c:v>
                </c:pt>
                <c:pt idx="7514">
                  <c:v>8.4120000000000008</c:v>
                </c:pt>
                <c:pt idx="7515">
                  <c:v>8.2929999999999993</c:v>
                </c:pt>
                <c:pt idx="7516">
                  <c:v>8.3789999999999996</c:v>
                </c:pt>
                <c:pt idx="7517">
                  <c:v>8.2840000000000007</c:v>
                </c:pt>
                <c:pt idx="7518">
                  <c:v>8.2929999999999993</c:v>
                </c:pt>
                <c:pt idx="7519">
                  <c:v>8.2840000000000007</c:v>
                </c:pt>
                <c:pt idx="7520">
                  <c:v>8.3450000000000006</c:v>
                </c:pt>
                <c:pt idx="7521">
                  <c:v>8.3030000000000008</c:v>
                </c:pt>
                <c:pt idx="7522">
                  <c:v>8.3170000000000002</c:v>
                </c:pt>
                <c:pt idx="7523">
                  <c:v>8.3170000000000002</c:v>
                </c:pt>
                <c:pt idx="7524">
                  <c:v>8.2750000000000004</c:v>
                </c:pt>
                <c:pt idx="7525">
                  <c:v>8.1120000000000001</c:v>
                </c:pt>
                <c:pt idx="7526">
                  <c:v>8.1120000000000001</c:v>
                </c:pt>
                <c:pt idx="7527">
                  <c:v>8.1530000000000005</c:v>
                </c:pt>
                <c:pt idx="7528">
                  <c:v>8.1489999999999991</c:v>
                </c:pt>
                <c:pt idx="7529">
                  <c:v>8.1679999999999993</c:v>
                </c:pt>
                <c:pt idx="7530">
                  <c:v>8.2379999999999995</c:v>
                </c:pt>
                <c:pt idx="7531">
                  <c:v>8.1959999999999997</c:v>
                </c:pt>
                <c:pt idx="7532">
                  <c:v>8.1679999999999993</c:v>
                </c:pt>
                <c:pt idx="7533">
                  <c:v>8.2240000000000002</c:v>
                </c:pt>
                <c:pt idx="7534">
                  <c:v>8.2569999999999997</c:v>
                </c:pt>
                <c:pt idx="7535">
                  <c:v>8.2609999999999992</c:v>
                </c:pt>
                <c:pt idx="7536">
                  <c:v>8.2989999999999995</c:v>
                </c:pt>
                <c:pt idx="7537">
                  <c:v>8.2940000000000005</c:v>
                </c:pt>
                <c:pt idx="7538">
                  <c:v>8.2469999999999999</c:v>
                </c:pt>
                <c:pt idx="7539">
                  <c:v>8.1539999999999999</c:v>
                </c:pt>
                <c:pt idx="7540">
                  <c:v>8.0939999999999994</c:v>
                </c:pt>
                <c:pt idx="7541">
                  <c:v>8.1449999999999996</c:v>
                </c:pt>
                <c:pt idx="7542">
                  <c:v>8.173</c:v>
                </c:pt>
                <c:pt idx="7543">
                  <c:v>8.1029999999999998</c:v>
                </c:pt>
                <c:pt idx="7544">
                  <c:v>8.2710000000000008</c:v>
                </c:pt>
                <c:pt idx="7545">
                  <c:v>8.2189999999999994</c:v>
                </c:pt>
                <c:pt idx="7546">
                  <c:v>8.173</c:v>
                </c:pt>
                <c:pt idx="7547">
                  <c:v>8.2739999999999991</c:v>
                </c:pt>
                <c:pt idx="7548">
                  <c:v>8.2560000000000002</c:v>
                </c:pt>
                <c:pt idx="7549">
                  <c:v>8.3109999999999999</c:v>
                </c:pt>
                <c:pt idx="7550">
                  <c:v>8.3390000000000004</c:v>
                </c:pt>
                <c:pt idx="7551">
                  <c:v>8.5340000000000007</c:v>
                </c:pt>
                <c:pt idx="7552">
                  <c:v>8.4499999999999993</c:v>
                </c:pt>
                <c:pt idx="7553">
                  <c:v>8.4640000000000004</c:v>
                </c:pt>
                <c:pt idx="7554">
                  <c:v>8.5210000000000008</c:v>
                </c:pt>
                <c:pt idx="7555">
                  <c:v>8.5909999999999993</c:v>
                </c:pt>
                <c:pt idx="7556">
                  <c:v>8.625</c:v>
                </c:pt>
                <c:pt idx="7557">
                  <c:v>8.5869999999999997</c:v>
                </c:pt>
                <c:pt idx="7558">
                  <c:v>8.83</c:v>
                </c:pt>
                <c:pt idx="7559">
                  <c:v>8.8539999999999992</c:v>
                </c:pt>
                <c:pt idx="7560">
                  <c:v>8.9260000000000002</c:v>
                </c:pt>
                <c:pt idx="7561">
                  <c:v>8.9220000000000006</c:v>
                </c:pt>
                <c:pt idx="7562">
                  <c:v>8.9220000000000006</c:v>
                </c:pt>
                <c:pt idx="7563">
                  <c:v>8.8010000000000002</c:v>
                </c:pt>
                <c:pt idx="7564">
                  <c:v>8.859</c:v>
                </c:pt>
                <c:pt idx="7565">
                  <c:v>8.7249999999999996</c:v>
                </c:pt>
                <c:pt idx="7566">
                  <c:v>8.7919999999999998</c:v>
                </c:pt>
                <c:pt idx="7567">
                  <c:v>8.859</c:v>
                </c:pt>
                <c:pt idx="7568">
                  <c:v>8.7539999999999996</c:v>
                </c:pt>
                <c:pt idx="7569">
                  <c:v>8.7970000000000006</c:v>
                </c:pt>
                <c:pt idx="7570">
                  <c:v>8.9079999999999995</c:v>
                </c:pt>
                <c:pt idx="7571">
                  <c:v>8.8260000000000005</c:v>
                </c:pt>
                <c:pt idx="7572">
                  <c:v>8.8119999999999994</c:v>
                </c:pt>
                <c:pt idx="7573">
                  <c:v>8.9369999999999994</c:v>
                </c:pt>
                <c:pt idx="7574">
                  <c:v>8.8930000000000007</c:v>
                </c:pt>
                <c:pt idx="7575">
                  <c:v>8.8450000000000006</c:v>
                </c:pt>
                <c:pt idx="7576">
                  <c:v>9.0289999999999999</c:v>
                </c:pt>
                <c:pt idx="7577">
                  <c:v>9.0050000000000008</c:v>
                </c:pt>
                <c:pt idx="7578">
                  <c:v>9.0489999999999995</c:v>
                </c:pt>
                <c:pt idx="7579">
                  <c:v>9.2010000000000005</c:v>
                </c:pt>
                <c:pt idx="7580">
                  <c:v>9.2850000000000001</c:v>
                </c:pt>
                <c:pt idx="7581">
                  <c:v>9.2210000000000001</c:v>
                </c:pt>
                <c:pt idx="7582">
                  <c:v>9.0489999999999995</c:v>
                </c:pt>
                <c:pt idx="7583">
                  <c:v>9.0630000000000006</c:v>
                </c:pt>
                <c:pt idx="7584">
                  <c:v>9.0589999999999993</c:v>
                </c:pt>
                <c:pt idx="7585">
                  <c:v>8.9619999999999997</c:v>
                </c:pt>
                <c:pt idx="7586">
                  <c:v>8.8940000000000001</c:v>
                </c:pt>
                <c:pt idx="7587">
                  <c:v>8.9860000000000007</c:v>
                </c:pt>
                <c:pt idx="7588">
                  <c:v>8.9960000000000004</c:v>
                </c:pt>
                <c:pt idx="7589">
                  <c:v>8.9719999999999995</c:v>
                </c:pt>
                <c:pt idx="7590">
                  <c:v>9.0779999999999994</c:v>
                </c:pt>
                <c:pt idx="7591">
                  <c:v>8.9719999999999995</c:v>
                </c:pt>
                <c:pt idx="7592">
                  <c:v>8.9190000000000005</c:v>
                </c:pt>
                <c:pt idx="7593">
                  <c:v>8.8089999999999993</c:v>
                </c:pt>
                <c:pt idx="7594">
                  <c:v>8.7569999999999997</c:v>
                </c:pt>
                <c:pt idx="7595">
                  <c:v>8.8239999999999998</c:v>
                </c:pt>
                <c:pt idx="7596">
                  <c:v>8.8480000000000008</c:v>
                </c:pt>
                <c:pt idx="7597">
                  <c:v>8.8480000000000008</c:v>
                </c:pt>
                <c:pt idx="7598">
                  <c:v>8.8140000000000001</c:v>
                </c:pt>
                <c:pt idx="7599">
                  <c:v>8.8569999999999993</c:v>
                </c:pt>
                <c:pt idx="7600">
                  <c:v>8.7810000000000006</c:v>
                </c:pt>
                <c:pt idx="7601">
                  <c:v>8.7859999999999996</c:v>
                </c:pt>
                <c:pt idx="7602">
                  <c:v>8.7479999999999993</c:v>
                </c:pt>
                <c:pt idx="7603">
                  <c:v>8.7620000000000005</c:v>
                </c:pt>
                <c:pt idx="7604">
                  <c:v>8.7289999999999992</c:v>
                </c:pt>
                <c:pt idx="7605">
                  <c:v>8.8800000000000008</c:v>
                </c:pt>
                <c:pt idx="7606">
                  <c:v>8.9190000000000005</c:v>
                </c:pt>
                <c:pt idx="7607">
                  <c:v>8.9879999999999995</c:v>
                </c:pt>
                <c:pt idx="7608">
                  <c:v>8.875</c:v>
                </c:pt>
                <c:pt idx="7609">
                  <c:v>8.8019999999999996</c:v>
                </c:pt>
                <c:pt idx="7610">
                  <c:v>8.9830000000000005</c:v>
                </c:pt>
                <c:pt idx="7611">
                  <c:v>8.9239999999999995</c:v>
                </c:pt>
                <c:pt idx="7612">
                  <c:v>8.7240000000000002</c:v>
                </c:pt>
                <c:pt idx="7613">
                  <c:v>8.968</c:v>
                </c:pt>
                <c:pt idx="7614">
                  <c:v>8.9239999999999995</c:v>
                </c:pt>
                <c:pt idx="7615">
                  <c:v>9.3130000000000006</c:v>
                </c:pt>
                <c:pt idx="7616">
                  <c:v>9.3989999999999991</c:v>
                </c:pt>
                <c:pt idx="7617">
                  <c:v>9.6470000000000002</c:v>
                </c:pt>
                <c:pt idx="7618">
                  <c:v>10.131</c:v>
                </c:pt>
                <c:pt idx="7619">
                  <c:v>10.234</c:v>
                </c:pt>
                <c:pt idx="7620">
                  <c:v>10.195</c:v>
                </c:pt>
                <c:pt idx="7621">
                  <c:v>9.8670000000000009</c:v>
                </c:pt>
                <c:pt idx="7622">
                  <c:v>9.8879999999999999</c:v>
                </c:pt>
                <c:pt idx="7623">
                  <c:v>9.8230000000000004</c:v>
                </c:pt>
                <c:pt idx="7624">
                  <c:v>9.734</c:v>
                </c:pt>
                <c:pt idx="7625">
                  <c:v>9.6709999999999994</c:v>
                </c:pt>
                <c:pt idx="7626">
                  <c:v>9.6920000000000002</c:v>
                </c:pt>
                <c:pt idx="7627">
                  <c:v>9.577</c:v>
                </c:pt>
                <c:pt idx="7628">
                  <c:v>9.6489999999999991</c:v>
                </c:pt>
                <c:pt idx="7629">
                  <c:v>9.5869999999999997</c:v>
                </c:pt>
                <c:pt idx="7630">
                  <c:v>9.6590000000000007</c:v>
                </c:pt>
                <c:pt idx="7631">
                  <c:v>9.4939999999999998</c:v>
                </c:pt>
                <c:pt idx="7632">
                  <c:v>9.5139999999999993</c:v>
                </c:pt>
                <c:pt idx="7633">
                  <c:v>9.5239999999999991</c:v>
                </c:pt>
                <c:pt idx="7634">
                  <c:v>9.3810000000000002</c:v>
                </c:pt>
                <c:pt idx="7635">
                  <c:v>9.3610000000000007</c:v>
                </c:pt>
                <c:pt idx="7636">
                  <c:v>9.4420000000000002</c:v>
                </c:pt>
                <c:pt idx="7637">
                  <c:v>9.3810000000000002</c:v>
                </c:pt>
                <c:pt idx="7638">
                  <c:v>9.36</c:v>
                </c:pt>
                <c:pt idx="7639">
                  <c:v>9.4930000000000003</c:v>
                </c:pt>
                <c:pt idx="7640">
                  <c:v>9.4870000000000001</c:v>
                </c:pt>
                <c:pt idx="7641">
                  <c:v>9.3249999999999993</c:v>
                </c:pt>
                <c:pt idx="7642">
                  <c:v>9.33</c:v>
                </c:pt>
                <c:pt idx="7643">
                  <c:v>9.3800000000000008</c:v>
                </c:pt>
                <c:pt idx="7644">
                  <c:v>9.4459999999999997</c:v>
                </c:pt>
                <c:pt idx="7645">
                  <c:v>9.4819999999999993</c:v>
                </c:pt>
                <c:pt idx="7646">
                  <c:v>9.2889999999999997</c:v>
                </c:pt>
                <c:pt idx="7647">
                  <c:v>9.2490000000000006</c:v>
                </c:pt>
                <c:pt idx="7648">
                  <c:v>9.2439999999999998</c:v>
                </c:pt>
                <c:pt idx="7649">
                  <c:v>9.0850000000000009</c:v>
                </c:pt>
                <c:pt idx="7650">
                  <c:v>8.9670000000000005</c:v>
                </c:pt>
                <c:pt idx="7651">
                  <c:v>8.9960000000000004</c:v>
                </c:pt>
                <c:pt idx="7652">
                  <c:v>8.9570000000000007</c:v>
                </c:pt>
                <c:pt idx="7653">
                  <c:v>8.7690000000000001</c:v>
                </c:pt>
                <c:pt idx="7654">
                  <c:v>8.7210000000000001</c:v>
                </c:pt>
                <c:pt idx="7655">
                  <c:v>8.7739999999999991</c:v>
                </c:pt>
                <c:pt idx="7656">
                  <c:v>8.7639999999999993</c:v>
                </c:pt>
                <c:pt idx="7657">
                  <c:v>8.7349999999999994</c:v>
                </c:pt>
                <c:pt idx="7658">
                  <c:v>8.798</c:v>
                </c:pt>
                <c:pt idx="7659">
                  <c:v>8.7159999999999993</c:v>
                </c:pt>
                <c:pt idx="7660">
                  <c:v>8.5839999999999996</c:v>
                </c:pt>
                <c:pt idx="7661">
                  <c:v>8.5510000000000002</c:v>
                </c:pt>
                <c:pt idx="7662">
                  <c:v>8.5790000000000006</c:v>
                </c:pt>
                <c:pt idx="7663">
                  <c:v>8.7119999999999997</c:v>
                </c:pt>
                <c:pt idx="7664">
                  <c:v>8.7200000000000006</c:v>
                </c:pt>
                <c:pt idx="7665">
                  <c:v>8.7149999999999999</c:v>
                </c:pt>
                <c:pt idx="7666">
                  <c:v>8.6709999999999994</c:v>
                </c:pt>
                <c:pt idx="7667">
                  <c:v>8.6999999999999993</c:v>
                </c:pt>
                <c:pt idx="7668">
                  <c:v>8.6999999999999993</c:v>
                </c:pt>
                <c:pt idx="7669">
                  <c:v>8.7780000000000005</c:v>
                </c:pt>
                <c:pt idx="7670">
                  <c:v>8.7829999999999995</c:v>
                </c:pt>
                <c:pt idx="7671">
                  <c:v>8.6519999999999992</c:v>
                </c:pt>
                <c:pt idx="7672">
                  <c:v>8.5939999999999994</c:v>
                </c:pt>
                <c:pt idx="7673">
                  <c:v>8.5510000000000002</c:v>
                </c:pt>
                <c:pt idx="7674">
                  <c:v>8.6129999999999995</c:v>
                </c:pt>
                <c:pt idx="7675">
                  <c:v>8.56</c:v>
                </c:pt>
                <c:pt idx="7676">
                  <c:v>8.5749999999999993</c:v>
                </c:pt>
                <c:pt idx="7677">
                  <c:v>8.5169999999999995</c:v>
                </c:pt>
                <c:pt idx="7678">
                  <c:v>8.5410000000000004</c:v>
                </c:pt>
                <c:pt idx="7679">
                  <c:v>8.4890000000000008</c:v>
                </c:pt>
                <c:pt idx="7680">
                  <c:v>8.4079999999999995</c:v>
                </c:pt>
                <c:pt idx="7681">
                  <c:v>8.3569999999999993</c:v>
                </c:pt>
                <c:pt idx="7682">
                  <c:v>8.3989999999999991</c:v>
                </c:pt>
                <c:pt idx="7683">
                  <c:v>8.4269999999999996</c:v>
                </c:pt>
                <c:pt idx="7684">
                  <c:v>8.3190000000000008</c:v>
                </c:pt>
                <c:pt idx="7685">
                  <c:v>8.3659999999999997</c:v>
                </c:pt>
                <c:pt idx="7686">
                  <c:v>8.3149999999999995</c:v>
                </c:pt>
                <c:pt idx="7687">
                  <c:v>8.3670000000000009</c:v>
                </c:pt>
                <c:pt idx="7688">
                  <c:v>8.3059999999999992</c:v>
                </c:pt>
                <c:pt idx="7689">
                  <c:v>8.2449999999999992</c:v>
                </c:pt>
                <c:pt idx="7690">
                  <c:v>8.3010000000000002</c:v>
                </c:pt>
                <c:pt idx="7691">
                  <c:v>8.2919999999999998</c:v>
                </c:pt>
                <c:pt idx="7692">
                  <c:v>8.3480000000000008</c:v>
                </c:pt>
                <c:pt idx="7693">
                  <c:v>8.3670000000000009</c:v>
                </c:pt>
                <c:pt idx="7694">
                  <c:v>8.3249999999999993</c:v>
                </c:pt>
                <c:pt idx="7695">
                  <c:v>8.3339999999999996</c:v>
                </c:pt>
                <c:pt idx="7696">
                  <c:v>8.2789999999999999</c:v>
                </c:pt>
                <c:pt idx="7697">
                  <c:v>8.2970000000000006</c:v>
                </c:pt>
                <c:pt idx="7698">
                  <c:v>8.2420000000000009</c:v>
                </c:pt>
                <c:pt idx="7699">
                  <c:v>8.2189999999999994</c:v>
                </c:pt>
                <c:pt idx="7700">
                  <c:v>8.2929999999999993</c:v>
                </c:pt>
                <c:pt idx="7701">
                  <c:v>8.3070000000000004</c:v>
                </c:pt>
                <c:pt idx="7702">
                  <c:v>8.2010000000000005</c:v>
                </c:pt>
                <c:pt idx="7703">
                  <c:v>8.2609999999999992</c:v>
                </c:pt>
                <c:pt idx="7704">
                  <c:v>8.2560000000000002</c:v>
                </c:pt>
                <c:pt idx="7705">
                  <c:v>8.3030000000000008</c:v>
                </c:pt>
                <c:pt idx="7706">
                  <c:v>8.5</c:v>
                </c:pt>
                <c:pt idx="7707">
                  <c:v>8.5519999999999996</c:v>
                </c:pt>
                <c:pt idx="7708">
                  <c:v>8.5519999999999996</c:v>
                </c:pt>
                <c:pt idx="7709">
                  <c:v>8.5190000000000001</c:v>
                </c:pt>
                <c:pt idx="7710">
                  <c:v>8.4809999999999999</c:v>
                </c:pt>
                <c:pt idx="7711">
                  <c:v>8.5329999999999995</c:v>
                </c:pt>
                <c:pt idx="7712">
                  <c:v>8.5850000000000009</c:v>
                </c:pt>
                <c:pt idx="7713">
                  <c:v>8.7769999999999992</c:v>
                </c:pt>
                <c:pt idx="7714">
                  <c:v>8.4250000000000007</c:v>
                </c:pt>
                <c:pt idx="7715">
                  <c:v>8.4629999999999992</c:v>
                </c:pt>
                <c:pt idx="7716">
                  <c:v>8.5380000000000003</c:v>
                </c:pt>
                <c:pt idx="7717">
                  <c:v>8.5530000000000008</c:v>
                </c:pt>
                <c:pt idx="7718">
                  <c:v>8.4819999999999993</c:v>
                </c:pt>
                <c:pt idx="7719">
                  <c:v>8.7479999999999993</c:v>
                </c:pt>
                <c:pt idx="7720">
                  <c:v>8.8640000000000008</c:v>
                </c:pt>
                <c:pt idx="7721">
                  <c:v>8.9030000000000005</c:v>
                </c:pt>
                <c:pt idx="7722">
                  <c:v>8.9030000000000005</c:v>
                </c:pt>
                <c:pt idx="7723">
                  <c:v>8.7479999999999993</c:v>
                </c:pt>
                <c:pt idx="7724">
                  <c:v>8.7490000000000006</c:v>
                </c:pt>
                <c:pt idx="7725">
                  <c:v>8.5679999999999996</c:v>
                </c:pt>
                <c:pt idx="7726">
                  <c:v>8.5109999999999992</c:v>
                </c:pt>
                <c:pt idx="7727">
                  <c:v>8.516</c:v>
                </c:pt>
                <c:pt idx="7728">
                  <c:v>8.5960000000000001</c:v>
                </c:pt>
                <c:pt idx="7729">
                  <c:v>8.4130000000000003</c:v>
                </c:pt>
                <c:pt idx="7730">
                  <c:v>8.4930000000000003</c:v>
                </c:pt>
                <c:pt idx="7731">
                  <c:v>8.516</c:v>
                </c:pt>
                <c:pt idx="7732">
                  <c:v>8.4009999999999998</c:v>
                </c:pt>
                <c:pt idx="7733">
                  <c:v>8.4670000000000005</c:v>
                </c:pt>
                <c:pt idx="7734">
                  <c:v>8.3490000000000002</c:v>
                </c:pt>
                <c:pt idx="7735">
                  <c:v>8.1790000000000003</c:v>
                </c:pt>
                <c:pt idx="7736">
                  <c:v>8.4710000000000001</c:v>
                </c:pt>
                <c:pt idx="7737">
                  <c:v>8.218</c:v>
                </c:pt>
                <c:pt idx="7738">
                  <c:v>8.3889999999999993</c:v>
                </c:pt>
                <c:pt idx="7739">
                  <c:v>8.4489999999999998</c:v>
                </c:pt>
                <c:pt idx="7740">
                  <c:v>8.2970000000000006</c:v>
                </c:pt>
                <c:pt idx="7741">
                  <c:v>8.2859999999999996</c:v>
                </c:pt>
                <c:pt idx="7742">
                  <c:v>8.0969999999999995</c:v>
                </c:pt>
                <c:pt idx="7743">
                  <c:v>8.1859999999999999</c:v>
                </c:pt>
                <c:pt idx="7744">
                  <c:v>7.9790000000000001</c:v>
                </c:pt>
                <c:pt idx="7745">
                  <c:v>8.0470000000000006</c:v>
                </c:pt>
                <c:pt idx="7746">
                  <c:v>8.1850000000000005</c:v>
                </c:pt>
                <c:pt idx="7747">
                  <c:v>8.1940000000000008</c:v>
                </c:pt>
                <c:pt idx="7748">
                  <c:v>7.9580000000000002</c:v>
                </c:pt>
                <c:pt idx="7749">
                  <c:v>7.7839999999999998</c:v>
                </c:pt>
                <c:pt idx="7750">
                  <c:v>7.5940000000000003</c:v>
                </c:pt>
                <c:pt idx="7751">
                  <c:v>7.6319999999999997</c:v>
                </c:pt>
                <c:pt idx="7752">
                  <c:v>7.5229999999999997</c:v>
                </c:pt>
                <c:pt idx="7753">
                  <c:v>7.5419999999999998</c:v>
                </c:pt>
                <c:pt idx="7754">
                  <c:v>7.64</c:v>
                </c:pt>
                <c:pt idx="7755">
                  <c:v>7.5279999999999996</c:v>
                </c:pt>
                <c:pt idx="7756">
                  <c:v>7.5369999999999999</c:v>
                </c:pt>
                <c:pt idx="7757">
                  <c:v>7.5270000000000001</c:v>
                </c:pt>
                <c:pt idx="7758">
                  <c:v>7.3330000000000002</c:v>
                </c:pt>
                <c:pt idx="7759">
                  <c:v>7.2140000000000004</c:v>
                </c:pt>
                <c:pt idx="7760">
                  <c:v>7.2320000000000002</c:v>
                </c:pt>
                <c:pt idx="7761">
                  <c:v>7.2140000000000004</c:v>
                </c:pt>
                <c:pt idx="7762">
                  <c:v>7.2270000000000003</c:v>
                </c:pt>
                <c:pt idx="7763">
                  <c:v>7.2050000000000001</c:v>
                </c:pt>
                <c:pt idx="7764">
                  <c:v>7.1950000000000003</c:v>
                </c:pt>
                <c:pt idx="7765">
                  <c:v>7.1859999999999999</c:v>
                </c:pt>
                <c:pt idx="7766">
                  <c:v>7.173</c:v>
                </c:pt>
                <c:pt idx="7767">
                  <c:v>7.2</c:v>
                </c:pt>
                <c:pt idx="7768">
                  <c:v>7.1680000000000001</c:v>
                </c:pt>
                <c:pt idx="7769">
                  <c:v>7.2</c:v>
                </c:pt>
                <c:pt idx="7770">
                  <c:v>7.2039999999999997</c:v>
                </c:pt>
                <c:pt idx="7771">
                  <c:v>7.2089999999999996</c:v>
                </c:pt>
                <c:pt idx="7772">
                  <c:v>7.2039999999999997</c:v>
                </c:pt>
                <c:pt idx="7773">
                  <c:v>7.2089999999999996</c:v>
                </c:pt>
                <c:pt idx="7774">
                  <c:v>7.1369999999999996</c:v>
                </c:pt>
                <c:pt idx="7775">
                  <c:v>7.1139999999999999</c:v>
                </c:pt>
                <c:pt idx="7776">
                  <c:v>7.1859999999999999</c:v>
                </c:pt>
                <c:pt idx="7777">
                  <c:v>7.15</c:v>
                </c:pt>
                <c:pt idx="7778">
                  <c:v>7.1589999999999998</c:v>
                </c:pt>
                <c:pt idx="7779">
                  <c:v>7.1859999999999999</c:v>
                </c:pt>
                <c:pt idx="7780">
                  <c:v>7.218</c:v>
                </c:pt>
                <c:pt idx="7781">
                  <c:v>7.1909999999999998</c:v>
                </c:pt>
                <c:pt idx="7782">
                  <c:v>7.2039999999999997</c:v>
                </c:pt>
                <c:pt idx="7783">
                  <c:v>7.2409999999999997</c:v>
                </c:pt>
                <c:pt idx="7784">
                  <c:v>7.2039999999999997</c:v>
                </c:pt>
                <c:pt idx="7785">
                  <c:v>7.2590000000000003</c:v>
                </c:pt>
                <c:pt idx="7786">
                  <c:v>7.2770000000000001</c:v>
                </c:pt>
                <c:pt idx="7787">
                  <c:v>7.2679999999999998</c:v>
                </c:pt>
                <c:pt idx="7788">
                  <c:v>7.2320000000000002</c:v>
                </c:pt>
                <c:pt idx="7789">
                  <c:v>7.3129999999999997</c:v>
                </c:pt>
                <c:pt idx="7790">
                  <c:v>7.3040000000000003</c:v>
                </c:pt>
                <c:pt idx="7791">
                  <c:v>7.2229999999999999</c:v>
                </c:pt>
                <c:pt idx="7792">
                  <c:v>7.1689999999999996</c:v>
                </c:pt>
                <c:pt idx="7793">
                  <c:v>7.133</c:v>
                </c:pt>
                <c:pt idx="7794">
                  <c:v>7.2229999999999999</c:v>
                </c:pt>
                <c:pt idx="7795">
                  <c:v>7.218</c:v>
                </c:pt>
                <c:pt idx="7796">
                  <c:v>7.2</c:v>
                </c:pt>
                <c:pt idx="7797">
                  <c:v>7.1779999999999999</c:v>
                </c:pt>
                <c:pt idx="7798">
                  <c:v>7.1150000000000002</c:v>
                </c:pt>
                <c:pt idx="7799">
                  <c:v>7.1150000000000002</c:v>
                </c:pt>
                <c:pt idx="7800">
                  <c:v>7.133</c:v>
                </c:pt>
                <c:pt idx="7801">
                  <c:v>7.133</c:v>
                </c:pt>
                <c:pt idx="7802">
                  <c:v>7.093</c:v>
                </c:pt>
                <c:pt idx="7803">
                  <c:v>7.0049999999999999</c:v>
                </c:pt>
                <c:pt idx="7804">
                  <c:v>6.9829999999999997</c:v>
                </c:pt>
                <c:pt idx="7805">
                  <c:v>7.0010000000000003</c:v>
                </c:pt>
                <c:pt idx="7806">
                  <c:v>7.0140000000000002</c:v>
                </c:pt>
                <c:pt idx="7807">
                  <c:v>7.0540000000000003</c:v>
                </c:pt>
                <c:pt idx="7808">
                  <c:v>7.0890000000000004</c:v>
                </c:pt>
                <c:pt idx="7809">
                  <c:v>7.08</c:v>
                </c:pt>
                <c:pt idx="7810">
                  <c:v>7.0540000000000003</c:v>
                </c:pt>
                <c:pt idx="7811">
                  <c:v>6.992</c:v>
                </c:pt>
                <c:pt idx="7812">
                  <c:v>7.0540000000000003</c:v>
                </c:pt>
                <c:pt idx="7813">
                  <c:v>7.0010000000000003</c:v>
                </c:pt>
                <c:pt idx="7814">
                  <c:v>7.0629999999999997</c:v>
                </c:pt>
                <c:pt idx="7815">
                  <c:v>7.0540000000000003</c:v>
                </c:pt>
                <c:pt idx="7816">
                  <c:v>7.1340000000000003</c:v>
                </c:pt>
                <c:pt idx="7817">
                  <c:v>7.2229999999999999</c:v>
                </c:pt>
                <c:pt idx="7818">
                  <c:v>7.2009999999999996</c:v>
                </c:pt>
                <c:pt idx="7819">
                  <c:v>7.1790000000000003</c:v>
                </c:pt>
                <c:pt idx="7820">
                  <c:v>7.0640000000000001</c:v>
                </c:pt>
                <c:pt idx="7821">
                  <c:v>7.0679999999999996</c:v>
                </c:pt>
                <c:pt idx="7822">
                  <c:v>7.0679999999999996</c:v>
                </c:pt>
                <c:pt idx="7823">
                  <c:v>7.0730000000000004</c:v>
                </c:pt>
                <c:pt idx="7824">
                  <c:v>7.0819999999999999</c:v>
                </c:pt>
                <c:pt idx="7825">
                  <c:v>7.0910000000000002</c:v>
                </c:pt>
                <c:pt idx="7826">
                  <c:v>7.1</c:v>
                </c:pt>
                <c:pt idx="7827">
                  <c:v>7.1079999999999997</c:v>
                </c:pt>
                <c:pt idx="7828">
                  <c:v>7.1349999999999998</c:v>
                </c:pt>
                <c:pt idx="7829">
                  <c:v>7.1180000000000003</c:v>
                </c:pt>
                <c:pt idx="7830">
                  <c:v>7.0819999999999999</c:v>
                </c:pt>
                <c:pt idx="7831">
                  <c:v>7.0339999999999998</c:v>
                </c:pt>
                <c:pt idx="7832">
                  <c:v>7.056</c:v>
                </c:pt>
                <c:pt idx="7833">
                  <c:v>7.0430000000000001</c:v>
                </c:pt>
                <c:pt idx="7834">
                  <c:v>7.0919999999999996</c:v>
                </c:pt>
                <c:pt idx="7835">
                  <c:v>6.9690000000000003</c:v>
                </c:pt>
                <c:pt idx="7836">
                  <c:v>7.0570000000000004</c:v>
                </c:pt>
                <c:pt idx="7837">
                  <c:v>7.0739999999999998</c:v>
                </c:pt>
                <c:pt idx="7838">
                  <c:v>7.14</c:v>
                </c:pt>
                <c:pt idx="7839">
                  <c:v>7.1360000000000001</c:v>
                </c:pt>
                <c:pt idx="7840">
                  <c:v>7.1269999999999998</c:v>
                </c:pt>
                <c:pt idx="7841">
                  <c:v>7.1539999999999999</c:v>
                </c:pt>
                <c:pt idx="7842">
                  <c:v>7.0880000000000001</c:v>
                </c:pt>
                <c:pt idx="7843">
                  <c:v>7.15</c:v>
                </c:pt>
                <c:pt idx="7844">
                  <c:v>7.2069999999999999</c:v>
                </c:pt>
                <c:pt idx="7845">
                  <c:v>7.15</c:v>
                </c:pt>
                <c:pt idx="7846">
                  <c:v>7.2469999999999999</c:v>
                </c:pt>
                <c:pt idx="7847">
                  <c:v>7.2030000000000003</c:v>
                </c:pt>
                <c:pt idx="7848">
                  <c:v>7.2610000000000001</c:v>
                </c:pt>
                <c:pt idx="7849">
                  <c:v>7.3140000000000001</c:v>
                </c:pt>
                <c:pt idx="7850">
                  <c:v>7.3049999999999997</c:v>
                </c:pt>
                <c:pt idx="7851">
                  <c:v>7.3319999999999999</c:v>
                </c:pt>
                <c:pt idx="7852">
                  <c:v>7.44</c:v>
                </c:pt>
                <c:pt idx="7853">
                  <c:v>7.3230000000000004</c:v>
                </c:pt>
                <c:pt idx="7854">
                  <c:v>7.2430000000000003</c:v>
                </c:pt>
                <c:pt idx="7855">
                  <c:v>7.28</c:v>
                </c:pt>
                <c:pt idx="7856">
                  <c:v>7.2750000000000004</c:v>
                </c:pt>
                <c:pt idx="7857">
                  <c:v>7.3209999999999997</c:v>
                </c:pt>
                <c:pt idx="7858">
                  <c:v>7.2930000000000001</c:v>
                </c:pt>
                <c:pt idx="7859">
                  <c:v>7.3579999999999997</c:v>
                </c:pt>
                <c:pt idx="7860">
                  <c:v>7.4690000000000003</c:v>
                </c:pt>
                <c:pt idx="7861">
                  <c:v>7.3949999999999996</c:v>
                </c:pt>
                <c:pt idx="7862">
                  <c:v>7.4589999999999996</c:v>
                </c:pt>
                <c:pt idx="7863">
                  <c:v>7.4080000000000004</c:v>
                </c:pt>
                <c:pt idx="7864">
                  <c:v>7.4779999999999998</c:v>
                </c:pt>
                <c:pt idx="7865">
                  <c:v>7.5289999999999999</c:v>
                </c:pt>
                <c:pt idx="7866">
                  <c:v>7.6319999999999997</c:v>
                </c:pt>
                <c:pt idx="7867">
                  <c:v>7.5380000000000003</c:v>
                </c:pt>
                <c:pt idx="7868">
                  <c:v>7.5049999999999999</c:v>
                </c:pt>
                <c:pt idx="7869">
                  <c:v>7.45</c:v>
                </c:pt>
                <c:pt idx="7870">
                  <c:v>7.4870000000000001</c:v>
                </c:pt>
                <c:pt idx="7871">
                  <c:v>7.3479999999999999</c:v>
                </c:pt>
                <c:pt idx="7872">
                  <c:v>7.3019999999999996</c:v>
                </c:pt>
                <c:pt idx="7873">
                  <c:v>7.32</c:v>
                </c:pt>
                <c:pt idx="7874">
                  <c:v>7.2469999999999999</c:v>
                </c:pt>
                <c:pt idx="7875">
                  <c:v>7.2469999999999999</c:v>
                </c:pt>
                <c:pt idx="7876">
                  <c:v>7.2930000000000001</c:v>
                </c:pt>
                <c:pt idx="7877">
                  <c:v>7.44</c:v>
                </c:pt>
                <c:pt idx="7878">
                  <c:v>7.43</c:v>
                </c:pt>
                <c:pt idx="7879">
                  <c:v>7.4210000000000003</c:v>
                </c:pt>
                <c:pt idx="7880">
                  <c:v>7.5140000000000002</c:v>
                </c:pt>
                <c:pt idx="7881">
                  <c:v>7.4489999999999998</c:v>
                </c:pt>
                <c:pt idx="7882">
                  <c:v>7.4859999999999998</c:v>
                </c:pt>
                <c:pt idx="7883">
                  <c:v>7.4489999999999998</c:v>
                </c:pt>
                <c:pt idx="7884">
                  <c:v>7.5229999999999997</c:v>
                </c:pt>
                <c:pt idx="7885">
                  <c:v>7.5970000000000004</c:v>
                </c:pt>
                <c:pt idx="7886">
                  <c:v>7.6440000000000001</c:v>
                </c:pt>
                <c:pt idx="7887">
                  <c:v>7.5830000000000002</c:v>
                </c:pt>
                <c:pt idx="7888">
                  <c:v>7.4580000000000002</c:v>
                </c:pt>
                <c:pt idx="7889">
                  <c:v>7.476</c:v>
                </c:pt>
                <c:pt idx="7890">
                  <c:v>7.4939999999999998</c:v>
                </c:pt>
                <c:pt idx="7891">
                  <c:v>7.5410000000000004</c:v>
                </c:pt>
                <c:pt idx="7892">
                  <c:v>7.5590000000000002</c:v>
                </c:pt>
                <c:pt idx="7893">
                  <c:v>7.3559999999999999</c:v>
                </c:pt>
                <c:pt idx="7894">
                  <c:v>7.266</c:v>
                </c:pt>
                <c:pt idx="7895">
                  <c:v>7.4109999999999996</c:v>
                </c:pt>
                <c:pt idx="7896">
                  <c:v>7.3109999999999999</c:v>
                </c:pt>
                <c:pt idx="7897">
                  <c:v>7.149</c:v>
                </c:pt>
                <c:pt idx="7898">
                  <c:v>7.1130000000000004</c:v>
                </c:pt>
                <c:pt idx="7899">
                  <c:v>7.077</c:v>
                </c:pt>
                <c:pt idx="7900">
                  <c:v>6.9189999999999996</c:v>
                </c:pt>
                <c:pt idx="7901">
                  <c:v>7.024</c:v>
                </c:pt>
                <c:pt idx="7902">
                  <c:v>6.9539999999999997</c:v>
                </c:pt>
                <c:pt idx="7903">
                  <c:v>7.0069999999999997</c:v>
                </c:pt>
                <c:pt idx="7904">
                  <c:v>7.0780000000000003</c:v>
                </c:pt>
                <c:pt idx="7905">
                  <c:v>6.9539999999999997</c:v>
                </c:pt>
                <c:pt idx="7906">
                  <c:v>6.9279999999999999</c:v>
                </c:pt>
                <c:pt idx="7907">
                  <c:v>6.9720000000000004</c:v>
                </c:pt>
                <c:pt idx="7908">
                  <c:v>7.1050000000000004</c:v>
                </c:pt>
                <c:pt idx="7909">
                  <c:v>7.1319999999999997</c:v>
                </c:pt>
                <c:pt idx="7910">
                  <c:v>7.1319999999999997</c:v>
                </c:pt>
                <c:pt idx="7911">
                  <c:v>7.141</c:v>
                </c:pt>
                <c:pt idx="7912">
                  <c:v>7.2210000000000001</c:v>
                </c:pt>
                <c:pt idx="7913">
                  <c:v>7.2439999999999998</c:v>
                </c:pt>
                <c:pt idx="7914">
                  <c:v>7.2839999999999998</c:v>
                </c:pt>
                <c:pt idx="7915">
                  <c:v>7.3840000000000003</c:v>
                </c:pt>
                <c:pt idx="7916">
                  <c:v>7.4569999999999999</c:v>
                </c:pt>
                <c:pt idx="7917">
                  <c:v>7.3559999999999999</c:v>
                </c:pt>
                <c:pt idx="7918">
                  <c:v>7.2930000000000001</c:v>
                </c:pt>
                <c:pt idx="7919">
                  <c:v>7.32</c:v>
                </c:pt>
                <c:pt idx="7920">
                  <c:v>7.2750000000000004</c:v>
                </c:pt>
                <c:pt idx="7921">
                  <c:v>7.3380000000000001</c:v>
                </c:pt>
                <c:pt idx="7922">
                  <c:v>7.375</c:v>
                </c:pt>
                <c:pt idx="7923">
                  <c:v>7.4660000000000002</c:v>
                </c:pt>
                <c:pt idx="7924">
                  <c:v>7.3479999999999999</c:v>
                </c:pt>
                <c:pt idx="7925">
                  <c:v>7.3109999999999999</c:v>
                </c:pt>
                <c:pt idx="7926">
                  <c:v>7.24</c:v>
                </c:pt>
                <c:pt idx="7927">
                  <c:v>7.2309999999999999</c:v>
                </c:pt>
                <c:pt idx="7928">
                  <c:v>7.1239999999999997</c:v>
                </c:pt>
                <c:pt idx="7929">
                  <c:v>7.1239999999999997</c:v>
                </c:pt>
                <c:pt idx="7930">
                  <c:v>7.1550000000000002</c:v>
                </c:pt>
                <c:pt idx="7931">
                  <c:v>7.1689999999999996</c:v>
                </c:pt>
                <c:pt idx="7932">
                  <c:v>7.133</c:v>
                </c:pt>
                <c:pt idx="7933">
                  <c:v>7.2039999999999997</c:v>
                </c:pt>
                <c:pt idx="7934">
                  <c:v>7.2850000000000001</c:v>
                </c:pt>
                <c:pt idx="7935">
                  <c:v>7.24</c:v>
                </c:pt>
                <c:pt idx="7936">
                  <c:v>7.2759999999999998</c:v>
                </c:pt>
                <c:pt idx="7937">
                  <c:v>7.4290000000000003</c:v>
                </c:pt>
                <c:pt idx="7938">
                  <c:v>7.3209999999999997</c:v>
                </c:pt>
                <c:pt idx="7939">
                  <c:v>7.2850000000000001</c:v>
                </c:pt>
                <c:pt idx="7940">
                  <c:v>7.3570000000000002</c:v>
                </c:pt>
                <c:pt idx="7941">
                  <c:v>7.3479999999999999</c:v>
                </c:pt>
                <c:pt idx="7942">
                  <c:v>7.3209999999999997</c:v>
                </c:pt>
                <c:pt idx="7943">
                  <c:v>7.3840000000000003</c:v>
                </c:pt>
                <c:pt idx="7944">
                  <c:v>7.4109999999999996</c:v>
                </c:pt>
                <c:pt idx="7945">
                  <c:v>7.42</c:v>
                </c:pt>
                <c:pt idx="7946">
                  <c:v>7.3929999999999998</c:v>
                </c:pt>
                <c:pt idx="7947">
                  <c:v>7.5750000000000002</c:v>
                </c:pt>
                <c:pt idx="7948">
                  <c:v>7.5839999999999996</c:v>
                </c:pt>
                <c:pt idx="7949">
                  <c:v>7.6950000000000003</c:v>
                </c:pt>
                <c:pt idx="7950">
                  <c:v>7.5570000000000004</c:v>
                </c:pt>
                <c:pt idx="7951">
                  <c:v>7.5659999999999998</c:v>
                </c:pt>
                <c:pt idx="7952">
                  <c:v>7.6580000000000004</c:v>
                </c:pt>
                <c:pt idx="7953">
                  <c:v>7.6669999999999998</c:v>
                </c:pt>
                <c:pt idx="7954">
                  <c:v>7.9189999999999996</c:v>
                </c:pt>
                <c:pt idx="7955">
                  <c:v>8.0139999999999993</c:v>
                </c:pt>
                <c:pt idx="7956">
                  <c:v>8.0329999999999995</c:v>
                </c:pt>
                <c:pt idx="7957">
                  <c:v>8.0709999999999997</c:v>
                </c:pt>
                <c:pt idx="7958">
                  <c:v>7.9470000000000001</c:v>
                </c:pt>
                <c:pt idx="7959">
                  <c:v>8.2629999999999999</c:v>
                </c:pt>
                <c:pt idx="7960">
                  <c:v>8.3119999999999994</c:v>
                </c:pt>
                <c:pt idx="7961">
                  <c:v>8.1470000000000002</c:v>
                </c:pt>
                <c:pt idx="7962">
                  <c:v>8.3019999999999996</c:v>
                </c:pt>
                <c:pt idx="7963">
                  <c:v>8.0510000000000002</c:v>
                </c:pt>
                <c:pt idx="7964">
                  <c:v>7.9939999999999998</c:v>
                </c:pt>
                <c:pt idx="7965">
                  <c:v>7.7220000000000004</c:v>
                </c:pt>
                <c:pt idx="7966">
                  <c:v>7.681</c:v>
                </c:pt>
                <c:pt idx="7967">
                  <c:v>7.8150000000000004</c:v>
                </c:pt>
                <c:pt idx="7968">
                  <c:v>7.8710000000000004</c:v>
                </c:pt>
                <c:pt idx="7969">
                  <c:v>7.89</c:v>
                </c:pt>
                <c:pt idx="7970">
                  <c:v>7.8339999999999996</c:v>
                </c:pt>
                <c:pt idx="7971">
                  <c:v>8.0310000000000006</c:v>
                </c:pt>
                <c:pt idx="7972">
                  <c:v>7.9180000000000001</c:v>
                </c:pt>
                <c:pt idx="7973">
                  <c:v>7.88</c:v>
                </c:pt>
                <c:pt idx="7974">
                  <c:v>7.7039999999999997</c:v>
                </c:pt>
                <c:pt idx="7975">
                  <c:v>7.6029999999999998</c:v>
                </c:pt>
                <c:pt idx="7976">
                  <c:v>7.7039999999999997</c:v>
                </c:pt>
                <c:pt idx="7977">
                  <c:v>7.4669999999999996</c:v>
                </c:pt>
                <c:pt idx="7978">
                  <c:v>7.4580000000000002</c:v>
                </c:pt>
                <c:pt idx="7979">
                  <c:v>7.3949999999999996</c:v>
                </c:pt>
                <c:pt idx="7980">
                  <c:v>7.4349999999999996</c:v>
                </c:pt>
                <c:pt idx="7981">
                  <c:v>7.3419999999999996</c:v>
                </c:pt>
                <c:pt idx="7982">
                  <c:v>7.5049999999999999</c:v>
                </c:pt>
                <c:pt idx="7983">
                  <c:v>7.42</c:v>
                </c:pt>
                <c:pt idx="7984">
                  <c:v>7.335</c:v>
                </c:pt>
                <c:pt idx="7985">
                  <c:v>7.31</c:v>
                </c:pt>
                <c:pt idx="7986">
                  <c:v>7.4119999999999999</c:v>
                </c:pt>
                <c:pt idx="7987">
                  <c:v>7.5330000000000004</c:v>
                </c:pt>
                <c:pt idx="7988">
                  <c:v>7.5590000000000002</c:v>
                </c:pt>
                <c:pt idx="7989">
                  <c:v>7.3449999999999998</c:v>
                </c:pt>
                <c:pt idx="7990">
                  <c:v>7.2359999999999998</c:v>
                </c:pt>
                <c:pt idx="7991">
                  <c:v>7.0119999999999996</c:v>
                </c:pt>
                <c:pt idx="7992">
                  <c:v>7.0209999999999999</c:v>
                </c:pt>
                <c:pt idx="7993">
                  <c:v>7.0010000000000003</c:v>
                </c:pt>
                <c:pt idx="7994">
                  <c:v>6.9560000000000004</c:v>
                </c:pt>
                <c:pt idx="7995">
                  <c:v>7.1840000000000002</c:v>
                </c:pt>
                <c:pt idx="7996">
                  <c:v>7.1710000000000003</c:v>
                </c:pt>
                <c:pt idx="7997">
                  <c:v>7.2729999999999997</c:v>
                </c:pt>
                <c:pt idx="7998">
                  <c:v>7.2060000000000004</c:v>
                </c:pt>
                <c:pt idx="7999">
                  <c:v>7.2489999999999997</c:v>
                </c:pt>
                <c:pt idx="8000">
                  <c:v>7.282</c:v>
                </c:pt>
                <c:pt idx="8001">
                  <c:v>7.4690000000000003</c:v>
                </c:pt>
                <c:pt idx="8002">
                  <c:v>7.444</c:v>
                </c:pt>
                <c:pt idx="8003">
                  <c:v>7.4189999999999996</c:v>
                </c:pt>
                <c:pt idx="8004">
                  <c:v>7.3090000000000002</c:v>
                </c:pt>
                <c:pt idx="8005">
                  <c:v>7.3769999999999998</c:v>
                </c:pt>
                <c:pt idx="8006">
                  <c:v>7.3440000000000003</c:v>
                </c:pt>
                <c:pt idx="8007">
                  <c:v>7.4550000000000001</c:v>
                </c:pt>
                <c:pt idx="8008">
                  <c:v>7.5919999999999996</c:v>
                </c:pt>
                <c:pt idx="8009">
                  <c:v>7.6790000000000003</c:v>
                </c:pt>
                <c:pt idx="8010">
                  <c:v>7.7309999999999999</c:v>
                </c:pt>
                <c:pt idx="8011">
                  <c:v>7.7839999999999998</c:v>
                </c:pt>
                <c:pt idx="8012">
                  <c:v>7.7670000000000003</c:v>
                </c:pt>
                <c:pt idx="8013">
                  <c:v>7.82</c:v>
                </c:pt>
                <c:pt idx="8014">
                  <c:v>7.75</c:v>
                </c:pt>
                <c:pt idx="8015">
                  <c:v>7.7850000000000001</c:v>
                </c:pt>
                <c:pt idx="8016">
                  <c:v>7.7160000000000002</c:v>
                </c:pt>
                <c:pt idx="8017">
                  <c:v>7.673</c:v>
                </c:pt>
                <c:pt idx="8018">
                  <c:v>7.7080000000000002</c:v>
                </c:pt>
                <c:pt idx="8019">
                  <c:v>7.6559999999999997</c:v>
                </c:pt>
                <c:pt idx="8020">
                  <c:v>7.7610000000000001</c:v>
                </c:pt>
                <c:pt idx="8021">
                  <c:v>7.9459999999999997</c:v>
                </c:pt>
                <c:pt idx="8022">
                  <c:v>8.0169999999999995</c:v>
                </c:pt>
                <c:pt idx="8023">
                  <c:v>8.0969999999999995</c:v>
                </c:pt>
                <c:pt idx="8024">
                  <c:v>7.867</c:v>
                </c:pt>
                <c:pt idx="8025">
                  <c:v>7.9379999999999997</c:v>
                </c:pt>
                <c:pt idx="8026">
                  <c:v>8.1340000000000003</c:v>
                </c:pt>
                <c:pt idx="8027">
                  <c:v>8.125</c:v>
                </c:pt>
                <c:pt idx="8028">
                  <c:v>8.234</c:v>
                </c:pt>
                <c:pt idx="8029">
                  <c:v>8.4260000000000002</c:v>
                </c:pt>
                <c:pt idx="8030">
                  <c:v>8.4169999999999998</c:v>
                </c:pt>
                <c:pt idx="8031">
                  <c:v>8.4540000000000006</c:v>
                </c:pt>
                <c:pt idx="8032">
                  <c:v>8.6210000000000004</c:v>
                </c:pt>
                <c:pt idx="8033">
                  <c:v>8.6869999999999994</c:v>
                </c:pt>
                <c:pt idx="8034">
                  <c:v>8.65</c:v>
                </c:pt>
                <c:pt idx="8035">
                  <c:v>8.6869999999999994</c:v>
                </c:pt>
                <c:pt idx="8036">
                  <c:v>8.81</c:v>
                </c:pt>
                <c:pt idx="8037">
                  <c:v>8.8870000000000005</c:v>
                </c:pt>
                <c:pt idx="8038">
                  <c:v>8.9339999999999993</c:v>
                </c:pt>
                <c:pt idx="8039">
                  <c:v>8.9440000000000008</c:v>
                </c:pt>
                <c:pt idx="8040">
                  <c:v>9.0719999999999992</c:v>
                </c:pt>
                <c:pt idx="8041">
                  <c:v>9.0310000000000006</c:v>
                </c:pt>
                <c:pt idx="8042">
                  <c:v>8.9629999999999992</c:v>
                </c:pt>
                <c:pt idx="8043">
                  <c:v>8.9529999999999994</c:v>
                </c:pt>
                <c:pt idx="8044">
                  <c:v>8.9719999999999995</c:v>
                </c:pt>
                <c:pt idx="8045">
                  <c:v>9.0489999999999995</c:v>
                </c:pt>
                <c:pt idx="8046">
                  <c:v>9.0730000000000004</c:v>
                </c:pt>
                <c:pt idx="8047">
                  <c:v>9.0969999999999995</c:v>
                </c:pt>
                <c:pt idx="8048">
                  <c:v>9.0109999999999992</c:v>
                </c:pt>
                <c:pt idx="8049">
                  <c:v>9.0879999999999992</c:v>
                </c:pt>
                <c:pt idx="8050">
                  <c:v>9.1750000000000007</c:v>
                </c:pt>
                <c:pt idx="8051">
                  <c:v>9.2040000000000006</c:v>
                </c:pt>
                <c:pt idx="8052">
                  <c:v>9.2230000000000008</c:v>
                </c:pt>
                <c:pt idx="8053">
                  <c:v>9.2330000000000005</c:v>
                </c:pt>
                <c:pt idx="8054">
                  <c:v>9.2530000000000001</c:v>
                </c:pt>
                <c:pt idx="8055">
                  <c:v>9.1460000000000008</c:v>
                </c:pt>
                <c:pt idx="8056">
                  <c:v>9.2430000000000003</c:v>
                </c:pt>
                <c:pt idx="8057">
                  <c:v>9.3989999999999991</c:v>
                </c:pt>
                <c:pt idx="8058">
                  <c:v>9.4489999999999998</c:v>
                </c:pt>
                <c:pt idx="8059">
                  <c:v>9.4090000000000007</c:v>
                </c:pt>
                <c:pt idx="8060">
                  <c:v>9.2629999999999999</c:v>
                </c:pt>
                <c:pt idx="8061">
                  <c:v>9.08</c:v>
                </c:pt>
                <c:pt idx="8062">
                  <c:v>8.9190000000000005</c:v>
                </c:pt>
                <c:pt idx="8063">
                  <c:v>9.0519999999999996</c:v>
                </c:pt>
                <c:pt idx="8064">
                  <c:v>9.0329999999999995</c:v>
                </c:pt>
                <c:pt idx="8065">
                  <c:v>9.0239999999999991</c:v>
                </c:pt>
                <c:pt idx="8066">
                  <c:v>8.9860000000000007</c:v>
                </c:pt>
                <c:pt idx="8067">
                  <c:v>8.9770000000000003</c:v>
                </c:pt>
                <c:pt idx="8068">
                  <c:v>8.9629999999999992</c:v>
                </c:pt>
                <c:pt idx="8069">
                  <c:v>9.0009999999999994</c:v>
                </c:pt>
                <c:pt idx="8070">
                  <c:v>9.048</c:v>
                </c:pt>
                <c:pt idx="8071">
                  <c:v>9.077</c:v>
                </c:pt>
                <c:pt idx="8072">
                  <c:v>9.0589999999999993</c:v>
                </c:pt>
                <c:pt idx="8073">
                  <c:v>9.1059999999999999</c:v>
                </c:pt>
                <c:pt idx="8074">
                  <c:v>9.0920000000000005</c:v>
                </c:pt>
                <c:pt idx="8075">
                  <c:v>9.016</c:v>
                </c:pt>
                <c:pt idx="8076">
                  <c:v>9.1259999999999994</c:v>
                </c:pt>
                <c:pt idx="8077">
                  <c:v>9.1980000000000004</c:v>
                </c:pt>
                <c:pt idx="8078">
                  <c:v>9.1880000000000006</c:v>
                </c:pt>
                <c:pt idx="8079">
                  <c:v>9.1790000000000003</c:v>
                </c:pt>
                <c:pt idx="8080">
                  <c:v>9.3819999999999997</c:v>
                </c:pt>
                <c:pt idx="8081">
                  <c:v>9.4209999999999994</c:v>
                </c:pt>
                <c:pt idx="8082">
                  <c:v>9.5890000000000004</c:v>
                </c:pt>
                <c:pt idx="8083">
                  <c:v>9.609</c:v>
                </c:pt>
                <c:pt idx="8084">
                  <c:v>9.5839999999999996</c:v>
                </c:pt>
                <c:pt idx="8085">
                  <c:v>9.6189999999999998</c:v>
                </c:pt>
                <c:pt idx="8086">
                  <c:v>9.6790000000000003</c:v>
                </c:pt>
                <c:pt idx="8087">
                  <c:v>9.56</c:v>
                </c:pt>
                <c:pt idx="8088">
                  <c:v>9.61</c:v>
                </c:pt>
                <c:pt idx="8089">
                  <c:v>9.6790000000000003</c:v>
                </c:pt>
                <c:pt idx="8090">
                  <c:v>9.6690000000000005</c:v>
                </c:pt>
                <c:pt idx="8091">
                  <c:v>9.65</c:v>
                </c:pt>
                <c:pt idx="8092">
                  <c:v>9.5820000000000007</c:v>
                </c:pt>
                <c:pt idx="8093">
                  <c:v>9.6050000000000004</c:v>
                </c:pt>
                <c:pt idx="8094">
                  <c:v>9.673</c:v>
                </c:pt>
                <c:pt idx="8095">
                  <c:v>9.6780000000000008</c:v>
                </c:pt>
                <c:pt idx="8096">
                  <c:v>9.84</c:v>
                </c:pt>
                <c:pt idx="8097">
                  <c:v>9.9039999999999999</c:v>
                </c:pt>
                <c:pt idx="8098">
                  <c:v>9.7710000000000008</c:v>
                </c:pt>
                <c:pt idx="8099">
                  <c:v>9.7219999999999995</c:v>
                </c:pt>
                <c:pt idx="8100">
                  <c:v>9.8209999999999997</c:v>
                </c:pt>
                <c:pt idx="8101">
                  <c:v>9.8699999999999992</c:v>
                </c:pt>
                <c:pt idx="8102">
                  <c:v>9.9090000000000007</c:v>
                </c:pt>
                <c:pt idx="8103">
                  <c:v>9.89</c:v>
                </c:pt>
                <c:pt idx="8104">
                  <c:v>9.9339999999999993</c:v>
                </c:pt>
                <c:pt idx="8105">
                  <c:v>9.94</c:v>
                </c:pt>
                <c:pt idx="8106">
                  <c:v>9.94</c:v>
                </c:pt>
                <c:pt idx="8107">
                  <c:v>9.9700000000000006</c:v>
                </c:pt>
                <c:pt idx="8108">
                  <c:v>10.039</c:v>
                </c:pt>
                <c:pt idx="8109">
                  <c:v>10.250999999999999</c:v>
                </c:pt>
                <c:pt idx="8110">
                  <c:v>10.19</c:v>
                </c:pt>
                <c:pt idx="8111">
                  <c:v>10.11</c:v>
                </c:pt>
                <c:pt idx="8112">
                  <c:v>10.1</c:v>
                </c:pt>
                <c:pt idx="8113">
                  <c:v>10.09</c:v>
                </c:pt>
                <c:pt idx="8114">
                  <c:v>10.14</c:v>
                </c:pt>
                <c:pt idx="8115">
                  <c:v>10.170999999999999</c:v>
                </c:pt>
                <c:pt idx="8116">
                  <c:v>10.161</c:v>
                </c:pt>
                <c:pt idx="8117">
                  <c:v>10.252000000000001</c:v>
                </c:pt>
                <c:pt idx="8118">
                  <c:v>10.266999999999999</c:v>
                </c:pt>
                <c:pt idx="8119">
                  <c:v>10.323</c:v>
                </c:pt>
                <c:pt idx="8120">
                  <c:v>10.323</c:v>
                </c:pt>
                <c:pt idx="8121">
                  <c:v>10.343</c:v>
                </c:pt>
                <c:pt idx="8122">
                  <c:v>10.343999999999999</c:v>
                </c:pt>
                <c:pt idx="8123">
                  <c:v>10.395</c:v>
                </c:pt>
                <c:pt idx="8124">
                  <c:v>10.364000000000001</c:v>
                </c:pt>
                <c:pt idx="8125">
                  <c:v>10.303000000000001</c:v>
                </c:pt>
                <c:pt idx="8126">
                  <c:v>10.243</c:v>
                </c:pt>
                <c:pt idx="8127">
                  <c:v>10.253</c:v>
                </c:pt>
                <c:pt idx="8128">
                  <c:v>10.273</c:v>
                </c:pt>
                <c:pt idx="8129">
                  <c:v>10.253</c:v>
                </c:pt>
                <c:pt idx="8130">
                  <c:v>10.183</c:v>
                </c:pt>
                <c:pt idx="8131">
                  <c:v>10.212999999999999</c:v>
                </c:pt>
                <c:pt idx="8132">
                  <c:v>10.289</c:v>
                </c:pt>
                <c:pt idx="8133">
                  <c:v>10.355</c:v>
                </c:pt>
                <c:pt idx="8134">
                  <c:v>10.315</c:v>
                </c:pt>
                <c:pt idx="8135">
                  <c:v>10.366</c:v>
                </c:pt>
                <c:pt idx="8136">
                  <c:v>10.446999999999999</c:v>
                </c:pt>
                <c:pt idx="8137">
                  <c:v>10.366</c:v>
                </c:pt>
                <c:pt idx="8138">
                  <c:v>10.34</c:v>
                </c:pt>
                <c:pt idx="8139">
                  <c:v>10.361000000000001</c:v>
                </c:pt>
                <c:pt idx="8140">
                  <c:v>10.53</c:v>
                </c:pt>
                <c:pt idx="8141">
                  <c:v>10.478999999999999</c:v>
                </c:pt>
                <c:pt idx="8142">
                  <c:v>10.443</c:v>
                </c:pt>
                <c:pt idx="8143">
                  <c:v>10.448</c:v>
                </c:pt>
                <c:pt idx="8144">
                  <c:v>10.468999999999999</c:v>
                </c:pt>
                <c:pt idx="8145">
                  <c:v>10.246</c:v>
                </c:pt>
                <c:pt idx="8146">
                  <c:v>10.146000000000001</c:v>
                </c:pt>
                <c:pt idx="8147">
                  <c:v>10.206</c:v>
                </c:pt>
                <c:pt idx="8148">
                  <c:v>10.266999999999999</c:v>
                </c:pt>
                <c:pt idx="8149">
                  <c:v>10.117000000000001</c:v>
                </c:pt>
                <c:pt idx="8150">
                  <c:v>10.097</c:v>
                </c:pt>
                <c:pt idx="8151">
                  <c:v>10.087</c:v>
                </c:pt>
                <c:pt idx="8152">
                  <c:v>10.137</c:v>
                </c:pt>
                <c:pt idx="8153">
                  <c:v>10.162000000000001</c:v>
                </c:pt>
                <c:pt idx="8154">
                  <c:v>10.128</c:v>
                </c:pt>
                <c:pt idx="8155">
                  <c:v>10.108000000000001</c:v>
                </c:pt>
                <c:pt idx="8156">
                  <c:v>10.167999999999999</c:v>
                </c:pt>
                <c:pt idx="8157">
                  <c:v>10.228</c:v>
                </c:pt>
                <c:pt idx="8158">
                  <c:v>10.247999999999999</c:v>
                </c:pt>
                <c:pt idx="8159">
                  <c:v>10.441000000000001</c:v>
                </c:pt>
                <c:pt idx="8160">
                  <c:v>10.339</c:v>
                </c:pt>
                <c:pt idx="8161">
                  <c:v>10.430999999999999</c:v>
                </c:pt>
                <c:pt idx="8162">
                  <c:v>10.4</c:v>
                </c:pt>
                <c:pt idx="8163">
                  <c:v>10.359</c:v>
                </c:pt>
                <c:pt idx="8164">
                  <c:v>10.451000000000001</c:v>
                </c:pt>
                <c:pt idx="8165">
                  <c:v>10.532999999999999</c:v>
                </c:pt>
                <c:pt idx="8166">
                  <c:v>10.595000000000001</c:v>
                </c:pt>
                <c:pt idx="8167">
                  <c:v>10.57</c:v>
                </c:pt>
                <c:pt idx="8168">
                  <c:v>10.651</c:v>
                </c:pt>
                <c:pt idx="8169">
                  <c:v>10.51</c:v>
                </c:pt>
                <c:pt idx="8170">
                  <c:v>10.51</c:v>
                </c:pt>
                <c:pt idx="8171">
                  <c:v>10.621</c:v>
                </c:pt>
                <c:pt idx="8172">
                  <c:v>10.611000000000001</c:v>
                </c:pt>
                <c:pt idx="8173">
                  <c:v>10.606</c:v>
                </c:pt>
                <c:pt idx="8174">
                  <c:v>10.47</c:v>
                </c:pt>
                <c:pt idx="8175">
                  <c:v>10.481</c:v>
                </c:pt>
                <c:pt idx="8176">
                  <c:v>10.401</c:v>
                </c:pt>
                <c:pt idx="8177">
                  <c:v>10.420999999999999</c:v>
                </c:pt>
                <c:pt idx="8178">
                  <c:v>10.282999999999999</c:v>
                </c:pt>
                <c:pt idx="8179">
                  <c:v>10.332000000000001</c:v>
                </c:pt>
                <c:pt idx="8180">
                  <c:v>10.048999999999999</c:v>
                </c:pt>
                <c:pt idx="8181">
                  <c:v>10.087999999999999</c:v>
                </c:pt>
                <c:pt idx="8182">
                  <c:v>10.244</c:v>
                </c:pt>
                <c:pt idx="8183">
                  <c:v>10.244999999999999</c:v>
                </c:pt>
                <c:pt idx="8184">
                  <c:v>10.234999999999999</c:v>
                </c:pt>
                <c:pt idx="8185">
                  <c:v>10.079000000000001</c:v>
                </c:pt>
                <c:pt idx="8186">
                  <c:v>10.012</c:v>
                </c:pt>
                <c:pt idx="8187">
                  <c:v>10.003</c:v>
                </c:pt>
                <c:pt idx="8188">
                  <c:v>9.9749999999999996</c:v>
                </c:pt>
                <c:pt idx="8189">
                  <c:v>10.188000000000001</c:v>
                </c:pt>
                <c:pt idx="8190">
                  <c:v>10.188000000000001</c:v>
                </c:pt>
                <c:pt idx="8191">
                  <c:v>10.188000000000001</c:v>
                </c:pt>
                <c:pt idx="8192">
                  <c:v>10.179</c:v>
                </c:pt>
                <c:pt idx="8193">
                  <c:v>10.385999999999999</c:v>
                </c:pt>
                <c:pt idx="8194">
                  <c:v>10.445</c:v>
                </c:pt>
                <c:pt idx="8195">
                  <c:v>10.515000000000001</c:v>
                </c:pt>
                <c:pt idx="8196">
                  <c:v>10.406000000000001</c:v>
                </c:pt>
                <c:pt idx="8197">
                  <c:v>10.327999999999999</c:v>
                </c:pt>
                <c:pt idx="8198">
                  <c:v>10.23</c:v>
                </c:pt>
                <c:pt idx="8199">
                  <c:v>10.026999999999999</c:v>
                </c:pt>
                <c:pt idx="8200">
                  <c:v>9.9079999999999995</c:v>
                </c:pt>
                <c:pt idx="8201">
                  <c:v>9.9410000000000007</c:v>
                </c:pt>
                <c:pt idx="8202">
                  <c:v>10.028</c:v>
                </c:pt>
                <c:pt idx="8203">
                  <c:v>10.125</c:v>
                </c:pt>
                <c:pt idx="8204">
                  <c:v>10.144</c:v>
                </c:pt>
                <c:pt idx="8205">
                  <c:v>10.068</c:v>
                </c:pt>
                <c:pt idx="8206">
                  <c:v>10.218</c:v>
                </c:pt>
                <c:pt idx="8207">
                  <c:v>9.9160000000000004</c:v>
                </c:pt>
                <c:pt idx="8208">
                  <c:v>9.859</c:v>
                </c:pt>
                <c:pt idx="8209">
                  <c:v>9.9450000000000003</c:v>
                </c:pt>
                <c:pt idx="8210">
                  <c:v>10.031000000000001</c:v>
                </c:pt>
                <c:pt idx="8211">
                  <c:v>10.263999999999999</c:v>
                </c:pt>
                <c:pt idx="8212">
                  <c:v>10.416</c:v>
                </c:pt>
                <c:pt idx="8213">
                  <c:v>10.401999999999999</c:v>
                </c:pt>
                <c:pt idx="8214">
                  <c:v>10.432</c:v>
                </c:pt>
                <c:pt idx="8215">
                  <c:v>10.561999999999999</c:v>
                </c:pt>
                <c:pt idx="8216">
                  <c:v>10.622</c:v>
                </c:pt>
                <c:pt idx="8217">
                  <c:v>10.653</c:v>
                </c:pt>
                <c:pt idx="8218">
                  <c:v>10.573</c:v>
                </c:pt>
                <c:pt idx="8219">
                  <c:v>10.542999999999999</c:v>
                </c:pt>
                <c:pt idx="8220">
                  <c:v>10.644</c:v>
                </c:pt>
                <c:pt idx="8221">
                  <c:v>10.795</c:v>
                </c:pt>
                <c:pt idx="8222">
                  <c:v>10.877000000000001</c:v>
                </c:pt>
                <c:pt idx="8223">
                  <c:v>10.826000000000001</c:v>
                </c:pt>
                <c:pt idx="8224">
                  <c:v>11.000999999999999</c:v>
                </c:pt>
                <c:pt idx="8225">
                  <c:v>11.032</c:v>
                </c:pt>
                <c:pt idx="8226">
                  <c:v>11.21</c:v>
                </c:pt>
                <c:pt idx="8227">
                  <c:v>11.263</c:v>
                </c:pt>
                <c:pt idx="8228">
                  <c:v>11.128</c:v>
                </c:pt>
                <c:pt idx="8229">
                  <c:v>11.138999999999999</c:v>
                </c:pt>
                <c:pt idx="8230">
                  <c:v>11.182</c:v>
                </c:pt>
                <c:pt idx="8231">
                  <c:v>11.224</c:v>
                </c:pt>
                <c:pt idx="8232">
                  <c:v>11.288</c:v>
                </c:pt>
                <c:pt idx="8233">
                  <c:v>11.385</c:v>
                </c:pt>
                <c:pt idx="8234">
                  <c:v>11.439</c:v>
                </c:pt>
                <c:pt idx="8235">
                  <c:v>11.321</c:v>
                </c:pt>
                <c:pt idx="8236">
                  <c:v>11.375</c:v>
                </c:pt>
                <c:pt idx="8237">
                  <c:v>11.257</c:v>
                </c:pt>
                <c:pt idx="8238">
                  <c:v>11.170999999999999</c:v>
                </c:pt>
                <c:pt idx="8239">
                  <c:v>11.098000000000001</c:v>
                </c:pt>
                <c:pt idx="8240">
                  <c:v>11.129</c:v>
                </c:pt>
                <c:pt idx="8241">
                  <c:v>11.129</c:v>
                </c:pt>
                <c:pt idx="8242">
                  <c:v>11.266999999999999</c:v>
                </c:pt>
                <c:pt idx="8243">
                  <c:v>11.214</c:v>
                </c:pt>
                <c:pt idx="8244">
                  <c:v>11.332000000000001</c:v>
                </c:pt>
                <c:pt idx="8245">
                  <c:v>11.385999999999999</c:v>
                </c:pt>
                <c:pt idx="8246">
                  <c:v>11.396000000000001</c:v>
                </c:pt>
                <c:pt idx="8247">
                  <c:v>11.57</c:v>
                </c:pt>
                <c:pt idx="8248">
                  <c:v>11.558999999999999</c:v>
                </c:pt>
                <c:pt idx="8249">
                  <c:v>11.734999999999999</c:v>
                </c:pt>
                <c:pt idx="8250">
                  <c:v>11.68</c:v>
                </c:pt>
                <c:pt idx="8251">
                  <c:v>11.702</c:v>
                </c:pt>
                <c:pt idx="8252">
                  <c:v>11.68</c:v>
                </c:pt>
                <c:pt idx="8253">
                  <c:v>11.625</c:v>
                </c:pt>
                <c:pt idx="8254">
                  <c:v>11.647</c:v>
                </c:pt>
                <c:pt idx="8255">
                  <c:v>11.68</c:v>
                </c:pt>
                <c:pt idx="8256">
                  <c:v>11.856999999999999</c:v>
                </c:pt>
                <c:pt idx="8257">
                  <c:v>11.791</c:v>
                </c:pt>
                <c:pt idx="8258">
                  <c:v>11.813000000000001</c:v>
                </c:pt>
                <c:pt idx="8259">
                  <c:v>11.891</c:v>
                </c:pt>
                <c:pt idx="8260">
                  <c:v>11.757</c:v>
                </c:pt>
                <c:pt idx="8261">
                  <c:v>11.858000000000001</c:v>
                </c:pt>
                <c:pt idx="8262">
                  <c:v>11.913</c:v>
                </c:pt>
                <c:pt idx="8263">
                  <c:v>11.97</c:v>
                </c:pt>
                <c:pt idx="8264">
                  <c:v>11.936</c:v>
                </c:pt>
                <c:pt idx="8265">
                  <c:v>11.891</c:v>
                </c:pt>
                <c:pt idx="8266">
                  <c:v>11.702999999999999</c:v>
                </c:pt>
                <c:pt idx="8267">
                  <c:v>11.73</c:v>
                </c:pt>
                <c:pt idx="8268">
                  <c:v>11.73</c:v>
                </c:pt>
                <c:pt idx="8269">
                  <c:v>11.914</c:v>
                </c:pt>
                <c:pt idx="8270">
                  <c:v>11.901999999999999</c:v>
                </c:pt>
                <c:pt idx="8271">
                  <c:v>11.813000000000001</c:v>
                </c:pt>
                <c:pt idx="8272">
                  <c:v>11.891</c:v>
                </c:pt>
                <c:pt idx="8273">
                  <c:v>11.573</c:v>
                </c:pt>
                <c:pt idx="8274">
                  <c:v>11.4</c:v>
                </c:pt>
                <c:pt idx="8275">
                  <c:v>11.347</c:v>
                </c:pt>
                <c:pt idx="8276">
                  <c:v>11.263</c:v>
                </c:pt>
                <c:pt idx="8277">
                  <c:v>11.347</c:v>
                </c:pt>
                <c:pt idx="8278">
                  <c:v>11.39</c:v>
                </c:pt>
                <c:pt idx="8279">
                  <c:v>11.358000000000001</c:v>
                </c:pt>
                <c:pt idx="8280">
                  <c:v>11.433</c:v>
                </c:pt>
                <c:pt idx="8281">
                  <c:v>11.337</c:v>
                </c:pt>
                <c:pt idx="8282">
                  <c:v>11.298</c:v>
                </c:pt>
                <c:pt idx="8283">
                  <c:v>11.308999999999999</c:v>
                </c:pt>
                <c:pt idx="8284">
                  <c:v>11.32</c:v>
                </c:pt>
                <c:pt idx="8285">
                  <c:v>11.173</c:v>
                </c:pt>
                <c:pt idx="8286">
                  <c:v>11.089</c:v>
                </c:pt>
                <c:pt idx="8287">
                  <c:v>11.000999999999999</c:v>
                </c:pt>
                <c:pt idx="8288">
                  <c:v>11.1</c:v>
                </c:pt>
                <c:pt idx="8289">
                  <c:v>11.074</c:v>
                </c:pt>
                <c:pt idx="8290">
                  <c:v>11.064</c:v>
                </c:pt>
                <c:pt idx="8291">
                  <c:v>11.189</c:v>
                </c:pt>
                <c:pt idx="8292">
                  <c:v>11.226000000000001</c:v>
                </c:pt>
                <c:pt idx="8293">
                  <c:v>11.406000000000001</c:v>
                </c:pt>
                <c:pt idx="8294">
                  <c:v>11.363</c:v>
                </c:pt>
                <c:pt idx="8295">
                  <c:v>11.459</c:v>
                </c:pt>
                <c:pt idx="8296">
                  <c:v>11.567</c:v>
                </c:pt>
                <c:pt idx="8297">
                  <c:v>11.567</c:v>
                </c:pt>
                <c:pt idx="8298">
                  <c:v>11.503</c:v>
                </c:pt>
                <c:pt idx="8299">
                  <c:v>11.46</c:v>
                </c:pt>
                <c:pt idx="8300">
                  <c:v>11.428000000000001</c:v>
                </c:pt>
                <c:pt idx="8301">
                  <c:v>11.503</c:v>
                </c:pt>
                <c:pt idx="8302">
                  <c:v>11.6</c:v>
                </c:pt>
                <c:pt idx="8303">
                  <c:v>11.6</c:v>
                </c:pt>
                <c:pt idx="8304">
                  <c:v>11.741</c:v>
                </c:pt>
                <c:pt idx="8305">
                  <c:v>11.513999999999999</c:v>
                </c:pt>
                <c:pt idx="8306">
                  <c:v>11.45</c:v>
                </c:pt>
                <c:pt idx="8307">
                  <c:v>11.456</c:v>
                </c:pt>
                <c:pt idx="8308">
                  <c:v>11.44</c:v>
                </c:pt>
                <c:pt idx="8309">
                  <c:v>11.292</c:v>
                </c:pt>
                <c:pt idx="8310">
                  <c:v>11.303000000000001</c:v>
                </c:pt>
                <c:pt idx="8311">
                  <c:v>11.314</c:v>
                </c:pt>
                <c:pt idx="8312">
                  <c:v>11.356</c:v>
                </c:pt>
                <c:pt idx="8313">
                  <c:v>11.314</c:v>
                </c:pt>
                <c:pt idx="8314">
                  <c:v>11.441000000000001</c:v>
                </c:pt>
                <c:pt idx="8315">
                  <c:v>11.590999999999999</c:v>
                </c:pt>
                <c:pt idx="8316">
                  <c:v>11.622999999999999</c:v>
                </c:pt>
                <c:pt idx="8317">
                  <c:v>11.484</c:v>
                </c:pt>
                <c:pt idx="8318">
                  <c:v>11.558999999999999</c:v>
                </c:pt>
                <c:pt idx="8319">
                  <c:v>11.602</c:v>
                </c:pt>
                <c:pt idx="8320">
                  <c:v>11.656000000000001</c:v>
                </c:pt>
                <c:pt idx="8321">
                  <c:v>11.538</c:v>
                </c:pt>
                <c:pt idx="8322">
                  <c:v>11.528</c:v>
                </c:pt>
                <c:pt idx="8323">
                  <c:v>11.484999999999999</c:v>
                </c:pt>
                <c:pt idx="8324">
                  <c:v>11.528</c:v>
                </c:pt>
                <c:pt idx="8325">
                  <c:v>11.528</c:v>
                </c:pt>
                <c:pt idx="8326">
                  <c:v>11.475</c:v>
                </c:pt>
                <c:pt idx="8327">
                  <c:v>11.307</c:v>
                </c:pt>
                <c:pt idx="8328">
                  <c:v>11.265000000000001</c:v>
                </c:pt>
                <c:pt idx="8329">
                  <c:v>11.244</c:v>
                </c:pt>
                <c:pt idx="8330">
                  <c:v>11.234999999999999</c:v>
                </c:pt>
                <c:pt idx="8331">
                  <c:v>11.319000000000001</c:v>
                </c:pt>
                <c:pt idx="8332">
                  <c:v>11.509</c:v>
                </c:pt>
                <c:pt idx="8333">
                  <c:v>11.593999999999999</c:v>
                </c:pt>
                <c:pt idx="8334">
                  <c:v>11.680999999999999</c:v>
                </c:pt>
                <c:pt idx="8335">
                  <c:v>11.702</c:v>
                </c:pt>
                <c:pt idx="8336">
                  <c:v>11.853999999999999</c:v>
                </c:pt>
                <c:pt idx="8337">
                  <c:v>11.756</c:v>
                </c:pt>
                <c:pt idx="8338">
                  <c:v>11.712999999999999</c:v>
                </c:pt>
                <c:pt idx="8339">
                  <c:v>11.778</c:v>
                </c:pt>
                <c:pt idx="8340">
                  <c:v>11.67</c:v>
                </c:pt>
                <c:pt idx="8341">
                  <c:v>11.558</c:v>
                </c:pt>
                <c:pt idx="8342">
                  <c:v>11.631</c:v>
                </c:pt>
                <c:pt idx="8343">
                  <c:v>11.61</c:v>
                </c:pt>
                <c:pt idx="8344">
                  <c:v>11.741</c:v>
                </c:pt>
                <c:pt idx="8345">
                  <c:v>11.715</c:v>
                </c:pt>
                <c:pt idx="8346">
                  <c:v>11.895</c:v>
                </c:pt>
                <c:pt idx="8347">
                  <c:v>11.938000000000001</c:v>
                </c:pt>
                <c:pt idx="8348">
                  <c:v>11.928000000000001</c:v>
                </c:pt>
                <c:pt idx="8349">
                  <c:v>11.715999999999999</c:v>
                </c:pt>
                <c:pt idx="8350">
                  <c:v>11.727</c:v>
                </c:pt>
                <c:pt idx="8351">
                  <c:v>11.843</c:v>
                </c:pt>
                <c:pt idx="8352">
                  <c:v>11.907</c:v>
                </c:pt>
                <c:pt idx="8353">
                  <c:v>12.025</c:v>
                </c:pt>
                <c:pt idx="8354">
                  <c:v>12.209</c:v>
                </c:pt>
                <c:pt idx="8355">
                  <c:v>12.308</c:v>
                </c:pt>
                <c:pt idx="8356">
                  <c:v>12.308</c:v>
                </c:pt>
                <c:pt idx="8357">
                  <c:v>12.275</c:v>
                </c:pt>
                <c:pt idx="8358">
                  <c:v>12.33</c:v>
                </c:pt>
                <c:pt idx="8359">
                  <c:v>12.33</c:v>
                </c:pt>
                <c:pt idx="8360">
                  <c:v>12.308999999999999</c:v>
                </c:pt>
                <c:pt idx="8361">
                  <c:v>12.353</c:v>
                </c:pt>
                <c:pt idx="8362">
                  <c:v>12.452999999999999</c:v>
                </c:pt>
                <c:pt idx="8363">
                  <c:v>12.574999999999999</c:v>
                </c:pt>
                <c:pt idx="8364">
                  <c:v>12.481</c:v>
                </c:pt>
                <c:pt idx="8365">
                  <c:v>12.525</c:v>
                </c:pt>
                <c:pt idx="8366">
                  <c:v>12.430999999999999</c:v>
                </c:pt>
                <c:pt idx="8367">
                  <c:v>12.31</c:v>
                </c:pt>
                <c:pt idx="8368">
                  <c:v>12.398</c:v>
                </c:pt>
                <c:pt idx="8369">
                  <c:v>12.532</c:v>
                </c:pt>
                <c:pt idx="8370">
                  <c:v>12.542999999999999</c:v>
                </c:pt>
                <c:pt idx="8371">
                  <c:v>12.443</c:v>
                </c:pt>
                <c:pt idx="8372">
                  <c:v>12.311</c:v>
                </c:pt>
                <c:pt idx="8373">
                  <c:v>12.234999999999999</c:v>
                </c:pt>
                <c:pt idx="8374">
                  <c:v>12.339</c:v>
                </c:pt>
                <c:pt idx="8375">
                  <c:v>12.367000000000001</c:v>
                </c:pt>
                <c:pt idx="8376">
                  <c:v>12.356</c:v>
                </c:pt>
                <c:pt idx="8377">
                  <c:v>12.257999999999999</c:v>
                </c:pt>
                <c:pt idx="8378">
                  <c:v>12.467000000000001</c:v>
                </c:pt>
                <c:pt idx="8379">
                  <c:v>12.544</c:v>
                </c:pt>
                <c:pt idx="8380">
                  <c:v>12.571999999999999</c:v>
                </c:pt>
                <c:pt idx="8381">
                  <c:v>12.712999999999999</c:v>
                </c:pt>
                <c:pt idx="8382">
                  <c:v>12.781000000000001</c:v>
                </c:pt>
                <c:pt idx="8383">
                  <c:v>12.895</c:v>
                </c:pt>
                <c:pt idx="8384">
                  <c:v>12.941000000000001</c:v>
                </c:pt>
                <c:pt idx="8385">
                  <c:v>12.771000000000001</c:v>
                </c:pt>
                <c:pt idx="8386">
                  <c:v>12.85</c:v>
                </c:pt>
                <c:pt idx="8387">
                  <c:v>12.816000000000001</c:v>
                </c:pt>
                <c:pt idx="8388">
                  <c:v>12.771000000000001</c:v>
                </c:pt>
                <c:pt idx="8389">
                  <c:v>12.805</c:v>
                </c:pt>
                <c:pt idx="8390">
                  <c:v>12.680999999999999</c:v>
                </c:pt>
                <c:pt idx="8391">
                  <c:v>12.659000000000001</c:v>
                </c:pt>
                <c:pt idx="8392">
                  <c:v>12.637</c:v>
                </c:pt>
                <c:pt idx="8393">
                  <c:v>12.57</c:v>
                </c:pt>
                <c:pt idx="8394">
                  <c:v>12.66</c:v>
                </c:pt>
                <c:pt idx="8395">
                  <c:v>12.670999999999999</c:v>
                </c:pt>
                <c:pt idx="8396">
                  <c:v>12.672000000000001</c:v>
                </c:pt>
                <c:pt idx="8397">
                  <c:v>12.807</c:v>
                </c:pt>
                <c:pt idx="8398">
                  <c:v>12.648999999999999</c:v>
                </c:pt>
                <c:pt idx="8399">
                  <c:v>12.717000000000001</c:v>
                </c:pt>
                <c:pt idx="8400">
                  <c:v>12.661</c:v>
                </c:pt>
                <c:pt idx="8401">
                  <c:v>12.505000000000001</c:v>
                </c:pt>
                <c:pt idx="8402">
                  <c:v>12.627000000000001</c:v>
                </c:pt>
                <c:pt idx="8403">
                  <c:v>12.664999999999999</c:v>
                </c:pt>
                <c:pt idx="8404">
                  <c:v>12.71</c:v>
                </c:pt>
                <c:pt idx="8405">
                  <c:v>12.555</c:v>
                </c:pt>
                <c:pt idx="8406">
                  <c:v>12.632</c:v>
                </c:pt>
                <c:pt idx="8407">
                  <c:v>12.856</c:v>
                </c:pt>
                <c:pt idx="8408">
                  <c:v>12.867000000000001</c:v>
                </c:pt>
                <c:pt idx="8409">
                  <c:v>13.02</c:v>
                </c:pt>
                <c:pt idx="8410">
                  <c:v>12.912000000000001</c:v>
                </c:pt>
                <c:pt idx="8411">
                  <c:v>12.821999999999999</c:v>
                </c:pt>
                <c:pt idx="8412">
                  <c:v>13.061</c:v>
                </c:pt>
                <c:pt idx="8413">
                  <c:v>13.28</c:v>
                </c:pt>
                <c:pt idx="8414">
                  <c:v>13.303000000000001</c:v>
                </c:pt>
                <c:pt idx="8415">
                  <c:v>13.327</c:v>
                </c:pt>
                <c:pt idx="8416">
                  <c:v>13.244999999999999</c:v>
                </c:pt>
                <c:pt idx="8417">
                  <c:v>13.234</c:v>
                </c:pt>
                <c:pt idx="8418">
                  <c:v>13.308999999999999</c:v>
                </c:pt>
                <c:pt idx="8419">
                  <c:v>13.339</c:v>
                </c:pt>
                <c:pt idx="8420">
                  <c:v>13.205</c:v>
                </c:pt>
                <c:pt idx="8421">
                  <c:v>13.374000000000001</c:v>
                </c:pt>
                <c:pt idx="8422">
                  <c:v>13.486000000000001</c:v>
                </c:pt>
                <c:pt idx="8423">
                  <c:v>13.515000000000001</c:v>
                </c:pt>
                <c:pt idx="8424">
                  <c:v>13.385999999999999</c:v>
                </c:pt>
                <c:pt idx="8425">
                  <c:v>13.657999999999999</c:v>
                </c:pt>
                <c:pt idx="8426">
                  <c:v>13.742000000000001</c:v>
                </c:pt>
                <c:pt idx="8427">
                  <c:v>13.706</c:v>
                </c:pt>
                <c:pt idx="8428">
                  <c:v>13.815</c:v>
                </c:pt>
                <c:pt idx="8429">
                  <c:v>13.839</c:v>
                </c:pt>
                <c:pt idx="8430">
                  <c:v>13.778</c:v>
                </c:pt>
                <c:pt idx="8431">
                  <c:v>13.73</c:v>
                </c:pt>
                <c:pt idx="8432">
                  <c:v>13.718</c:v>
                </c:pt>
                <c:pt idx="8433">
                  <c:v>13.742000000000001</c:v>
                </c:pt>
                <c:pt idx="8434">
                  <c:v>13.622999999999999</c:v>
                </c:pt>
                <c:pt idx="8435">
                  <c:v>13.695</c:v>
                </c:pt>
                <c:pt idx="8436">
                  <c:v>13.599</c:v>
                </c:pt>
                <c:pt idx="8437">
                  <c:v>13.375</c:v>
                </c:pt>
                <c:pt idx="8438">
                  <c:v>13.212999999999999</c:v>
                </c:pt>
                <c:pt idx="8439">
                  <c:v>13.185</c:v>
                </c:pt>
                <c:pt idx="8440">
                  <c:v>13.271000000000001</c:v>
                </c:pt>
                <c:pt idx="8441">
                  <c:v>13.411</c:v>
                </c:pt>
                <c:pt idx="8442">
                  <c:v>13.505000000000001</c:v>
                </c:pt>
                <c:pt idx="8443">
                  <c:v>13.535</c:v>
                </c:pt>
                <c:pt idx="8444">
                  <c:v>13.4</c:v>
                </c:pt>
                <c:pt idx="8445">
                  <c:v>13.47</c:v>
                </c:pt>
                <c:pt idx="8446">
                  <c:v>13.506</c:v>
                </c:pt>
                <c:pt idx="8447">
                  <c:v>13.353999999999999</c:v>
                </c:pt>
                <c:pt idx="8448">
                  <c:v>13.331</c:v>
                </c:pt>
                <c:pt idx="8449">
                  <c:v>13.613</c:v>
                </c:pt>
                <c:pt idx="8450">
                  <c:v>13.804</c:v>
                </c:pt>
                <c:pt idx="8451">
                  <c:v>13.95</c:v>
                </c:pt>
                <c:pt idx="8452">
                  <c:v>13.865</c:v>
                </c:pt>
                <c:pt idx="8453">
                  <c:v>13.696999999999999</c:v>
                </c:pt>
                <c:pt idx="8454">
                  <c:v>13.709</c:v>
                </c:pt>
                <c:pt idx="8455">
                  <c:v>13.567</c:v>
                </c:pt>
                <c:pt idx="8456">
                  <c:v>13.449</c:v>
                </c:pt>
                <c:pt idx="8457">
                  <c:v>13.432</c:v>
                </c:pt>
                <c:pt idx="8458">
                  <c:v>13.426</c:v>
                </c:pt>
                <c:pt idx="8459">
                  <c:v>13.590999999999999</c:v>
                </c:pt>
                <c:pt idx="8460">
                  <c:v>13.391999999999999</c:v>
                </c:pt>
                <c:pt idx="8461">
                  <c:v>13.427</c:v>
                </c:pt>
                <c:pt idx="8462">
                  <c:v>13.58</c:v>
                </c:pt>
                <c:pt idx="8463">
                  <c:v>13.391999999999999</c:v>
                </c:pt>
                <c:pt idx="8464">
                  <c:v>13.369</c:v>
                </c:pt>
                <c:pt idx="8465">
                  <c:v>13.127000000000001</c:v>
                </c:pt>
                <c:pt idx="8466">
                  <c:v>13.05</c:v>
                </c:pt>
                <c:pt idx="8467">
                  <c:v>13.13</c:v>
                </c:pt>
                <c:pt idx="8468">
                  <c:v>13.023999999999999</c:v>
                </c:pt>
                <c:pt idx="8469">
                  <c:v>12.86</c:v>
                </c:pt>
                <c:pt idx="8470">
                  <c:v>12.835000000000001</c:v>
                </c:pt>
                <c:pt idx="8471">
                  <c:v>12.823</c:v>
                </c:pt>
                <c:pt idx="8472">
                  <c:v>12.798</c:v>
                </c:pt>
                <c:pt idx="8473">
                  <c:v>12.75</c:v>
                </c:pt>
                <c:pt idx="8474">
                  <c:v>12.69</c:v>
                </c:pt>
                <c:pt idx="8475">
                  <c:v>12.648</c:v>
                </c:pt>
                <c:pt idx="8476">
                  <c:v>12.725</c:v>
                </c:pt>
                <c:pt idx="8477">
                  <c:v>12.784000000000001</c:v>
                </c:pt>
                <c:pt idx="8478">
                  <c:v>12.711</c:v>
                </c:pt>
                <c:pt idx="8479">
                  <c:v>12.675000000000001</c:v>
                </c:pt>
                <c:pt idx="8480">
                  <c:v>12.528</c:v>
                </c:pt>
                <c:pt idx="8481">
                  <c:v>12.569000000000001</c:v>
                </c:pt>
                <c:pt idx="8482">
                  <c:v>12.555999999999999</c:v>
                </c:pt>
                <c:pt idx="8483">
                  <c:v>12.334</c:v>
                </c:pt>
                <c:pt idx="8484">
                  <c:v>12.45</c:v>
                </c:pt>
                <c:pt idx="8485">
                  <c:v>12.484999999999999</c:v>
                </c:pt>
                <c:pt idx="8486">
                  <c:v>12.444000000000001</c:v>
                </c:pt>
                <c:pt idx="8487">
                  <c:v>12.507</c:v>
                </c:pt>
                <c:pt idx="8488">
                  <c:v>12.583</c:v>
                </c:pt>
                <c:pt idx="8489">
                  <c:v>12.624000000000001</c:v>
                </c:pt>
                <c:pt idx="8490">
                  <c:v>12.635999999999999</c:v>
                </c:pt>
                <c:pt idx="8491">
                  <c:v>12.536</c:v>
                </c:pt>
                <c:pt idx="8492">
                  <c:v>12.471</c:v>
                </c:pt>
                <c:pt idx="8493">
                  <c:v>12.471</c:v>
                </c:pt>
                <c:pt idx="8494">
                  <c:v>12.366</c:v>
                </c:pt>
                <c:pt idx="8495">
                  <c:v>12.435</c:v>
                </c:pt>
                <c:pt idx="8496">
                  <c:v>12.395</c:v>
                </c:pt>
                <c:pt idx="8497">
                  <c:v>12.446</c:v>
                </c:pt>
                <c:pt idx="8498">
                  <c:v>12.429</c:v>
                </c:pt>
                <c:pt idx="8499">
                  <c:v>12.497999999999999</c:v>
                </c:pt>
                <c:pt idx="8500">
                  <c:v>12.433999999999999</c:v>
                </c:pt>
                <c:pt idx="8501">
                  <c:v>12.422000000000001</c:v>
                </c:pt>
                <c:pt idx="8502">
                  <c:v>12.311999999999999</c:v>
                </c:pt>
                <c:pt idx="8503">
                  <c:v>12.157999999999999</c:v>
                </c:pt>
                <c:pt idx="8504">
                  <c:v>12.289</c:v>
                </c:pt>
                <c:pt idx="8505">
                  <c:v>12.282999999999999</c:v>
                </c:pt>
                <c:pt idx="8506">
                  <c:v>12.215</c:v>
                </c:pt>
                <c:pt idx="8507">
                  <c:v>12.237</c:v>
                </c:pt>
                <c:pt idx="8508">
                  <c:v>12.254</c:v>
                </c:pt>
                <c:pt idx="8509">
                  <c:v>12.208</c:v>
                </c:pt>
                <c:pt idx="8510">
                  <c:v>12.077999999999999</c:v>
                </c:pt>
                <c:pt idx="8511">
                  <c:v>12.055999999999999</c:v>
                </c:pt>
                <c:pt idx="8512">
                  <c:v>11.944000000000001</c:v>
                </c:pt>
                <c:pt idx="8513">
                  <c:v>11.988</c:v>
                </c:pt>
                <c:pt idx="8514">
                  <c:v>12.055</c:v>
                </c:pt>
                <c:pt idx="8515">
                  <c:v>12.066000000000001</c:v>
                </c:pt>
                <c:pt idx="8516">
                  <c:v>12.032999999999999</c:v>
                </c:pt>
                <c:pt idx="8517">
                  <c:v>11.96</c:v>
                </c:pt>
                <c:pt idx="8518">
                  <c:v>11.993</c:v>
                </c:pt>
                <c:pt idx="8519">
                  <c:v>11.943</c:v>
                </c:pt>
                <c:pt idx="8520">
                  <c:v>11.877000000000001</c:v>
                </c:pt>
                <c:pt idx="8521">
                  <c:v>11.888</c:v>
                </c:pt>
                <c:pt idx="8522">
                  <c:v>11.843</c:v>
                </c:pt>
                <c:pt idx="8523">
                  <c:v>11.794</c:v>
                </c:pt>
                <c:pt idx="8524">
                  <c:v>11.798999999999999</c:v>
                </c:pt>
                <c:pt idx="8525">
                  <c:v>11.798999999999999</c:v>
                </c:pt>
                <c:pt idx="8526">
                  <c:v>11.712</c:v>
                </c:pt>
                <c:pt idx="8527">
                  <c:v>11.707000000000001</c:v>
                </c:pt>
                <c:pt idx="8528">
                  <c:v>11.685</c:v>
                </c:pt>
                <c:pt idx="8529">
                  <c:v>11.657999999999999</c:v>
                </c:pt>
                <c:pt idx="8530">
                  <c:v>11.615</c:v>
                </c:pt>
                <c:pt idx="8531">
                  <c:v>11.593</c:v>
                </c:pt>
                <c:pt idx="8532">
                  <c:v>11.603999999999999</c:v>
                </c:pt>
                <c:pt idx="8533">
                  <c:v>11.641999999999999</c:v>
                </c:pt>
                <c:pt idx="8534">
                  <c:v>11.625999999999999</c:v>
                </c:pt>
                <c:pt idx="8535">
                  <c:v>11.593</c:v>
                </c:pt>
                <c:pt idx="8536">
                  <c:v>11.593</c:v>
                </c:pt>
                <c:pt idx="8537">
                  <c:v>11.625999999999999</c:v>
                </c:pt>
                <c:pt idx="8538">
                  <c:v>11.61</c:v>
                </c:pt>
                <c:pt idx="8539">
                  <c:v>11.583</c:v>
                </c:pt>
                <c:pt idx="8540">
                  <c:v>11.615</c:v>
                </c:pt>
                <c:pt idx="8541">
                  <c:v>11.551</c:v>
                </c:pt>
                <c:pt idx="8542">
                  <c:v>11.593999999999999</c:v>
                </c:pt>
                <c:pt idx="8543">
                  <c:v>11.551</c:v>
                </c:pt>
                <c:pt idx="8544">
                  <c:v>11.519</c:v>
                </c:pt>
                <c:pt idx="8545">
                  <c:v>11.551</c:v>
                </c:pt>
                <c:pt idx="8546">
                  <c:v>11.734999999999999</c:v>
                </c:pt>
                <c:pt idx="8547">
                  <c:v>11.728999999999999</c:v>
                </c:pt>
                <c:pt idx="8548">
                  <c:v>11.712999999999999</c:v>
                </c:pt>
                <c:pt idx="8549">
                  <c:v>11.724</c:v>
                </c:pt>
                <c:pt idx="8550">
                  <c:v>11.757</c:v>
                </c:pt>
                <c:pt idx="8551">
                  <c:v>11.757</c:v>
                </c:pt>
                <c:pt idx="8552">
                  <c:v>11.746</c:v>
                </c:pt>
                <c:pt idx="8553">
                  <c:v>11.823</c:v>
                </c:pt>
                <c:pt idx="8554">
                  <c:v>11.801</c:v>
                </c:pt>
                <c:pt idx="8555">
                  <c:v>11.757999999999999</c:v>
                </c:pt>
                <c:pt idx="8556">
                  <c:v>11.757999999999999</c:v>
                </c:pt>
                <c:pt idx="8557">
                  <c:v>11.725</c:v>
                </c:pt>
                <c:pt idx="8558">
                  <c:v>11.769</c:v>
                </c:pt>
                <c:pt idx="8559">
                  <c:v>11.742000000000001</c:v>
                </c:pt>
                <c:pt idx="8560">
                  <c:v>11.785</c:v>
                </c:pt>
                <c:pt idx="8561">
                  <c:v>11.872999999999999</c:v>
                </c:pt>
                <c:pt idx="8562">
                  <c:v>11.802</c:v>
                </c:pt>
                <c:pt idx="8563">
                  <c:v>11.856999999999999</c:v>
                </c:pt>
                <c:pt idx="8564">
                  <c:v>11.89</c:v>
                </c:pt>
                <c:pt idx="8565">
                  <c:v>11.967000000000001</c:v>
                </c:pt>
                <c:pt idx="8566">
                  <c:v>11.912000000000001</c:v>
                </c:pt>
                <c:pt idx="8567">
                  <c:v>11.863</c:v>
                </c:pt>
                <c:pt idx="8568">
                  <c:v>11.824999999999999</c:v>
                </c:pt>
                <c:pt idx="8569">
                  <c:v>11.847</c:v>
                </c:pt>
                <c:pt idx="8570">
                  <c:v>11.76</c:v>
                </c:pt>
                <c:pt idx="8571">
                  <c:v>11.749000000000001</c:v>
                </c:pt>
                <c:pt idx="8572">
                  <c:v>11.733000000000001</c:v>
                </c:pt>
                <c:pt idx="8573">
                  <c:v>11.739000000000001</c:v>
                </c:pt>
                <c:pt idx="8574">
                  <c:v>11.61</c:v>
                </c:pt>
                <c:pt idx="8575">
                  <c:v>11.589</c:v>
                </c:pt>
                <c:pt idx="8576">
                  <c:v>11.557</c:v>
                </c:pt>
                <c:pt idx="8577">
                  <c:v>11.589</c:v>
                </c:pt>
                <c:pt idx="8578">
                  <c:v>11.52</c:v>
                </c:pt>
                <c:pt idx="8579">
                  <c:v>11.558</c:v>
                </c:pt>
                <c:pt idx="8580">
                  <c:v>11.547000000000001</c:v>
                </c:pt>
                <c:pt idx="8581">
                  <c:v>11.601000000000001</c:v>
                </c:pt>
                <c:pt idx="8582">
                  <c:v>11.654999999999999</c:v>
                </c:pt>
                <c:pt idx="8583">
                  <c:v>11.698</c:v>
                </c:pt>
                <c:pt idx="8584">
                  <c:v>11.666</c:v>
                </c:pt>
                <c:pt idx="8585">
                  <c:v>11.645</c:v>
                </c:pt>
                <c:pt idx="8586">
                  <c:v>11.677</c:v>
                </c:pt>
                <c:pt idx="8587">
                  <c:v>11.602</c:v>
                </c:pt>
                <c:pt idx="8588">
                  <c:v>11.817</c:v>
                </c:pt>
                <c:pt idx="8589">
                  <c:v>11.804</c:v>
                </c:pt>
                <c:pt idx="8590">
                  <c:v>11.804</c:v>
                </c:pt>
                <c:pt idx="8591">
                  <c:v>11.717000000000001</c:v>
                </c:pt>
                <c:pt idx="8592">
                  <c:v>11.663</c:v>
                </c:pt>
                <c:pt idx="8593">
                  <c:v>11.663</c:v>
                </c:pt>
                <c:pt idx="8594">
                  <c:v>11.717000000000001</c:v>
                </c:pt>
                <c:pt idx="8595">
                  <c:v>11.61</c:v>
                </c:pt>
                <c:pt idx="8596">
                  <c:v>11.631</c:v>
                </c:pt>
                <c:pt idx="8597">
                  <c:v>11.673999999999999</c:v>
                </c:pt>
                <c:pt idx="8598">
                  <c:v>11.641999999999999</c:v>
                </c:pt>
                <c:pt idx="8599">
                  <c:v>11.637</c:v>
                </c:pt>
                <c:pt idx="8600">
                  <c:v>11.568</c:v>
                </c:pt>
                <c:pt idx="8601">
                  <c:v>11.44</c:v>
                </c:pt>
                <c:pt idx="8602">
                  <c:v>11.477</c:v>
                </c:pt>
                <c:pt idx="8603">
                  <c:v>11.483000000000001</c:v>
                </c:pt>
                <c:pt idx="8604">
                  <c:v>11.43</c:v>
                </c:pt>
                <c:pt idx="8605">
                  <c:v>11.441000000000001</c:v>
                </c:pt>
                <c:pt idx="8606">
                  <c:v>11.611000000000001</c:v>
                </c:pt>
                <c:pt idx="8607">
                  <c:v>11.536</c:v>
                </c:pt>
                <c:pt idx="8608">
                  <c:v>11.547000000000001</c:v>
                </c:pt>
                <c:pt idx="8609">
                  <c:v>11.368</c:v>
                </c:pt>
                <c:pt idx="8610">
                  <c:v>11.273999999999999</c:v>
                </c:pt>
                <c:pt idx="8611">
                  <c:v>11.305999999999999</c:v>
                </c:pt>
                <c:pt idx="8612">
                  <c:v>11.358000000000001</c:v>
                </c:pt>
                <c:pt idx="8613">
                  <c:v>11.436999999999999</c:v>
                </c:pt>
                <c:pt idx="8614">
                  <c:v>11.39</c:v>
                </c:pt>
                <c:pt idx="8615">
                  <c:v>11.438000000000001</c:v>
                </c:pt>
                <c:pt idx="8616">
                  <c:v>11.484999999999999</c:v>
                </c:pt>
                <c:pt idx="8617">
                  <c:v>11.391</c:v>
                </c:pt>
                <c:pt idx="8618">
                  <c:v>11.422000000000001</c:v>
                </c:pt>
                <c:pt idx="8619">
                  <c:v>11.381</c:v>
                </c:pt>
                <c:pt idx="8620">
                  <c:v>11.518000000000001</c:v>
                </c:pt>
                <c:pt idx="8621">
                  <c:v>11.603</c:v>
                </c:pt>
                <c:pt idx="8622">
                  <c:v>11.518000000000001</c:v>
                </c:pt>
                <c:pt idx="8623">
                  <c:v>11.608000000000001</c:v>
                </c:pt>
                <c:pt idx="8624">
                  <c:v>11.711</c:v>
                </c:pt>
                <c:pt idx="8625">
                  <c:v>11.731999999999999</c:v>
                </c:pt>
                <c:pt idx="8626">
                  <c:v>11.743</c:v>
                </c:pt>
                <c:pt idx="8627">
                  <c:v>11.603999999999999</c:v>
                </c:pt>
                <c:pt idx="8628">
                  <c:v>11.53</c:v>
                </c:pt>
                <c:pt idx="8629">
                  <c:v>11.446</c:v>
                </c:pt>
                <c:pt idx="8630">
                  <c:v>11.712</c:v>
                </c:pt>
                <c:pt idx="8631">
                  <c:v>11.673999999999999</c:v>
                </c:pt>
                <c:pt idx="8632">
                  <c:v>11.808999999999999</c:v>
                </c:pt>
                <c:pt idx="8633">
                  <c:v>11.755000000000001</c:v>
                </c:pt>
                <c:pt idx="8634">
                  <c:v>11.956</c:v>
                </c:pt>
                <c:pt idx="8635">
                  <c:v>11.94</c:v>
                </c:pt>
                <c:pt idx="8636">
                  <c:v>11.891</c:v>
                </c:pt>
                <c:pt idx="8637">
                  <c:v>11.81</c:v>
                </c:pt>
                <c:pt idx="8638">
                  <c:v>11.750999999999999</c:v>
                </c:pt>
                <c:pt idx="8639">
                  <c:v>11.634</c:v>
                </c:pt>
                <c:pt idx="8640">
                  <c:v>11.516999999999999</c:v>
                </c:pt>
                <c:pt idx="8641">
                  <c:v>11.523</c:v>
                </c:pt>
                <c:pt idx="8642">
                  <c:v>11.512</c:v>
                </c:pt>
                <c:pt idx="8643">
                  <c:v>11.566000000000001</c:v>
                </c:pt>
                <c:pt idx="8644">
                  <c:v>11.646000000000001</c:v>
                </c:pt>
                <c:pt idx="8645">
                  <c:v>11.571</c:v>
                </c:pt>
                <c:pt idx="8646">
                  <c:v>11.705</c:v>
                </c:pt>
                <c:pt idx="8647">
                  <c:v>11.747999999999999</c:v>
                </c:pt>
                <c:pt idx="8648">
                  <c:v>11.667999999999999</c:v>
                </c:pt>
                <c:pt idx="8649">
                  <c:v>11.878</c:v>
                </c:pt>
                <c:pt idx="8650">
                  <c:v>11.973000000000001</c:v>
                </c:pt>
                <c:pt idx="8651">
                  <c:v>11.973000000000001</c:v>
                </c:pt>
                <c:pt idx="8652">
                  <c:v>12.02</c:v>
                </c:pt>
                <c:pt idx="8653">
                  <c:v>11.948</c:v>
                </c:pt>
                <c:pt idx="8654">
                  <c:v>11.923999999999999</c:v>
                </c:pt>
                <c:pt idx="8655">
                  <c:v>11.741</c:v>
                </c:pt>
                <c:pt idx="8656">
                  <c:v>11.77</c:v>
                </c:pt>
                <c:pt idx="8657">
                  <c:v>11.763999999999999</c:v>
                </c:pt>
                <c:pt idx="8658">
                  <c:v>11.63</c:v>
                </c:pt>
                <c:pt idx="8659">
                  <c:v>11.515000000000001</c:v>
                </c:pt>
                <c:pt idx="8660">
                  <c:v>11.48</c:v>
                </c:pt>
                <c:pt idx="8661">
                  <c:v>11.4</c:v>
                </c:pt>
                <c:pt idx="8662">
                  <c:v>11.593999999999999</c:v>
                </c:pt>
                <c:pt idx="8663">
                  <c:v>11.276</c:v>
                </c:pt>
                <c:pt idx="8664">
                  <c:v>11.276</c:v>
                </c:pt>
                <c:pt idx="8665">
                  <c:v>11.263999999999999</c:v>
                </c:pt>
                <c:pt idx="8666">
                  <c:v>11.353999999999999</c:v>
                </c:pt>
                <c:pt idx="8667">
                  <c:v>11.433</c:v>
                </c:pt>
                <c:pt idx="8668">
                  <c:v>11.353999999999999</c:v>
                </c:pt>
                <c:pt idx="8669">
                  <c:v>11.353</c:v>
                </c:pt>
                <c:pt idx="8670">
                  <c:v>11.387</c:v>
                </c:pt>
                <c:pt idx="8671">
                  <c:v>11.241</c:v>
                </c:pt>
                <c:pt idx="8672">
                  <c:v>11.228999999999999</c:v>
                </c:pt>
                <c:pt idx="8673">
                  <c:v>11.252000000000001</c:v>
                </c:pt>
                <c:pt idx="8674">
                  <c:v>11.106999999999999</c:v>
                </c:pt>
                <c:pt idx="8675">
                  <c:v>11.19</c:v>
                </c:pt>
                <c:pt idx="8676">
                  <c:v>11.063000000000001</c:v>
                </c:pt>
                <c:pt idx="8677">
                  <c:v>10.898999999999999</c:v>
                </c:pt>
                <c:pt idx="8678">
                  <c:v>10.943</c:v>
                </c:pt>
                <c:pt idx="8679">
                  <c:v>10.975</c:v>
                </c:pt>
                <c:pt idx="8680">
                  <c:v>11.052</c:v>
                </c:pt>
                <c:pt idx="8681">
                  <c:v>10.942</c:v>
                </c:pt>
                <c:pt idx="8682">
                  <c:v>10.856</c:v>
                </c:pt>
                <c:pt idx="8683">
                  <c:v>10.866</c:v>
                </c:pt>
                <c:pt idx="8684">
                  <c:v>10.747999999999999</c:v>
                </c:pt>
                <c:pt idx="8685">
                  <c:v>10.759</c:v>
                </c:pt>
                <c:pt idx="8686">
                  <c:v>10.706</c:v>
                </c:pt>
                <c:pt idx="8687">
                  <c:v>10.637</c:v>
                </c:pt>
                <c:pt idx="8688">
                  <c:v>10.663</c:v>
                </c:pt>
                <c:pt idx="8689">
                  <c:v>10.727</c:v>
                </c:pt>
                <c:pt idx="8690">
                  <c:v>10.705</c:v>
                </c:pt>
                <c:pt idx="8691">
                  <c:v>10.759</c:v>
                </c:pt>
                <c:pt idx="8692">
                  <c:v>10.834</c:v>
                </c:pt>
                <c:pt idx="8693">
                  <c:v>10.843999999999999</c:v>
                </c:pt>
                <c:pt idx="8694">
                  <c:v>10.818</c:v>
                </c:pt>
                <c:pt idx="8695">
                  <c:v>10.747999999999999</c:v>
                </c:pt>
                <c:pt idx="8696">
                  <c:v>10.801</c:v>
                </c:pt>
                <c:pt idx="8697">
                  <c:v>10.747999999999999</c:v>
                </c:pt>
                <c:pt idx="8698">
                  <c:v>10.715999999999999</c:v>
                </c:pt>
                <c:pt idx="8699">
                  <c:v>10.801</c:v>
                </c:pt>
                <c:pt idx="8700">
                  <c:v>10.622</c:v>
                </c:pt>
                <c:pt idx="8701">
                  <c:v>10.632</c:v>
                </c:pt>
                <c:pt idx="8702">
                  <c:v>10.582000000000001</c:v>
                </c:pt>
                <c:pt idx="8703">
                  <c:v>10.561999999999999</c:v>
                </c:pt>
                <c:pt idx="8704">
                  <c:v>10.571999999999999</c:v>
                </c:pt>
                <c:pt idx="8705">
                  <c:v>10.542</c:v>
                </c:pt>
                <c:pt idx="8706">
                  <c:v>10.492000000000001</c:v>
                </c:pt>
                <c:pt idx="8707">
                  <c:v>10.432</c:v>
                </c:pt>
                <c:pt idx="8708">
                  <c:v>10.412000000000001</c:v>
                </c:pt>
                <c:pt idx="8709">
                  <c:v>10.372</c:v>
                </c:pt>
                <c:pt idx="8710">
                  <c:v>10.222</c:v>
                </c:pt>
                <c:pt idx="8711">
                  <c:v>10.231999999999999</c:v>
                </c:pt>
                <c:pt idx="8712">
                  <c:v>10.182</c:v>
                </c:pt>
                <c:pt idx="8713">
                  <c:v>10.162000000000001</c:v>
                </c:pt>
                <c:pt idx="8714">
                  <c:v>10.252000000000001</c:v>
                </c:pt>
                <c:pt idx="8715">
                  <c:v>10.132</c:v>
                </c:pt>
                <c:pt idx="8716">
                  <c:v>10.162000000000001</c:v>
                </c:pt>
                <c:pt idx="8717">
                  <c:v>10.122</c:v>
                </c:pt>
                <c:pt idx="8718">
                  <c:v>10.262</c:v>
                </c:pt>
                <c:pt idx="8719">
                  <c:v>10.262</c:v>
                </c:pt>
                <c:pt idx="8720">
                  <c:v>10.272</c:v>
                </c:pt>
                <c:pt idx="8721">
                  <c:v>10.311999999999999</c:v>
                </c:pt>
                <c:pt idx="8722">
                  <c:v>10.292</c:v>
                </c:pt>
                <c:pt idx="8723">
                  <c:v>10.372</c:v>
                </c:pt>
                <c:pt idx="8724">
                  <c:v>10.401999999999999</c:v>
                </c:pt>
                <c:pt idx="8725">
                  <c:v>10.422000000000001</c:v>
                </c:pt>
                <c:pt idx="8726">
                  <c:v>10.432</c:v>
                </c:pt>
                <c:pt idx="8727">
                  <c:v>10.391999999999999</c:v>
                </c:pt>
                <c:pt idx="8728">
                  <c:v>10.391999999999999</c:v>
                </c:pt>
                <c:pt idx="8729">
                  <c:v>10.292</c:v>
                </c:pt>
                <c:pt idx="8730">
                  <c:v>10.332000000000001</c:v>
                </c:pt>
                <c:pt idx="8731">
                  <c:v>10.292</c:v>
                </c:pt>
                <c:pt idx="8732">
                  <c:v>10.391999999999999</c:v>
                </c:pt>
                <c:pt idx="8733">
                  <c:v>10.422000000000001</c:v>
                </c:pt>
                <c:pt idx="8734">
                  <c:v>10.412000000000001</c:v>
                </c:pt>
                <c:pt idx="8735">
                  <c:v>10.512</c:v>
                </c:pt>
                <c:pt idx="8736">
                  <c:v>10.512</c:v>
                </c:pt>
                <c:pt idx="8737">
                  <c:v>10.492000000000001</c:v>
                </c:pt>
                <c:pt idx="8738">
                  <c:v>10.492000000000001</c:v>
                </c:pt>
                <c:pt idx="8739">
                  <c:v>10.602</c:v>
                </c:pt>
                <c:pt idx="8740">
                  <c:v>10.622</c:v>
                </c:pt>
                <c:pt idx="8741">
                  <c:v>10.592000000000001</c:v>
                </c:pt>
                <c:pt idx="8742">
                  <c:v>10.602</c:v>
                </c:pt>
                <c:pt idx="8743">
                  <c:v>10.662000000000001</c:v>
                </c:pt>
                <c:pt idx="8744">
                  <c:v>10.641999999999999</c:v>
                </c:pt>
                <c:pt idx="8745">
                  <c:v>10.582000000000001</c:v>
                </c:pt>
                <c:pt idx="8746">
                  <c:v>10.582000000000001</c:v>
                </c:pt>
                <c:pt idx="8747">
                  <c:v>10.622</c:v>
                </c:pt>
                <c:pt idx="8748">
                  <c:v>10.602</c:v>
                </c:pt>
                <c:pt idx="8749">
                  <c:v>10.582000000000001</c:v>
                </c:pt>
                <c:pt idx="8750">
                  <c:v>10.561999999999999</c:v>
                </c:pt>
                <c:pt idx="8751">
                  <c:v>10.532</c:v>
                </c:pt>
                <c:pt idx="8752">
                  <c:v>10.462</c:v>
                </c:pt>
                <c:pt idx="8753">
                  <c:v>10.481999999999999</c:v>
                </c:pt>
                <c:pt idx="8754">
                  <c:v>10.592000000000001</c:v>
                </c:pt>
                <c:pt idx="8755">
                  <c:v>10.552</c:v>
                </c:pt>
                <c:pt idx="8756">
                  <c:v>10.481999999999999</c:v>
                </c:pt>
                <c:pt idx="8757">
                  <c:v>10.522</c:v>
                </c:pt>
                <c:pt idx="8758">
                  <c:v>10.432</c:v>
                </c:pt>
                <c:pt idx="8759">
                  <c:v>10.272</c:v>
                </c:pt>
                <c:pt idx="8760">
                  <c:v>10.231999999999999</c:v>
                </c:pt>
                <c:pt idx="8761">
                  <c:v>10.262</c:v>
                </c:pt>
                <c:pt idx="8762">
                  <c:v>10.222</c:v>
                </c:pt>
                <c:pt idx="8763">
                  <c:v>10.272</c:v>
                </c:pt>
                <c:pt idx="8764">
                  <c:v>10.262</c:v>
                </c:pt>
                <c:pt idx="8765">
                  <c:v>10.422000000000001</c:v>
                </c:pt>
                <c:pt idx="8766">
                  <c:v>10.442</c:v>
                </c:pt>
                <c:pt idx="8767">
                  <c:v>10.462</c:v>
                </c:pt>
                <c:pt idx="8768">
                  <c:v>10.602</c:v>
                </c:pt>
                <c:pt idx="8769">
                  <c:v>10.712</c:v>
                </c:pt>
                <c:pt idx="8770">
                  <c:v>10.811999999999999</c:v>
                </c:pt>
                <c:pt idx="8771">
                  <c:v>10.842000000000001</c:v>
                </c:pt>
                <c:pt idx="8772">
                  <c:v>10.802</c:v>
                </c:pt>
                <c:pt idx="8773">
                  <c:v>10.802</c:v>
                </c:pt>
                <c:pt idx="8774">
                  <c:v>10.832000000000001</c:v>
                </c:pt>
                <c:pt idx="8775">
                  <c:v>11.002000000000001</c:v>
                </c:pt>
                <c:pt idx="8776">
                  <c:v>10.992000000000001</c:v>
                </c:pt>
                <c:pt idx="8777">
                  <c:v>10.962</c:v>
                </c:pt>
                <c:pt idx="8778">
                  <c:v>10.992000000000001</c:v>
                </c:pt>
                <c:pt idx="8779">
                  <c:v>10.932</c:v>
                </c:pt>
                <c:pt idx="8780">
                  <c:v>10.882</c:v>
                </c:pt>
                <c:pt idx="8781">
                  <c:v>10.782</c:v>
                </c:pt>
                <c:pt idx="8782">
                  <c:v>10.802</c:v>
                </c:pt>
                <c:pt idx="8783">
                  <c:v>10.712</c:v>
                </c:pt>
                <c:pt idx="8784">
                  <c:v>10.672000000000001</c:v>
                </c:pt>
                <c:pt idx="8785">
                  <c:v>10.692</c:v>
                </c:pt>
                <c:pt idx="8786">
                  <c:v>10.622</c:v>
                </c:pt>
                <c:pt idx="8787">
                  <c:v>10.702</c:v>
                </c:pt>
                <c:pt idx="8788">
                  <c:v>10.612</c:v>
                </c:pt>
                <c:pt idx="8789">
                  <c:v>10.432</c:v>
                </c:pt>
                <c:pt idx="8790">
                  <c:v>10.412000000000001</c:v>
                </c:pt>
                <c:pt idx="8791">
                  <c:v>10.302</c:v>
                </c:pt>
                <c:pt idx="8792">
                  <c:v>10.282</c:v>
                </c:pt>
                <c:pt idx="8793">
                  <c:v>10.282</c:v>
                </c:pt>
                <c:pt idx="8794">
                  <c:v>10.272</c:v>
                </c:pt>
                <c:pt idx="8795">
                  <c:v>10.321999999999999</c:v>
                </c:pt>
                <c:pt idx="8796">
                  <c:v>10.342000000000001</c:v>
                </c:pt>
                <c:pt idx="8797">
                  <c:v>10.382</c:v>
                </c:pt>
                <c:pt idx="8798">
                  <c:v>10.362</c:v>
                </c:pt>
                <c:pt idx="8799">
                  <c:v>10.391999999999999</c:v>
                </c:pt>
                <c:pt idx="8800">
                  <c:v>10.352</c:v>
                </c:pt>
                <c:pt idx="8801">
                  <c:v>10.372</c:v>
                </c:pt>
                <c:pt idx="8802">
                  <c:v>10.388999999999999</c:v>
                </c:pt>
                <c:pt idx="8803">
                  <c:v>10.433999999999999</c:v>
                </c:pt>
                <c:pt idx="8804">
                  <c:v>10.446999999999999</c:v>
                </c:pt>
                <c:pt idx="8805">
                  <c:v>10.428000000000001</c:v>
                </c:pt>
                <c:pt idx="8806">
                  <c:v>10.428000000000001</c:v>
                </c:pt>
                <c:pt idx="8807">
                  <c:v>10.472</c:v>
                </c:pt>
                <c:pt idx="8808">
                  <c:v>10.532</c:v>
                </c:pt>
                <c:pt idx="8809">
                  <c:v>10.542</c:v>
                </c:pt>
                <c:pt idx="8810">
                  <c:v>10.702</c:v>
                </c:pt>
                <c:pt idx="8811">
                  <c:v>10.641999999999999</c:v>
                </c:pt>
                <c:pt idx="8812">
                  <c:v>10.592000000000001</c:v>
                </c:pt>
                <c:pt idx="8813">
                  <c:v>10.502000000000001</c:v>
                </c:pt>
                <c:pt idx="8814">
                  <c:v>10.462</c:v>
                </c:pt>
                <c:pt idx="8815">
                  <c:v>10.612</c:v>
                </c:pt>
                <c:pt idx="8816">
                  <c:v>10.662000000000001</c:v>
                </c:pt>
                <c:pt idx="8817">
                  <c:v>10.582000000000001</c:v>
                </c:pt>
                <c:pt idx="8818">
                  <c:v>10.622</c:v>
                </c:pt>
                <c:pt idx="8819">
                  <c:v>10.481999999999999</c:v>
                </c:pt>
                <c:pt idx="8820">
                  <c:v>10.462</c:v>
                </c:pt>
                <c:pt idx="8821">
                  <c:v>10.472</c:v>
                </c:pt>
                <c:pt idx="8822">
                  <c:v>10.682</c:v>
                </c:pt>
                <c:pt idx="8823">
                  <c:v>10.742000000000001</c:v>
                </c:pt>
                <c:pt idx="8824">
                  <c:v>10.792</c:v>
                </c:pt>
                <c:pt idx="8825">
                  <c:v>10.782</c:v>
                </c:pt>
                <c:pt idx="8826">
                  <c:v>10.512</c:v>
                </c:pt>
                <c:pt idx="8827">
                  <c:v>10.592000000000001</c:v>
                </c:pt>
                <c:pt idx="8828">
                  <c:v>10.532</c:v>
                </c:pt>
                <c:pt idx="8829">
                  <c:v>10.432</c:v>
                </c:pt>
                <c:pt idx="8830">
                  <c:v>10.422000000000001</c:v>
                </c:pt>
                <c:pt idx="8831">
                  <c:v>10.462</c:v>
                </c:pt>
                <c:pt idx="8832">
                  <c:v>10.592000000000001</c:v>
                </c:pt>
                <c:pt idx="8833">
                  <c:v>10.672000000000001</c:v>
                </c:pt>
                <c:pt idx="8834">
                  <c:v>10.651999999999999</c:v>
                </c:pt>
                <c:pt idx="8835">
                  <c:v>10.582000000000001</c:v>
                </c:pt>
                <c:pt idx="8836">
                  <c:v>10.481999999999999</c:v>
                </c:pt>
                <c:pt idx="8837">
                  <c:v>10.512</c:v>
                </c:pt>
                <c:pt idx="8838">
                  <c:v>10.552</c:v>
                </c:pt>
                <c:pt idx="8839">
                  <c:v>10.481999999999999</c:v>
                </c:pt>
                <c:pt idx="8840">
                  <c:v>10.422000000000001</c:v>
                </c:pt>
                <c:pt idx="8841">
                  <c:v>10.462</c:v>
                </c:pt>
                <c:pt idx="8842">
                  <c:v>10.561999999999999</c:v>
                </c:pt>
                <c:pt idx="8843">
                  <c:v>10.712</c:v>
                </c:pt>
                <c:pt idx="8844">
                  <c:v>10.772</c:v>
                </c:pt>
                <c:pt idx="8845">
                  <c:v>10.901999999999999</c:v>
                </c:pt>
                <c:pt idx="8846">
                  <c:v>10.872</c:v>
                </c:pt>
                <c:pt idx="8847">
                  <c:v>11.112</c:v>
                </c:pt>
                <c:pt idx="8848">
                  <c:v>10.811999999999999</c:v>
                </c:pt>
                <c:pt idx="8849">
                  <c:v>10.692</c:v>
                </c:pt>
                <c:pt idx="8850">
                  <c:v>10.692</c:v>
                </c:pt>
                <c:pt idx="8851">
                  <c:v>10.561999999999999</c:v>
                </c:pt>
                <c:pt idx="8852">
                  <c:v>10.582000000000001</c:v>
                </c:pt>
                <c:pt idx="8853">
                  <c:v>10.752000000000001</c:v>
                </c:pt>
                <c:pt idx="8854">
                  <c:v>10.612</c:v>
                </c:pt>
                <c:pt idx="8855">
                  <c:v>10.391999999999999</c:v>
                </c:pt>
                <c:pt idx="8856">
                  <c:v>10.532</c:v>
                </c:pt>
                <c:pt idx="8857">
                  <c:v>10.832000000000001</c:v>
                </c:pt>
                <c:pt idx="8858">
                  <c:v>10.912000000000001</c:v>
                </c:pt>
                <c:pt idx="8859">
                  <c:v>11.582000000000001</c:v>
                </c:pt>
                <c:pt idx="8860">
                  <c:v>11.692</c:v>
                </c:pt>
                <c:pt idx="8861">
                  <c:v>11.722</c:v>
                </c:pt>
                <c:pt idx="8862">
                  <c:v>11.512</c:v>
                </c:pt>
                <c:pt idx="8863">
                  <c:v>11.731999999999999</c:v>
                </c:pt>
                <c:pt idx="8864">
                  <c:v>11.802</c:v>
                </c:pt>
                <c:pt idx="8865">
                  <c:v>11.852</c:v>
                </c:pt>
                <c:pt idx="8866">
                  <c:v>11.992000000000001</c:v>
                </c:pt>
                <c:pt idx="8867">
                  <c:v>12.092000000000001</c:v>
                </c:pt>
                <c:pt idx="8868">
                  <c:v>11.942</c:v>
                </c:pt>
                <c:pt idx="8869">
                  <c:v>12.042</c:v>
                </c:pt>
                <c:pt idx="8870">
                  <c:v>12.182</c:v>
                </c:pt>
                <c:pt idx="8871">
                  <c:v>12.472</c:v>
                </c:pt>
                <c:pt idx="8872">
                  <c:v>12.512</c:v>
                </c:pt>
                <c:pt idx="8873">
                  <c:v>12.602</c:v>
                </c:pt>
                <c:pt idx="8874">
                  <c:v>12.602</c:v>
                </c:pt>
                <c:pt idx="8875">
                  <c:v>12.561999999999999</c:v>
                </c:pt>
                <c:pt idx="8876">
                  <c:v>12.632</c:v>
                </c:pt>
                <c:pt idx="8877">
                  <c:v>12.731999999999999</c:v>
                </c:pt>
                <c:pt idx="8878">
                  <c:v>12.532</c:v>
                </c:pt>
                <c:pt idx="8879">
                  <c:v>12.512</c:v>
                </c:pt>
                <c:pt idx="8880">
                  <c:v>12.532</c:v>
                </c:pt>
                <c:pt idx="8881">
                  <c:v>12.472</c:v>
                </c:pt>
                <c:pt idx="8882">
                  <c:v>12.602</c:v>
                </c:pt>
                <c:pt idx="8883">
                  <c:v>12.762</c:v>
                </c:pt>
                <c:pt idx="8884">
                  <c:v>12.811999999999999</c:v>
                </c:pt>
                <c:pt idx="8885">
                  <c:v>12.811999999999999</c:v>
                </c:pt>
                <c:pt idx="8886">
                  <c:v>12.772</c:v>
                </c:pt>
                <c:pt idx="8887">
                  <c:v>12.552</c:v>
                </c:pt>
                <c:pt idx="8888">
                  <c:v>12.432</c:v>
                </c:pt>
                <c:pt idx="8889">
                  <c:v>12.352</c:v>
                </c:pt>
                <c:pt idx="8890">
                  <c:v>12.472</c:v>
                </c:pt>
                <c:pt idx="8891">
                  <c:v>12.242000000000001</c:v>
                </c:pt>
                <c:pt idx="8892">
                  <c:v>12.472</c:v>
                </c:pt>
                <c:pt idx="8893">
                  <c:v>12.571999999999999</c:v>
                </c:pt>
                <c:pt idx="8894">
                  <c:v>12.651999999999999</c:v>
                </c:pt>
                <c:pt idx="8895">
                  <c:v>13.092000000000001</c:v>
                </c:pt>
                <c:pt idx="8896">
                  <c:v>13.202</c:v>
                </c:pt>
                <c:pt idx="8897">
                  <c:v>13.552</c:v>
                </c:pt>
                <c:pt idx="8898">
                  <c:v>13.712</c:v>
                </c:pt>
                <c:pt idx="8899">
                  <c:v>13.692</c:v>
                </c:pt>
                <c:pt idx="8900">
                  <c:v>13.702</c:v>
                </c:pt>
                <c:pt idx="8901">
                  <c:v>13.852</c:v>
                </c:pt>
                <c:pt idx="8902">
                  <c:v>13.702</c:v>
                </c:pt>
                <c:pt idx="8903">
                  <c:v>13.682</c:v>
                </c:pt>
                <c:pt idx="8904">
                  <c:v>13.512</c:v>
                </c:pt>
                <c:pt idx="8905">
                  <c:v>13.412000000000001</c:v>
                </c:pt>
                <c:pt idx="8906">
                  <c:v>13.682</c:v>
                </c:pt>
                <c:pt idx="8907">
                  <c:v>13.832000000000001</c:v>
                </c:pt>
                <c:pt idx="8908">
                  <c:v>13.972</c:v>
                </c:pt>
                <c:pt idx="8909">
                  <c:v>13.862</c:v>
                </c:pt>
                <c:pt idx="8910">
                  <c:v>13.912000000000001</c:v>
                </c:pt>
                <c:pt idx="8911">
                  <c:v>13.561999999999999</c:v>
                </c:pt>
                <c:pt idx="8912">
                  <c:v>13.512</c:v>
                </c:pt>
                <c:pt idx="8913">
                  <c:v>13.602</c:v>
                </c:pt>
                <c:pt idx="8914">
                  <c:v>13.532</c:v>
                </c:pt>
                <c:pt idx="8915">
                  <c:v>13.682</c:v>
                </c:pt>
                <c:pt idx="8916">
                  <c:v>13.702</c:v>
                </c:pt>
                <c:pt idx="8917">
                  <c:v>13.962</c:v>
                </c:pt>
                <c:pt idx="8918">
                  <c:v>14.102</c:v>
                </c:pt>
                <c:pt idx="8919">
                  <c:v>14.022</c:v>
                </c:pt>
                <c:pt idx="8920">
                  <c:v>13.872</c:v>
                </c:pt>
                <c:pt idx="8921">
                  <c:v>14.032</c:v>
                </c:pt>
                <c:pt idx="8922">
                  <c:v>14.192</c:v>
                </c:pt>
                <c:pt idx="8923">
                  <c:v>14.492000000000001</c:v>
                </c:pt>
                <c:pt idx="8924">
                  <c:v>14.481999999999999</c:v>
                </c:pt>
                <c:pt idx="8925">
                  <c:v>14.502000000000001</c:v>
                </c:pt>
                <c:pt idx="8926">
                  <c:v>14.401999999999999</c:v>
                </c:pt>
                <c:pt idx="8927">
                  <c:v>14.442</c:v>
                </c:pt>
                <c:pt idx="8928">
                  <c:v>14.612</c:v>
                </c:pt>
                <c:pt idx="8929">
                  <c:v>14.731999999999999</c:v>
                </c:pt>
                <c:pt idx="8930">
                  <c:v>14.762</c:v>
                </c:pt>
                <c:pt idx="8931">
                  <c:v>14.712</c:v>
                </c:pt>
                <c:pt idx="8932">
                  <c:v>14.742000000000001</c:v>
                </c:pt>
                <c:pt idx="8933">
                  <c:v>14.662000000000001</c:v>
                </c:pt>
                <c:pt idx="8934">
                  <c:v>14.632</c:v>
                </c:pt>
                <c:pt idx="8935">
                  <c:v>14.622</c:v>
                </c:pt>
                <c:pt idx="8936">
                  <c:v>14.481999999999999</c:v>
                </c:pt>
                <c:pt idx="8937">
                  <c:v>14.262</c:v>
                </c:pt>
                <c:pt idx="8938">
                  <c:v>14.212</c:v>
                </c:pt>
                <c:pt idx="8939">
                  <c:v>14.212</c:v>
                </c:pt>
                <c:pt idx="8940">
                  <c:v>13.932</c:v>
                </c:pt>
                <c:pt idx="8941">
                  <c:v>14.022</c:v>
                </c:pt>
                <c:pt idx="8942">
                  <c:v>13.992000000000001</c:v>
                </c:pt>
                <c:pt idx="8943">
                  <c:v>13.981999999999999</c:v>
                </c:pt>
                <c:pt idx="8944">
                  <c:v>13.942</c:v>
                </c:pt>
                <c:pt idx="8945">
                  <c:v>13.981999999999999</c:v>
                </c:pt>
                <c:pt idx="8946">
                  <c:v>13.901999999999999</c:v>
                </c:pt>
                <c:pt idx="8947">
                  <c:v>13.862</c:v>
                </c:pt>
                <c:pt idx="8948">
                  <c:v>13.932</c:v>
                </c:pt>
                <c:pt idx="8949">
                  <c:v>13.712</c:v>
                </c:pt>
                <c:pt idx="8950">
                  <c:v>13.722</c:v>
                </c:pt>
                <c:pt idx="8951">
                  <c:v>13.682</c:v>
                </c:pt>
                <c:pt idx="8952">
                  <c:v>13.622</c:v>
                </c:pt>
                <c:pt idx="8953">
                  <c:v>13.582000000000001</c:v>
                </c:pt>
                <c:pt idx="8954">
                  <c:v>13.522</c:v>
                </c:pt>
                <c:pt idx="8955">
                  <c:v>13.532</c:v>
                </c:pt>
                <c:pt idx="8956">
                  <c:v>13.641999999999999</c:v>
                </c:pt>
                <c:pt idx="8957">
                  <c:v>13.602</c:v>
                </c:pt>
                <c:pt idx="8958">
                  <c:v>13.571999999999999</c:v>
                </c:pt>
                <c:pt idx="8959">
                  <c:v>13.481999999999999</c:v>
                </c:pt>
                <c:pt idx="8960">
                  <c:v>13.622</c:v>
                </c:pt>
                <c:pt idx="8961">
                  <c:v>13.592000000000001</c:v>
                </c:pt>
                <c:pt idx="8962">
                  <c:v>13.462</c:v>
                </c:pt>
                <c:pt idx="8963">
                  <c:v>13.492000000000001</c:v>
                </c:pt>
                <c:pt idx="8964">
                  <c:v>13.481999999999999</c:v>
                </c:pt>
                <c:pt idx="8965">
                  <c:v>13.542</c:v>
                </c:pt>
                <c:pt idx="8966">
                  <c:v>13.802</c:v>
                </c:pt>
                <c:pt idx="8967">
                  <c:v>13.872</c:v>
                </c:pt>
                <c:pt idx="8968">
                  <c:v>13.952</c:v>
                </c:pt>
                <c:pt idx="8969">
                  <c:v>13.872</c:v>
                </c:pt>
                <c:pt idx="8970">
                  <c:v>13.872</c:v>
                </c:pt>
                <c:pt idx="8971">
                  <c:v>13.772</c:v>
                </c:pt>
                <c:pt idx="8972">
                  <c:v>13.702</c:v>
                </c:pt>
                <c:pt idx="8973">
                  <c:v>13.702</c:v>
                </c:pt>
                <c:pt idx="8974">
                  <c:v>13.692</c:v>
                </c:pt>
                <c:pt idx="8975">
                  <c:v>13.712</c:v>
                </c:pt>
                <c:pt idx="8976">
                  <c:v>13.692</c:v>
                </c:pt>
                <c:pt idx="8977">
                  <c:v>13.722</c:v>
                </c:pt>
                <c:pt idx="8978">
                  <c:v>13.662000000000001</c:v>
                </c:pt>
                <c:pt idx="8979">
                  <c:v>13.712</c:v>
                </c:pt>
                <c:pt idx="8980">
                  <c:v>13.912000000000001</c:v>
                </c:pt>
                <c:pt idx="8981">
                  <c:v>13.952</c:v>
                </c:pt>
                <c:pt idx="8982">
                  <c:v>13.832000000000001</c:v>
                </c:pt>
                <c:pt idx="8983">
                  <c:v>13.832000000000001</c:v>
                </c:pt>
                <c:pt idx="8984">
                  <c:v>13.981999999999999</c:v>
                </c:pt>
                <c:pt idx="8985">
                  <c:v>14.182</c:v>
                </c:pt>
                <c:pt idx="8986">
                  <c:v>14.182</c:v>
                </c:pt>
                <c:pt idx="8987">
                  <c:v>14.162000000000001</c:v>
                </c:pt>
                <c:pt idx="8988">
                  <c:v>14.102</c:v>
                </c:pt>
                <c:pt idx="8989">
                  <c:v>14.102</c:v>
                </c:pt>
                <c:pt idx="8990">
                  <c:v>14.182</c:v>
                </c:pt>
                <c:pt idx="8991">
                  <c:v>14.192</c:v>
                </c:pt>
                <c:pt idx="8992">
                  <c:v>14.162000000000001</c:v>
                </c:pt>
                <c:pt idx="8993">
                  <c:v>14.012</c:v>
                </c:pt>
                <c:pt idx="8994">
                  <c:v>13.901999999999999</c:v>
                </c:pt>
                <c:pt idx="8995">
                  <c:v>13.912000000000001</c:v>
                </c:pt>
                <c:pt idx="8996">
                  <c:v>13.722</c:v>
                </c:pt>
                <c:pt idx="8997">
                  <c:v>13.742000000000001</c:v>
                </c:pt>
                <c:pt idx="8998">
                  <c:v>13.891999999999999</c:v>
                </c:pt>
                <c:pt idx="8999">
                  <c:v>13.872</c:v>
                </c:pt>
                <c:pt idx="9000">
                  <c:v>13.882</c:v>
                </c:pt>
                <c:pt idx="9001">
                  <c:v>13.912000000000001</c:v>
                </c:pt>
                <c:pt idx="9002">
                  <c:v>13.962</c:v>
                </c:pt>
                <c:pt idx="9003">
                  <c:v>13.972</c:v>
                </c:pt>
                <c:pt idx="9004">
                  <c:v>13.952</c:v>
                </c:pt>
                <c:pt idx="9005">
                  <c:v>13.731999999999999</c:v>
                </c:pt>
                <c:pt idx="9006">
                  <c:v>13.692</c:v>
                </c:pt>
                <c:pt idx="9007">
                  <c:v>13.672000000000001</c:v>
                </c:pt>
                <c:pt idx="9008">
                  <c:v>13.592000000000001</c:v>
                </c:pt>
                <c:pt idx="9009">
                  <c:v>13.612</c:v>
                </c:pt>
                <c:pt idx="9010">
                  <c:v>13.692</c:v>
                </c:pt>
                <c:pt idx="9011">
                  <c:v>13.742000000000001</c:v>
                </c:pt>
                <c:pt idx="9012">
                  <c:v>13.852</c:v>
                </c:pt>
                <c:pt idx="9013">
                  <c:v>14.032</c:v>
                </c:pt>
                <c:pt idx="9014">
                  <c:v>13.912000000000001</c:v>
                </c:pt>
                <c:pt idx="9015">
                  <c:v>13.872</c:v>
                </c:pt>
                <c:pt idx="9016">
                  <c:v>13.932</c:v>
                </c:pt>
                <c:pt idx="9017">
                  <c:v>13.872</c:v>
                </c:pt>
                <c:pt idx="9018">
                  <c:v>14.242000000000001</c:v>
                </c:pt>
                <c:pt idx="9019">
                  <c:v>14.282</c:v>
                </c:pt>
                <c:pt idx="9020">
                  <c:v>14.502000000000001</c:v>
                </c:pt>
                <c:pt idx="9021">
                  <c:v>14.532</c:v>
                </c:pt>
                <c:pt idx="9022">
                  <c:v>14.712</c:v>
                </c:pt>
                <c:pt idx="9023">
                  <c:v>14.811999999999999</c:v>
                </c:pt>
                <c:pt idx="9024">
                  <c:v>14.952</c:v>
                </c:pt>
                <c:pt idx="9025">
                  <c:v>14.882</c:v>
                </c:pt>
                <c:pt idx="9026">
                  <c:v>14.651999999999999</c:v>
                </c:pt>
                <c:pt idx="9027">
                  <c:v>14.762</c:v>
                </c:pt>
                <c:pt idx="9028">
                  <c:v>14.692</c:v>
                </c:pt>
                <c:pt idx="9029">
                  <c:v>14.472</c:v>
                </c:pt>
                <c:pt idx="9030">
                  <c:v>14.582000000000001</c:v>
                </c:pt>
                <c:pt idx="9031">
                  <c:v>14.141999999999999</c:v>
                </c:pt>
                <c:pt idx="9032">
                  <c:v>14.292</c:v>
                </c:pt>
                <c:pt idx="9033">
                  <c:v>14.512</c:v>
                </c:pt>
                <c:pt idx="9034">
                  <c:v>14.542</c:v>
                </c:pt>
                <c:pt idx="9035">
                  <c:v>14.622</c:v>
                </c:pt>
                <c:pt idx="9036">
                  <c:v>14.692</c:v>
                </c:pt>
                <c:pt idx="9037">
                  <c:v>14.622</c:v>
                </c:pt>
                <c:pt idx="9038">
                  <c:v>14.811999999999999</c:v>
                </c:pt>
                <c:pt idx="9039">
                  <c:v>14.802</c:v>
                </c:pt>
                <c:pt idx="9040">
                  <c:v>14.821999999999999</c:v>
                </c:pt>
                <c:pt idx="9041">
                  <c:v>14.782</c:v>
                </c:pt>
                <c:pt idx="9042">
                  <c:v>14.832000000000001</c:v>
                </c:pt>
                <c:pt idx="9043">
                  <c:v>14.622</c:v>
                </c:pt>
                <c:pt idx="9044">
                  <c:v>14.811999999999999</c:v>
                </c:pt>
                <c:pt idx="9045">
                  <c:v>14.481999999999999</c:v>
                </c:pt>
                <c:pt idx="9046">
                  <c:v>14.632</c:v>
                </c:pt>
                <c:pt idx="9047">
                  <c:v>14.592000000000001</c:v>
                </c:pt>
                <c:pt idx="9048">
                  <c:v>14.442</c:v>
                </c:pt>
                <c:pt idx="9049">
                  <c:v>14.192</c:v>
                </c:pt>
                <c:pt idx="9050">
                  <c:v>13.981999999999999</c:v>
                </c:pt>
                <c:pt idx="9051">
                  <c:v>14.172000000000001</c:v>
                </c:pt>
                <c:pt idx="9052">
                  <c:v>14.122</c:v>
                </c:pt>
                <c:pt idx="9053">
                  <c:v>14.012</c:v>
                </c:pt>
                <c:pt idx="9054">
                  <c:v>14.012</c:v>
                </c:pt>
                <c:pt idx="9055">
                  <c:v>14.141999999999999</c:v>
                </c:pt>
                <c:pt idx="9056">
                  <c:v>14.022</c:v>
                </c:pt>
                <c:pt idx="9057">
                  <c:v>13.832000000000001</c:v>
                </c:pt>
                <c:pt idx="9058">
                  <c:v>13.512</c:v>
                </c:pt>
                <c:pt idx="9059">
                  <c:v>13.712</c:v>
                </c:pt>
                <c:pt idx="9060">
                  <c:v>13.532</c:v>
                </c:pt>
                <c:pt idx="9061">
                  <c:v>13.552</c:v>
                </c:pt>
                <c:pt idx="9062">
                  <c:v>13.622</c:v>
                </c:pt>
                <c:pt idx="9063">
                  <c:v>13.842000000000001</c:v>
                </c:pt>
                <c:pt idx="9064">
                  <c:v>13.802</c:v>
                </c:pt>
                <c:pt idx="9065">
                  <c:v>13.641999999999999</c:v>
                </c:pt>
                <c:pt idx="9066">
                  <c:v>13.502000000000001</c:v>
                </c:pt>
                <c:pt idx="9067">
                  <c:v>13.502000000000001</c:v>
                </c:pt>
                <c:pt idx="9068">
                  <c:v>13.151999999999999</c:v>
                </c:pt>
                <c:pt idx="9069">
                  <c:v>13.452</c:v>
                </c:pt>
                <c:pt idx="9070">
                  <c:v>13.492000000000001</c:v>
                </c:pt>
                <c:pt idx="9071">
                  <c:v>13.372</c:v>
                </c:pt>
                <c:pt idx="9072">
                  <c:v>13.132</c:v>
                </c:pt>
                <c:pt idx="9073">
                  <c:v>12.922000000000001</c:v>
                </c:pt>
                <c:pt idx="9074">
                  <c:v>12.981999999999999</c:v>
                </c:pt>
                <c:pt idx="9075">
                  <c:v>13.132</c:v>
                </c:pt>
                <c:pt idx="9076">
                  <c:v>13.442</c:v>
                </c:pt>
                <c:pt idx="9077">
                  <c:v>13.141999999999999</c:v>
                </c:pt>
                <c:pt idx="9078">
                  <c:v>13.042</c:v>
                </c:pt>
                <c:pt idx="9079">
                  <c:v>13.002000000000001</c:v>
                </c:pt>
                <c:pt idx="9080">
                  <c:v>13.182</c:v>
                </c:pt>
                <c:pt idx="9081">
                  <c:v>13.071999999999999</c:v>
                </c:pt>
                <c:pt idx="9082">
                  <c:v>13.182</c:v>
                </c:pt>
                <c:pt idx="9083">
                  <c:v>13.192</c:v>
                </c:pt>
                <c:pt idx="9084">
                  <c:v>13.401999999999999</c:v>
                </c:pt>
                <c:pt idx="9085">
                  <c:v>13.391999999999999</c:v>
                </c:pt>
                <c:pt idx="9086">
                  <c:v>13.942</c:v>
                </c:pt>
                <c:pt idx="9087">
                  <c:v>14.192</c:v>
                </c:pt>
                <c:pt idx="9088">
                  <c:v>14.182</c:v>
                </c:pt>
                <c:pt idx="9089">
                  <c:v>14.571999999999999</c:v>
                </c:pt>
                <c:pt idx="9090">
                  <c:v>14.632</c:v>
                </c:pt>
                <c:pt idx="9091">
                  <c:v>15.061999999999999</c:v>
                </c:pt>
                <c:pt idx="9092">
                  <c:v>15.442</c:v>
                </c:pt>
                <c:pt idx="9093">
                  <c:v>15.542</c:v>
                </c:pt>
                <c:pt idx="9094">
                  <c:v>15.602</c:v>
                </c:pt>
                <c:pt idx="9095">
                  <c:v>15.302</c:v>
                </c:pt>
                <c:pt idx="9096">
                  <c:v>15.382</c:v>
                </c:pt>
                <c:pt idx="9097">
                  <c:v>15.342000000000001</c:v>
                </c:pt>
                <c:pt idx="9098">
                  <c:v>15.092000000000001</c:v>
                </c:pt>
                <c:pt idx="9099">
                  <c:v>14.952</c:v>
                </c:pt>
                <c:pt idx="9100">
                  <c:v>14.942</c:v>
                </c:pt>
                <c:pt idx="9101">
                  <c:v>14.882</c:v>
                </c:pt>
                <c:pt idx="9102">
                  <c:v>14.872</c:v>
                </c:pt>
                <c:pt idx="9103">
                  <c:v>14.832000000000001</c:v>
                </c:pt>
                <c:pt idx="9104">
                  <c:v>14.731999999999999</c:v>
                </c:pt>
                <c:pt idx="9105">
                  <c:v>15.002000000000001</c:v>
                </c:pt>
                <c:pt idx="9106">
                  <c:v>15.042</c:v>
                </c:pt>
                <c:pt idx="9107">
                  <c:v>15.141999999999999</c:v>
                </c:pt>
                <c:pt idx="9108">
                  <c:v>15.192</c:v>
                </c:pt>
                <c:pt idx="9109">
                  <c:v>15.412000000000001</c:v>
                </c:pt>
                <c:pt idx="9110">
                  <c:v>15.752000000000001</c:v>
                </c:pt>
                <c:pt idx="9111">
                  <c:v>15.842000000000001</c:v>
                </c:pt>
                <c:pt idx="9112">
                  <c:v>15.762</c:v>
                </c:pt>
                <c:pt idx="9113">
                  <c:v>15.651999999999999</c:v>
                </c:pt>
                <c:pt idx="9114">
                  <c:v>15.682</c:v>
                </c:pt>
                <c:pt idx="9115">
                  <c:v>15.311999999999999</c:v>
                </c:pt>
                <c:pt idx="9116">
                  <c:v>15.231999999999999</c:v>
                </c:pt>
                <c:pt idx="9117">
                  <c:v>15.032</c:v>
                </c:pt>
                <c:pt idx="9118">
                  <c:v>14.782</c:v>
                </c:pt>
                <c:pt idx="9119">
                  <c:v>14.912000000000001</c:v>
                </c:pt>
                <c:pt idx="9120">
                  <c:v>14.952</c:v>
                </c:pt>
                <c:pt idx="9121">
                  <c:v>15.112</c:v>
                </c:pt>
                <c:pt idx="9122">
                  <c:v>15.082000000000001</c:v>
                </c:pt>
                <c:pt idx="9123">
                  <c:v>15.202</c:v>
                </c:pt>
                <c:pt idx="9124">
                  <c:v>15.052</c:v>
                </c:pt>
                <c:pt idx="9125">
                  <c:v>15.302</c:v>
                </c:pt>
                <c:pt idx="9126">
                  <c:v>15.532</c:v>
                </c:pt>
                <c:pt idx="9127">
                  <c:v>15.592000000000001</c:v>
                </c:pt>
                <c:pt idx="9128">
                  <c:v>15.512</c:v>
                </c:pt>
                <c:pt idx="9129">
                  <c:v>15.481999999999999</c:v>
                </c:pt>
                <c:pt idx="9130">
                  <c:v>15.401999999999999</c:v>
                </c:pt>
                <c:pt idx="9131">
                  <c:v>15.412000000000001</c:v>
                </c:pt>
                <c:pt idx="9132">
                  <c:v>15.412000000000001</c:v>
                </c:pt>
                <c:pt idx="9133">
                  <c:v>15.252000000000001</c:v>
                </c:pt>
                <c:pt idx="9134">
                  <c:v>15.362</c:v>
                </c:pt>
                <c:pt idx="9135">
                  <c:v>15.311999999999999</c:v>
                </c:pt>
                <c:pt idx="9136">
                  <c:v>15.352</c:v>
                </c:pt>
                <c:pt idx="9137">
                  <c:v>15.321999999999999</c:v>
                </c:pt>
                <c:pt idx="9138">
                  <c:v>14.972</c:v>
                </c:pt>
                <c:pt idx="9139">
                  <c:v>14.891999999999999</c:v>
                </c:pt>
                <c:pt idx="9140">
                  <c:v>14.772</c:v>
                </c:pt>
                <c:pt idx="9141">
                  <c:v>14.792</c:v>
                </c:pt>
                <c:pt idx="9142">
                  <c:v>14.712</c:v>
                </c:pt>
                <c:pt idx="9143">
                  <c:v>14.742000000000001</c:v>
                </c:pt>
                <c:pt idx="9144">
                  <c:v>14.651999999999999</c:v>
                </c:pt>
                <c:pt idx="9145">
                  <c:v>14.612</c:v>
                </c:pt>
                <c:pt idx="9146">
                  <c:v>14.401999999999999</c:v>
                </c:pt>
                <c:pt idx="9147">
                  <c:v>14.651999999999999</c:v>
                </c:pt>
                <c:pt idx="9148">
                  <c:v>14.832000000000001</c:v>
                </c:pt>
                <c:pt idx="9149">
                  <c:v>14.862</c:v>
                </c:pt>
                <c:pt idx="9150">
                  <c:v>14.912000000000001</c:v>
                </c:pt>
                <c:pt idx="9151">
                  <c:v>14.952</c:v>
                </c:pt>
                <c:pt idx="9152">
                  <c:v>14.952</c:v>
                </c:pt>
                <c:pt idx="9153">
                  <c:v>14.672000000000001</c:v>
                </c:pt>
                <c:pt idx="9154">
                  <c:v>14.712</c:v>
                </c:pt>
                <c:pt idx="9155">
                  <c:v>14.612</c:v>
                </c:pt>
                <c:pt idx="9156">
                  <c:v>14.532</c:v>
                </c:pt>
                <c:pt idx="9157">
                  <c:v>14.432</c:v>
                </c:pt>
                <c:pt idx="9158">
                  <c:v>14.412000000000001</c:v>
                </c:pt>
                <c:pt idx="9159">
                  <c:v>14.571999999999999</c:v>
                </c:pt>
                <c:pt idx="9160">
                  <c:v>14.632</c:v>
                </c:pt>
                <c:pt idx="9161">
                  <c:v>14.612</c:v>
                </c:pt>
                <c:pt idx="9162">
                  <c:v>14.592000000000001</c:v>
                </c:pt>
                <c:pt idx="9163">
                  <c:v>14.092000000000001</c:v>
                </c:pt>
                <c:pt idx="9164">
                  <c:v>14.112</c:v>
                </c:pt>
                <c:pt idx="9165">
                  <c:v>14.071999999999999</c:v>
                </c:pt>
                <c:pt idx="9166">
                  <c:v>14.151999999999999</c:v>
                </c:pt>
                <c:pt idx="9167">
                  <c:v>13.992000000000001</c:v>
                </c:pt>
                <c:pt idx="9168">
                  <c:v>13.942</c:v>
                </c:pt>
                <c:pt idx="9169">
                  <c:v>14.122</c:v>
                </c:pt>
                <c:pt idx="9170">
                  <c:v>14.112</c:v>
                </c:pt>
                <c:pt idx="9171">
                  <c:v>14.042</c:v>
                </c:pt>
                <c:pt idx="9172">
                  <c:v>13.811999999999999</c:v>
                </c:pt>
                <c:pt idx="9173">
                  <c:v>13.952</c:v>
                </c:pt>
                <c:pt idx="9174">
                  <c:v>14.042</c:v>
                </c:pt>
                <c:pt idx="9175">
                  <c:v>13.862</c:v>
                </c:pt>
                <c:pt idx="9176">
                  <c:v>13.682</c:v>
                </c:pt>
                <c:pt idx="9177">
                  <c:v>13.692</c:v>
                </c:pt>
                <c:pt idx="9178">
                  <c:v>13.702</c:v>
                </c:pt>
                <c:pt idx="9179">
                  <c:v>13.662000000000001</c:v>
                </c:pt>
                <c:pt idx="9180">
                  <c:v>13.561999999999999</c:v>
                </c:pt>
                <c:pt idx="9181">
                  <c:v>13.442</c:v>
                </c:pt>
                <c:pt idx="9182">
                  <c:v>13.462</c:v>
                </c:pt>
                <c:pt idx="9183">
                  <c:v>13.571999999999999</c:v>
                </c:pt>
                <c:pt idx="9184">
                  <c:v>13.231999999999999</c:v>
                </c:pt>
                <c:pt idx="9185">
                  <c:v>13.082000000000001</c:v>
                </c:pt>
                <c:pt idx="9186">
                  <c:v>13.092000000000001</c:v>
                </c:pt>
                <c:pt idx="9187">
                  <c:v>13.352</c:v>
                </c:pt>
                <c:pt idx="9188">
                  <c:v>13.321999999999999</c:v>
                </c:pt>
                <c:pt idx="9189">
                  <c:v>13.311999999999999</c:v>
                </c:pt>
                <c:pt idx="9190">
                  <c:v>13.372</c:v>
                </c:pt>
                <c:pt idx="9191">
                  <c:v>13.362</c:v>
                </c:pt>
                <c:pt idx="9192">
                  <c:v>13.561999999999999</c:v>
                </c:pt>
                <c:pt idx="9193">
                  <c:v>13.512</c:v>
                </c:pt>
                <c:pt idx="9194">
                  <c:v>13.552</c:v>
                </c:pt>
                <c:pt idx="9195">
                  <c:v>13.582000000000001</c:v>
                </c:pt>
                <c:pt idx="9196">
                  <c:v>13.462</c:v>
                </c:pt>
                <c:pt idx="9197">
                  <c:v>13.502000000000001</c:v>
                </c:pt>
                <c:pt idx="9198">
                  <c:v>13.561999999999999</c:v>
                </c:pt>
                <c:pt idx="9199">
                  <c:v>13.712</c:v>
                </c:pt>
                <c:pt idx="9200">
                  <c:v>13.672000000000001</c:v>
                </c:pt>
                <c:pt idx="9201">
                  <c:v>13.832000000000001</c:v>
                </c:pt>
                <c:pt idx="9202">
                  <c:v>14.052</c:v>
                </c:pt>
                <c:pt idx="9203">
                  <c:v>14.002000000000001</c:v>
                </c:pt>
                <c:pt idx="9204">
                  <c:v>13.952</c:v>
                </c:pt>
                <c:pt idx="9205">
                  <c:v>13.802</c:v>
                </c:pt>
                <c:pt idx="9206">
                  <c:v>14.071999999999999</c:v>
                </c:pt>
                <c:pt idx="9207">
                  <c:v>14.242000000000001</c:v>
                </c:pt>
                <c:pt idx="9208">
                  <c:v>14.492000000000001</c:v>
                </c:pt>
                <c:pt idx="9209">
                  <c:v>14.462</c:v>
                </c:pt>
                <c:pt idx="9210">
                  <c:v>14.342000000000001</c:v>
                </c:pt>
                <c:pt idx="9211">
                  <c:v>14.231999999999999</c:v>
                </c:pt>
                <c:pt idx="9212">
                  <c:v>14.332000000000001</c:v>
                </c:pt>
                <c:pt idx="9213">
                  <c:v>14.561999999999999</c:v>
                </c:pt>
                <c:pt idx="9214">
                  <c:v>14.692</c:v>
                </c:pt>
                <c:pt idx="9215">
                  <c:v>14.472</c:v>
                </c:pt>
                <c:pt idx="9216">
                  <c:v>14.052</c:v>
                </c:pt>
                <c:pt idx="9217">
                  <c:v>14.112</c:v>
                </c:pt>
                <c:pt idx="9218">
                  <c:v>14.052</c:v>
                </c:pt>
                <c:pt idx="9219">
                  <c:v>13.932</c:v>
                </c:pt>
                <c:pt idx="9220">
                  <c:v>13.922000000000001</c:v>
                </c:pt>
                <c:pt idx="9221">
                  <c:v>13.882</c:v>
                </c:pt>
                <c:pt idx="9222">
                  <c:v>13.802</c:v>
                </c:pt>
                <c:pt idx="9223">
                  <c:v>13.782</c:v>
                </c:pt>
                <c:pt idx="9224">
                  <c:v>13.731999999999999</c:v>
                </c:pt>
                <c:pt idx="9225">
                  <c:v>13.692</c:v>
                </c:pt>
                <c:pt idx="9226">
                  <c:v>13.792</c:v>
                </c:pt>
                <c:pt idx="9227">
                  <c:v>13.742000000000001</c:v>
                </c:pt>
                <c:pt idx="9228">
                  <c:v>13.582000000000001</c:v>
                </c:pt>
                <c:pt idx="9229">
                  <c:v>13.682</c:v>
                </c:pt>
                <c:pt idx="9230">
                  <c:v>13.592000000000001</c:v>
                </c:pt>
                <c:pt idx="9231">
                  <c:v>13.452</c:v>
                </c:pt>
                <c:pt idx="9232">
                  <c:v>13.612</c:v>
                </c:pt>
                <c:pt idx="9233">
                  <c:v>13.412000000000001</c:v>
                </c:pt>
                <c:pt idx="9234">
                  <c:v>13.742000000000001</c:v>
                </c:pt>
                <c:pt idx="9235">
                  <c:v>13.401999999999999</c:v>
                </c:pt>
                <c:pt idx="9236">
                  <c:v>13.252000000000001</c:v>
                </c:pt>
                <c:pt idx="9237">
                  <c:v>13.141999999999999</c:v>
                </c:pt>
                <c:pt idx="9238">
                  <c:v>13.132</c:v>
                </c:pt>
                <c:pt idx="9239">
                  <c:v>13.222</c:v>
                </c:pt>
                <c:pt idx="9240">
                  <c:v>13.362</c:v>
                </c:pt>
                <c:pt idx="9241">
                  <c:v>13.342000000000001</c:v>
                </c:pt>
                <c:pt idx="9242">
                  <c:v>13.212</c:v>
                </c:pt>
                <c:pt idx="9243">
                  <c:v>13.302</c:v>
                </c:pt>
                <c:pt idx="9244">
                  <c:v>13.132</c:v>
                </c:pt>
                <c:pt idx="9245">
                  <c:v>12.772</c:v>
                </c:pt>
                <c:pt idx="9246">
                  <c:v>12.672000000000001</c:v>
                </c:pt>
                <c:pt idx="9247">
                  <c:v>12.582000000000001</c:v>
                </c:pt>
                <c:pt idx="9248">
                  <c:v>12.682</c:v>
                </c:pt>
                <c:pt idx="9249">
                  <c:v>12.852</c:v>
                </c:pt>
                <c:pt idx="9250">
                  <c:v>12.862</c:v>
                </c:pt>
                <c:pt idx="9251">
                  <c:v>13.032</c:v>
                </c:pt>
                <c:pt idx="9252">
                  <c:v>13.122</c:v>
                </c:pt>
                <c:pt idx="9253">
                  <c:v>13.082000000000001</c:v>
                </c:pt>
                <c:pt idx="9254">
                  <c:v>13.092000000000001</c:v>
                </c:pt>
                <c:pt idx="9255">
                  <c:v>13.202</c:v>
                </c:pt>
                <c:pt idx="9256">
                  <c:v>13.432</c:v>
                </c:pt>
                <c:pt idx="9257">
                  <c:v>13.452</c:v>
                </c:pt>
                <c:pt idx="9258">
                  <c:v>13.432</c:v>
                </c:pt>
                <c:pt idx="9259">
                  <c:v>13.622</c:v>
                </c:pt>
                <c:pt idx="9260">
                  <c:v>13.432</c:v>
                </c:pt>
                <c:pt idx="9261">
                  <c:v>13.472</c:v>
                </c:pt>
                <c:pt idx="9262">
                  <c:v>13.292</c:v>
                </c:pt>
                <c:pt idx="9263">
                  <c:v>13.212</c:v>
                </c:pt>
                <c:pt idx="9264">
                  <c:v>13.192</c:v>
                </c:pt>
                <c:pt idx="9265">
                  <c:v>12.901999999999999</c:v>
                </c:pt>
                <c:pt idx="9266">
                  <c:v>13.092000000000001</c:v>
                </c:pt>
                <c:pt idx="9267">
                  <c:v>13.302</c:v>
                </c:pt>
                <c:pt idx="9268">
                  <c:v>13.332000000000001</c:v>
                </c:pt>
                <c:pt idx="9269">
                  <c:v>13.651999999999999</c:v>
                </c:pt>
                <c:pt idx="9270">
                  <c:v>13.422000000000001</c:v>
                </c:pt>
                <c:pt idx="9271">
                  <c:v>13.272</c:v>
                </c:pt>
                <c:pt idx="9272">
                  <c:v>13.212</c:v>
                </c:pt>
                <c:pt idx="9273">
                  <c:v>13.092000000000001</c:v>
                </c:pt>
                <c:pt idx="9274">
                  <c:v>12.952</c:v>
                </c:pt>
                <c:pt idx="9275">
                  <c:v>12.862</c:v>
                </c:pt>
                <c:pt idx="9276">
                  <c:v>12.981999999999999</c:v>
                </c:pt>
                <c:pt idx="9277">
                  <c:v>12.862</c:v>
                </c:pt>
                <c:pt idx="9278">
                  <c:v>12.682</c:v>
                </c:pt>
                <c:pt idx="9279">
                  <c:v>12.802</c:v>
                </c:pt>
                <c:pt idx="9280">
                  <c:v>12.772</c:v>
                </c:pt>
                <c:pt idx="9281">
                  <c:v>12.731999999999999</c:v>
                </c:pt>
                <c:pt idx="9282">
                  <c:v>12.702</c:v>
                </c:pt>
                <c:pt idx="9283">
                  <c:v>12.842000000000001</c:v>
                </c:pt>
                <c:pt idx="9284">
                  <c:v>12.872</c:v>
                </c:pt>
                <c:pt idx="9285">
                  <c:v>12.772</c:v>
                </c:pt>
                <c:pt idx="9286">
                  <c:v>12.502000000000001</c:v>
                </c:pt>
                <c:pt idx="9287">
                  <c:v>12.641999999999999</c:v>
                </c:pt>
                <c:pt idx="9288">
                  <c:v>12.532</c:v>
                </c:pt>
                <c:pt idx="9289">
                  <c:v>12.622</c:v>
                </c:pt>
                <c:pt idx="9290">
                  <c:v>12.532</c:v>
                </c:pt>
                <c:pt idx="9291">
                  <c:v>12.532</c:v>
                </c:pt>
                <c:pt idx="9292">
                  <c:v>12.452</c:v>
                </c:pt>
                <c:pt idx="9293">
                  <c:v>12.571999999999999</c:v>
                </c:pt>
                <c:pt idx="9294">
                  <c:v>12.352</c:v>
                </c:pt>
                <c:pt idx="9295">
                  <c:v>12.382</c:v>
                </c:pt>
                <c:pt idx="9296">
                  <c:v>12.112</c:v>
                </c:pt>
                <c:pt idx="9297">
                  <c:v>12.151999999999999</c:v>
                </c:pt>
                <c:pt idx="9298">
                  <c:v>12.422000000000001</c:v>
                </c:pt>
                <c:pt idx="9299">
                  <c:v>12.432</c:v>
                </c:pt>
                <c:pt idx="9300">
                  <c:v>12.391999999999999</c:v>
                </c:pt>
                <c:pt idx="9301">
                  <c:v>12.202</c:v>
                </c:pt>
                <c:pt idx="9302">
                  <c:v>12.252000000000001</c:v>
                </c:pt>
                <c:pt idx="9303">
                  <c:v>12.422000000000001</c:v>
                </c:pt>
                <c:pt idx="9304">
                  <c:v>12.352</c:v>
                </c:pt>
                <c:pt idx="9305">
                  <c:v>12.141999999999999</c:v>
                </c:pt>
                <c:pt idx="9306">
                  <c:v>12.641999999999999</c:v>
                </c:pt>
                <c:pt idx="9307">
                  <c:v>13.222</c:v>
                </c:pt>
                <c:pt idx="9308">
                  <c:v>13.282</c:v>
                </c:pt>
                <c:pt idx="9309">
                  <c:v>13.512</c:v>
                </c:pt>
                <c:pt idx="9310">
                  <c:v>13.252000000000001</c:v>
                </c:pt>
                <c:pt idx="9311">
                  <c:v>13.212</c:v>
                </c:pt>
                <c:pt idx="9312">
                  <c:v>13.571999999999999</c:v>
                </c:pt>
                <c:pt idx="9313">
                  <c:v>13.151999999999999</c:v>
                </c:pt>
                <c:pt idx="9314">
                  <c:v>13.102</c:v>
                </c:pt>
                <c:pt idx="9315">
                  <c:v>12.912000000000001</c:v>
                </c:pt>
                <c:pt idx="9316">
                  <c:v>12.852</c:v>
                </c:pt>
                <c:pt idx="9317">
                  <c:v>12.912000000000001</c:v>
                </c:pt>
                <c:pt idx="9318">
                  <c:v>12.922000000000001</c:v>
                </c:pt>
                <c:pt idx="9319">
                  <c:v>12.952</c:v>
                </c:pt>
                <c:pt idx="9320">
                  <c:v>12.922000000000001</c:v>
                </c:pt>
                <c:pt idx="9321">
                  <c:v>12.722</c:v>
                </c:pt>
                <c:pt idx="9322">
                  <c:v>12.651999999999999</c:v>
                </c:pt>
                <c:pt idx="9323">
                  <c:v>12.742000000000001</c:v>
                </c:pt>
                <c:pt idx="9324">
                  <c:v>12.762</c:v>
                </c:pt>
                <c:pt idx="9325">
                  <c:v>12.802</c:v>
                </c:pt>
                <c:pt idx="9326">
                  <c:v>12.592000000000001</c:v>
                </c:pt>
                <c:pt idx="9327">
                  <c:v>12.512</c:v>
                </c:pt>
                <c:pt idx="9328">
                  <c:v>12.622</c:v>
                </c:pt>
                <c:pt idx="9329">
                  <c:v>12.952</c:v>
                </c:pt>
                <c:pt idx="9330">
                  <c:v>12.792</c:v>
                </c:pt>
                <c:pt idx="9331">
                  <c:v>12.492000000000001</c:v>
                </c:pt>
                <c:pt idx="9332">
                  <c:v>12.472</c:v>
                </c:pt>
                <c:pt idx="9333">
                  <c:v>12.782</c:v>
                </c:pt>
                <c:pt idx="9334">
                  <c:v>12.662000000000001</c:v>
                </c:pt>
                <c:pt idx="9335">
                  <c:v>13.042</c:v>
                </c:pt>
                <c:pt idx="9336">
                  <c:v>12.612</c:v>
                </c:pt>
                <c:pt idx="9337">
                  <c:v>12.462</c:v>
                </c:pt>
                <c:pt idx="9338">
                  <c:v>12.462</c:v>
                </c:pt>
                <c:pt idx="9339">
                  <c:v>12.481999999999999</c:v>
                </c:pt>
                <c:pt idx="9340">
                  <c:v>12.481999999999999</c:v>
                </c:pt>
                <c:pt idx="9341">
                  <c:v>12.321999999999999</c:v>
                </c:pt>
                <c:pt idx="9342">
                  <c:v>12.132</c:v>
                </c:pt>
                <c:pt idx="9343">
                  <c:v>11.742000000000001</c:v>
                </c:pt>
                <c:pt idx="9344">
                  <c:v>11.821999999999999</c:v>
                </c:pt>
                <c:pt idx="9345">
                  <c:v>11.882</c:v>
                </c:pt>
                <c:pt idx="9346">
                  <c:v>11.702</c:v>
                </c:pt>
                <c:pt idx="9347">
                  <c:v>11.641999999999999</c:v>
                </c:pt>
                <c:pt idx="9348">
                  <c:v>11.622</c:v>
                </c:pt>
                <c:pt idx="9349">
                  <c:v>11.472</c:v>
                </c:pt>
                <c:pt idx="9350">
                  <c:v>11.292</c:v>
                </c:pt>
                <c:pt idx="9351">
                  <c:v>11.372</c:v>
                </c:pt>
                <c:pt idx="9352">
                  <c:v>11.442</c:v>
                </c:pt>
                <c:pt idx="9353">
                  <c:v>11.391999999999999</c:v>
                </c:pt>
                <c:pt idx="9354">
                  <c:v>11.512</c:v>
                </c:pt>
                <c:pt idx="9355">
                  <c:v>11.432</c:v>
                </c:pt>
                <c:pt idx="9356">
                  <c:v>11.352</c:v>
                </c:pt>
                <c:pt idx="9357">
                  <c:v>11.401999999999999</c:v>
                </c:pt>
                <c:pt idx="9358">
                  <c:v>11.832000000000001</c:v>
                </c:pt>
                <c:pt idx="9359">
                  <c:v>11.782</c:v>
                </c:pt>
                <c:pt idx="9360">
                  <c:v>11.862</c:v>
                </c:pt>
                <c:pt idx="9361">
                  <c:v>12.071999999999999</c:v>
                </c:pt>
                <c:pt idx="9362">
                  <c:v>11.992000000000001</c:v>
                </c:pt>
                <c:pt idx="9363">
                  <c:v>11.912000000000001</c:v>
                </c:pt>
                <c:pt idx="9364">
                  <c:v>11.752000000000001</c:v>
                </c:pt>
                <c:pt idx="9365">
                  <c:v>11.762</c:v>
                </c:pt>
                <c:pt idx="9366">
                  <c:v>11.692</c:v>
                </c:pt>
                <c:pt idx="9367">
                  <c:v>11.332000000000001</c:v>
                </c:pt>
                <c:pt idx="9368">
                  <c:v>11.532</c:v>
                </c:pt>
                <c:pt idx="9369">
                  <c:v>11.571999999999999</c:v>
                </c:pt>
                <c:pt idx="9370">
                  <c:v>11.522</c:v>
                </c:pt>
                <c:pt idx="9371">
                  <c:v>11.622</c:v>
                </c:pt>
                <c:pt idx="9372">
                  <c:v>11.372</c:v>
                </c:pt>
                <c:pt idx="9373">
                  <c:v>11.321999999999999</c:v>
                </c:pt>
                <c:pt idx="9374">
                  <c:v>11.141999999999999</c:v>
                </c:pt>
                <c:pt idx="9375">
                  <c:v>11.192</c:v>
                </c:pt>
                <c:pt idx="9376">
                  <c:v>11.292</c:v>
                </c:pt>
                <c:pt idx="9377">
                  <c:v>11.212</c:v>
                </c:pt>
                <c:pt idx="9378">
                  <c:v>11.162000000000001</c:v>
                </c:pt>
                <c:pt idx="9379">
                  <c:v>11.082000000000001</c:v>
                </c:pt>
                <c:pt idx="9380">
                  <c:v>11.321999999999999</c:v>
                </c:pt>
                <c:pt idx="9381">
                  <c:v>11.552</c:v>
                </c:pt>
                <c:pt idx="9382">
                  <c:v>11.891999999999999</c:v>
                </c:pt>
                <c:pt idx="9383">
                  <c:v>11.672000000000001</c:v>
                </c:pt>
                <c:pt idx="9384">
                  <c:v>11.422000000000001</c:v>
                </c:pt>
                <c:pt idx="9385">
                  <c:v>11.401999999999999</c:v>
                </c:pt>
                <c:pt idx="9386">
                  <c:v>11.132</c:v>
                </c:pt>
                <c:pt idx="9387">
                  <c:v>11.302</c:v>
                </c:pt>
                <c:pt idx="9388">
                  <c:v>11.222</c:v>
                </c:pt>
                <c:pt idx="9389">
                  <c:v>11.242000000000001</c:v>
                </c:pt>
                <c:pt idx="9390">
                  <c:v>11.132</c:v>
                </c:pt>
                <c:pt idx="9391">
                  <c:v>10.862</c:v>
                </c:pt>
                <c:pt idx="9392">
                  <c:v>10.901999999999999</c:v>
                </c:pt>
                <c:pt idx="9393">
                  <c:v>10.891999999999999</c:v>
                </c:pt>
                <c:pt idx="9394">
                  <c:v>10.981999999999999</c:v>
                </c:pt>
                <c:pt idx="9395">
                  <c:v>11.032</c:v>
                </c:pt>
                <c:pt idx="9396">
                  <c:v>10.872</c:v>
                </c:pt>
                <c:pt idx="9397">
                  <c:v>10.712</c:v>
                </c:pt>
                <c:pt idx="9398">
                  <c:v>10.802</c:v>
                </c:pt>
                <c:pt idx="9399">
                  <c:v>10.702</c:v>
                </c:pt>
                <c:pt idx="9400">
                  <c:v>10.692</c:v>
                </c:pt>
                <c:pt idx="9401">
                  <c:v>10.762</c:v>
                </c:pt>
                <c:pt idx="9402">
                  <c:v>10.762</c:v>
                </c:pt>
                <c:pt idx="9403">
                  <c:v>10.532</c:v>
                </c:pt>
                <c:pt idx="9404">
                  <c:v>10.452</c:v>
                </c:pt>
                <c:pt idx="9405">
                  <c:v>10.462</c:v>
                </c:pt>
                <c:pt idx="9406">
                  <c:v>10.352</c:v>
                </c:pt>
                <c:pt idx="9407">
                  <c:v>10.242000000000001</c:v>
                </c:pt>
                <c:pt idx="9408">
                  <c:v>10.122</c:v>
                </c:pt>
                <c:pt idx="9409">
                  <c:v>10.182</c:v>
                </c:pt>
                <c:pt idx="9410">
                  <c:v>10.132</c:v>
                </c:pt>
                <c:pt idx="9411">
                  <c:v>10.202</c:v>
                </c:pt>
                <c:pt idx="9412">
                  <c:v>10.212</c:v>
                </c:pt>
                <c:pt idx="9413">
                  <c:v>10.071999999999999</c:v>
                </c:pt>
                <c:pt idx="9414">
                  <c:v>10.172000000000001</c:v>
                </c:pt>
                <c:pt idx="9415">
                  <c:v>10.332000000000001</c:v>
                </c:pt>
                <c:pt idx="9416">
                  <c:v>10.282</c:v>
                </c:pt>
                <c:pt idx="9417">
                  <c:v>10.212</c:v>
                </c:pt>
                <c:pt idx="9418">
                  <c:v>10.141999999999999</c:v>
                </c:pt>
                <c:pt idx="9419">
                  <c:v>10.092000000000001</c:v>
                </c:pt>
                <c:pt idx="9420">
                  <c:v>10.202</c:v>
                </c:pt>
                <c:pt idx="9421">
                  <c:v>10.012</c:v>
                </c:pt>
                <c:pt idx="9422">
                  <c:v>10.192</c:v>
                </c:pt>
                <c:pt idx="9423">
                  <c:v>10.132</c:v>
                </c:pt>
                <c:pt idx="9424">
                  <c:v>10.092000000000001</c:v>
                </c:pt>
                <c:pt idx="9425">
                  <c:v>10.042</c:v>
                </c:pt>
                <c:pt idx="9426">
                  <c:v>9.8719999999999999</c:v>
                </c:pt>
                <c:pt idx="9427">
                  <c:v>9.7919999999999998</c:v>
                </c:pt>
                <c:pt idx="9428">
                  <c:v>9.6820000000000004</c:v>
                </c:pt>
                <c:pt idx="9429">
                  <c:v>9.6319999999999997</c:v>
                </c:pt>
                <c:pt idx="9430">
                  <c:v>9.4920000000000009</c:v>
                </c:pt>
                <c:pt idx="9431">
                  <c:v>9.5619999999999994</c:v>
                </c:pt>
                <c:pt idx="9432">
                  <c:v>9.5619999999999994</c:v>
                </c:pt>
                <c:pt idx="9433">
                  <c:v>9.4920000000000009</c:v>
                </c:pt>
                <c:pt idx="9434">
                  <c:v>9.4719999999999995</c:v>
                </c:pt>
                <c:pt idx="9435">
                  <c:v>9.5120000000000005</c:v>
                </c:pt>
                <c:pt idx="9436">
                  <c:v>9.532</c:v>
                </c:pt>
                <c:pt idx="9437">
                  <c:v>9.702</c:v>
                </c:pt>
                <c:pt idx="9438">
                  <c:v>9.8320000000000007</c:v>
                </c:pt>
                <c:pt idx="9439">
                  <c:v>9.7319999999999993</c:v>
                </c:pt>
                <c:pt idx="9440">
                  <c:v>9.8119999999999994</c:v>
                </c:pt>
                <c:pt idx="9441">
                  <c:v>10.022</c:v>
                </c:pt>
                <c:pt idx="9442">
                  <c:v>10.071999999999999</c:v>
                </c:pt>
                <c:pt idx="9443">
                  <c:v>10.162000000000001</c:v>
                </c:pt>
                <c:pt idx="9444">
                  <c:v>10.311999999999999</c:v>
                </c:pt>
                <c:pt idx="9445">
                  <c:v>10.252000000000001</c:v>
                </c:pt>
                <c:pt idx="9446">
                  <c:v>10.242000000000001</c:v>
                </c:pt>
                <c:pt idx="9447">
                  <c:v>10.102</c:v>
                </c:pt>
                <c:pt idx="9448">
                  <c:v>9.9619999999999997</c:v>
                </c:pt>
                <c:pt idx="9449">
                  <c:v>9.8520000000000003</c:v>
                </c:pt>
                <c:pt idx="9450">
                  <c:v>10.102</c:v>
                </c:pt>
                <c:pt idx="9451">
                  <c:v>10.082000000000001</c:v>
                </c:pt>
                <c:pt idx="9452">
                  <c:v>10.222</c:v>
                </c:pt>
                <c:pt idx="9453">
                  <c:v>10.532</c:v>
                </c:pt>
                <c:pt idx="9454">
                  <c:v>10.372</c:v>
                </c:pt>
                <c:pt idx="9455">
                  <c:v>10.311999999999999</c:v>
                </c:pt>
                <c:pt idx="9456">
                  <c:v>10.141999999999999</c:v>
                </c:pt>
                <c:pt idx="9457">
                  <c:v>10.132</c:v>
                </c:pt>
                <c:pt idx="9458">
                  <c:v>10.302</c:v>
                </c:pt>
                <c:pt idx="9459">
                  <c:v>10.302</c:v>
                </c:pt>
                <c:pt idx="9460">
                  <c:v>10.182</c:v>
                </c:pt>
                <c:pt idx="9461">
                  <c:v>9.9619999999999997</c:v>
                </c:pt>
                <c:pt idx="9462">
                  <c:v>9.8019999999999996</c:v>
                </c:pt>
                <c:pt idx="9463">
                  <c:v>10.182</c:v>
                </c:pt>
                <c:pt idx="9464">
                  <c:v>10.242000000000001</c:v>
                </c:pt>
                <c:pt idx="9465">
                  <c:v>10.571999999999999</c:v>
                </c:pt>
                <c:pt idx="9466">
                  <c:v>10.762</c:v>
                </c:pt>
                <c:pt idx="9467">
                  <c:v>10.672000000000001</c:v>
                </c:pt>
                <c:pt idx="9468">
                  <c:v>10.632</c:v>
                </c:pt>
                <c:pt idx="9469">
                  <c:v>10.952</c:v>
                </c:pt>
                <c:pt idx="9470">
                  <c:v>10.962</c:v>
                </c:pt>
                <c:pt idx="9471">
                  <c:v>10.891999999999999</c:v>
                </c:pt>
                <c:pt idx="9472">
                  <c:v>10.821999999999999</c:v>
                </c:pt>
                <c:pt idx="9473">
                  <c:v>10.901999999999999</c:v>
                </c:pt>
                <c:pt idx="9474">
                  <c:v>11.052</c:v>
                </c:pt>
                <c:pt idx="9475">
                  <c:v>11.132</c:v>
                </c:pt>
                <c:pt idx="9476">
                  <c:v>10.901999999999999</c:v>
                </c:pt>
                <c:pt idx="9477">
                  <c:v>11.571999999999999</c:v>
                </c:pt>
                <c:pt idx="9478">
                  <c:v>11.622</c:v>
                </c:pt>
                <c:pt idx="9479">
                  <c:v>11.792</c:v>
                </c:pt>
                <c:pt idx="9480">
                  <c:v>12.061999999999999</c:v>
                </c:pt>
                <c:pt idx="9481">
                  <c:v>12.061999999999999</c:v>
                </c:pt>
                <c:pt idx="9482">
                  <c:v>12.212</c:v>
                </c:pt>
                <c:pt idx="9483">
                  <c:v>12.132</c:v>
                </c:pt>
                <c:pt idx="9484">
                  <c:v>12.522</c:v>
                </c:pt>
                <c:pt idx="9485">
                  <c:v>12.632</c:v>
                </c:pt>
                <c:pt idx="9486">
                  <c:v>12.692</c:v>
                </c:pt>
                <c:pt idx="9487">
                  <c:v>12.641999999999999</c:v>
                </c:pt>
                <c:pt idx="9488">
                  <c:v>12.722</c:v>
                </c:pt>
                <c:pt idx="9489">
                  <c:v>12.972</c:v>
                </c:pt>
                <c:pt idx="9490">
                  <c:v>13.032</c:v>
                </c:pt>
                <c:pt idx="9491">
                  <c:v>13.102</c:v>
                </c:pt>
                <c:pt idx="9492">
                  <c:v>13.172000000000001</c:v>
                </c:pt>
                <c:pt idx="9493">
                  <c:v>12.752000000000001</c:v>
                </c:pt>
                <c:pt idx="9494">
                  <c:v>12.622</c:v>
                </c:pt>
                <c:pt idx="9495">
                  <c:v>12.352</c:v>
                </c:pt>
                <c:pt idx="9496">
                  <c:v>12.401999999999999</c:v>
                </c:pt>
                <c:pt idx="9497">
                  <c:v>12.582000000000001</c:v>
                </c:pt>
                <c:pt idx="9498">
                  <c:v>12.522</c:v>
                </c:pt>
                <c:pt idx="9499">
                  <c:v>12.502000000000001</c:v>
                </c:pt>
                <c:pt idx="9500">
                  <c:v>12.622</c:v>
                </c:pt>
                <c:pt idx="9501">
                  <c:v>12.412000000000001</c:v>
                </c:pt>
                <c:pt idx="9502">
                  <c:v>12.632</c:v>
                </c:pt>
                <c:pt idx="9503">
                  <c:v>12.862</c:v>
                </c:pt>
                <c:pt idx="9504">
                  <c:v>13.132</c:v>
                </c:pt>
                <c:pt idx="9505">
                  <c:v>13.032</c:v>
                </c:pt>
                <c:pt idx="9506">
                  <c:v>12.912000000000001</c:v>
                </c:pt>
                <c:pt idx="9507">
                  <c:v>12.792</c:v>
                </c:pt>
                <c:pt idx="9508">
                  <c:v>12.722</c:v>
                </c:pt>
                <c:pt idx="9509">
                  <c:v>12.922000000000001</c:v>
                </c:pt>
                <c:pt idx="9510">
                  <c:v>13.462</c:v>
                </c:pt>
                <c:pt idx="9511">
                  <c:v>13.651999999999999</c:v>
                </c:pt>
                <c:pt idx="9512">
                  <c:v>13.272</c:v>
                </c:pt>
                <c:pt idx="9513">
                  <c:v>13.061999999999999</c:v>
                </c:pt>
                <c:pt idx="9514">
                  <c:v>13.222</c:v>
                </c:pt>
                <c:pt idx="9515">
                  <c:v>12.842000000000001</c:v>
                </c:pt>
                <c:pt idx="9516">
                  <c:v>12.852</c:v>
                </c:pt>
                <c:pt idx="9517">
                  <c:v>12.202</c:v>
                </c:pt>
                <c:pt idx="9518">
                  <c:v>11.972</c:v>
                </c:pt>
                <c:pt idx="9519">
                  <c:v>11.862</c:v>
                </c:pt>
                <c:pt idx="9520">
                  <c:v>12.012</c:v>
                </c:pt>
                <c:pt idx="9521">
                  <c:v>11.802</c:v>
                </c:pt>
                <c:pt idx="9522">
                  <c:v>11.712</c:v>
                </c:pt>
                <c:pt idx="9523">
                  <c:v>11.922000000000001</c:v>
                </c:pt>
                <c:pt idx="9524">
                  <c:v>11.731999999999999</c:v>
                </c:pt>
                <c:pt idx="9525">
                  <c:v>11.401999999999999</c:v>
                </c:pt>
                <c:pt idx="9526">
                  <c:v>11.292</c:v>
                </c:pt>
                <c:pt idx="9527">
                  <c:v>11.132</c:v>
                </c:pt>
                <c:pt idx="9528">
                  <c:v>11.162000000000001</c:v>
                </c:pt>
                <c:pt idx="9529">
                  <c:v>11.212</c:v>
                </c:pt>
                <c:pt idx="9530">
                  <c:v>11.151999999999999</c:v>
                </c:pt>
                <c:pt idx="9531">
                  <c:v>11.102</c:v>
                </c:pt>
                <c:pt idx="9532">
                  <c:v>11.012</c:v>
                </c:pt>
                <c:pt idx="9533">
                  <c:v>10.821999999999999</c:v>
                </c:pt>
                <c:pt idx="9534">
                  <c:v>10.852</c:v>
                </c:pt>
                <c:pt idx="9535">
                  <c:v>10.962</c:v>
                </c:pt>
                <c:pt idx="9536">
                  <c:v>10.821999999999999</c:v>
                </c:pt>
                <c:pt idx="9537">
                  <c:v>10.712</c:v>
                </c:pt>
                <c:pt idx="9538">
                  <c:v>10.651999999999999</c:v>
                </c:pt>
                <c:pt idx="9539">
                  <c:v>10.651999999999999</c:v>
                </c:pt>
                <c:pt idx="9540">
                  <c:v>10.702</c:v>
                </c:pt>
                <c:pt idx="9541">
                  <c:v>10.682</c:v>
                </c:pt>
                <c:pt idx="9542">
                  <c:v>10.512</c:v>
                </c:pt>
                <c:pt idx="9543">
                  <c:v>10.582000000000001</c:v>
                </c:pt>
                <c:pt idx="9544">
                  <c:v>10.571999999999999</c:v>
                </c:pt>
                <c:pt idx="9545">
                  <c:v>10.632</c:v>
                </c:pt>
                <c:pt idx="9546">
                  <c:v>10.662000000000001</c:v>
                </c:pt>
                <c:pt idx="9547">
                  <c:v>10.602</c:v>
                </c:pt>
                <c:pt idx="9548">
                  <c:v>10.502000000000001</c:v>
                </c:pt>
                <c:pt idx="9549">
                  <c:v>10.332000000000001</c:v>
                </c:pt>
                <c:pt idx="9550">
                  <c:v>10.412000000000001</c:v>
                </c:pt>
                <c:pt idx="9551">
                  <c:v>10.462</c:v>
                </c:pt>
                <c:pt idx="9552">
                  <c:v>10.481999999999999</c:v>
                </c:pt>
                <c:pt idx="9553">
                  <c:v>10.452</c:v>
                </c:pt>
                <c:pt idx="9554">
                  <c:v>10.391999999999999</c:v>
                </c:pt>
                <c:pt idx="9555">
                  <c:v>10.382</c:v>
                </c:pt>
                <c:pt idx="9556">
                  <c:v>10.332000000000001</c:v>
                </c:pt>
                <c:pt idx="9557">
                  <c:v>10.342000000000001</c:v>
                </c:pt>
                <c:pt idx="9558">
                  <c:v>10.422000000000001</c:v>
                </c:pt>
                <c:pt idx="9559">
                  <c:v>10.452</c:v>
                </c:pt>
                <c:pt idx="9560">
                  <c:v>10.512</c:v>
                </c:pt>
                <c:pt idx="9561">
                  <c:v>10.522</c:v>
                </c:pt>
                <c:pt idx="9562">
                  <c:v>10.462</c:v>
                </c:pt>
                <c:pt idx="9563">
                  <c:v>10.272</c:v>
                </c:pt>
                <c:pt idx="9564">
                  <c:v>10.302</c:v>
                </c:pt>
                <c:pt idx="9565">
                  <c:v>10.132</c:v>
                </c:pt>
                <c:pt idx="9566">
                  <c:v>10.272</c:v>
                </c:pt>
                <c:pt idx="9567">
                  <c:v>10.321999999999999</c:v>
                </c:pt>
                <c:pt idx="9568">
                  <c:v>10.442</c:v>
                </c:pt>
                <c:pt idx="9569">
                  <c:v>10.382</c:v>
                </c:pt>
                <c:pt idx="9570">
                  <c:v>10.342000000000001</c:v>
                </c:pt>
                <c:pt idx="9571">
                  <c:v>10.372</c:v>
                </c:pt>
                <c:pt idx="9572">
                  <c:v>10.242000000000001</c:v>
                </c:pt>
                <c:pt idx="9573">
                  <c:v>10.372</c:v>
                </c:pt>
                <c:pt idx="9574">
                  <c:v>10.512</c:v>
                </c:pt>
                <c:pt idx="9575">
                  <c:v>10.731999999999999</c:v>
                </c:pt>
                <c:pt idx="9576">
                  <c:v>10.782</c:v>
                </c:pt>
                <c:pt idx="9577">
                  <c:v>10.802</c:v>
                </c:pt>
                <c:pt idx="9578">
                  <c:v>10.772</c:v>
                </c:pt>
                <c:pt idx="9579">
                  <c:v>10.622</c:v>
                </c:pt>
                <c:pt idx="9580">
                  <c:v>10.752000000000001</c:v>
                </c:pt>
                <c:pt idx="9581">
                  <c:v>10.632</c:v>
                </c:pt>
                <c:pt idx="9582">
                  <c:v>10.682</c:v>
                </c:pt>
                <c:pt idx="9583">
                  <c:v>10.962</c:v>
                </c:pt>
                <c:pt idx="9584">
                  <c:v>11.002000000000001</c:v>
                </c:pt>
                <c:pt idx="9585">
                  <c:v>10.852</c:v>
                </c:pt>
                <c:pt idx="9586">
                  <c:v>10.722</c:v>
                </c:pt>
                <c:pt idx="9587">
                  <c:v>10.752000000000001</c:v>
                </c:pt>
                <c:pt idx="9588">
                  <c:v>10.782</c:v>
                </c:pt>
                <c:pt idx="9589">
                  <c:v>10.672000000000001</c:v>
                </c:pt>
                <c:pt idx="9590">
                  <c:v>10.981999999999999</c:v>
                </c:pt>
                <c:pt idx="9591">
                  <c:v>10.832000000000001</c:v>
                </c:pt>
                <c:pt idx="9592">
                  <c:v>11.022</c:v>
                </c:pt>
                <c:pt idx="9593">
                  <c:v>10.962</c:v>
                </c:pt>
                <c:pt idx="9594">
                  <c:v>10.682</c:v>
                </c:pt>
                <c:pt idx="9595">
                  <c:v>10.412000000000001</c:v>
                </c:pt>
                <c:pt idx="9596">
                  <c:v>10.202</c:v>
                </c:pt>
                <c:pt idx="9597">
                  <c:v>10.272</c:v>
                </c:pt>
                <c:pt idx="9598">
                  <c:v>10.311999999999999</c:v>
                </c:pt>
                <c:pt idx="9599">
                  <c:v>10.151999999999999</c:v>
                </c:pt>
                <c:pt idx="9600">
                  <c:v>10.172000000000001</c:v>
                </c:pt>
                <c:pt idx="9601">
                  <c:v>10.092000000000001</c:v>
                </c:pt>
                <c:pt idx="9602">
                  <c:v>9.9320000000000004</c:v>
                </c:pt>
                <c:pt idx="9603">
                  <c:v>9.6020000000000003</c:v>
                </c:pt>
                <c:pt idx="9604">
                  <c:v>9.5820000000000007</c:v>
                </c:pt>
                <c:pt idx="9605">
                  <c:v>9.5020000000000007</c:v>
                </c:pt>
                <c:pt idx="9606">
                  <c:v>9.4719999999999995</c:v>
                </c:pt>
                <c:pt idx="9607">
                  <c:v>9.5120000000000005</c:v>
                </c:pt>
                <c:pt idx="9608">
                  <c:v>9.4420000000000002</c:v>
                </c:pt>
                <c:pt idx="9609">
                  <c:v>9.4420000000000002</c:v>
                </c:pt>
                <c:pt idx="9610">
                  <c:v>9.3620000000000001</c:v>
                </c:pt>
                <c:pt idx="9611">
                  <c:v>9.3219999999999992</c:v>
                </c:pt>
                <c:pt idx="9612">
                  <c:v>9.3420000000000005</c:v>
                </c:pt>
                <c:pt idx="9613">
                  <c:v>9.2620000000000005</c:v>
                </c:pt>
                <c:pt idx="9614">
                  <c:v>9.2919999999999998</c:v>
                </c:pt>
                <c:pt idx="9615">
                  <c:v>9.3119999999999994</c:v>
                </c:pt>
                <c:pt idx="9616">
                  <c:v>9.3620000000000001</c:v>
                </c:pt>
                <c:pt idx="9617">
                  <c:v>9.3719999999999999</c:v>
                </c:pt>
                <c:pt idx="9618">
                  <c:v>9.2919999999999998</c:v>
                </c:pt>
                <c:pt idx="9619">
                  <c:v>9.3420000000000005</c:v>
                </c:pt>
                <c:pt idx="9620">
                  <c:v>9.3019999999999996</c:v>
                </c:pt>
                <c:pt idx="9621">
                  <c:v>9.2520000000000007</c:v>
                </c:pt>
                <c:pt idx="9622">
                  <c:v>9.3620000000000001</c:v>
                </c:pt>
                <c:pt idx="9623">
                  <c:v>9.3420000000000005</c:v>
                </c:pt>
                <c:pt idx="9624">
                  <c:v>9.3520000000000003</c:v>
                </c:pt>
                <c:pt idx="9625">
                  <c:v>9.3219999999999992</c:v>
                </c:pt>
                <c:pt idx="9626">
                  <c:v>9.3219999999999992</c:v>
                </c:pt>
                <c:pt idx="9627">
                  <c:v>9.2420000000000009</c:v>
                </c:pt>
                <c:pt idx="9628">
                  <c:v>9.2119999999999997</c:v>
                </c:pt>
                <c:pt idx="9629">
                  <c:v>9.1419999999999995</c:v>
                </c:pt>
                <c:pt idx="9630">
                  <c:v>9.1519999999999992</c:v>
                </c:pt>
                <c:pt idx="9631">
                  <c:v>9.1219999999999999</c:v>
                </c:pt>
                <c:pt idx="9632">
                  <c:v>9.1419999999999995</c:v>
                </c:pt>
                <c:pt idx="9633">
                  <c:v>9.0519999999999996</c:v>
                </c:pt>
                <c:pt idx="9634">
                  <c:v>9.0419999999999998</c:v>
                </c:pt>
                <c:pt idx="9635">
                  <c:v>9.0419999999999998</c:v>
                </c:pt>
                <c:pt idx="9636">
                  <c:v>9.0220000000000002</c:v>
                </c:pt>
                <c:pt idx="9637">
                  <c:v>9.0120000000000005</c:v>
                </c:pt>
                <c:pt idx="9638">
                  <c:v>9.0020000000000007</c:v>
                </c:pt>
                <c:pt idx="9639">
                  <c:v>9.0020000000000007</c:v>
                </c:pt>
                <c:pt idx="9640">
                  <c:v>8.9819999999999993</c:v>
                </c:pt>
                <c:pt idx="9641">
                  <c:v>9.0020000000000007</c:v>
                </c:pt>
                <c:pt idx="9642">
                  <c:v>9.0020000000000007</c:v>
                </c:pt>
                <c:pt idx="9643">
                  <c:v>8.9719999999999995</c:v>
                </c:pt>
                <c:pt idx="9644">
                  <c:v>8.9320000000000004</c:v>
                </c:pt>
                <c:pt idx="9645">
                  <c:v>8.9120000000000008</c:v>
                </c:pt>
                <c:pt idx="9646">
                  <c:v>8.9120000000000008</c:v>
                </c:pt>
                <c:pt idx="9647">
                  <c:v>8.9220000000000006</c:v>
                </c:pt>
                <c:pt idx="9648">
                  <c:v>8.9120000000000008</c:v>
                </c:pt>
                <c:pt idx="9649">
                  <c:v>8.9920000000000009</c:v>
                </c:pt>
                <c:pt idx="9650">
                  <c:v>9.0120000000000005</c:v>
                </c:pt>
                <c:pt idx="9651">
                  <c:v>9.032</c:v>
                </c:pt>
                <c:pt idx="9652">
                  <c:v>9.0220000000000002</c:v>
                </c:pt>
                <c:pt idx="9653">
                  <c:v>8.9719999999999995</c:v>
                </c:pt>
                <c:pt idx="9654">
                  <c:v>8.9920000000000009</c:v>
                </c:pt>
                <c:pt idx="9655">
                  <c:v>9.0619999999999994</c:v>
                </c:pt>
                <c:pt idx="9656">
                  <c:v>9.032</c:v>
                </c:pt>
                <c:pt idx="9657">
                  <c:v>8.9819999999999993</c:v>
                </c:pt>
                <c:pt idx="9658">
                  <c:v>9.0419999999999998</c:v>
                </c:pt>
                <c:pt idx="9659">
                  <c:v>9.032</c:v>
                </c:pt>
                <c:pt idx="9660">
                  <c:v>9.0120000000000005</c:v>
                </c:pt>
                <c:pt idx="9661">
                  <c:v>8.9920000000000009</c:v>
                </c:pt>
                <c:pt idx="9662">
                  <c:v>8.9420000000000002</c:v>
                </c:pt>
                <c:pt idx="9663">
                  <c:v>8.952</c:v>
                </c:pt>
                <c:pt idx="9664">
                  <c:v>8.9719999999999995</c:v>
                </c:pt>
                <c:pt idx="9665">
                  <c:v>8.9220000000000006</c:v>
                </c:pt>
                <c:pt idx="9666">
                  <c:v>8.8620000000000001</c:v>
                </c:pt>
                <c:pt idx="9667">
                  <c:v>8.8219999999999992</c:v>
                </c:pt>
                <c:pt idx="9668">
                  <c:v>8.8019999999999996</c:v>
                </c:pt>
                <c:pt idx="9669">
                  <c:v>8.7720000000000002</c:v>
                </c:pt>
                <c:pt idx="9670">
                  <c:v>8.7620000000000005</c:v>
                </c:pt>
                <c:pt idx="9671">
                  <c:v>8.8119999999999994</c:v>
                </c:pt>
                <c:pt idx="9672">
                  <c:v>8.8019999999999996</c:v>
                </c:pt>
                <c:pt idx="9673">
                  <c:v>8.8019999999999996</c:v>
                </c:pt>
                <c:pt idx="9674">
                  <c:v>8.8219999999999992</c:v>
                </c:pt>
                <c:pt idx="9675">
                  <c:v>8.9320000000000004</c:v>
                </c:pt>
                <c:pt idx="9676">
                  <c:v>8.9819999999999993</c:v>
                </c:pt>
                <c:pt idx="9677">
                  <c:v>8.9320000000000004</c:v>
                </c:pt>
                <c:pt idx="9678">
                  <c:v>8.9420000000000002</c:v>
                </c:pt>
                <c:pt idx="9679">
                  <c:v>8.952</c:v>
                </c:pt>
                <c:pt idx="9680">
                  <c:v>8.952</c:v>
                </c:pt>
                <c:pt idx="9681">
                  <c:v>8.9619999999999997</c:v>
                </c:pt>
                <c:pt idx="9682">
                  <c:v>8.8719999999999999</c:v>
                </c:pt>
                <c:pt idx="9683">
                  <c:v>8.8320000000000007</c:v>
                </c:pt>
                <c:pt idx="9684">
                  <c:v>8.7919999999999998</c:v>
                </c:pt>
                <c:pt idx="9685">
                  <c:v>8.9420000000000002</c:v>
                </c:pt>
                <c:pt idx="9686">
                  <c:v>8.9019999999999992</c:v>
                </c:pt>
                <c:pt idx="9687">
                  <c:v>8.8919999999999995</c:v>
                </c:pt>
                <c:pt idx="9688">
                  <c:v>8.9719999999999995</c:v>
                </c:pt>
                <c:pt idx="9689">
                  <c:v>9.0220000000000002</c:v>
                </c:pt>
                <c:pt idx="9690">
                  <c:v>9.0619999999999994</c:v>
                </c:pt>
                <c:pt idx="9691">
                  <c:v>9.0519999999999996</c:v>
                </c:pt>
                <c:pt idx="9692">
                  <c:v>9.0619999999999994</c:v>
                </c:pt>
                <c:pt idx="9693">
                  <c:v>9.0120000000000005</c:v>
                </c:pt>
                <c:pt idx="9694">
                  <c:v>9.0120000000000005</c:v>
                </c:pt>
                <c:pt idx="9695">
                  <c:v>9.0619999999999994</c:v>
                </c:pt>
                <c:pt idx="9696">
                  <c:v>9.0719999999999992</c:v>
                </c:pt>
                <c:pt idx="9697">
                  <c:v>9.1519999999999992</c:v>
                </c:pt>
                <c:pt idx="9698">
                  <c:v>9.2420000000000009</c:v>
                </c:pt>
                <c:pt idx="9699">
                  <c:v>9.2319999999999993</c:v>
                </c:pt>
                <c:pt idx="9700">
                  <c:v>9.2420000000000009</c:v>
                </c:pt>
                <c:pt idx="9701">
                  <c:v>9.3119999999999994</c:v>
                </c:pt>
                <c:pt idx="9702">
                  <c:v>9.3219999999999992</c:v>
                </c:pt>
                <c:pt idx="9703">
                  <c:v>9.3019999999999996</c:v>
                </c:pt>
                <c:pt idx="9704">
                  <c:v>9.3420000000000005</c:v>
                </c:pt>
                <c:pt idx="9705">
                  <c:v>9.3620000000000001</c:v>
                </c:pt>
                <c:pt idx="9706">
                  <c:v>9.3620000000000001</c:v>
                </c:pt>
                <c:pt idx="9707">
                  <c:v>9.3819999999999997</c:v>
                </c:pt>
                <c:pt idx="9708">
                  <c:v>9.3919999999999995</c:v>
                </c:pt>
                <c:pt idx="9709">
                  <c:v>9.3919999999999995</c:v>
                </c:pt>
                <c:pt idx="9710">
                  <c:v>9.3819999999999997</c:v>
                </c:pt>
                <c:pt idx="9711">
                  <c:v>9.3420000000000005</c:v>
                </c:pt>
                <c:pt idx="9712">
                  <c:v>9.3620000000000001</c:v>
                </c:pt>
                <c:pt idx="9713">
                  <c:v>9.3520000000000003</c:v>
                </c:pt>
                <c:pt idx="9714">
                  <c:v>9.3219999999999992</c:v>
                </c:pt>
                <c:pt idx="9715">
                  <c:v>9.2720000000000002</c:v>
                </c:pt>
                <c:pt idx="9716">
                  <c:v>9.2319999999999993</c:v>
                </c:pt>
                <c:pt idx="9717">
                  <c:v>9.2420000000000009</c:v>
                </c:pt>
                <c:pt idx="9718">
                  <c:v>9.2119999999999997</c:v>
                </c:pt>
                <c:pt idx="9719">
                  <c:v>9.1920000000000002</c:v>
                </c:pt>
                <c:pt idx="9720">
                  <c:v>9.1519999999999992</c:v>
                </c:pt>
                <c:pt idx="9721">
                  <c:v>9.1519999999999992</c:v>
                </c:pt>
                <c:pt idx="9722">
                  <c:v>9.1620000000000008</c:v>
                </c:pt>
                <c:pt idx="9723">
                  <c:v>9.1920000000000002</c:v>
                </c:pt>
                <c:pt idx="9724">
                  <c:v>9.202</c:v>
                </c:pt>
                <c:pt idx="9725">
                  <c:v>9.202</c:v>
                </c:pt>
                <c:pt idx="9726">
                  <c:v>9.1720000000000006</c:v>
                </c:pt>
                <c:pt idx="9727">
                  <c:v>9.1419999999999995</c:v>
                </c:pt>
                <c:pt idx="9728">
                  <c:v>9.1020000000000003</c:v>
                </c:pt>
                <c:pt idx="9729">
                  <c:v>9.0719999999999992</c:v>
                </c:pt>
                <c:pt idx="9730">
                  <c:v>9.0920000000000005</c:v>
                </c:pt>
                <c:pt idx="9731">
                  <c:v>9.1020000000000003</c:v>
                </c:pt>
                <c:pt idx="9732">
                  <c:v>9.1120000000000001</c:v>
                </c:pt>
                <c:pt idx="9733">
                  <c:v>9.1120000000000001</c:v>
                </c:pt>
                <c:pt idx="9734">
                  <c:v>9.0619999999999994</c:v>
                </c:pt>
                <c:pt idx="9735">
                  <c:v>9.0719999999999992</c:v>
                </c:pt>
                <c:pt idx="9736">
                  <c:v>9.1120000000000001</c:v>
                </c:pt>
                <c:pt idx="9737">
                  <c:v>9.1219999999999999</c:v>
                </c:pt>
                <c:pt idx="9738">
                  <c:v>9.1219999999999999</c:v>
                </c:pt>
                <c:pt idx="9739">
                  <c:v>9.1219999999999999</c:v>
                </c:pt>
                <c:pt idx="9740">
                  <c:v>9.1319999999999997</c:v>
                </c:pt>
                <c:pt idx="9741">
                  <c:v>9.1319999999999997</c:v>
                </c:pt>
                <c:pt idx="9742">
                  <c:v>9.1219999999999999</c:v>
                </c:pt>
                <c:pt idx="9743">
                  <c:v>9.1219999999999999</c:v>
                </c:pt>
                <c:pt idx="9744">
                  <c:v>9.1419999999999995</c:v>
                </c:pt>
                <c:pt idx="9745">
                  <c:v>9.1219999999999999</c:v>
                </c:pt>
                <c:pt idx="9746">
                  <c:v>9.1120000000000001</c:v>
                </c:pt>
                <c:pt idx="9747">
                  <c:v>9.1120000000000001</c:v>
                </c:pt>
                <c:pt idx="9748">
                  <c:v>9.1120000000000001</c:v>
                </c:pt>
                <c:pt idx="9749">
                  <c:v>9.1020000000000003</c:v>
                </c:pt>
                <c:pt idx="9750">
                  <c:v>9.1020000000000003</c:v>
                </c:pt>
                <c:pt idx="9751">
                  <c:v>9.1419999999999995</c:v>
                </c:pt>
                <c:pt idx="9752">
                  <c:v>9.1120000000000001</c:v>
                </c:pt>
                <c:pt idx="9753">
                  <c:v>9.1620000000000008</c:v>
                </c:pt>
                <c:pt idx="9754">
                  <c:v>9.1720000000000006</c:v>
                </c:pt>
                <c:pt idx="9755">
                  <c:v>9.1720000000000006</c:v>
                </c:pt>
                <c:pt idx="9756">
                  <c:v>9.1920000000000002</c:v>
                </c:pt>
                <c:pt idx="9757">
                  <c:v>9.202</c:v>
                </c:pt>
                <c:pt idx="9758">
                  <c:v>9.2119999999999997</c:v>
                </c:pt>
                <c:pt idx="9759">
                  <c:v>9.202</c:v>
                </c:pt>
                <c:pt idx="9760">
                  <c:v>9.1519999999999992</c:v>
                </c:pt>
                <c:pt idx="9761">
                  <c:v>9.1219999999999999</c:v>
                </c:pt>
                <c:pt idx="9762">
                  <c:v>9.1120000000000001</c:v>
                </c:pt>
                <c:pt idx="9763">
                  <c:v>9.1219999999999999</c:v>
                </c:pt>
                <c:pt idx="9764">
                  <c:v>9.1219999999999999</c:v>
                </c:pt>
                <c:pt idx="9765">
                  <c:v>9.1120000000000001</c:v>
                </c:pt>
                <c:pt idx="9766">
                  <c:v>9.1120000000000001</c:v>
                </c:pt>
                <c:pt idx="9767">
                  <c:v>9.0920000000000005</c:v>
                </c:pt>
                <c:pt idx="9768">
                  <c:v>9.0920000000000005</c:v>
                </c:pt>
                <c:pt idx="9769">
                  <c:v>9.0020000000000007</c:v>
                </c:pt>
                <c:pt idx="9770">
                  <c:v>8.952</c:v>
                </c:pt>
                <c:pt idx="9771">
                  <c:v>8.8919999999999995</c:v>
                </c:pt>
                <c:pt idx="9772">
                  <c:v>8.9420000000000002</c:v>
                </c:pt>
                <c:pt idx="9773">
                  <c:v>8.952</c:v>
                </c:pt>
                <c:pt idx="9774">
                  <c:v>8.952</c:v>
                </c:pt>
                <c:pt idx="9775">
                  <c:v>8.9619999999999997</c:v>
                </c:pt>
                <c:pt idx="9776">
                  <c:v>8.9320000000000004</c:v>
                </c:pt>
                <c:pt idx="9777">
                  <c:v>8.9819999999999993</c:v>
                </c:pt>
                <c:pt idx="9778">
                  <c:v>9.0820000000000007</c:v>
                </c:pt>
                <c:pt idx="9779">
                  <c:v>9.1020000000000003</c:v>
                </c:pt>
                <c:pt idx="9780">
                  <c:v>9.1219999999999999</c:v>
                </c:pt>
                <c:pt idx="9781">
                  <c:v>9.1519999999999992</c:v>
                </c:pt>
                <c:pt idx="9782">
                  <c:v>9.1820000000000004</c:v>
                </c:pt>
                <c:pt idx="9783">
                  <c:v>9.1820000000000004</c:v>
                </c:pt>
                <c:pt idx="9784">
                  <c:v>9.1620000000000008</c:v>
                </c:pt>
                <c:pt idx="9785">
                  <c:v>9.1519999999999992</c:v>
                </c:pt>
                <c:pt idx="9786">
                  <c:v>9.1419999999999995</c:v>
                </c:pt>
                <c:pt idx="9787">
                  <c:v>9.1519999999999992</c:v>
                </c:pt>
                <c:pt idx="9788">
                  <c:v>9.1620000000000008</c:v>
                </c:pt>
                <c:pt idx="9789">
                  <c:v>9.1620000000000008</c:v>
                </c:pt>
                <c:pt idx="9790">
                  <c:v>9.1419999999999995</c:v>
                </c:pt>
                <c:pt idx="9791">
                  <c:v>9.1020000000000003</c:v>
                </c:pt>
                <c:pt idx="9792">
                  <c:v>9.1120000000000001</c:v>
                </c:pt>
                <c:pt idx="9793">
                  <c:v>9.1620000000000008</c:v>
                </c:pt>
                <c:pt idx="9794">
                  <c:v>9.1820000000000004</c:v>
                </c:pt>
                <c:pt idx="9795">
                  <c:v>9.1519999999999992</c:v>
                </c:pt>
                <c:pt idx="9796">
                  <c:v>9.1620000000000008</c:v>
                </c:pt>
                <c:pt idx="9797">
                  <c:v>9.1219999999999999</c:v>
                </c:pt>
                <c:pt idx="9798">
                  <c:v>9.1319999999999997</c:v>
                </c:pt>
                <c:pt idx="9799">
                  <c:v>9.1120000000000001</c:v>
                </c:pt>
                <c:pt idx="9800">
                  <c:v>9.1620000000000008</c:v>
                </c:pt>
                <c:pt idx="9801">
                  <c:v>9.1620000000000008</c:v>
                </c:pt>
                <c:pt idx="9802">
                  <c:v>9.1419999999999995</c:v>
                </c:pt>
                <c:pt idx="9803">
                  <c:v>9.1319999999999997</c:v>
                </c:pt>
                <c:pt idx="9804">
                  <c:v>9.0020000000000007</c:v>
                </c:pt>
                <c:pt idx="9805">
                  <c:v>8.9619999999999997</c:v>
                </c:pt>
                <c:pt idx="9806">
                  <c:v>8.9819999999999993</c:v>
                </c:pt>
                <c:pt idx="9807">
                  <c:v>8.9220000000000006</c:v>
                </c:pt>
                <c:pt idx="9808">
                  <c:v>8.9019999999999992</c:v>
                </c:pt>
                <c:pt idx="9809">
                  <c:v>8.9019999999999992</c:v>
                </c:pt>
                <c:pt idx="9810">
                  <c:v>8.8919999999999995</c:v>
                </c:pt>
                <c:pt idx="9811">
                  <c:v>8.8520000000000003</c:v>
                </c:pt>
                <c:pt idx="9812">
                  <c:v>8.8520000000000003</c:v>
                </c:pt>
                <c:pt idx="9813">
                  <c:v>8.8219999999999992</c:v>
                </c:pt>
                <c:pt idx="9814">
                  <c:v>8.8019999999999996</c:v>
                </c:pt>
                <c:pt idx="9815">
                  <c:v>8.8620000000000001</c:v>
                </c:pt>
                <c:pt idx="9816">
                  <c:v>8.8620000000000001</c:v>
                </c:pt>
                <c:pt idx="9817">
                  <c:v>8.8620000000000001</c:v>
                </c:pt>
                <c:pt idx="9818">
                  <c:v>8.8620000000000001</c:v>
                </c:pt>
                <c:pt idx="9819">
                  <c:v>8.8620000000000001</c:v>
                </c:pt>
                <c:pt idx="9820">
                  <c:v>8.7720000000000002</c:v>
                </c:pt>
                <c:pt idx="9821">
                  <c:v>8.7720000000000002</c:v>
                </c:pt>
                <c:pt idx="9822">
                  <c:v>8.7219999999999995</c:v>
                </c:pt>
                <c:pt idx="9823">
                  <c:v>8.7219999999999995</c:v>
                </c:pt>
                <c:pt idx="9824">
                  <c:v>8.7219999999999995</c:v>
                </c:pt>
                <c:pt idx="9825">
                  <c:v>8.7620000000000005</c:v>
                </c:pt>
                <c:pt idx="9826">
                  <c:v>8.8219999999999992</c:v>
                </c:pt>
                <c:pt idx="9827">
                  <c:v>8.8320000000000007</c:v>
                </c:pt>
                <c:pt idx="9828">
                  <c:v>8.8719999999999999</c:v>
                </c:pt>
                <c:pt idx="9829">
                  <c:v>8.8620000000000001</c:v>
                </c:pt>
                <c:pt idx="9830">
                  <c:v>8.8520000000000003</c:v>
                </c:pt>
                <c:pt idx="9831">
                  <c:v>8.8620000000000001</c:v>
                </c:pt>
                <c:pt idx="9832">
                  <c:v>8.7319999999999993</c:v>
                </c:pt>
                <c:pt idx="9833">
                  <c:v>8.6620000000000008</c:v>
                </c:pt>
                <c:pt idx="9834">
                  <c:v>8.9619999999999997</c:v>
                </c:pt>
                <c:pt idx="9835">
                  <c:v>8.8819999999999997</c:v>
                </c:pt>
                <c:pt idx="9836">
                  <c:v>8.782</c:v>
                </c:pt>
                <c:pt idx="9837">
                  <c:v>8.7219999999999995</c:v>
                </c:pt>
                <c:pt idx="9838">
                  <c:v>8.6519999999999992</c:v>
                </c:pt>
                <c:pt idx="9839">
                  <c:v>8.6419999999999995</c:v>
                </c:pt>
                <c:pt idx="9840">
                  <c:v>8.6620000000000008</c:v>
                </c:pt>
                <c:pt idx="9841">
                  <c:v>8.6620000000000008</c:v>
                </c:pt>
                <c:pt idx="9842">
                  <c:v>8.6419999999999995</c:v>
                </c:pt>
                <c:pt idx="9843">
                  <c:v>8.6219999999999999</c:v>
                </c:pt>
                <c:pt idx="9844">
                  <c:v>8.6020000000000003</c:v>
                </c:pt>
                <c:pt idx="9845">
                  <c:v>8.5920000000000005</c:v>
                </c:pt>
                <c:pt idx="9846">
                  <c:v>8.5220000000000002</c:v>
                </c:pt>
                <c:pt idx="9847">
                  <c:v>8.5120000000000005</c:v>
                </c:pt>
                <c:pt idx="9848">
                  <c:v>8.5619999999999994</c:v>
                </c:pt>
                <c:pt idx="9849">
                  <c:v>8.5820000000000007</c:v>
                </c:pt>
                <c:pt idx="9850">
                  <c:v>8.5820000000000007</c:v>
                </c:pt>
                <c:pt idx="9851">
                  <c:v>8.6020000000000003</c:v>
                </c:pt>
                <c:pt idx="9852">
                  <c:v>8.5920000000000005</c:v>
                </c:pt>
                <c:pt idx="9853">
                  <c:v>8.5719999999999992</c:v>
                </c:pt>
                <c:pt idx="9854">
                  <c:v>8.5820000000000007</c:v>
                </c:pt>
                <c:pt idx="9855">
                  <c:v>8.5619999999999994</c:v>
                </c:pt>
                <c:pt idx="9856">
                  <c:v>8.5419999999999998</c:v>
                </c:pt>
                <c:pt idx="9857">
                  <c:v>8.5419999999999998</c:v>
                </c:pt>
                <c:pt idx="9858">
                  <c:v>8.532</c:v>
                </c:pt>
                <c:pt idx="9859">
                  <c:v>8.5619999999999994</c:v>
                </c:pt>
                <c:pt idx="9860">
                  <c:v>8.5619999999999994</c:v>
                </c:pt>
                <c:pt idx="9861">
                  <c:v>8.5120000000000005</c:v>
                </c:pt>
                <c:pt idx="9862">
                  <c:v>8.5120000000000005</c:v>
                </c:pt>
                <c:pt idx="9863">
                  <c:v>8.452</c:v>
                </c:pt>
                <c:pt idx="9864">
                  <c:v>8.3719999999999999</c:v>
                </c:pt>
                <c:pt idx="9865">
                  <c:v>8.3520000000000003</c:v>
                </c:pt>
                <c:pt idx="9866">
                  <c:v>8.3219999999999992</c:v>
                </c:pt>
                <c:pt idx="9867">
                  <c:v>8.3019999999999996</c:v>
                </c:pt>
                <c:pt idx="9868">
                  <c:v>8.2919999999999998</c:v>
                </c:pt>
                <c:pt idx="9869">
                  <c:v>8.3119999999999994</c:v>
                </c:pt>
                <c:pt idx="9870">
                  <c:v>8.3420000000000005</c:v>
                </c:pt>
                <c:pt idx="9871">
                  <c:v>8.3420000000000005</c:v>
                </c:pt>
                <c:pt idx="9872">
                  <c:v>8.3520000000000003</c:v>
                </c:pt>
                <c:pt idx="9873">
                  <c:v>8.3420000000000005</c:v>
                </c:pt>
                <c:pt idx="9874">
                  <c:v>8.3819999999999997</c:v>
                </c:pt>
                <c:pt idx="9875">
                  <c:v>8.3919999999999995</c:v>
                </c:pt>
                <c:pt idx="9876">
                  <c:v>8.4220000000000006</c:v>
                </c:pt>
                <c:pt idx="9877">
                  <c:v>8.3719999999999999</c:v>
                </c:pt>
                <c:pt idx="9878">
                  <c:v>8.3520000000000003</c:v>
                </c:pt>
                <c:pt idx="9879">
                  <c:v>8.3420000000000005</c:v>
                </c:pt>
                <c:pt idx="9880">
                  <c:v>8.3520000000000003</c:v>
                </c:pt>
                <c:pt idx="9881">
                  <c:v>8.3219999999999992</c:v>
                </c:pt>
                <c:pt idx="9882">
                  <c:v>8.4120000000000008</c:v>
                </c:pt>
                <c:pt idx="9883">
                  <c:v>8.4120000000000008</c:v>
                </c:pt>
                <c:pt idx="9884">
                  <c:v>8.4619999999999997</c:v>
                </c:pt>
                <c:pt idx="9885">
                  <c:v>8.4819999999999993</c:v>
                </c:pt>
                <c:pt idx="9886">
                  <c:v>8.5519999999999996</c:v>
                </c:pt>
                <c:pt idx="9887">
                  <c:v>8.4619999999999997</c:v>
                </c:pt>
                <c:pt idx="9888">
                  <c:v>8.452</c:v>
                </c:pt>
                <c:pt idx="9889">
                  <c:v>8.4420000000000002</c:v>
                </c:pt>
                <c:pt idx="9890">
                  <c:v>8.452</c:v>
                </c:pt>
                <c:pt idx="9891">
                  <c:v>8.3420000000000005</c:v>
                </c:pt>
                <c:pt idx="9892">
                  <c:v>8.3520000000000003</c:v>
                </c:pt>
                <c:pt idx="9893">
                  <c:v>8.3620000000000001</c:v>
                </c:pt>
                <c:pt idx="9894">
                  <c:v>8.3819999999999997</c:v>
                </c:pt>
                <c:pt idx="9895">
                  <c:v>8.3919999999999995</c:v>
                </c:pt>
                <c:pt idx="9896">
                  <c:v>8.4420000000000002</c:v>
                </c:pt>
                <c:pt idx="9897">
                  <c:v>8.5419999999999998</c:v>
                </c:pt>
                <c:pt idx="9898">
                  <c:v>8.5619999999999994</c:v>
                </c:pt>
                <c:pt idx="9899">
                  <c:v>8.5519999999999996</c:v>
                </c:pt>
                <c:pt idx="9900">
                  <c:v>8.5820000000000007</c:v>
                </c:pt>
                <c:pt idx="9901">
                  <c:v>8.6620000000000008</c:v>
                </c:pt>
                <c:pt idx="9902">
                  <c:v>8.6720000000000006</c:v>
                </c:pt>
                <c:pt idx="9903">
                  <c:v>8.6720000000000006</c:v>
                </c:pt>
                <c:pt idx="9904">
                  <c:v>8.6720000000000006</c:v>
                </c:pt>
                <c:pt idx="9905">
                  <c:v>8.6620000000000008</c:v>
                </c:pt>
                <c:pt idx="9906">
                  <c:v>8.6219999999999999</c:v>
                </c:pt>
                <c:pt idx="9907">
                  <c:v>8.6319999999999997</c:v>
                </c:pt>
                <c:pt idx="9908">
                  <c:v>8.6519999999999992</c:v>
                </c:pt>
                <c:pt idx="9909">
                  <c:v>8.6820000000000004</c:v>
                </c:pt>
                <c:pt idx="9910">
                  <c:v>8.6820000000000004</c:v>
                </c:pt>
                <c:pt idx="9911">
                  <c:v>8.6720000000000006</c:v>
                </c:pt>
                <c:pt idx="9912">
                  <c:v>8.6820000000000004</c:v>
                </c:pt>
                <c:pt idx="9913">
                  <c:v>8.6820000000000004</c:v>
                </c:pt>
                <c:pt idx="9914">
                  <c:v>8.6620000000000008</c:v>
                </c:pt>
                <c:pt idx="9915">
                  <c:v>8.6219999999999999</c:v>
                </c:pt>
                <c:pt idx="9916">
                  <c:v>8.6219999999999999</c:v>
                </c:pt>
                <c:pt idx="9917">
                  <c:v>8.5920000000000005</c:v>
                </c:pt>
                <c:pt idx="9918">
                  <c:v>8.6219999999999999</c:v>
                </c:pt>
                <c:pt idx="9919">
                  <c:v>8.5719999999999992</c:v>
                </c:pt>
                <c:pt idx="9920">
                  <c:v>8.5719999999999992</c:v>
                </c:pt>
                <c:pt idx="9921">
                  <c:v>8.5820000000000007</c:v>
                </c:pt>
                <c:pt idx="9922">
                  <c:v>8.6020000000000003</c:v>
                </c:pt>
                <c:pt idx="9923">
                  <c:v>8.5519999999999996</c:v>
                </c:pt>
                <c:pt idx="9924">
                  <c:v>8.532</c:v>
                </c:pt>
                <c:pt idx="9925">
                  <c:v>8.5419999999999998</c:v>
                </c:pt>
                <c:pt idx="9926">
                  <c:v>8.4719999999999995</c:v>
                </c:pt>
                <c:pt idx="9927">
                  <c:v>8.452</c:v>
                </c:pt>
                <c:pt idx="9928">
                  <c:v>8.4320000000000004</c:v>
                </c:pt>
                <c:pt idx="9929">
                  <c:v>8.4120000000000008</c:v>
                </c:pt>
                <c:pt idx="9930">
                  <c:v>8.4120000000000008</c:v>
                </c:pt>
                <c:pt idx="9931">
                  <c:v>8.4120000000000008</c:v>
                </c:pt>
                <c:pt idx="9932">
                  <c:v>8.4019999999999992</c:v>
                </c:pt>
                <c:pt idx="9933">
                  <c:v>8.4120000000000008</c:v>
                </c:pt>
                <c:pt idx="9934">
                  <c:v>8.3819999999999997</c:v>
                </c:pt>
                <c:pt idx="9935">
                  <c:v>8.3719999999999999</c:v>
                </c:pt>
                <c:pt idx="9936">
                  <c:v>8.3719999999999999</c:v>
                </c:pt>
                <c:pt idx="9937">
                  <c:v>8.3919999999999995</c:v>
                </c:pt>
                <c:pt idx="9938">
                  <c:v>8.3919999999999995</c:v>
                </c:pt>
                <c:pt idx="9939">
                  <c:v>8.4120000000000008</c:v>
                </c:pt>
                <c:pt idx="9940">
                  <c:v>8.4220000000000006</c:v>
                </c:pt>
                <c:pt idx="9941">
                  <c:v>8.4220000000000006</c:v>
                </c:pt>
                <c:pt idx="9942">
                  <c:v>8.4019999999999992</c:v>
                </c:pt>
                <c:pt idx="9943">
                  <c:v>8.3919999999999995</c:v>
                </c:pt>
                <c:pt idx="9944">
                  <c:v>8.3719999999999999</c:v>
                </c:pt>
                <c:pt idx="9945">
                  <c:v>8.3819999999999997</c:v>
                </c:pt>
                <c:pt idx="9946">
                  <c:v>8.3819999999999997</c:v>
                </c:pt>
                <c:pt idx="9947">
                  <c:v>8.3719999999999999</c:v>
                </c:pt>
                <c:pt idx="9948">
                  <c:v>8.3320000000000007</c:v>
                </c:pt>
                <c:pt idx="9949">
                  <c:v>8.3420000000000005</c:v>
                </c:pt>
                <c:pt idx="9950">
                  <c:v>8.3520000000000003</c:v>
                </c:pt>
                <c:pt idx="9951">
                  <c:v>8.3620000000000001</c:v>
                </c:pt>
                <c:pt idx="9952">
                  <c:v>8.3420000000000005</c:v>
                </c:pt>
                <c:pt idx="9953">
                  <c:v>8.3420000000000005</c:v>
                </c:pt>
                <c:pt idx="9954">
                  <c:v>8.3420000000000005</c:v>
                </c:pt>
                <c:pt idx="9955">
                  <c:v>8.3520000000000003</c:v>
                </c:pt>
                <c:pt idx="9956">
                  <c:v>8.3420000000000005</c:v>
                </c:pt>
                <c:pt idx="9957">
                  <c:v>8.2720000000000002</c:v>
                </c:pt>
                <c:pt idx="9958">
                  <c:v>8.282</c:v>
                </c:pt>
                <c:pt idx="9959">
                  <c:v>8.2520000000000007</c:v>
                </c:pt>
                <c:pt idx="9960">
                  <c:v>8.2420000000000009</c:v>
                </c:pt>
                <c:pt idx="9961">
                  <c:v>8.2420000000000009</c:v>
                </c:pt>
                <c:pt idx="9962">
                  <c:v>8.2420000000000009</c:v>
                </c:pt>
                <c:pt idx="9963">
                  <c:v>8.2219999999999995</c:v>
                </c:pt>
                <c:pt idx="9964">
                  <c:v>8.1820000000000004</c:v>
                </c:pt>
                <c:pt idx="9965">
                  <c:v>8.1820000000000004</c:v>
                </c:pt>
                <c:pt idx="9966">
                  <c:v>8.1620000000000008</c:v>
                </c:pt>
                <c:pt idx="9967">
                  <c:v>8.1419999999999995</c:v>
                </c:pt>
                <c:pt idx="9968">
                  <c:v>8.1319999999999997</c:v>
                </c:pt>
                <c:pt idx="9969">
                  <c:v>8.0820000000000007</c:v>
                </c:pt>
                <c:pt idx="9970">
                  <c:v>8.0820000000000007</c:v>
                </c:pt>
                <c:pt idx="9971">
                  <c:v>8.1219999999999999</c:v>
                </c:pt>
                <c:pt idx="9972">
                  <c:v>8.1519999999999992</c:v>
                </c:pt>
                <c:pt idx="9973">
                  <c:v>8.1620000000000008</c:v>
                </c:pt>
                <c:pt idx="9974">
                  <c:v>8.1620000000000008</c:v>
                </c:pt>
                <c:pt idx="9975">
                  <c:v>8.1519999999999992</c:v>
                </c:pt>
                <c:pt idx="9976">
                  <c:v>8.1419999999999995</c:v>
                </c:pt>
                <c:pt idx="9977">
                  <c:v>8.1620000000000008</c:v>
                </c:pt>
                <c:pt idx="9978">
                  <c:v>8.1419999999999995</c:v>
                </c:pt>
                <c:pt idx="9979">
                  <c:v>8.1219999999999999</c:v>
                </c:pt>
                <c:pt idx="9980">
                  <c:v>8.1319999999999997</c:v>
                </c:pt>
                <c:pt idx="9981">
                  <c:v>8.1519999999999992</c:v>
                </c:pt>
                <c:pt idx="9982">
                  <c:v>8.1219999999999999</c:v>
                </c:pt>
                <c:pt idx="9983">
                  <c:v>8.1120000000000001</c:v>
                </c:pt>
                <c:pt idx="9984">
                  <c:v>8.1219999999999999</c:v>
                </c:pt>
                <c:pt idx="9985">
                  <c:v>8.1219999999999999</c:v>
                </c:pt>
                <c:pt idx="9986">
                  <c:v>8.0120000000000005</c:v>
                </c:pt>
                <c:pt idx="9987">
                  <c:v>7.9820000000000002</c:v>
                </c:pt>
                <c:pt idx="9988">
                  <c:v>7.9720000000000004</c:v>
                </c:pt>
                <c:pt idx="9989">
                  <c:v>7.9720000000000004</c:v>
                </c:pt>
                <c:pt idx="9990">
                  <c:v>8.0020000000000007</c:v>
                </c:pt>
                <c:pt idx="9991">
                  <c:v>8.0020000000000007</c:v>
                </c:pt>
                <c:pt idx="9992">
                  <c:v>8.0020000000000007</c:v>
                </c:pt>
                <c:pt idx="9993">
                  <c:v>7.992</c:v>
                </c:pt>
                <c:pt idx="9994">
                  <c:v>7.992</c:v>
                </c:pt>
                <c:pt idx="9995">
                  <c:v>8.0020000000000007</c:v>
                </c:pt>
                <c:pt idx="9996">
                  <c:v>8.0220000000000002</c:v>
                </c:pt>
                <c:pt idx="9997">
                  <c:v>8.032</c:v>
                </c:pt>
                <c:pt idx="9998">
                  <c:v>8.032</c:v>
                </c:pt>
                <c:pt idx="9999">
                  <c:v>8.0519999999999996</c:v>
                </c:pt>
                <c:pt idx="10000">
                  <c:v>8.0419999999999998</c:v>
                </c:pt>
                <c:pt idx="10001">
                  <c:v>8.0419999999999998</c:v>
                </c:pt>
                <c:pt idx="10002">
                  <c:v>8.0519999999999996</c:v>
                </c:pt>
                <c:pt idx="10003">
                  <c:v>8.0419999999999998</c:v>
                </c:pt>
                <c:pt idx="10004">
                  <c:v>8.0220000000000002</c:v>
                </c:pt>
                <c:pt idx="10005">
                  <c:v>8.0419999999999998</c:v>
                </c:pt>
                <c:pt idx="10006">
                  <c:v>8.0820000000000007</c:v>
                </c:pt>
                <c:pt idx="10007">
                  <c:v>8.1020000000000003</c:v>
                </c:pt>
                <c:pt idx="10008">
                  <c:v>8.1020000000000003</c:v>
                </c:pt>
                <c:pt idx="10009">
                  <c:v>8.0920000000000005</c:v>
                </c:pt>
                <c:pt idx="10010">
                  <c:v>8.1020000000000003</c:v>
                </c:pt>
                <c:pt idx="10011">
                  <c:v>8.0820000000000007</c:v>
                </c:pt>
                <c:pt idx="10012">
                  <c:v>8.0519999999999996</c:v>
                </c:pt>
                <c:pt idx="10013">
                  <c:v>8.0220000000000002</c:v>
                </c:pt>
                <c:pt idx="10014">
                  <c:v>8.0120000000000005</c:v>
                </c:pt>
                <c:pt idx="10015">
                  <c:v>8.0020000000000007</c:v>
                </c:pt>
                <c:pt idx="10016">
                  <c:v>7.992</c:v>
                </c:pt>
                <c:pt idx="10017">
                  <c:v>7.992</c:v>
                </c:pt>
                <c:pt idx="10018">
                  <c:v>7.9720000000000004</c:v>
                </c:pt>
                <c:pt idx="10019">
                  <c:v>7.9619999999999997</c:v>
                </c:pt>
                <c:pt idx="10020">
                  <c:v>7.9619999999999997</c:v>
                </c:pt>
                <c:pt idx="10021">
                  <c:v>7.9420000000000002</c:v>
                </c:pt>
                <c:pt idx="10022">
                  <c:v>7.9619999999999997</c:v>
                </c:pt>
                <c:pt idx="10023">
                  <c:v>7.9720000000000004</c:v>
                </c:pt>
                <c:pt idx="10024">
                  <c:v>7.9820000000000002</c:v>
                </c:pt>
                <c:pt idx="10025">
                  <c:v>8.0020000000000007</c:v>
                </c:pt>
                <c:pt idx="10026">
                  <c:v>7.992</c:v>
                </c:pt>
                <c:pt idx="10027">
                  <c:v>7.9720000000000004</c:v>
                </c:pt>
                <c:pt idx="10028">
                  <c:v>7.9720000000000004</c:v>
                </c:pt>
                <c:pt idx="10029">
                  <c:v>7.9720000000000004</c:v>
                </c:pt>
                <c:pt idx="10030">
                  <c:v>7.9820000000000002</c:v>
                </c:pt>
                <c:pt idx="10031">
                  <c:v>7.9820000000000002</c:v>
                </c:pt>
                <c:pt idx="10032">
                  <c:v>7.9820000000000002</c:v>
                </c:pt>
                <c:pt idx="10033">
                  <c:v>7.9820000000000002</c:v>
                </c:pt>
                <c:pt idx="10034">
                  <c:v>8.0220000000000002</c:v>
                </c:pt>
                <c:pt idx="10035">
                  <c:v>8.032</c:v>
                </c:pt>
                <c:pt idx="10036">
                  <c:v>8.0220000000000002</c:v>
                </c:pt>
                <c:pt idx="10037">
                  <c:v>8.0120000000000005</c:v>
                </c:pt>
                <c:pt idx="10038">
                  <c:v>7.8520000000000003</c:v>
                </c:pt>
                <c:pt idx="10039">
                  <c:v>7.8319999999999999</c:v>
                </c:pt>
                <c:pt idx="10040">
                  <c:v>7.8220000000000001</c:v>
                </c:pt>
                <c:pt idx="10041">
                  <c:v>7.8319999999999999</c:v>
                </c:pt>
                <c:pt idx="10042">
                  <c:v>7.782</c:v>
                </c:pt>
                <c:pt idx="10043">
                  <c:v>7.8220000000000001</c:v>
                </c:pt>
                <c:pt idx="10044">
                  <c:v>7.782</c:v>
                </c:pt>
                <c:pt idx="10045">
                  <c:v>7.7720000000000002</c:v>
                </c:pt>
                <c:pt idx="10046">
                  <c:v>7.7519999999999998</c:v>
                </c:pt>
                <c:pt idx="10047">
                  <c:v>7.7519999999999998</c:v>
                </c:pt>
                <c:pt idx="10048">
                  <c:v>7.7220000000000004</c:v>
                </c:pt>
                <c:pt idx="10049">
                  <c:v>7.742</c:v>
                </c:pt>
                <c:pt idx="10050">
                  <c:v>7.6920000000000002</c:v>
                </c:pt>
                <c:pt idx="10051">
                  <c:v>7.6719999999999997</c:v>
                </c:pt>
                <c:pt idx="10052">
                  <c:v>7.6719999999999997</c:v>
                </c:pt>
                <c:pt idx="10053">
                  <c:v>7.6619999999999999</c:v>
                </c:pt>
                <c:pt idx="10054">
                  <c:v>7.6520000000000001</c:v>
                </c:pt>
                <c:pt idx="10055">
                  <c:v>7.6420000000000003</c:v>
                </c:pt>
                <c:pt idx="10056">
                  <c:v>7.6319999999999997</c:v>
                </c:pt>
                <c:pt idx="10057">
                  <c:v>7.6420000000000003</c:v>
                </c:pt>
                <c:pt idx="10058">
                  <c:v>7.6319999999999997</c:v>
                </c:pt>
                <c:pt idx="10059">
                  <c:v>7.6319999999999997</c:v>
                </c:pt>
                <c:pt idx="10060">
                  <c:v>7.6020000000000003</c:v>
                </c:pt>
                <c:pt idx="10061">
                  <c:v>7.5919999999999996</c:v>
                </c:pt>
                <c:pt idx="10062">
                  <c:v>7.5819999999999999</c:v>
                </c:pt>
                <c:pt idx="10063">
                  <c:v>7.5519999999999996</c:v>
                </c:pt>
                <c:pt idx="10064">
                  <c:v>7.5519999999999996</c:v>
                </c:pt>
                <c:pt idx="10065">
                  <c:v>7.532</c:v>
                </c:pt>
                <c:pt idx="10066">
                  <c:v>7.5220000000000002</c:v>
                </c:pt>
                <c:pt idx="10067">
                  <c:v>7.5220000000000002</c:v>
                </c:pt>
                <c:pt idx="10068">
                  <c:v>7.5419999999999998</c:v>
                </c:pt>
                <c:pt idx="10069">
                  <c:v>7.5620000000000003</c:v>
                </c:pt>
                <c:pt idx="10070">
                  <c:v>7.5419999999999998</c:v>
                </c:pt>
                <c:pt idx="10071">
                  <c:v>7.5419999999999998</c:v>
                </c:pt>
                <c:pt idx="10072">
                  <c:v>7.5519999999999996</c:v>
                </c:pt>
                <c:pt idx="10073">
                  <c:v>7.5620000000000003</c:v>
                </c:pt>
                <c:pt idx="10074">
                  <c:v>7.5620000000000003</c:v>
                </c:pt>
                <c:pt idx="10075">
                  <c:v>7.5919999999999996</c:v>
                </c:pt>
                <c:pt idx="10076">
                  <c:v>7.6020000000000003</c:v>
                </c:pt>
                <c:pt idx="10077">
                  <c:v>7.6219999999999999</c:v>
                </c:pt>
                <c:pt idx="10078">
                  <c:v>7.6420000000000003</c:v>
                </c:pt>
                <c:pt idx="10079">
                  <c:v>7.6820000000000004</c:v>
                </c:pt>
                <c:pt idx="10080">
                  <c:v>7.6920000000000002</c:v>
                </c:pt>
                <c:pt idx="10081">
                  <c:v>7.6319999999999997</c:v>
                </c:pt>
                <c:pt idx="10082">
                  <c:v>7.6219999999999999</c:v>
                </c:pt>
                <c:pt idx="10083">
                  <c:v>7.5620000000000003</c:v>
                </c:pt>
                <c:pt idx="10084">
                  <c:v>7.5620000000000003</c:v>
                </c:pt>
                <c:pt idx="10085">
                  <c:v>7.5720000000000001</c:v>
                </c:pt>
                <c:pt idx="10086">
                  <c:v>7.5819999999999999</c:v>
                </c:pt>
                <c:pt idx="10087">
                  <c:v>7.5620000000000003</c:v>
                </c:pt>
                <c:pt idx="10088">
                  <c:v>7.5519999999999996</c:v>
                </c:pt>
                <c:pt idx="10089">
                  <c:v>7.5419999999999998</c:v>
                </c:pt>
                <c:pt idx="10090">
                  <c:v>7.5419999999999998</c:v>
                </c:pt>
                <c:pt idx="10091">
                  <c:v>7.5519999999999996</c:v>
                </c:pt>
                <c:pt idx="10092">
                  <c:v>7.5519999999999996</c:v>
                </c:pt>
                <c:pt idx="10093">
                  <c:v>7.5419999999999998</c:v>
                </c:pt>
                <c:pt idx="10094">
                  <c:v>7.5419999999999998</c:v>
                </c:pt>
                <c:pt idx="10095">
                  <c:v>7.5419999999999998</c:v>
                </c:pt>
                <c:pt idx="10096">
                  <c:v>7.5419999999999998</c:v>
                </c:pt>
                <c:pt idx="10097">
                  <c:v>7.4820000000000002</c:v>
                </c:pt>
                <c:pt idx="10098">
                  <c:v>7.4420000000000002</c:v>
                </c:pt>
                <c:pt idx="10099">
                  <c:v>7.4020000000000001</c:v>
                </c:pt>
                <c:pt idx="10100">
                  <c:v>7.4020000000000001</c:v>
                </c:pt>
                <c:pt idx="10101">
                  <c:v>7.4119999999999999</c:v>
                </c:pt>
                <c:pt idx="10102">
                  <c:v>7.4119999999999999</c:v>
                </c:pt>
                <c:pt idx="10103">
                  <c:v>7.3920000000000003</c:v>
                </c:pt>
                <c:pt idx="10104">
                  <c:v>7.3819999999999997</c:v>
                </c:pt>
                <c:pt idx="10105">
                  <c:v>7.3819999999999997</c:v>
                </c:pt>
                <c:pt idx="10106">
                  <c:v>7.4219999999999997</c:v>
                </c:pt>
                <c:pt idx="10107">
                  <c:v>7.3920000000000003</c:v>
                </c:pt>
                <c:pt idx="10108">
                  <c:v>7.3920000000000003</c:v>
                </c:pt>
                <c:pt idx="10109">
                  <c:v>7.3620000000000001</c:v>
                </c:pt>
                <c:pt idx="10110">
                  <c:v>7.3620000000000001</c:v>
                </c:pt>
                <c:pt idx="10111">
                  <c:v>7.3220000000000001</c:v>
                </c:pt>
                <c:pt idx="10112">
                  <c:v>7.3220000000000001</c:v>
                </c:pt>
                <c:pt idx="10113">
                  <c:v>7.3319999999999999</c:v>
                </c:pt>
                <c:pt idx="10114">
                  <c:v>7.3419999999999996</c:v>
                </c:pt>
                <c:pt idx="10115">
                  <c:v>7.3719999999999999</c:v>
                </c:pt>
                <c:pt idx="10116">
                  <c:v>7.3819999999999997</c:v>
                </c:pt>
                <c:pt idx="10117">
                  <c:v>7.3620000000000001</c:v>
                </c:pt>
                <c:pt idx="10118">
                  <c:v>7.282</c:v>
                </c:pt>
                <c:pt idx="10119">
                  <c:v>7.2619999999999996</c:v>
                </c:pt>
                <c:pt idx="10120">
                  <c:v>7.242</c:v>
                </c:pt>
                <c:pt idx="10121">
                  <c:v>7.242</c:v>
                </c:pt>
                <c:pt idx="10122">
                  <c:v>7.3019999999999996</c:v>
                </c:pt>
                <c:pt idx="10123">
                  <c:v>7.1120000000000001</c:v>
                </c:pt>
                <c:pt idx="10124">
                  <c:v>7.1020000000000003</c:v>
                </c:pt>
                <c:pt idx="10125">
                  <c:v>7.0819999999999999</c:v>
                </c:pt>
                <c:pt idx="10126">
                  <c:v>7.1219999999999999</c:v>
                </c:pt>
                <c:pt idx="10127">
                  <c:v>7.3220000000000001</c:v>
                </c:pt>
                <c:pt idx="10128">
                  <c:v>7.3520000000000003</c:v>
                </c:pt>
                <c:pt idx="10129">
                  <c:v>7.3620000000000001</c:v>
                </c:pt>
                <c:pt idx="10130">
                  <c:v>7.3920000000000003</c:v>
                </c:pt>
                <c:pt idx="10131">
                  <c:v>7.4020000000000001</c:v>
                </c:pt>
                <c:pt idx="10132">
                  <c:v>7.4219999999999997</c:v>
                </c:pt>
                <c:pt idx="10133">
                  <c:v>7.4420000000000002</c:v>
                </c:pt>
                <c:pt idx="10134">
                  <c:v>7.4820000000000002</c:v>
                </c:pt>
                <c:pt idx="10135">
                  <c:v>7.4820000000000002</c:v>
                </c:pt>
                <c:pt idx="10136">
                  <c:v>7.4820000000000002</c:v>
                </c:pt>
                <c:pt idx="10137">
                  <c:v>7.4720000000000004</c:v>
                </c:pt>
                <c:pt idx="10138">
                  <c:v>7.4619999999999997</c:v>
                </c:pt>
                <c:pt idx="10139">
                  <c:v>7.452</c:v>
                </c:pt>
                <c:pt idx="10140">
                  <c:v>7.4119999999999999</c:v>
                </c:pt>
                <c:pt idx="10141">
                  <c:v>7.4219999999999997</c:v>
                </c:pt>
                <c:pt idx="10142">
                  <c:v>7.4320000000000004</c:v>
                </c:pt>
                <c:pt idx="10143">
                  <c:v>7.4219999999999997</c:v>
                </c:pt>
                <c:pt idx="10144">
                  <c:v>7.4420000000000002</c:v>
                </c:pt>
                <c:pt idx="10145">
                  <c:v>7.4320000000000004</c:v>
                </c:pt>
                <c:pt idx="10146">
                  <c:v>7.4219999999999997</c:v>
                </c:pt>
                <c:pt idx="10147">
                  <c:v>7.4119999999999999</c:v>
                </c:pt>
                <c:pt idx="10148">
                  <c:v>7.3620000000000001</c:v>
                </c:pt>
                <c:pt idx="10149">
                  <c:v>7.282</c:v>
                </c:pt>
                <c:pt idx="10150">
                  <c:v>7.282</c:v>
                </c:pt>
                <c:pt idx="10151">
                  <c:v>7.3120000000000003</c:v>
                </c:pt>
                <c:pt idx="10152">
                  <c:v>7.3220000000000001</c:v>
                </c:pt>
                <c:pt idx="10153">
                  <c:v>7.3220000000000001</c:v>
                </c:pt>
                <c:pt idx="10154">
                  <c:v>7.3319999999999999</c:v>
                </c:pt>
                <c:pt idx="10155">
                  <c:v>7.3419999999999996</c:v>
                </c:pt>
                <c:pt idx="10156">
                  <c:v>7.3120000000000003</c:v>
                </c:pt>
                <c:pt idx="10157">
                  <c:v>7.282</c:v>
                </c:pt>
                <c:pt idx="10158">
                  <c:v>7.3220000000000001</c:v>
                </c:pt>
                <c:pt idx="10159">
                  <c:v>7.3319999999999999</c:v>
                </c:pt>
                <c:pt idx="10160">
                  <c:v>7.3120000000000003</c:v>
                </c:pt>
                <c:pt idx="10161">
                  <c:v>7.2919999999999998</c:v>
                </c:pt>
                <c:pt idx="10162">
                  <c:v>7.3719999999999999</c:v>
                </c:pt>
                <c:pt idx="10163">
                  <c:v>7.3520000000000003</c:v>
                </c:pt>
                <c:pt idx="10164">
                  <c:v>7.3419999999999996</c:v>
                </c:pt>
                <c:pt idx="10165">
                  <c:v>7.202</c:v>
                </c:pt>
                <c:pt idx="10166">
                  <c:v>7.1920000000000002</c:v>
                </c:pt>
                <c:pt idx="10167">
                  <c:v>7.1619999999999999</c:v>
                </c:pt>
                <c:pt idx="10168">
                  <c:v>7.202</c:v>
                </c:pt>
                <c:pt idx="10169">
                  <c:v>7.202</c:v>
                </c:pt>
                <c:pt idx="10170">
                  <c:v>7.2619999999999996</c:v>
                </c:pt>
                <c:pt idx="10171">
                  <c:v>7.2519999999999998</c:v>
                </c:pt>
                <c:pt idx="10172">
                  <c:v>7.2619999999999996</c:v>
                </c:pt>
                <c:pt idx="10173">
                  <c:v>7.2720000000000002</c:v>
                </c:pt>
                <c:pt idx="10174">
                  <c:v>7.242</c:v>
                </c:pt>
                <c:pt idx="10175">
                  <c:v>7.242</c:v>
                </c:pt>
                <c:pt idx="10176">
                  <c:v>7.6020000000000003</c:v>
                </c:pt>
                <c:pt idx="10177">
                  <c:v>7.5919999999999996</c:v>
                </c:pt>
                <c:pt idx="10178">
                  <c:v>7.6219999999999999</c:v>
                </c:pt>
                <c:pt idx="10179">
                  <c:v>7.6619999999999999</c:v>
                </c:pt>
                <c:pt idx="10180">
                  <c:v>7.6719999999999997</c:v>
                </c:pt>
                <c:pt idx="10181">
                  <c:v>7.6719999999999997</c:v>
                </c:pt>
                <c:pt idx="10182">
                  <c:v>7.6719999999999997</c:v>
                </c:pt>
                <c:pt idx="10183">
                  <c:v>7.7220000000000004</c:v>
                </c:pt>
                <c:pt idx="10184">
                  <c:v>7.3620000000000001</c:v>
                </c:pt>
                <c:pt idx="10185">
                  <c:v>7.3920000000000003</c:v>
                </c:pt>
                <c:pt idx="10186">
                  <c:v>7.3819999999999997</c:v>
                </c:pt>
                <c:pt idx="10187">
                  <c:v>7.3819999999999997</c:v>
                </c:pt>
                <c:pt idx="10188">
                  <c:v>7.3819999999999997</c:v>
                </c:pt>
                <c:pt idx="10189">
                  <c:v>7.4219999999999997</c:v>
                </c:pt>
                <c:pt idx="10190">
                  <c:v>7.3920000000000003</c:v>
                </c:pt>
                <c:pt idx="10191">
                  <c:v>7.4119999999999999</c:v>
                </c:pt>
                <c:pt idx="10192">
                  <c:v>7.4619999999999997</c:v>
                </c:pt>
                <c:pt idx="10193">
                  <c:v>7.492</c:v>
                </c:pt>
                <c:pt idx="10194">
                  <c:v>7.492</c:v>
                </c:pt>
                <c:pt idx="10195">
                  <c:v>7.4320000000000004</c:v>
                </c:pt>
                <c:pt idx="10196">
                  <c:v>7.452</c:v>
                </c:pt>
                <c:pt idx="10197">
                  <c:v>7.4619999999999997</c:v>
                </c:pt>
                <c:pt idx="10198">
                  <c:v>7.4820000000000002</c:v>
                </c:pt>
                <c:pt idx="10199">
                  <c:v>7.5019999999999998</c:v>
                </c:pt>
                <c:pt idx="10200">
                  <c:v>7.5220000000000002</c:v>
                </c:pt>
                <c:pt idx="10201">
                  <c:v>7.5220000000000002</c:v>
                </c:pt>
                <c:pt idx="10202">
                  <c:v>7.5019999999999998</c:v>
                </c:pt>
                <c:pt idx="10203">
                  <c:v>7.5019999999999998</c:v>
                </c:pt>
                <c:pt idx="10204">
                  <c:v>7.4720000000000004</c:v>
                </c:pt>
                <c:pt idx="10205">
                  <c:v>7.452</c:v>
                </c:pt>
                <c:pt idx="10206">
                  <c:v>7.4420000000000002</c:v>
                </c:pt>
                <c:pt idx="10207">
                  <c:v>7.452</c:v>
                </c:pt>
                <c:pt idx="10208">
                  <c:v>7.452</c:v>
                </c:pt>
                <c:pt idx="10209">
                  <c:v>7.4020000000000001</c:v>
                </c:pt>
                <c:pt idx="10210">
                  <c:v>7.3819999999999997</c:v>
                </c:pt>
                <c:pt idx="10211">
                  <c:v>7.3819999999999997</c:v>
                </c:pt>
                <c:pt idx="10212">
                  <c:v>7.4020000000000001</c:v>
                </c:pt>
                <c:pt idx="10213">
                  <c:v>7.3620000000000001</c:v>
                </c:pt>
                <c:pt idx="10214">
                  <c:v>7.3319999999999999</c:v>
                </c:pt>
                <c:pt idx="10215">
                  <c:v>7.3220000000000001</c:v>
                </c:pt>
                <c:pt idx="10216">
                  <c:v>7.3019999999999996</c:v>
                </c:pt>
                <c:pt idx="10217">
                  <c:v>7.2519999999999998</c:v>
                </c:pt>
                <c:pt idx="10218">
                  <c:v>7.2519999999999998</c:v>
                </c:pt>
                <c:pt idx="10219">
                  <c:v>7.202</c:v>
                </c:pt>
                <c:pt idx="10220">
                  <c:v>7.3620000000000001</c:v>
                </c:pt>
                <c:pt idx="10221">
                  <c:v>7.3920000000000003</c:v>
                </c:pt>
                <c:pt idx="10222">
                  <c:v>7.3920000000000003</c:v>
                </c:pt>
              </c:numCache>
            </c:numRef>
          </c:val>
          <c:smooth val="0"/>
          <c:extLst xmlns:c16r2="http://schemas.microsoft.com/office/drawing/2015/06/chart">
            <c:ext xmlns:c16="http://schemas.microsoft.com/office/drawing/2014/chart" uri="{C3380CC4-5D6E-409C-BE32-E72D297353CC}">
              <c16:uniqueId val="{00000000-EC32-41A6-96B7-15C42C78A371}"/>
            </c:ext>
          </c:extLst>
        </c:ser>
        <c:ser>
          <c:idx val="1"/>
          <c:order val="1"/>
          <c:tx>
            <c:strRef>
              <c:f>Sheet2!$C$1</c:f>
              <c:strCache>
                <c:ptCount val="1"/>
                <c:pt idx="0">
                  <c:v>USGG2YR Index</c:v>
                </c:pt>
              </c:strCache>
            </c:strRef>
          </c:tx>
          <c:spPr>
            <a:ln w="19050" cap="rnd">
              <a:solidFill>
                <a:schemeClr val="accent2"/>
              </a:solidFill>
              <a:round/>
            </a:ln>
            <a:effectLst/>
          </c:spPr>
          <c:marker>
            <c:symbol val="none"/>
          </c:marker>
          <c:cat>
            <c:numRef>
              <c:f>Sheet2!$A$2:$A$10224</c:f>
              <c:numCache>
                <c:formatCode>m/d/yyyy</c:formatCode>
                <c:ptCount val="10223"/>
                <c:pt idx="0">
                  <c:v>43200</c:v>
                </c:pt>
                <c:pt idx="1">
                  <c:v>43199</c:v>
                </c:pt>
                <c:pt idx="2">
                  <c:v>43196</c:v>
                </c:pt>
                <c:pt idx="3">
                  <c:v>43195</c:v>
                </c:pt>
                <c:pt idx="4">
                  <c:v>43194</c:v>
                </c:pt>
                <c:pt idx="5">
                  <c:v>43193</c:v>
                </c:pt>
                <c:pt idx="6">
                  <c:v>43192</c:v>
                </c:pt>
                <c:pt idx="7">
                  <c:v>43188</c:v>
                </c:pt>
                <c:pt idx="8">
                  <c:v>43187</c:v>
                </c:pt>
                <c:pt idx="9">
                  <c:v>43186</c:v>
                </c:pt>
                <c:pt idx="10">
                  <c:v>43185</c:v>
                </c:pt>
                <c:pt idx="11">
                  <c:v>43182</c:v>
                </c:pt>
                <c:pt idx="12">
                  <c:v>43181</c:v>
                </c:pt>
                <c:pt idx="13">
                  <c:v>43180</c:v>
                </c:pt>
                <c:pt idx="14">
                  <c:v>43179</c:v>
                </c:pt>
                <c:pt idx="15">
                  <c:v>43178</c:v>
                </c:pt>
                <c:pt idx="16">
                  <c:v>43175</c:v>
                </c:pt>
                <c:pt idx="17">
                  <c:v>43174</c:v>
                </c:pt>
                <c:pt idx="18">
                  <c:v>43173</c:v>
                </c:pt>
                <c:pt idx="19">
                  <c:v>43172</c:v>
                </c:pt>
                <c:pt idx="20">
                  <c:v>43171</c:v>
                </c:pt>
                <c:pt idx="21">
                  <c:v>43168</c:v>
                </c:pt>
                <c:pt idx="22">
                  <c:v>43167</c:v>
                </c:pt>
                <c:pt idx="23">
                  <c:v>43166</c:v>
                </c:pt>
                <c:pt idx="24">
                  <c:v>43165</c:v>
                </c:pt>
                <c:pt idx="25">
                  <c:v>43164</c:v>
                </c:pt>
                <c:pt idx="26">
                  <c:v>43161</c:v>
                </c:pt>
                <c:pt idx="27">
                  <c:v>43160</c:v>
                </c:pt>
                <c:pt idx="28">
                  <c:v>43159</c:v>
                </c:pt>
                <c:pt idx="29">
                  <c:v>43158</c:v>
                </c:pt>
                <c:pt idx="30">
                  <c:v>43157</c:v>
                </c:pt>
                <c:pt idx="31">
                  <c:v>43154</c:v>
                </c:pt>
                <c:pt idx="32">
                  <c:v>43153</c:v>
                </c:pt>
                <c:pt idx="33">
                  <c:v>43152</c:v>
                </c:pt>
                <c:pt idx="34">
                  <c:v>43151</c:v>
                </c:pt>
                <c:pt idx="35">
                  <c:v>43147</c:v>
                </c:pt>
                <c:pt idx="36">
                  <c:v>43146</c:v>
                </c:pt>
                <c:pt idx="37">
                  <c:v>43145</c:v>
                </c:pt>
                <c:pt idx="38">
                  <c:v>43144</c:v>
                </c:pt>
                <c:pt idx="39">
                  <c:v>43143</c:v>
                </c:pt>
                <c:pt idx="40">
                  <c:v>43140</c:v>
                </c:pt>
                <c:pt idx="41">
                  <c:v>43139</c:v>
                </c:pt>
                <c:pt idx="42">
                  <c:v>43138</c:v>
                </c:pt>
                <c:pt idx="43">
                  <c:v>43137</c:v>
                </c:pt>
                <c:pt idx="44">
                  <c:v>43136</c:v>
                </c:pt>
                <c:pt idx="45">
                  <c:v>43133</c:v>
                </c:pt>
                <c:pt idx="46">
                  <c:v>43132</c:v>
                </c:pt>
                <c:pt idx="47">
                  <c:v>43131</c:v>
                </c:pt>
                <c:pt idx="48">
                  <c:v>43130</c:v>
                </c:pt>
                <c:pt idx="49">
                  <c:v>43129</c:v>
                </c:pt>
                <c:pt idx="50">
                  <c:v>43126</c:v>
                </c:pt>
                <c:pt idx="51">
                  <c:v>43125</c:v>
                </c:pt>
                <c:pt idx="52">
                  <c:v>43124</c:v>
                </c:pt>
                <c:pt idx="53">
                  <c:v>43123</c:v>
                </c:pt>
                <c:pt idx="54">
                  <c:v>43122</c:v>
                </c:pt>
                <c:pt idx="55">
                  <c:v>43119</c:v>
                </c:pt>
                <c:pt idx="56">
                  <c:v>43118</c:v>
                </c:pt>
                <c:pt idx="57">
                  <c:v>43117</c:v>
                </c:pt>
                <c:pt idx="58">
                  <c:v>43116</c:v>
                </c:pt>
                <c:pt idx="59">
                  <c:v>43112</c:v>
                </c:pt>
                <c:pt idx="60">
                  <c:v>43111</c:v>
                </c:pt>
                <c:pt idx="61">
                  <c:v>43110</c:v>
                </c:pt>
                <c:pt idx="62">
                  <c:v>43109</c:v>
                </c:pt>
                <c:pt idx="63">
                  <c:v>43108</c:v>
                </c:pt>
                <c:pt idx="64">
                  <c:v>43105</c:v>
                </c:pt>
                <c:pt idx="65">
                  <c:v>43104</c:v>
                </c:pt>
                <c:pt idx="66">
                  <c:v>43103</c:v>
                </c:pt>
                <c:pt idx="67">
                  <c:v>43102</c:v>
                </c:pt>
                <c:pt idx="68">
                  <c:v>43098</c:v>
                </c:pt>
                <c:pt idx="69">
                  <c:v>43097</c:v>
                </c:pt>
                <c:pt idx="70">
                  <c:v>43096</c:v>
                </c:pt>
                <c:pt idx="71">
                  <c:v>43095</c:v>
                </c:pt>
                <c:pt idx="72">
                  <c:v>43091</c:v>
                </c:pt>
                <c:pt idx="73">
                  <c:v>43090</c:v>
                </c:pt>
                <c:pt idx="74">
                  <c:v>43089</c:v>
                </c:pt>
                <c:pt idx="75">
                  <c:v>43088</c:v>
                </c:pt>
                <c:pt idx="76">
                  <c:v>43087</c:v>
                </c:pt>
                <c:pt idx="77">
                  <c:v>43084</c:v>
                </c:pt>
                <c:pt idx="78">
                  <c:v>43083</c:v>
                </c:pt>
                <c:pt idx="79">
                  <c:v>43082</c:v>
                </c:pt>
                <c:pt idx="80">
                  <c:v>43081</c:v>
                </c:pt>
                <c:pt idx="81">
                  <c:v>43080</c:v>
                </c:pt>
                <c:pt idx="82">
                  <c:v>43077</c:v>
                </c:pt>
                <c:pt idx="83">
                  <c:v>43076</c:v>
                </c:pt>
                <c:pt idx="84">
                  <c:v>43075</c:v>
                </c:pt>
                <c:pt idx="85">
                  <c:v>43074</c:v>
                </c:pt>
                <c:pt idx="86">
                  <c:v>43073</c:v>
                </c:pt>
                <c:pt idx="87">
                  <c:v>43070</c:v>
                </c:pt>
                <c:pt idx="88">
                  <c:v>43069</c:v>
                </c:pt>
                <c:pt idx="89">
                  <c:v>43068</c:v>
                </c:pt>
                <c:pt idx="90">
                  <c:v>43067</c:v>
                </c:pt>
                <c:pt idx="91">
                  <c:v>43066</c:v>
                </c:pt>
                <c:pt idx="92">
                  <c:v>43063</c:v>
                </c:pt>
                <c:pt idx="93">
                  <c:v>43061</c:v>
                </c:pt>
                <c:pt idx="94">
                  <c:v>43060</c:v>
                </c:pt>
                <c:pt idx="95">
                  <c:v>43059</c:v>
                </c:pt>
                <c:pt idx="96">
                  <c:v>43056</c:v>
                </c:pt>
                <c:pt idx="97">
                  <c:v>43055</c:v>
                </c:pt>
                <c:pt idx="98">
                  <c:v>43054</c:v>
                </c:pt>
                <c:pt idx="99">
                  <c:v>43053</c:v>
                </c:pt>
                <c:pt idx="100">
                  <c:v>43052</c:v>
                </c:pt>
                <c:pt idx="101">
                  <c:v>43049</c:v>
                </c:pt>
                <c:pt idx="102">
                  <c:v>43048</c:v>
                </c:pt>
                <c:pt idx="103">
                  <c:v>43047</c:v>
                </c:pt>
                <c:pt idx="104">
                  <c:v>43046</c:v>
                </c:pt>
                <c:pt idx="105">
                  <c:v>43045</c:v>
                </c:pt>
                <c:pt idx="106">
                  <c:v>43042</c:v>
                </c:pt>
                <c:pt idx="107">
                  <c:v>43041</c:v>
                </c:pt>
                <c:pt idx="108">
                  <c:v>43040</c:v>
                </c:pt>
                <c:pt idx="109">
                  <c:v>43039</c:v>
                </c:pt>
                <c:pt idx="110">
                  <c:v>43038</c:v>
                </c:pt>
                <c:pt idx="111">
                  <c:v>43035</c:v>
                </c:pt>
                <c:pt idx="112">
                  <c:v>43034</c:v>
                </c:pt>
                <c:pt idx="113">
                  <c:v>43033</c:v>
                </c:pt>
                <c:pt idx="114">
                  <c:v>43032</c:v>
                </c:pt>
                <c:pt idx="115">
                  <c:v>43031</c:v>
                </c:pt>
                <c:pt idx="116">
                  <c:v>43028</c:v>
                </c:pt>
                <c:pt idx="117">
                  <c:v>43027</c:v>
                </c:pt>
                <c:pt idx="118">
                  <c:v>43026</c:v>
                </c:pt>
                <c:pt idx="119">
                  <c:v>43025</c:v>
                </c:pt>
                <c:pt idx="120">
                  <c:v>43024</c:v>
                </c:pt>
                <c:pt idx="121">
                  <c:v>43021</c:v>
                </c:pt>
                <c:pt idx="122">
                  <c:v>43020</c:v>
                </c:pt>
                <c:pt idx="123">
                  <c:v>43019</c:v>
                </c:pt>
                <c:pt idx="124">
                  <c:v>43018</c:v>
                </c:pt>
                <c:pt idx="125">
                  <c:v>43014</c:v>
                </c:pt>
                <c:pt idx="126">
                  <c:v>43013</c:v>
                </c:pt>
                <c:pt idx="127">
                  <c:v>43012</c:v>
                </c:pt>
                <c:pt idx="128">
                  <c:v>43011</c:v>
                </c:pt>
                <c:pt idx="129">
                  <c:v>43010</c:v>
                </c:pt>
                <c:pt idx="130">
                  <c:v>43007</c:v>
                </c:pt>
                <c:pt idx="131">
                  <c:v>43006</c:v>
                </c:pt>
                <c:pt idx="132">
                  <c:v>43005</c:v>
                </c:pt>
                <c:pt idx="133">
                  <c:v>43004</c:v>
                </c:pt>
                <c:pt idx="134">
                  <c:v>43003</c:v>
                </c:pt>
                <c:pt idx="135">
                  <c:v>43000</c:v>
                </c:pt>
                <c:pt idx="136">
                  <c:v>42999</c:v>
                </c:pt>
                <c:pt idx="137">
                  <c:v>42998</c:v>
                </c:pt>
                <c:pt idx="138">
                  <c:v>42997</c:v>
                </c:pt>
                <c:pt idx="139">
                  <c:v>42996</c:v>
                </c:pt>
                <c:pt idx="140">
                  <c:v>42993</c:v>
                </c:pt>
                <c:pt idx="141">
                  <c:v>42992</c:v>
                </c:pt>
                <c:pt idx="142">
                  <c:v>42991</c:v>
                </c:pt>
                <c:pt idx="143">
                  <c:v>42990</c:v>
                </c:pt>
                <c:pt idx="144">
                  <c:v>42989</c:v>
                </c:pt>
                <c:pt idx="145">
                  <c:v>42986</c:v>
                </c:pt>
                <c:pt idx="146">
                  <c:v>42985</c:v>
                </c:pt>
                <c:pt idx="147">
                  <c:v>42984</c:v>
                </c:pt>
                <c:pt idx="148">
                  <c:v>42983</c:v>
                </c:pt>
                <c:pt idx="149">
                  <c:v>42979</c:v>
                </c:pt>
                <c:pt idx="150">
                  <c:v>42978</c:v>
                </c:pt>
                <c:pt idx="151">
                  <c:v>42977</c:v>
                </c:pt>
                <c:pt idx="152">
                  <c:v>42976</c:v>
                </c:pt>
                <c:pt idx="153">
                  <c:v>42975</c:v>
                </c:pt>
                <c:pt idx="154">
                  <c:v>42972</c:v>
                </c:pt>
                <c:pt idx="155">
                  <c:v>42971</c:v>
                </c:pt>
                <c:pt idx="156">
                  <c:v>42970</c:v>
                </c:pt>
                <c:pt idx="157">
                  <c:v>42969</c:v>
                </c:pt>
                <c:pt idx="158">
                  <c:v>42968</c:v>
                </c:pt>
                <c:pt idx="159">
                  <c:v>42965</c:v>
                </c:pt>
                <c:pt idx="160">
                  <c:v>42964</c:v>
                </c:pt>
                <c:pt idx="161">
                  <c:v>42963</c:v>
                </c:pt>
                <c:pt idx="162">
                  <c:v>42962</c:v>
                </c:pt>
                <c:pt idx="163">
                  <c:v>42961</c:v>
                </c:pt>
                <c:pt idx="164">
                  <c:v>42958</c:v>
                </c:pt>
                <c:pt idx="165">
                  <c:v>42957</c:v>
                </c:pt>
                <c:pt idx="166">
                  <c:v>42956</c:v>
                </c:pt>
                <c:pt idx="167">
                  <c:v>42955</c:v>
                </c:pt>
                <c:pt idx="168">
                  <c:v>42954</c:v>
                </c:pt>
                <c:pt idx="169">
                  <c:v>42951</c:v>
                </c:pt>
                <c:pt idx="170">
                  <c:v>42950</c:v>
                </c:pt>
                <c:pt idx="171">
                  <c:v>42949</c:v>
                </c:pt>
                <c:pt idx="172">
                  <c:v>42948</c:v>
                </c:pt>
                <c:pt idx="173">
                  <c:v>42947</c:v>
                </c:pt>
                <c:pt idx="174">
                  <c:v>42944</c:v>
                </c:pt>
                <c:pt idx="175">
                  <c:v>42943</c:v>
                </c:pt>
                <c:pt idx="176">
                  <c:v>42942</c:v>
                </c:pt>
                <c:pt idx="177">
                  <c:v>42941</c:v>
                </c:pt>
                <c:pt idx="178">
                  <c:v>42940</c:v>
                </c:pt>
                <c:pt idx="179">
                  <c:v>42937</c:v>
                </c:pt>
                <c:pt idx="180">
                  <c:v>42936</c:v>
                </c:pt>
                <c:pt idx="181">
                  <c:v>42935</c:v>
                </c:pt>
                <c:pt idx="182">
                  <c:v>42934</c:v>
                </c:pt>
                <c:pt idx="183">
                  <c:v>42933</c:v>
                </c:pt>
                <c:pt idx="184">
                  <c:v>42930</c:v>
                </c:pt>
                <c:pt idx="185">
                  <c:v>42929</c:v>
                </c:pt>
                <c:pt idx="186">
                  <c:v>42928</c:v>
                </c:pt>
                <c:pt idx="187">
                  <c:v>42927</c:v>
                </c:pt>
                <c:pt idx="188">
                  <c:v>42926</c:v>
                </c:pt>
                <c:pt idx="189">
                  <c:v>42923</c:v>
                </c:pt>
                <c:pt idx="190">
                  <c:v>42922</c:v>
                </c:pt>
                <c:pt idx="191">
                  <c:v>42921</c:v>
                </c:pt>
                <c:pt idx="192">
                  <c:v>42919</c:v>
                </c:pt>
                <c:pt idx="193">
                  <c:v>42916</c:v>
                </c:pt>
                <c:pt idx="194">
                  <c:v>42915</c:v>
                </c:pt>
                <c:pt idx="195">
                  <c:v>42914</c:v>
                </c:pt>
                <c:pt idx="196">
                  <c:v>42913</c:v>
                </c:pt>
                <c:pt idx="197">
                  <c:v>42912</c:v>
                </c:pt>
                <c:pt idx="198">
                  <c:v>42909</c:v>
                </c:pt>
                <c:pt idx="199">
                  <c:v>42908</c:v>
                </c:pt>
                <c:pt idx="200">
                  <c:v>42907</c:v>
                </c:pt>
                <c:pt idx="201">
                  <c:v>42906</c:v>
                </c:pt>
                <c:pt idx="202">
                  <c:v>42905</c:v>
                </c:pt>
                <c:pt idx="203">
                  <c:v>42902</c:v>
                </c:pt>
                <c:pt idx="204">
                  <c:v>42901</c:v>
                </c:pt>
                <c:pt idx="205">
                  <c:v>42900</c:v>
                </c:pt>
                <c:pt idx="206">
                  <c:v>42899</c:v>
                </c:pt>
                <c:pt idx="207">
                  <c:v>42898</c:v>
                </c:pt>
                <c:pt idx="208">
                  <c:v>42895</c:v>
                </c:pt>
                <c:pt idx="209">
                  <c:v>42894</c:v>
                </c:pt>
                <c:pt idx="210">
                  <c:v>42893</c:v>
                </c:pt>
                <c:pt idx="211">
                  <c:v>42892</c:v>
                </c:pt>
                <c:pt idx="212">
                  <c:v>42891</c:v>
                </c:pt>
                <c:pt idx="213">
                  <c:v>42888</c:v>
                </c:pt>
                <c:pt idx="214">
                  <c:v>42887</c:v>
                </c:pt>
                <c:pt idx="215">
                  <c:v>42886</c:v>
                </c:pt>
                <c:pt idx="216">
                  <c:v>42885</c:v>
                </c:pt>
                <c:pt idx="217">
                  <c:v>42881</c:v>
                </c:pt>
                <c:pt idx="218">
                  <c:v>42880</c:v>
                </c:pt>
                <c:pt idx="219">
                  <c:v>42879</c:v>
                </c:pt>
                <c:pt idx="220">
                  <c:v>42878</c:v>
                </c:pt>
                <c:pt idx="221">
                  <c:v>42877</c:v>
                </c:pt>
                <c:pt idx="222">
                  <c:v>42874</c:v>
                </c:pt>
                <c:pt idx="223">
                  <c:v>42873</c:v>
                </c:pt>
                <c:pt idx="224">
                  <c:v>42872</c:v>
                </c:pt>
                <c:pt idx="225">
                  <c:v>42871</c:v>
                </c:pt>
                <c:pt idx="226">
                  <c:v>42870</c:v>
                </c:pt>
                <c:pt idx="227">
                  <c:v>42867</c:v>
                </c:pt>
                <c:pt idx="228">
                  <c:v>42866</c:v>
                </c:pt>
                <c:pt idx="229">
                  <c:v>42865</c:v>
                </c:pt>
                <c:pt idx="230">
                  <c:v>42864</c:v>
                </c:pt>
                <c:pt idx="231">
                  <c:v>42863</c:v>
                </c:pt>
                <c:pt idx="232">
                  <c:v>42860</c:v>
                </c:pt>
                <c:pt idx="233">
                  <c:v>42859</c:v>
                </c:pt>
                <c:pt idx="234">
                  <c:v>42858</c:v>
                </c:pt>
                <c:pt idx="235">
                  <c:v>42857</c:v>
                </c:pt>
                <c:pt idx="236">
                  <c:v>42856</c:v>
                </c:pt>
                <c:pt idx="237">
                  <c:v>42853</c:v>
                </c:pt>
                <c:pt idx="238">
                  <c:v>42852</c:v>
                </c:pt>
                <c:pt idx="239">
                  <c:v>42851</c:v>
                </c:pt>
                <c:pt idx="240">
                  <c:v>42850</c:v>
                </c:pt>
                <c:pt idx="241">
                  <c:v>42849</c:v>
                </c:pt>
                <c:pt idx="242">
                  <c:v>42846</c:v>
                </c:pt>
                <c:pt idx="243">
                  <c:v>42845</c:v>
                </c:pt>
                <c:pt idx="244">
                  <c:v>42844</c:v>
                </c:pt>
                <c:pt idx="245">
                  <c:v>42843</c:v>
                </c:pt>
                <c:pt idx="246">
                  <c:v>42842</c:v>
                </c:pt>
                <c:pt idx="247">
                  <c:v>42838</c:v>
                </c:pt>
                <c:pt idx="248">
                  <c:v>42837</c:v>
                </c:pt>
                <c:pt idx="249">
                  <c:v>42836</c:v>
                </c:pt>
                <c:pt idx="250">
                  <c:v>42835</c:v>
                </c:pt>
                <c:pt idx="251">
                  <c:v>42832</c:v>
                </c:pt>
                <c:pt idx="252">
                  <c:v>42831</c:v>
                </c:pt>
                <c:pt idx="253">
                  <c:v>42830</c:v>
                </c:pt>
                <c:pt idx="254">
                  <c:v>42829</c:v>
                </c:pt>
                <c:pt idx="255">
                  <c:v>42828</c:v>
                </c:pt>
                <c:pt idx="256">
                  <c:v>42825</c:v>
                </c:pt>
                <c:pt idx="257">
                  <c:v>42824</c:v>
                </c:pt>
                <c:pt idx="258">
                  <c:v>42823</c:v>
                </c:pt>
                <c:pt idx="259">
                  <c:v>42822</c:v>
                </c:pt>
                <c:pt idx="260">
                  <c:v>42821</c:v>
                </c:pt>
                <c:pt idx="261">
                  <c:v>42818</c:v>
                </c:pt>
                <c:pt idx="262">
                  <c:v>42817</c:v>
                </c:pt>
                <c:pt idx="263">
                  <c:v>42816</c:v>
                </c:pt>
                <c:pt idx="264">
                  <c:v>42815</c:v>
                </c:pt>
                <c:pt idx="265">
                  <c:v>42814</c:v>
                </c:pt>
                <c:pt idx="266">
                  <c:v>42811</c:v>
                </c:pt>
                <c:pt idx="267">
                  <c:v>42810</c:v>
                </c:pt>
                <c:pt idx="268">
                  <c:v>42809</c:v>
                </c:pt>
                <c:pt idx="269">
                  <c:v>42808</c:v>
                </c:pt>
                <c:pt idx="270">
                  <c:v>42807</c:v>
                </c:pt>
                <c:pt idx="271">
                  <c:v>42804</c:v>
                </c:pt>
                <c:pt idx="272">
                  <c:v>42803</c:v>
                </c:pt>
                <c:pt idx="273">
                  <c:v>42802</c:v>
                </c:pt>
                <c:pt idx="274">
                  <c:v>42801</c:v>
                </c:pt>
                <c:pt idx="275">
                  <c:v>42800</c:v>
                </c:pt>
                <c:pt idx="276">
                  <c:v>42797</c:v>
                </c:pt>
                <c:pt idx="277">
                  <c:v>42796</c:v>
                </c:pt>
                <c:pt idx="278">
                  <c:v>42795</c:v>
                </c:pt>
                <c:pt idx="279">
                  <c:v>42794</c:v>
                </c:pt>
                <c:pt idx="280">
                  <c:v>42793</c:v>
                </c:pt>
                <c:pt idx="281">
                  <c:v>42790</c:v>
                </c:pt>
                <c:pt idx="282">
                  <c:v>42789</c:v>
                </c:pt>
                <c:pt idx="283">
                  <c:v>42788</c:v>
                </c:pt>
                <c:pt idx="284">
                  <c:v>42787</c:v>
                </c:pt>
                <c:pt idx="285">
                  <c:v>42783</c:v>
                </c:pt>
                <c:pt idx="286">
                  <c:v>42782</c:v>
                </c:pt>
                <c:pt idx="287">
                  <c:v>42781</c:v>
                </c:pt>
                <c:pt idx="288">
                  <c:v>42780</c:v>
                </c:pt>
                <c:pt idx="289">
                  <c:v>42779</c:v>
                </c:pt>
                <c:pt idx="290">
                  <c:v>42776</c:v>
                </c:pt>
                <c:pt idx="291">
                  <c:v>42775</c:v>
                </c:pt>
                <c:pt idx="292">
                  <c:v>42774</c:v>
                </c:pt>
                <c:pt idx="293">
                  <c:v>42773</c:v>
                </c:pt>
                <c:pt idx="294">
                  <c:v>42772</c:v>
                </c:pt>
                <c:pt idx="295">
                  <c:v>42769</c:v>
                </c:pt>
                <c:pt idx="296">
                  <c:v>42768</c:v>
                </c:pt>
                <c:pt idx="297">
                  <c:v>42767</c:v>
                </c:pt>
                <c:pt idx="298">
                  <c:v>42766</c:v>
                </c:pt>
                <c:pt idx="299">
                  <c:v>42765</c:v>
                </c:pt>
                <c:pt idx="300">
                  <c:v>42762</c:v>
                </c:pt>
                <c:pt idx="301">
                  <c:v>42761</c:v>
                </c:pt>
                <c:pt idx="302">
                  <c:v>42760</c:v>
                </c:pt>
                <c:pt idx="303">
                  <c:v>42759</c:v>
                </c:pt>
                <c:pt idx="304">
                  <c:v>42758</c:v>
                </c:pt>
                <c:pt idx="305">
                  <c:v>42755</c:v>
                </c:pt>
                <c:pt idx="306">
                  <c:v>42754</c:v>
                </c:pt>
                <c:pt idx="307">
                  <c:v>42753</c:v>
                </c:pt>
                <c:pt idx="308">
                  <c:v>42752</c:v>
                </c:pt>
                <c:pt idx="309">
                  <c:v>42748</c:v>
                </c:pt>
                <c:pt idx="310">
                  <c:v>42747</c:v>
                </c:pt>
                <c:pt idx="311">
                  <c:v>42746</c:v>
                </c:pt>
                <c:pt idx="312">
                  <c:v>42745</c:v>
                </c:pt>
                <c:pt idx="313">
                  <c:v>42744</c:v>
                </c:pt>
                <c:pt idx="314">
                  <c:v>42741</c:v>
                </c:pt>
                <c:pt idx="315">
                  <c:v>42740</c:v>
                </c:pt>
                <c:pt idx="316">
                  <c:v>42739</c:v>
                </c:pt>
                <c:pt idx="317">
                  <c:v>42738</c:v>
                </c:pt>
                <c:pt idx="318">
                  <c:v>42734</c:v>
                </c:pt>
                <c:pt idx="319">
                  <c:v>42733</c:v>
                </c:pt>
                <c:pt idx="320">
                  <c:v>42732</c:v>
                </c:pt>
                <c:pt idx="321">
                  <c:v>42731</c:v>
                </c:pt>
                <c:pt idx="322">
                  <c:v>42727</c:v>
                </c:pt>
                <c:pt idx="323">
                  <c:v>42726</c:v>
                </c:pt>
                <c:pt idx="324">
                  <c:v>42725</c:v>
                </c:pt>
                <c:pt idx="325">
                  <c:v>42724</c:v>
                </c:pt>
                <c:pt idx="326">
                  <c:v>42723</c:v>
                </c:pt>
                <c:pt idx="327">
                  <c:v>42720</c:v>
                </c:pt>
                <c:pt idx="328">
                  <c:v>42719</c:v>
                </c:pt>
                <c:pt idx="329">
                  <c:v>42718</c:v>
                </c:pt>
                <c:pt idx="330">
                  <c:v>42717</c:v>
                </c:pt>
                <c:pt idx="331">
                  <c:v>42716</c:v>
                </c:pt>
                <c:pt idx="332">
                  <c:v>42713</c:v>
                </c:pt>
                <c:pt idx="333">
                  <c:v>42712</c:v>
                </c:pt>
                <c:pt idx="334">
                  <c:v>42711</c:v>
                </c:pt>
                <c:pt idx="335">
                  <c:v>42710</c:v>
                </c:pt>
                <c:pt idx="336">
                  <c:v>42709</c:v>
                </c:pt>
                <c:pt idx="337">
                  <c:v>42706</c:v>
                </c:pt>
                <c:pt idx="338">
                  <c:v>42705</c:v>
                </c:pt>
                <c:pt idx="339">
                  <c:v>42704</c:v>
                </c:pt>
                <c:pt idx="340">
                  <c:v>42703</c:v>
                </c:pt>
                <c:pt idx="341">
                  <c:v>42702</c:v>
                </c:pt>
                <c:pt idx="342">
                  <c:v>42699</c:v>
                </c:pt>
                <c:pt idx="343">
                  <c:v>42697</c:v>
                </c:pt>
                <c:pt idx="344">
                  <c:v>42696</c:v>
                </c:pt>
                <c:pt idx="345">
                  <c:v>42695</c:v>
                </c:pt>
                <c:pt idx="346">
                  <c:v>42692</c:v>
                </c:pt>
                <c:pt idx="347">
                  <c:v>42691</c:v>
                </c:pt>
                <c:pt idx="348">
                  <c:v>42690</c:v>
                </c:pt>
                <c:pt idx="349">
                  <c:v>42689</c:v>
                </c:pt>
                <c:pt idx="350">
                  <c:v>42688</c:v>
                </c:pt>
                <c:pt idx="351">
                  <c:v>42684</c:v>
                </c:pt>
                <c:pt idx="352">
                  <c:v>42683</c:v>
                </c:pt>
                <c:pt idx="353">
                  <c:v>42682</c:v>
                </c:pt>
                <c:pt idx="354">
                  <c:v>42681</c:v>
                </c:pt>
                <c:pt idx="355">
                  <c:v>42678</c:v>
                </c:pt>
                <c:pt idx="356">
                  <c:v>42677</c:v>
                </c:pt>
                <c:pt idx="357">
                  <c:v>42676</c:v>
                </c:pt>
                <c:pt idx="358">
                  <c:v>42675</c:v>
                </c:pt>
                <c:pt idx="359">
                  <c:v>42674</c:v>
                </c:pt>
                <c:pt idx="360">
                  <c:v>42671</c:v>
                </c:pt>
                <c:pt idx="361">
                  <c:v>42670</c:v>
                </c:pt>
                <c:pt idx="362">
                  <c:v>42669</c:v>
                </c:pt>
                <c:pt idx="363">
                  <c:v>42668</c:v>
                </c:pt>
                <c:pt idx="364">
                  <c:v>42667</c:v>
                </c:pt>
                <c:pt idx="365">
                  <c:v>42664</c:v>
                </c:pt>
                <c:pt idx="366">
                  <c:v>42663</c:v>
                </c:pt>
                <c:pt idx="367">
                  <c:v>42662</c:v>
                </c:pt>
                <c:pt idx="368">
                  <c:v>42661</c:v>
                </c:pt>
                <c:pt idx="369">
                  <c:v>42660</c:v>
                </c:pt>
                <c:pt idx="370">
                  <c:v>42657</c:v>
                </c:pt>
                <c:pt idx="371">
                  <c:v>42656</c:v>
                </c:pt>
                <c:pt idx="372">
                  <c:v>42655</c:v>
                </c:pt>
                <c:pt idx="373">
                  <c:v>42654</c:v>
                </c:pt>
                <c:pt idx="374">
                  <c:v>42650</c:v>
                </c:pt>
                <c:pt idx="375">
                  <c:v>42649</c:v>
                </c:pt>
                <c:pt idx="376">
                  <c:v>42648</c:v>
                </c:pt>
                <c:pt idx="377">
                  <c:v>42647</c:v>
                </c:pt>
                <c:pt idx="378">
                  <c:v>42646</c:v>
                </c:pt>
                <c:pt idx="379">
                  <c:v>42643</c:v>
                </c:pt>
                <c:pt idx="380">
                  <c:v>42642</c:v>
                </c:pt>
                <c:pt idx="381">
                  <c:v>42641</c:v>
                </c:pt>
                <c:pt idx="382">
                  <c:v>42640</c:v>
                </c:pt>
                <c:pt idx="383">
                  <c:v>42639</c:v>
                </c:pt>
                <c:pt idx="384">
                  <c:v>42636</c:v>
                </c:pt>
                <c:pt idx="385">
                  <c:v>42635</c:v>
                </c:pt>
                <c:pt idx="386">
                  <c:v>42634</c:v>
                </c:pt>
                <c:pt idx="387">
                  <c:v>42633</c:v>
                </c:pt>
                <c:pt idx="388">
                  <c:v>42632</c:v>
                </c:pt>
                <c:pt idx="389">
                  <c:v>42629</c:v>
                </c:pt>
                <c:pt idx="390">
                  <c:v>42628</c:v>
                </c:pt>
                <c:pt idx="391">
                  <c:v>42627</c:v>
                </c:pt>
                <c:pt idx="392">
                  <c:v>42626</c:v>
                </c:pt>
                <c:pt idx="393">
                  <c:v>42625</c:v>
                </c:pt>
                <c:pt idx="394">
                  <c:v>42622</c:v>
                </c:pt>
                <c:pt idx="395">
                  <c:v>42621</c:v>
                </c:pt>
                <c:pt idx="396">
                  <c:v>42620</c:v>
                </c:pt>
                <c:pt idx="397">
                  <c:v>42619</c:v>
                </c:pt>
                <c:pt idx="398">
                  <c:v>42615</c:v>
                </c:pt>
                <c:pt idx="399">
                  <c:v>42614</c:v>
                </c:pt>
                <c:pt idx="400">
                  <c:v>42613</c:v>
                </c:pt>
                <c:pt idx="401">
                  <c:v>42612</c:v>
                </c:pt>
                <c:pt idx="402">
                  <c:v>42611</c:v>
                </c:pt>
                <c:pt idx="403">
                  <c:v>42608</c:v>
                </c:pt>
                <c:pt idx="404">
                  <c:v>42607</c:v>
                </c:pt>
                <c:pt idx="405">
                  <c:v>42606</c:v>
                </c:pt>
                <c:pt idx="406">
                  <c:v>42605</c:v>
                </c:pt>
                <c:pt idx="407">
                  <c:v>42604</c:v>
                </c:pt>
                <c:pt idx="408">
                  <c:v>42601</c:v>
                </c:pt>
                <c:pt idx="409">
                  <c:v>42600</c:v>
                </c:pt>
                <c:pt idx="410">
                  <c:v>42599</c:v>
                </c:pt>
                <c:pt idx="411">
                  <c:v>42598</c:v>
                </c:pt>
                <c:pt idx="412">
                  <c:v>42597</c:v>
                </c:pt>
                <c:pt idx="413">
                  <c:v>42594</c:v>
                </c:pt>
                <c:pt idx="414">
                  <c:v>42593</c:v>
                </c:pt>
                <c:pt idx="415">
                  <c:v>42592</c:v>
                </c:pt>
                <c:pt idx="416">
                  <c:v>42591</c:v>
                </c:pt>
                <c:pt idx="417">
                  <c:v>42590</c:v>
                </c:pt>
                <c:pt idx="418">
                  <c:v>42587</c:v>
                </c:pt>
                <c:pt idx="419">
                  <c:v>42586</c:v>
                </c:pt>
                <c:pt idx="420">
                  <c:v>42585</c:v>
                </c:pt>
                <c:pt idx="421">
                  <c:v>42584</c:v>
                </c:pt>
                <c:pt idx="422">
                  <c:v>42583</c:v>
                </c:pt>
                <c:pt idx="423">
                  <c:v>42580</c:v>
                </c:pt>
                <c:pt idx="424">
                  <c:v>42579</c:v>
                </c:pt>
                <c:pt idx="425">
                  <c:v>42578</c:v>
                </c:pt>
                <c:pt idx="426">
                  <c:v>42577</c:v>
                </c:pt>
                <c:pt idx="427">
                  <c:v>42576</c:v>
                </c:pt>
                <c:pt idx="428">
                  <c:v>42573</c:v>
                </c:pt>
                <c:pt idx="429">
                  <c:v>42572</c:v>
                </c:pt>
                <c:pt idx="430">
                  <c:v>42571</c:v>
                </c:pt>
                <c:pt idx="431">
                  <c:v>42570</c:v>
                </c:pt>
                <c:pt idx="432">
                  <c:v>42569</c:v>
                </c:pt>
                <c:pt idx="433">
                  <c:v>42566</c:v>
                </c:pt>
                <c:pt idx="434">
                  <c:v>42565</c:v>
                </c:pt>
                <c:pt idx="435">
                  <c:v>42564</c:v>
                </c:pt>
                <c:pt idx="436">
                  <c:v>42563</c:v>
                </c:pt>
                <c:pt idx="437">
                  <c:v>42562</c:v>
                </c:pt>
                <c:pt idx="438">
                  <c:v>42559</c:v>
                </c:pt>
                <c:pt idx="439">
                  <c:v>42558</c:v>
                </c:pt>
                <c:pt idx="440">
                  <c:v>42557</c:v>
                </c:pt>
                <c:pt idx="441">
                  <c:v>42556</c:v>
                </c:pt>
                <c:pt idx="442">
                  <c:v>42552</c:v>
                </c:pt>
                <c:pt idx="443">
                  <c:v>42551</c:v>
                </c:pt>
                <c:pt idx="444">
                  <c:v>42550</c:v>
                </c:pt>
                <c:pt idx="445">
                  <c:v>42549</c:v>
                </c:pt>
                <c:pt idx="446">
                  <c:v>42548</c:v>
                </c:pt>
                <c:pt idx="447">
                  <c:v>42545</c:v>
                </c:pt>
                <c:pt idx="448">
                  <c:v>42544</c:v>
                </c:pt>
                <c:pt idx="449">
                  <c:v>42543</c:v>
                </c:pt>
                <c:pt idx="450">
                  <c:v>42542</c:v>
                </c:pt>
                <c:pt idx="451">
                  <c:v>42541</c:v>
                </c:pt>
                <c:pt idx="452">
                  <c:v>42538</c:v>
                </c:pt>
                <c:pt idx="453">
                  <c:v>42537</c:v>
                </c:pt>
                <c:pt idx="454">
                  <c:v>42536</c:v>
                </c:pt>
                <c:pt idx="455">
                  <c:v>42535</c:v>
                </c:pt>
                <c:pt idx="456">
                  <c:v>42534</c:v>
                </c:pt>
                <c:pt idx="457">
                  <c:v>42531</c:v>
                </c:pt>
                <c:pt idx="458">
                  <c:v>42530</c:v>
                </c:pt>
                <c:pt idx="459">
                  <c:v>42529</c:v>
                </c:pt>
                <c:pt idx="460">
                  <c:v>42528</c:v>
                </c:pt>
                <c:pt idx="461">
                  <c:v>42527</c:v>
                </c:pt>
                <c:pt idx="462">
                  <c:v>42524</c:v>
                </c:pt>
                <c:pt idx="463">
                  <c:v>42523</c:v>
                </c:pt>
                <c:pt idx="464">
                  <c:v>42522</c:v>
                </c:pt>
                <c:pt idx="465">
                  <c:v>42521</c:v>
                </c:pt>
                <c:pt idx="466">
                  <c:v>42517</c:v>
                </c:pt>
                <c:pt idx="467">
                  <c:v>42516</c:v>
                </c:pt>
                <c:pt idx="468">
                  <c:v>42515</c:v>
                </c:pt>
                <c:pt idx="469">
                  <c:v>42514</c:v>
                </c:pt>
                <c:pt idx="470">
                  <c:v>42513</c:v>
                </c:pt>
                <c:pt idx="471">
                  <c:v>42510</c:v>
                </c:pt>
                <c:pt idx="472">
                  <c:v>42509</c:v>
                </c:pt>
                <c:pt idx="473">
                  <c:v>42508</c:v>
                </c:pt>
                <c:pt idx="474">
                  <c:v>42507</c:v>
                </c:pt>
                <c:pt idx="475">
                  <c:v>42506</c:v>
                </c:pt>
                <c:pt idx="476">
                  <c:v>42503</c:v>
                </c:pt>
                <c:pt idx="477">
                  <c:v>42502</c:v>
                </c:pt>
                <c:pt idx="478">
                  <c:v>42501</c:v>
                </c:pt>
                <c:pt idx="479">
                  <c:v>42500</c:v>
                </c:pt>
                <c:pt idx="480">
                  <c:v>42499</c:v>
                </c:pt>
                <c:pt idx="481">
                  <c:v>42496</c:v>
                </c:pt>
                <c:pt idx="482">
                  <c:v>42495</c:v>
                </c:pt>
                <c:pt idx="483">
                  <c:v>42494</c:v>
                </c:pt>
                <c:pt idx="484">
                  <c:v>42493</c:v>
                </c:pt>
                <c:pt idx="485">
                  <c:v>42492</c:v>
                </c:pt>
                <c:pt idx="486">
                  <c:v>42489</c:v>
                </c:pt>
                <c:pt idx="487">
                  <c:v>42488</c:v>
                </c:pt>
                <c:pt idx="488">
                  <c:v>42487</c:v>
                </c:pt>
                <c:pt idx="489">
                  <c:v>42486</c:v>
                </c:pt>
                <c:pt idx="490">
                  <c:v>42485</c:v>
                </c:pt>
                <c:pt idx="491">
                  <c:v>42482</c:v>
                </c:pt>
                <c:pt idx="492">
                  <c:v>42481</c:v>
                </c:pt>
                <c:pt idx="493">
                  <c:v>42480</c:v>
                </c:pt>
                <c:pt idx="494">
                  <c:v>42479</c:v>
                </c:pt>
                <c:pt idx="495">
                  <c:v>42478</c:v>
                </c:pt>
                <c:pt idx="496">
                  <c:v>42475</c:v>
                </c:pt>
                <c:pt idx="497">
                  <c:v>42474</c:v>
                </c:pt>
                <c:pt idx="498">
                  <c:v>42473</c:v>
                </c:pt>
                <c:pt idx="499">
                  <c:v>42472</c:v>
                </c:pt>
                <c:pt idx="500">
                  <c:v>42471</c:v>
                </c:pt>
                <c:pt idx="501">
                  <c:v>42468</c:v>
                </c:pt>
                <c:pt idx="502">
                  <c:v>42467</c:v>
                </c:pt>
                <c:pt idx="503">
                  <c:v>42466</c:v>
                </c:pt>
                <c:pt idx="504">
                  <c:v>42465</c:v>
                </c:pt>
                <c:pt idx="505">
                  <c:v>42464</c:v>
                </c:pt>
                <c:pt idx="506">
                  <c:v>42461</c:v>
                </c:pt>
                <c:pt idx="507">
                  <c:v>42460</c:v>
                </c:pt>
                <c:pt idx="508">
                  <c:v>42459</c:v>
                </c:pt>
                <c:pt idx="509">
                  <c:v>42458</c:v>
                </c:pt>
                <c:pt idx="510">
                  <c:v>42457</c:v>
                </c:pt>
                <c:pt idx="511">
                  <c:v>42453</c:v>
                </c:pt>
                <c:pt idx="512">
                  <c:v>42452</c:v>
                </c:pt>
                <c:pt idx="513">
                  <c:v>42451</c:v>
                </c:pt>
                <c:pt idx="514">
                  <c:v>42450</c:v>
                </c:pt>
                <c:pt idx="515">
                  <c:v>42447</c:v>
                </c:pt>
                <c:pt idx="516">
                  <c:v>42446</c:v>
                </c:pt>
                <c:pt idx="517">
                  <c:v>42445</c:v>
                </c:pt>
                <c:pt idx="518">
                  <c:v>42444</c:v>
                </c:pt>
                <c:pt idx="519">
                  <c:v>42443</c:v>
                </c:pt>
                <c:pt idx="520">
                  <c:v>42440</c:v>
                </c:pt>
                <c:pt idx="521">
                  <c:v>42439</c:v>
                </c:pt>
                <c:pt idx="522">
                  <c:v>42438</c:v>
                </c:pt>
                <c:pt idx="523">
                  <c:v>42437</c:v>
                </c:pt>
                <c:pt idx="524">
                  <c:v>42436</c:v>
                </c:pt>
                <c:pt idx="525">
                  <c:v>42433</c:v>
                </c:pt>
                <c:pt idx="526">
                  <c:v>42432</c:v>
                </c:pt>
                <c:pt idx="527">
                  <c:v>42431</c:v>
                </c:pt>
                <c:pt idx="528">
                  <c:v>42430</c:v>
                </c:pt>
                <c:pt idx="529">
                  <c:v>42429</c:v>
                </c:pt>
                <c:pt idx="530">
                  <c:v>42426</c:v>
                </c:pt>
                <c:pt idx="531">
                  <c:v>42425</c:v>
                </c:pt>
                <c:pt idx="532">
                  <c:v>42424</c:v>
                </c:pt>
                <c:pt idx="533">
                  <c:v>42423</c:v>
                </c:pt>
                <c:pt idx="534">
                  <c:v>42422</c:v>
                </c:pt>
                <c:pt idx="535">
                  <c:v>42419</c:v>
                </c:pt>
                <c:pt idx="536">
                  <c:v>42418</c:v>
                </c:pt>
                <c:pt idx="537">
                  <c:v>42417</c:v>
                </c:pt>
                <c:pt idx="538">
                  <c:v>42416</c:v>
                </c:pt>
                <c:pt idx="539">
                  <c:v>42412</c:v>
                </c:pt>
                <c:pt idx="540">
                  <c:v>42411</c:v>
                </c:pt>
                <c:pt idx="541">
                  <c:v>42410</c:v>
                </c:pt>
                <c:pt idx="542">
                  <c:v>42409</c:v>
                </c:pt>
                <c:pt idx="543">
                  <c:v>42408</c:v>
                </c:pt>
                <c:pt idx="544">
                  <c:v>42405</c:v>
                </c:pt>
                <c:pt idx="545">
                  <c:v>42404</c:v>
                </c:pt>
                <c:pt idx="546">
                  <c:v>42403</c:v>
                </c:pt>
                <c:pt idx="547">
                  <c:v>42402</c:v>
                </c:pt>
                <c:pt idx="548">
                  <c:v>42401</c:v>
                </c:pt>
                <c:pt idx="549">
                  <c:v>42398</c:v>
                </c:pt>
                <c:pt idx="550">
                  <c:v>42397</c:v>
                </c:pt>
                <c:pt idx="551">
                  <c:v>42396</c:v>
                </c:pt>
                <c:pt idx="552">
                  <c:v>42395</c:v>
                </c:pt>
                <c:pt idx="553">
                  <c:v>42394</c:v>
                </c:pt>
                <c:pt idx="554">
                  <c:v>42391</c:v>
                </c:pt>
                <c:pt idx="555">
                  <c:v>42390</c:v>
                </c:pt>
                <c:pt idx="556">
                  <c:v>42389</c:v>
                </c:pt>
                <c:pt idx="557">
                  <c:v>42388</c:v>
                </c:pt>
                <c:pt idx="558">
                  <c:v>42384</c:v>
                </c:pt>
                <c:pt idx="559">
                  <c:v>42383</c:v>
                </c:pt>
                <c:pt idx="560">
                  <c:v>42382</c:v>
                </c:pt>
                <c:pt idx="561">
                  <c:v>42381</c:v>
                </c:pt>
                <c:pt idx="562">
                  <c:v>42380</c:v>
                </c:pt>
                <c:pt idx="563">
                  <c:v>42377</c:v>
                </c:pt>
                <c:pt idx="564">
                  <c:v>42376</c:v>
                </c:pt>
                <c:pt idx="565">
                  <c:v>42375</c:v>
                </c:pt>
                <c:pt idx="566">
                  <c:v>42374</c:v>
                </c:pt>
                <c:pt idx="567">
                  <c:v>42373</c:v>
                </c:pt>
                <c:pt idx="568">
                  <c:v>42369</c:v>
                </c:pt>
                <c:pt idx="569">
                  <c:v>42368</c:v>
                </c:pt>
                <c:pt idx="570">
                  <c:v>42367</c:v>
                </c:pt>
                <c:pt idx="571">
                  <c:v>42366</c:v>
                </c:pt>
                <c:pt idx="572">
                  <c:v>42362</c:v>
                </c:pt>
                <c:pt idx="573">
                  <c:v>42361</c:v>
                </c:pt>
                <c:pt idx="574">
                  <c:v>42360</c:v>
                </c:pt>
                <c:pt idx="575">
                  <c:v>42359</c:v>
                </c:pt>
                <c:pt idx="576">
                  <c:v>42356</c:v>
                </c:pt>
                <c:pt idx="577">
                  <c:v>42355</c:v>
                </c:pt>
                <c:pt idx="578">
                  <c:v>42354</c:v>
                </c:pt>
                <c:pt idx="579">
                  <c:v>42353</c:v>
                </c:pt>
                <c:pt idx="580">
                  <c:v>42352</c:v>
                </c:pt>
                <c:pt idx="581">
                  <c:v>42349</c:v>
                </c:pt>
                <c:pt idx="582">
                  <c:v>42348</c:v>
                </c:pt>
                <c:pt idx="583">
                  <c:v>42347</c:v>
                </c:pt>
                <c:pt idx="584">
                  <c:v>42346</c:v>
                </c:pt>
                <c:pt idx="585">
                  <c:v>42345</c:v>
                </c:pt>
                <c:pt idx="586">
                  <c:v>42342</c:v>
                </c:pt>
                <c:pt idx="587">
                  <c:v>42341</c:v>
                </c:pt>
                <c:pt idx="588">
                  <c:v>42340</c:v>
                </c:pt>
                <c:pt idx="589">
                  <c:v>42339</c:v>
                </c:pt>
                <c:pt idx="590">
                  <c:v>42338</c:v>
                </c:pt>
                <c:pt idx="591">
                  <c:v>42335</c:v>
                </c:pt>
                <c:pt idx="592">
                  <c:v>42333</c:v>
                </c:pt>
                <c:pt idx="593">
                  <c:v>42332</c:v>
                </c:pt>
                <c:pt idx="594">
                  <c:v>42331</c:v>
                </c:pt>
                <c:pt idx="595">
                  <c:v>42328</c:v>
                </c:pt>
                <c:pt idx="596">
                  <c:v>42327</c:v>
                </c:pt>
                <c:pt idx="597">
                  <c:v>42326</c:v>
                </c:pt>
                <c:pt idx="598">
                  <c:v>42325</c:v>
                </c:pt>
                <c:pt idx="599">
                  <c:v>42324</c:v>
                </c:pt>
                <c:pt idx="600">
                  <c:v>42321</c:v>
                </c:pt>
                <c:pt idx="601">
                  <c:v>42320</c:v>
                </c:pt>
                <c:pt idx="602">
                  <c:v>42318</c:v>
                </c:pt>
                <c:pt idx="603">
                  <c:v>42317</c:v>
                </c:pt>
                <c:pt idx="604">
                  <c:v>42314</c:v>
                </c:pt>
                <c:pt idx="605">
                  <c:v>42313</c:v>
                </c:pt>
                <c:pt idx="606">
                  <c:v>42312</c:v>
                </c:pt>
                <c:pt idx="607">
                  <c:v>42311</c:v>
                </c:pt>
                <c:pt idx="608">
                  <c:v>42310</c:v>
                </c:pt>
                <c:pt idx="609">
                  <c:v>42307</c:v>
                </c:pt>
                <c:pt idx="610">
                  <c:v>42306</c:v>
                </c:pt>
                <c:pt idx="611">
                  <c:v>42305</c:v>
                </c:pt>
                <c:pt idx="612">
                  <c:v>42304</c:v>
                </c:pt>
                <c:pt idx="613">
                  <c:v>42303</c:v>
                </c:pt>
                <c:pt idx="614">
                  <c:v>42300</c:v>
                </c:pt>
                <c:pt idx="615">
                  <c:v>42299</c:v>
                </c:pt>
                <c:pt idx="616">
                  <c:v>42298</c:v>
                </c:pt>
                <c:pt idx="617">
                  <c:v>42297</c:v>
                </c:pt>
                <c:pt idx="618">
                  <c:v>42296</c:v>
                </c:pt>
                <c:pt idx="619">
                  <c:v>42293</c:v>
                </c:pt>
                <c:pt idx="620">
                  <c:v>42292</c:v>
                </c:pt>
                <c:pt idx="621">
                  <c:v>42291</c:v>
                </c:pt>
                <c:pt idx="622">
                  <c:v>42290</c:v>
                </c:pt>
                <c:pt idx="623">
                  <c:v>42286</c:v>
                </c:pt>
                <c:pt idx="624">
                  <c:v>42285</c:v>
                </c:pt>
                <c:pt idx="625">
                  <c:v>42284</c:v>
                </c:pt>
                <c:pt idx="626">
                  <c:v>42283</c:v>
                </c:pt>
                <c:pt idx="627">
                  <c:v>42282</c:v>
                </c:pt>
                <c:pt idx="628">
                  <c:v>42279</c:v>
                </c:pt>
                <c:pt idx="629">
                  <c:v>42278</c:v>
                </c:pt>
                <c:pt idx="630">
                  <c:v>42277</c:v>
                </c:pt>
                <c:pt idx="631">
                  <c:v>42276</c:v>
                </c:pt>
                <c:pt idx="632">
                  <c:v>42275</c:v>
                </c:pt>
                <c:pt idx="633">
                  <c:v>42272</c:v>
                </c:pt>
                <c:pt idx="634">
                  <c:v>42271</c:v>
                </c:pt>
                <c:pt idx="635">
                  <c:v>42270</c:v>
                </c:pt>
                <c:pt idx="636">
                  <c:v>42269</c:v>
                </c:pt>
                <c:pt idx="637">
                  <c:v>42268</c:v>
                </c:pt>
                <c:pt idx="638">
                  <c:v>42265</c:v>
                </c:pt>
                <c:pt idx="639">
                  <c:v>42264</c:v>
                </c:pt>
                <c:pt idx="640">
                  <c:v>42263</c:v>
                </c:pt>
                <c:pt idx="641">
                  <c:v>42262</c:v>
                </c:pt>
                <c:pt idx="642">
                  <c:v>42261</c:v>
                </c:pt>
                <c:pt idx="643">
                  <c:v>42258</c:v>
                </c:pt>
                <c:pt idx="644">
                  <c:v>42257</c:v>
                </c:pt>
                <c:pt idx="645">
                  <c:v>42256</c:v>
                </c:pt>
                <c:pt idx="646">
                  <c:v>42255</c:v>
                </c:pt>
                <c:pt idx="647">
                  <c:v>42251</c:v>
                </c:pt>
                <c:pt idx="648">
                  <c:v>42250</c:v>
                </c:pt>
                <c:pt idx="649">
                  <c:v>42249</c:v>
                </c:pt>
                <c:pt idx="650">
                  <c:v>42248</c:v>
                </c:pt>
                <c:pt idx="651">
                  <c:v>42247</c:v>
                </c:pt>
                <c:pt idx="652">
                  <c:v>42244</c:v>
                </c:pt>
                <c:pt idx="653">
                  <c:v>42243</c:v>
                </c:pt>
                <c:pt idx="654">
                  <c:v>42242</c:v>
                </c:pt>
                <c:pt idx="655">
                  <c:v>42241</c:v>
                </c:pt>
                <c:pt idx="656">
                  <c:v>42240</c:v>
                </c:pt>
                <c:pt idx="657">
                  <c:v>42237</c:v>
                </c:pt>
                <c:pt idx="658">
                  <c:v>42236</c:v>
                </c:pt>
                <c:pt idx="659">
                  <c:v>42235</c:v>
                </c:pt>
                <c:pt idx="660">
                  <c:v>42234</c:v>
                </c:pt>
                <c:pt idx="661">
                  <c:v>42233</c:v>
                </c:pt>
                <c:pt idx="662">
                  <c:v>42230</c:v>
                </c:pt>
                <c:pt idx="663">
                  <c:v>42229</c:v>
                </c:pt>
                <c:pt idx="664">
                  <c:v>42228</c:v>
                </c:pt>
                <c:pt idx="665">
                  <c:v>42227</c:v>
                </c:pt>
                <c:pt idx="666">
                  <c:v>42226</c:v>
                </c:pt>
                <c:pt idx="667">
                  <c:v>42223</c:v>
                </c:pt>
                <c:pt idx="668">
                  <c:v>42222</c:v>
                </c:pt>
                <c:pt idx="669">
                  <c:v>42221</c:v>
                </c:pt>
                <c:pt idx="670">
                  <c:v>42220</c:v>
                </c:pt>
                <c:pt idx="671">
                  <c:v>42219</c:v>
                </c:pt>
                <c:pt idx="672">
                  <c:v>42216</c:v>
                </c:pt>
                <c:pt idx="673">
                  <c:v>42215</c:v>
                </c:pt>
                <c:pt idx="674">
                  <c:v>42214</c:v>
                </c:pt>
                <c:pt idx="675">
                  <c:v>42213</c:v>
                </c:pt>
                <c:pt idx="676">
                  <c:v>42212</c:v>
                </c:pt>
                <c:pt idx="677">
                  <c:v>42209</c:v>
                </c:pt>
                <c:pt idx="678">
                  <c:v>42208</c:v>
                </c:pt>
                <c:pt idx="679">
                  <c:v>42207</c:v>
                </c:pt>
                <c:pt idx="680">
                  <c:v>42206</c:v>
                </c:pt>
                <c:pt idx="681">
                  <c:v>42205</c:v>
                </c:pt>
                <c:pt idx="682">
                  <c:v>42202</c:v>
                </c:pt>
                <c:pt idx="683">
                  <c:v>42201</c:v>
                </c:pt>
                <c:pt idx="684">
                  <c:v>42200</c:v>
                </c:pt>
                <c:pt idx="685">
                  <c:v>42199</c:v>
                </c:pt>
                <c:pt idx="686">
                  <c:v>42198</c:v>
                </c:pt>
                <c:pt idx="687">
                  <c:v>42195</c:v>
                </c:pt>
                <c:pt idx="688">
                  <c:v>42194</c:v>
                </c:pt>
                <c:pt idx="689">
                  <c:v>42193</c:v>
                </c:pt>
                <c:pt idx="690">
                  <c:v>42192</c:v>
                </c:pt>
                <c:pt idx="691">
                  <c:v>42191</c:v>
                </c:pt>
                <c:pt idx="692">
                  <c:v>42187</c:v>
                </c:pt>
                <c:pt idx="693">
                  <c:v>42186</c:v>
                </c:pt>
                <c:pt idx="694">
                  <c:v>42185</c:v>
                </c:pt>
                <c:pt idx="695">
                  <c:v>42184</c:v>
                </c:pt>
                <c:pt idx="696">
                  <c:v>42181</c:v>
                </c:pt>
                <c:pt idx="697">
                  <c:v>42180</c:v>
                </c:pt>
                <c:pt idx="698">
                  <c:v>42179</c:v>
                </c:pt>
                <c:pt idx="699">
                  <c:v>42178</c:v>
                </c:pt>
                <c:pt idx="700">
                  <c:v>42177</c:v>
                </c:pt>
                <c:pt idx="701">
                  <c:v>42174</c:v>
                </c:pt>
                <c:pt idx="702">
                  <c:v>42173</c:v>
                </c:pt>
                <c:pt idx="703">
                  <c:v>42172</c:v>
                </c:pt>
                <c:pt idx="704">
                  <c:v>42171</c:v>
                </c:pt>
                <c:pt idx="705">
                  <c:v>42170</c:v>
                </c:pt>
                <c:pt idx="706">
                  <c:v>42167</c:v>
                </c:pt>
                <c:pt idx="707">
                  <c:v>42166</c:v>
                </c:pt>
                <c:pt idx="708">
                  <c:v>42165</c:v>
                </c:pt>
                <c:pt idx="709">
                  <c:v>42164</c:v>
                </c:pt>
                <c:pt idx="710">
                  <c:v>42163</c:v>
                </c:pt>
                <c:pt idx="711">
                  <c:v>42160</c:v>
                </c:pt>
                <c:pt idx="712">
                  <c:v>42159</c:v>
                </c:pt>
                <c:pt idx="713">
                  <c:v>42158</c:v>
                </c:pt>
                <c:pt idx="714">
                  <c:v>42157</c:v>
                </c:pt>
                <c:pt idx="715">
                  <c:v>42156</c:v>
                </c:pt>
                <c:pt idx="716">
                  <c:v>42153</c:v>
                </c:pt>
                <c:pt idx="717">
                  <c:v>42152</c:v>
                </c:pt>
                <c:pt idx="718">
                  <c:v>42151</c:v>
                </c:pt>
                <c:pt idx="719">
                  <c:v>42150</c:v>
                </c:pt>
                <c:pt idx="720">
                  <c:v>42146</c:v>
                </c:pt>
                <c:pt idx="721">
                  <c:v>42145</c:v>
                </c:pt>
                <c:pt idx="722">
                  <c:v>42144</c:v>
                </c:pt>
                <c:pt idx="723">
                  <c:v>42143</c:v>
                </c:pt>
                <c:pt idx="724">
                  <c:v>42142</c:v>
                </c:pt>
                <c:pt idx="725">
                  <c:v>42139</c:v>
                </c:pt>
                <c:pt idx="726">
                  <c:v>42138</c:v>
                </c:pt>
                <c:pt idx="727">
                  <c:v>42137</c:v>
                </c:pt>
                <c:pt idx="728">
                  <c:v>42136</c:v>
                </c:pt>
                <c:pt idx="729">
                  <c:v>42135</c:v>
                </c:pt>
                <c:pt idx="730">
                  <c:v>42132</c:v>
                </c:pt>
                <c:pt idx="731">
                  <c:v>42131</c:v>
                </c:pt>
                <c:pt idx="732">
                  <c:v>42130</c:v>
                </c:pt>
                <c:pt idx="733">
                  <c:v>42129</c:v>
                </c:pt>
                <c:pt idx="734">
                  <c:v>42128</c:v>
                </c:pt>
                <c:pt idx="735">
                  <c:v>42125</c:v>
                </c:pt>
                <c:pt idx="736">
                  <c:v>42124</c:v>
                </c:pt>
                <c:pt idx="737">
                  <c:v>42123</c:v>
                </c:pt>
                <c:pt idx="738">
                  <c:v>42122</c:v>
                </c:pt>
                <c:pt idx="739">
                  <c:v>42121</c:v>
                </c:pt>
                <c:pt idx="740">
                  <c:v>42118</c:v>
                </c:pt>
                <c:pt idx="741">
                  <c:v>42117</c:v>
                </c:pt>
                <c:pt idx="742">
                  <c:v>42116</c:v>
                </c:pt>
                <c:pt idx="743">
                  <c:v>42115</c:v>
                </c:pt>
                <c:pt idx="744">
                  <c:v>42114</c:v>
                </c:pt>
                <c:pt idx="745">
                  <c:v>42111</c:v>
                </c:pt>
                <c:pt idx="746">
                  <c:v>42110</c:v>
                </c:pt>
                <c:pt idx="747">
                  <c:v>42109</c:v>
                </c:pt>
                <c:pt idx="748">
                  <c:v>42108</c:v>
                </c:pt>
                <c:pt idx="749">
                  <c:v>42107</c:v>
                </c:pt>
                <c:pt idx="750">
                  <c:v>42104</c:v>
                </c:pt>
                <c:pt idx="751">
                  <c:v>42103</c:v>
                </c:pt>
                <c:pt idx="752">
                  <c:v>42102</c:v>
                </c:pt>
                <c:pt idx="753">
                  <c:v>42101</c:v>
                </c:pt>
                <c:pt idx="754">
                  <c:v>42100</c:v>
                </c:pt>
                <c:pt idx="755">
                  <c:v>42096</c:v>
                </c:pt>
                <c:pt idx="756">
                  <c:v>42095</c:v>
                </c:pt>
                <c:pt idx="757">
                  <c:v>42094</c:v>
                </c:pt>
                <c:pt idx="758">
                  <c:v>42093</c:v>
                </c:pt>
                <c:pt idx="759">
                  <c:v>42090</c:v>
                </c:pt>
                <c:pt idx="760">
                  <c:v>42089</c:v>
                </c:pt>
                <c:pt idx="761">
                  <c:v>42088</c:v>
                </c:pt>
                <c:pt idx="762">
                  <c:v>42087</c:v>
                </c:pt>
                <c:pt idx="763">
                  <c:v>42086</c:v>
                </c:pt>
                <c:pt idx="764">
                  <c:v>42083</c:v>
                </c:pt>
                <c:pt idx="765">
                  <c:v>42082</c:v>
                </c:pt>
                <c:pt idx="766">
                  <c:v>42081</c:v>
                </c:pt>
                <c:pt idx="767">
                  <c:v>42080</c:v>
                </c:pt>
                <c:pt idx="768">
                  <c:v>42079</c:v>
                </c:pt>
                <c:pt idx="769">
                  <c:v>42076</c:v>
                </c:pt>
                <c:pt idx="770">
                  <c:v>42075</c:v>
                </c:pt>
                <c:pt idx="771">
                  <c:v>42074</c:v>
                </c:pt>
                <c:pt idx="772">
                  <c:v>42073</c:v>
                </c:pt>
                <c:pt idx="773">
                  <c:v>42072</c:v>
                </c:pt>
                <c:pt idx="774">
                  <c:v>42069</c:v>
                </c:pt>
                <c:pt idx="775">
                  <c:v>42068</c:v>
                </c:pt>
                <c:pt idx="776">
                  <c:v>42067</c:v>
                </c:pt>
                <c:pt idx="777">
                  <c:v>42066</c:v>
                </c:pt>
                <c:pt idx="778">
                  <c:v>42065</c:v>
                </c:pt>
                <c:pt idx="779">
                  <c:v>42062</c:v>
                </c:pt>
                <c:pt idx="780">
                  <c:v>42061</c:v>
                </c:pt>
                <c:pt idx="781">
                  <c:v>42060</c:v>
                </c:pt>
                <c:pt idx="782">
                  <c:v>42059</c:v>
                </c:pt>
                <c:pt idx="783">
                  <c:v>42058</c:v>
                </c:pt>
                <c:pt idx="784">
                  <c:v>42055</c:v>
                </c:pt>
                <c:pt idx="785">
                  <c:v>42054</c:v>
                </c:pt>
                <c:pt idx="786">
                  <c:v>42053</c:v>
                </c:pt>
                <c:pt idx="787">
                  <c:v>42052</c:v>
                </c:pt>
                <c:pt idx="788">
                  <c:v>42048</c:v>
                </c:pt>
                <c:pt idx="789">
                  <c:v>42047</c:v>
                </c:pt>
                <c:pt idx="790">
                  <c:v>42046</c:v>
                </c:pt>
                <c:pt idx="791">
                  <c:v>42045</c:v>
                </c:pt>
                <c:pt idx="792">
                  <c:v>42044</c:v>
                </c:pt>
                <c:pt idx="793">
                  <c:v>42041</c:v>
                </c:pt>
                <c:pt idx="794">
                  <c:v>42040</c:v>
                </c:pt>
                <c:pt idx="795">
                  <c:v>42039</c:v>
                </c:pt>
                <c:pt idx="796">
                  <c:v>42038</c:v>
                </c:pt>
                <c:pt idx="797">
                  <c:v>42037</c:v>
                </c:pt>
                <c:pt idx="798">
                  <c:v>42034</c:v>
                </c:pt>
                <c:pt idx="799">
                  <c:v>42033</c:v>
                </c:pt>
                <c:pt idx="800">
                  <c:v>42032</c:v>
                </c:pt>
                <c:pt idx="801">
                  <c:v>42031</c:v>
                </c:pt>
                <c:pt idx="802">
                  <c:v>42030</c:v>
                </c:pt>
                <c:pt idx="803">
                  <c:v>42027</c:v>
                </c:pt>
                <c:pt idx="804">
                  <c:v>42026</c:v>
                </c:pt>
                <c:pt idx="805">
                  <c:v>42025</c:v>
                </c:pt>
                <c:pt idx="806">
                  <c:v>42024</c:v>
                </c:pt>
                <c:pt idx="807">
                  <c:v>42020</c:v>
                </c:pt>
                <c:pt idx="808">
                  <c:v>42019</c:v>
                </c:pt>
                <c:pt idx="809">
                  <c:v>42018</c:v>
                </c:pt>
                <c:pt idx="810">
                  <c:v>42017</c:v>
                </c:pt>
                <c:pt idx="811">
                  <c:v>42016</c:v>
                </c:pt>
                <c:pt idx="812">
                  <c:v>42013</c:v>
                </c:pt>
                <c:pt idx="813">
                  <c:v>42012</c:v>
                </c:pt>
                <c:pt idx="814">
                  <c:v>42011</c:v>
                </c:pt>
                <c:pt idx="815">
                  <c:v>42010</c:v>
                </c:pt>
                <c:pt idx="816">
                  <c:v>42009</c:v>
                </c:pt>
                <c:pt idx="817">
                  <c:v>42006</c:v>
                </c:pt>
                <c:pt idx="818">
                  <c:v>42004</c:v>
                </c:pt>
                <c:pt idx="819">
                  <c:v>42003</c:v>
                </c:pt>
                <c:pt idx="820">
                  <c:v>42002</c:v>
                </c:pt>
                <c:pt idx="821">
                  <c:v>41999</c:v>
                </c:pt>
                <c:pt idx="822">
                  <c:v>41997</c:v>
                </c:pt>
                <c:pt idx="823">
                  <c:v>41996</c:v>
                </c:pt>
                <c:pt idx="824">
                  <c:v>41995</c:v>
                </c:pt>
                <c:pt idx="825">
                  <c:v>41992</c:v>
                </c:pt>
                <c:pt idx="826">
                  <c:v>41991</c:v>
                </c:pt>
                <c:pt idx="827">
                  <c:v>41990</c:v>
                </c:pt>
                <c:pt idx="828">
                  <c:v>41989</c:v>
                </c:pt>
                <c:pt idx="829">
                  <c:v>41988</c:v>
                </c:pt>
                <c:pt idx="830">
                  <c:v>41985</c:v>
                </c:pt>
                <c:pt idx="831">
                  <c:v>41984</c:v>
                </c:pt>
                <c:pt idx="832">
                  <c:v>41983</c:v>
                </c:pt>
                <c:pt idx="833">
                  <c:v>41982</c:v>
                </c:pt>
                <c:pt idx="834">
                  <c:v>41981</c:v>
                </c:pt>
                <c:pt idx="835">
                  <c:v>41978</c:v>
                </c:pt>
                <c:pt idx="836">
                  <c:v>41977</c:v>
                </c:pt>
                <c:pt idx="837">
                  <c:v>41976</c:v>
                </c:pt>
                <c:pt idx="838">
                  <c:v>41975</c:v>
                </c:pt>
                <c:pt idx="839">
                  <c:v>41974</c:v>
                </c:pt>
                <c:pt idx="840">
                  <c:v>41971</c:v>
                </c:pt>
                <c:pt idx="841">
                  <c:v>41969</c:v>
                </c:pt>
                <c:pt idx="842">
                  <c:v>41968</c:v>
                </c:pt>
                <c:pt idx="843">
                  <c:v>41967</c:v>
                </c:pt>
                <c:pt idx="844">
                  <c:v>41964</c:v>
                </c:pt>
                <c:pt idx="845">
                  <c:v>41963</c:v>
                </c:pt>
                <c:pt idx="846">
                  <c:v>41962</c:v>
                </c:pt>
                <c:pt idx="847">
                  <c:v>41961</c:v>
                </c:pt>
                <c:pt idx="848">
                  <c:v>41960</c:v>
                </c:pt>
                <c:pt idx="849">
                  <c:v>41957</c:v>
                </c:pt>
                <c:pt idx="850">
                  <c:v>41956</c:v>
                </c:pt>
                <c:pt idx="851">
                  <c:v>41955</c:v>
                </c:pt>
                <c:pt idx="852">
                  <c:v>41953</c:v>
                </c:pt>
                <c:pt idx="853">
                  <c:v>41950</c:v>
                </c:pt>
                <c:pt idx="854">
                  <c:v>41949</c:v>
                </c:pt>
                <c:pt idx="855">
                  <c:v>41948</c:v>
                </c:pt>
                <c:pt idx="856">
                  <c:v>41947</c:v>
                </c:pt>
                <c:pt idx="857">
                  <c:v>41946</c:v>
                </c:pt>
                <c:pt idx="858">
                  <c:v>41943</c:v>
                </c:pt>
                <c:pt idx="859">
                  <c:v>41942</c:v>
                </c:pt>
                <c:pt idx="860">
                  <c:v>41941</c:v>
                </c:pt>
                <c:pt idx="861">
                  <c:v>41940</c:v>
                </c:pt>
                <c:pt idx="862">
                  <c:v>41939</c:v>
                </c:pt>
                <c:pt idx="863">
                  <c:v>41936</c:v>
                </c:pt>
                <c:pt idx="864">
                  <c:v>41935</c:v>
                </c:pt>
                <c:pt idx="865">
                  <c:v>41934</c:v>
                </c:pt>
                <c:pt idx="866">
                  <c:v>41933</c:v>
                </c:pt>
                <c:pt idx="867">
                  <c:v>41932</c:v>
                </c:pt>
                <c:pt idx="868">
                  <c:v>41929</c:v>
                </c:pt>
                <c:pt idx="869">
                  <c:v>41928</c:v>
                </c:pt>
                <c:pt idx="870">
                  <c:v>41927</c:v>
                </c:pt>
                <c:pt idx="871">
                  <c:v>41926</c:v>
                </c:pt>
                <c:pt idx="872">
                  <c:v>41922</c:v>
                </c:pt>
                <c:pt idx="873">
                  <c:v>41921</c:v>
                </c:pt>
                <c:pt idx="874">
                  <c:v>41920</c:v>
                </c:pt>
                <c:pt idx="875">
                  <c:v>41919</c:v>
                </c:pt>
                <c:pt idx="876">
                  <c:v>41918</c:v>
                </c:pt>
                <c:pt idx="877">
                  <c:v>41915</c:v>
                </c:pt>
                <c:pt idx="878">
                  <c:v>41914</c:v>
                </c:pt>
                <c:pt idx="879">
                  <c:v>41913</c:v>
                </c:pt>
                <c:pt idx="880">
                  <c:v>41912</c:v>
                </c:pt>
                <c:pt idx="881">
                  <c:v>41911</c:v>
                </c:pt>
                <c:pt idx="882">
                  <c:v>41908</c:v>
                </c:pt>
                <c:pt idx="883">
                  <c:v>41907</c:v>
                </c:pt>
                <c:pt idx="884">
                  <c:v>41906</c:v>
                </c:pt>
                <c:pt idx="885">
                  <c:v>41905</c:v>
                </c:pt>
                <c:pt idx="886">
                  <c:v>41904</c:v>
                </c:pt>
                <c:pt idx="887">
                  <c:v>41901</c:v>
                </c:pt>
                <c:pt idx="888">
                  <c:v>41900</c:v>
                </c:pt>
                <c:pt idx="889">
                  <c:v>41899</c:v>
                </c:pt>
                <c:pt idx="890">
                  <c:v>41898</c:v>
                </c:pt>
                <c:pt idx="891">
                  <c:v>41897</c:v>
                </c:pt>
                <c:pt idx="892">
                  <c:v>41894</c:v>
                </c:pt>
                <c:pt idx="893">
                  <c:v>41893</c:v>
                </c:pt>
                <c:pt idx="894">
                  <c:v>41892</c:v>
                </c:pt>
                <c:pt idx="895">
                  <c:v>41891</c:v>
                </c:pt>
                <c:pt idx="896">
                  <c:v>41890</c:v>
                </c:pt>
                <c:pt idx="897">
                  <c:v>41887</c:v>
                </c:pt>
                <c:pt idx="898">
                  <c:v>41886</c:v>
                </c:pt>
                <c:pt idx="899">
                  <c:v>41885</c:v>
                </c:pt>
                <c:pt idx="900">
                  <c:v>41884</c:v>
                </c:pt>
                <c:pt idx="901">
                  <c:v>41880</c:v>
                </c:pt>
                <c:pt idx="902">
                  <c:v>41879</c:v>
                </c:pt>
                <c:pt idx="903">
                  <c:v>41878</c:v>
                </c:pt>
                <c:pt idx="904">
                  <c:v>41877</c:v>
                </c:pt>
                <c:pt idx="905">
                  <c:v>41876</c:v>
                </c:pt>
                <c:pt idx="906">
                  <c:v>41873</c:v>
                </c:pt>
                <c:pt idx="907">
                  <c:v>41872</c:v>
                </c:pt>
                <c:pt idx="908">
                  <c:v>41871</c:v>
                </c:pt>
                <c:pt idx="909">
                  <c:v>41870</c:v>
                </c:pt>
                <c:pt idx="910">
                  <c:v>41869</c:v>
                </c:pt>
                <c:pt idx="911">
                  <c:v>41866</c:v>
                </c:pt>
                <c:pt idx="912">
                  <c:v>41865</c:v>
                </c:pt>
                <c:pt idx="913">
                  <c:v>41864</c:v>
                </c:pt>
                <c:pt idx="914">
                  <c:v>41863</c:v>
                </c:pt>
                <c:pt idx="915">
                  <c:v>41862</c:v>
                </c:pt>
                <c:pt idx="916">
                  <c:v>41859</c:v>
                </c:pt>
                <c:pt idx="917">
                  <c:v>41858</c:v>
                </c:pt>
                <c:pt idx="918">
                  <c:v>41857</c:v>
                </c:pt>
                <c:pt idx="919">
                  <c:v>41856</c:v>
                </c:pt>
                <c:pt idx="920">
                  <c:v>41855</c:v>
                </c:pt>
                <c:pt idx="921">
                  <c:v>41852</c:v>
                </c:pt>
                <c:pt idx="922">
                  <c:v>41851</c:v>
                </c:pt>
                <c:pt idx="923">
                  <c:v>41850</c:v>
                </c:pt>
                <c:pt idx="924">
                  <c:v>41849</c:v>
                </c:pt>
                <c:pt idx="925">
                  <c:v>41848</c:v>
                </c:pt>
                <c:pt idx="926">
                  <c:v>41845</c:v>
                </c:pt>
                <c:pt idx="927">
                  <c:v>41844</c:v>
                </c:pt>
                <c:pt idx="928">
                  <c:v>41843</c:v>
                </c:pt>
                <c:pt idx="929">
                  <c:v>41842</c:v>
                </c:pt>
                <c:pt idx="930">
                  <c:v>41841</c:v>
                </c:pt>
                <c:pt idx="931">
                  <c:v>41838</c:v>
                </c:pt>
                <c:pt idx="932">
                  <c:v>41837</c:v>
                </c:pt>
                <c:pt idx="933">
                  <c:v>41836</c:v>
                </c:pt>
                <c:pt idx="934">
                  <c:v>41835</c:v>
                </c:pt>
                <c:pt idx="935">
                  <c:v>41834</c:v>
                </c:pt>
                <c:pt idx="936">
                  <c:v>41831</c:v>
                </c:pt>
                <c:pt idx="937">
                  <c:v>41830</c:v>
                </c:pt>
                <c:pt idx="938">
                  <c:v>41829</c:v>
                </c:pt>
                <c:pt idx="939">
                  <c:v>41828</c:v>
                </c:pt>
                <c:pt idx="940">
                  <c:v>41827</c:v>
                </c:pt>
                <c:pt idx="941">
                  <c:v>41823</c:v>
                </c:pt>
                <c:pt idx="942">
                  <c:v>41822</c:v>
                </c:pt>
                <c:pt idx="943">
                  <c:v>41821</c:v>
                </c:pt>
                <c:pt idx="944">
                  <c:v>41820</c:v>
                </c:pt>
                <c:pt idx="945">
                  <c:v>41817</c:v>
                </c:pt>
                <c:pt idx="946">
                  <c:v>41816</c:v>
                </c:pt>
                <c:pt idx="947">
                  <c:v>41815</c:v>
                </c:pt>
                <c:pt idx="948">
                  <c:v>41814</c:v>
                </c:pt>
                <c:pt idx="949">
                  <c:v>41813</c:v>
                </c:pt>
                <c:pt idx="950">
                  <c:v>41810</c:v>
                </c:pt>
                <c:pt idx="951">
                  <c:v>41809</c:v>
                </c:pt>
                <c:pt idx="952">
                  <c:v>41808</c:v>
                </c:pt>
                <c:pt idx="953">
                  <c:v>41807</c:v>
                </c:pt>
                <c:pt idx="954">
                  <c:v>41806</c:v>
                </c:pt>
                <c:pt idx="955">
                  <c:v>41803</c:v>
                </c:pt>
                <c:pt idx="956">
                  <c:v>41802</c:v>
                </c:pt>
                <c:pt idx="957">
                  <c:v>41801</c:v>
                </c:pt>
                <c:pt idx="958">
                  <c:v>41800</c:v>
                </c:pt>
                <c:pt idx="959">
                  <c:v>41799</c:v>
                </c:pt>
                <c:pt idx="960">
                  <c:v>41796</c:v>
                </c:pt>
                <c:pt idx="961">
                  <c:v>41795</c:v>
                </c:pt>
                <c:pt idx="962">
                  <c:v>41794</c:v>
                </c:pt>
                <c:pt idx="963">
                  <c:v>41793</c:v>
                </c:pt>
                <c:pt idx="964">
                  <c:v>41792</c:v>
                </c:pt>
                <c:pt idx="965">
                  <c:v>41789</c:v>
                </c:pt>
                <c:pt idx="966">
                  <c:v>41788</c:v>
                </c:pt>
                <c:pt idx="967">
                  <c:v>41787</c:v>
                </c:pt>
                <c:pt idx="968">
                  <c:v>41786</c:v>
                </c:pt>
                <c:pt idx="969">
                  <c:v>41782</c:v>
                </c:pt>
                <c:pt idx="970">
                  <c:v>41781</c:v>
                </c:pt>
                <c:pt idx="971">
                  <c:v>41780</c:v>
                </c:pt>
                <c:pt idx="972">
                  <c:v>41779</c:v>
                </c:pt>
                <c:pt idx="973">
                  <c:v>41778</c:v>
                </c:pt>
                <c:pt idx="974">
                  <c:v>41775</c:v>
                </c:pt>
                <c:pt idx="975">
                  <c:v>41774</c:v>
                </c:pt>
                <c:pt idx="976">
                  <c:v>41773</c:v>
                </c:pt>
                <c:pt idx="977">
                  <c:v>41772</c:v>
                </c:pt>
                <c:pt idx="978">
                  <c:v>41771</c:v>
                </c:pt>
                <c:pt idx="979">
                  <c:v>41768</c:v>
                </c:pt>
                <c:pt idx="980">
                  <c:v>41767</c:v>
                </c:pt>
                <c:pt idx="981">
                  <c:v>41766</c:v>
                </c:pt>
                <c:pt idx="982">
                  <c:v>41765</c:v>
                </c:pt>
                <c:pt idx="983">
                  <c:v>41764</c:v>
                </c:pt>
                <c:pt idx="984">
                  <c:v>41761</c:v>
                </c:pt>
                <c:pt idx="985">
                  <c:v>41760</c:v>
                </c:pt>
                <c:pt idx="986">
                  <c:v>41759</c:v>
                </c:pt>
                <c:pt idx="987">
                  <c:v>41758</c:v>
                </c:pt>
                <c:pt idx="988">
                  <c:v>41757</c:v>
                </c:pt>
                <c:pt idx="989">
                  <c:v>41754</c:v>
                </c:pt>
                <c:pt idx="990">
                  <c:v>41753</c:v>
                </c:pt>
                <c:pt idx="991">
                  <c:v>41752</c:v>
                </c:pt>
                <c:pt idx="992">
                  <c:v>41751</c:v>
                </c:pt>
                <c:pt idx="993">
                  <c:v>41750</c:v>
                </c:pt>
                <c:pt idx="994">
                  <c:v>41746</c:v>
                </c:pt>
                <c:pt idx="995">
                  <c:v>41745</c:v>
                </c:pt>
                <c:pt idx="996">
                  <c:v>41744</c:v>
                </c:pt>
                <c:pt idx="997">
                  <c:v>41743</c:v>
                </c:pt>
                <c:pt idx="998">
                  <c:v>41740</c:v>
                </c:pt>
                <c:pt idx="999">
                  <c:v>41739</c:v>
                </c:pt>
                <c:pt idx="1000">
                  <c:v>41738</c:v>
                </c:pt>
                <c:pt idx="1001">
                  <c:v>41737</c:v>
                </c:pt>
                <c:pt idx="1002">
                  <c:v>41736</c:v>
                </c:pt>
                <c:pt idx="1003">
                  <c:v>41733</c:v>
                </c:pt>
                <c:pt idx="1004">
                  <c:v>41732</c:v>
                </c:pt>
                <c:pt idx="1005">
                  <c:v>41731</c:v>
                </c:pt>
                <c:pt idx="1006">
                  <c:v>41730</c:v>
                </c:pt>
                <c:pt idx="1007">
                  <c:v>41729</c:v>
                </c:pt>
                <c:pt idx="1008">
                  <c:v>41726</c:v>
                </c:pt>
                <c:pt idx="1009">
                  <c:v>41725</c:v>
                </c:pt>
                <c:pt idx="1010">
                  <c:v>41724</c:v>
                </c:pt>
                <c:pt idx="1011">
                  <c:v>41723</c:v>
                </c:pt>
                <c:pt idx="1012">
                  <c:v>41722</c:v>
                </c:pt>
                <c:pt idx="1013">
                  <c:v>41719</c:v>
                </c:pt>
                <c:pt idx="1014">
                  <c:v>41718</c:v>
                </c:pt>
                <c:pt idx="1015">
                  <c:v>41717</c:v>
                </c:pt>
                <c:pt idx="1016">
                  <c:v>41716</c:v>
                </c:pt>
                <c:pt idx="1017">
                  <c:v>41715</c:v>
                </c:pt>
                <c:pt idx="1018">
                  <c:v>41712</c:v>
                </c:pt>
                <c:pt idx="1019">
                  <c:v>41711</c:v>
                </c:pt>
                <c:pt idx="1020">
                  <c:v>41710</c:v>
                </c:pt>
                <c:pt idx="1021">
                  <c:v>41709</c:v>
                </c:pt>
                <c:pt idx="1022">
                  <c:v>41708</c:v>
                </c:pt>
                <c:pt idx="1023">
                  <c:v>41705</c:v>
                </c:pt>
                <c:pt idx="1024">
                  <c:v>41704</c:v>
                </c:pt>
                <c:pt idx="1025">
                  <c:v>41703</c:v>
                </c:pt>
                <c:pt idx="1026">
                  <c:v>41702</c:v>
                </c:pt>
                <c:pt idx="1027">
                  <c:v>41701</c:v>
                </c:pt>
                <c:pt idx="1028">
                  <c:v>41698</c:v>
                </c:pt>
                <c:pt idx="1029">
                  <c:v>41697</c:v>
                </c:pt>
                <c:pt idx="1030">
                  <c:v>41696</c:v>
                </c:pt>
                <c:pt idx="1031">
                  <c:v>41695</c:v>
                </c:pt>
                <c:pt idx="1032">
                  <c:v>41694</c:v>
                </c:pt>
                <c:pt idx="1033">
                  <c:v>41691</c:v>
                </c:pt>
                <c:pt idx="1034">
                  <c:v>41690</c:v>
                </c:pt>
                <c:pt idx="1035">
                  <c:v>41689</c:v>
                </c:pt>
                <c:pt idx="1036">
                  <c:v>41688</c:v>
                </c:pt>
                <c:pt idx="1037">
                  <c:v>41684</c:v>
                </c:pt>
                <c:pt idx="1038">
                  <c:v>41683</c:v>
                </c:pt>
                <c:pt idx="1039">
                  <c:v>41682</c:v>
                </c:pt>
                <c:pt idx="1040">
                  <c:v>41681</c:v>
                </c:pt>
                <c:pt idx="1041">
                  <c:v>41680</c:v>
                </c:pt>
                <c:pt idx="1042">
                  <c:v>41677</c:v>
                </c:pt>
                <c:pt idx="1043">
                  <c:v>41676</c:v>
                </c:pt>
                <c:pt idx="1044">
                  <c:v>41675</c:v>
                </c:pt>
                <c:pt idx="1045">
                  <c:v>41674</c:v>
                </c:pt>
                <c:pt idx="1046">
                  <c:v>41673</c:v>
                </c:pt>
                <c:pt idx="1047">
                  <c:v>41670</c:v>
                </c:pt>
                <c:pt idx="1048">
                  <c:v>41669</c:v>
                </c:pt>
                <c:pt idx="1049">
                  <c:v>41668</c:v>
                </c:pt>
                <c:pt idx="1050">
                  <c:v>41667</c:v>
                </c:pt>
                <c:pt idx="1051">
                  <c:v>41666</c:v>
                </c:pt>
                <c:pt idx="1052">
                  <c:v>41663</c:v>
                </c:pt>
                <c:pt idx="1053">
                  <c:v>41662</c:v>
                </c:pt>
                <c:pt idx="1054">
                  <c:v>41661</c:v>
                </c:pt>
                <c:pt idx="1055">
                  <c:v>41660</c:v>
                </c:pt>
                <c:pt idx="1056">
                  <c:v>41656</c:v>
                </c:pt>
                <c:pt idx="1057">
                  <c:v>41655</c:v>
                </c:pt>
                <c:pt idx="1058">
                  <c:v>41654</c:v>
                </c:pt>
                <c:pt idx="1059">
                  <c:v>41653</c:v>
                </c:pt>
                <c:pt idx="1060">
                  <c:v>41652</c:v>
                </c:pt>
                <c:pt idx="1061">
                  <c:v>41649</c:v>
                </c:pt>
                <c:pt idx="1062">
                  <c:v>41648</c:v>
                </c:pt>
                <c:pt idx="1063">
                  <c:v>41647</c:v>
                </c:pt>
                <c:pt idx="1064">
                  <c:v>41646</c:v>
                </c:pt>
                <c:pt idx="1065">
                  <c:v>41645</c:v>
                </c:pt>
                <c:pt idx="1066">
                  <c:v>41642</c:v>
                </c:pt>
                <c:pt idx="1067">
                  <c:v>41641</c:v>
                </c:pt>
                <c:pt idx="1068">
                  <c:v>41639</c:v>
                </c:pt>
                <c:pt idx="1069">
                  <c:v>41638</c:v>
                </c:pt>
                <c:pt idx="1070">
                  <c:v>41635</c:v>
                </c:pt>
                <c:pt idx="1071">
                  <c:v>41634</c:v>
                </c:pt>
                <c:pt idx="1072">
                  <c:v>41632</c:v>
                </c:pt>
                <c:pt idx="1073">
                  <c:v>41631</c:v>
                </c:pt>
                <c:pt idx="1074">
                  <c:v>41628</c:v>
                </c:pt>
                <c:pt idx="1075">
                  <c:v>41627</c:v>
                </c:pt>
                <c:pt idx="1076">
                  <c:v>41626</c:v>
                </c:pt>
                <c:pt idx="1077">
                  <c:v>41625</c:v>
                </c:pt>
                <c:pt idx="1078">
                  <c:v>41624</c:v>
                </c:pt>
                <c:pt idx="1079">
                  <c:v>41621</c:v>
                </c:pt>
                <c:pt idx="1080">
                  <c:v>41620</c:v>
                </c:pt>
                <c:pt idx="1081">
                  <c:v>41619</c:v>
                </c:pt>
                <c:pt idx="1082">
                  <c:v>41618</c:v>
                </c:pt>
                <c:pt idx="1083">
                  <c:v>41617</c:v>
                </c:pt>
                <c:pt idx="1084">
                  <c:v>41614</c:v>
                </c:pt>
                <c:pt idx="1085">
                  <c:v>41613</c:v>
                </c:pt>
                <c:pt idx="1086">
                  <c:v>41612</c:v>
                </c:pt>
                <c:pt idx="1087">
                  <c:v>41611</c:v>
                </c:pt>
                <c:pt idx="1088">
                  <c:v>41610</c:v>
                </c:pt>
                <c:pt idx="1089">
                  <c:v>41607</c:v>
                </c:pt>
                <c:pt idx="1090">
                  <c:v>41605</c:v>
                </c:pt>
                <c:pt idx="1091">
                  <c:v>41604</c:v>
                </c:pt>
                <c:pt idx="1092">
                  <c:v>41603</c:v>
                </c:pt>
                <c:pt idx="1093">
                  <c:v>41600</c:v>
                </c:pt>
                <c:pt idx="1094">
                  <c:v>41599</c:v>
                </c:pt>
                <c:pt idx="1095">
                  <c:v>41598</c:v>
                </c:pt>
                <c:pt idx="1096">
                  <c:v>41597</c:v>
                </c:pt>
                <c:pt idx="1097">
                  <c:v>41596</c:v>
                </c:pt>
                <c:pt idx="1098">
                  <c:v>41593</c:v>
                </c:pt>
                <c:pt idx="1099">
                  <c:v>41592</c:v>
                </c:pt>
                <c:pt idx="1100">
                  <c:v>41591</c:v>
                </c:pt>
                <c:pt idx="1101">
                  <c:v>41590</c:v>
                </c:pt>
                <c:pt idx="1102">
                  <c:v>41586</c:v>
                </c:pt>
                <c:pt idx="1103">
                  <c:v>41585</c:v>
                </c:pt>
                <c:pt idx="1104">
                  <c:v>41584</c:v>
                </c:pt>
                <c:pt idx="1105">
                  <c:v>41583</c:v>
                </c:pt>
                <c:pt idx="1106">
                  <c:v>41582</c:v>
                </c:pt>
                <c:pt idx="1107">
                  <c:v>41579</c:v>
                </c:pt>
                <c:pt idx="1108">
                  <c:v>41578</c:v>
                </c:pt>
                <c:pt idx="1109">
                  <c:v>41577</c:v>
                </c:pt>
                <c:pt idx="1110">
                  <c:v>41576</c:v>
                </c:pt>
                <c:pt idx="1111">
                  <c:v>41575</c:v>
                </c:pt>
                <c:pt idx="1112">
                  <c:v>41572</c:v>
                </c:pt>
                <c:pt idx="1113">
                  <c:v>41571</c:v>
                </c:pt>
                <c:pt idx="1114">
                  <c:v>41570</c:v>
                </c:pt>
                <c:pt idx="1115">
                  <c:v>41569</c:v>
                </c:pt>
                <c:pt idx="1116">
                  <c:v>41568</c:v>
                </c:pt>
                <c:pt idx="1117">
                  <c:v>41565</c:v>
                </c:pt>
                <c:pt idx="1118">
                  <c:v>41564</c:v>
                </c:pt>
                <c:pt idx="1119">
                  <c:v>41563</c:v>
                </c:pt>
                <c:pt idx="1120">
                  <c:v>41562</c:v>
                </c:pt>
                <c:pt idx="1121">
                  <c:v>41558</c:v>
                </c:pt>
                <c:pt idx="1122">
                  <c:v>41557</c:v>
                </c:pt>
                <c:pt idx="1123">
                  <c:v>41556</c:v>
                </c:pt>
                <c:pt idx="1124">
                  <c:v>41555</c:v>
                </c:pt>
                <c:pt idx="1125">
                  <c:v>41554</c:v>
                </c:pt>
                <c:pt idx="1126">
                  <c:v>41551</c:v>
                </c:pt>
                <c:pt idx="1127">
                  <c:v>41550</c:v>
                </c:pt>
                <c:pt idx="1128">
                  <c:v>41549</c:v>
                </c:pt>
                <c:pt idx="1129">
                  <c:v>41548</c:v>
                </c:pt>
                <c:pt idx="1130">
                  <c:v>41547</c:v>
                </c:pt>
                <c:pt idx="1131">
                  <c:v>41544</c:v>
                </c:pt>
                <c:pt idx="1132">
                  <c:v>41543</c:v>
                </c:pt>
                <c:pt idx="1133">
                  <c:v>41542</c:v>
                </c:pt>
                <c:pt idx="1134">
                  <c:v>41541</c:v>
                </c:pt>
                <c:pt idx="1135">
                  <c:v>41540</c:v>
                </c:pt>
                <c:pt idx="1136">
                  <c:v>41537</c:v>
                </c:pt>
                <c:pt idx="1137">
                  <c:v>41536</c:v>
                </c:pt>
                <c:pt idx="1138">
                  <c:v>41535</c:v>
                </c:pt>
                <c:pt idx="1139">
                  <c:v>41534</c:v>
                </c:pt>
                <c:pt idx="1140">
                  <c:v>41533</c:v>
                </c:pt>
                <c:pt idx="1141">
                  <c:v>41530</c:v>
                </c:pt>
                <c:pt idx="1142">
                  <c:v>41529</c:v>
                </c:pt>
                <c:pt idx="1143">
                  <c:v>41528</c:v>
                </c:pt>
                <c:pt idx="1144">
                  <c:v>41527</c:v>
                </c:pt>
                <c:pt idx="1145">
                  <c:v>41526</c:v>
                </c:pt>
                <c:pt idx="1146">
                  <c:v>41523</c:v>
                </c:pt>
                <c:pt idx="1147">
                  <c:v>41522</c:v>
                </c:pt>
                <c:pt idx="1148">
                  <c:v>41521</c:v>
                </c:pt>
                <c:pt idx="1149">
                  <c:v>41520</c:v>
                </c:pt>
                <c:pt idx="1150">
                  <c:v>41516</c:v>
                </c:pt>
                <c:pt idx="1151">
                  <c:v>41515</c:v>
                </c:pt>
                <c:pt idx="1152">
                  <c:v>41514</c:v>
                </c:pt>
                <c:pt idx="1153">
                  <c:v>41513</c:v>
                </c:pt>
                <c:pt idx="1154">
                  <c:v>41512</c:v>
                </c:pt>
                <c:pt idx="1155">
                  <c:v>41509</c:v>
                </c:pt>
                <c:pt idx="1156">
                  <c:v>41508</c:v>
                </c:pt>
                <c:pt idx="1157">
                  <c:v>41507</c:v>
                </c:pt>
                <c:pt idx="1158">
                  <c:v>41506</c:v>
                </c:pt>
                <c:pt idx="1159">
                  <c:v>41505</c:v>
                </c:pt>
                <c:pt idx="1160">
                  <c:v>41502</c:v>
                </c:pt>
                <c:pt idx="1161">
                  <c:v>41501</c:v>
                </c:pt>
                <c:pt idx="1162">
                  <c:v>41500</c:v>
                </c:pt>
                <c:pt idx="1163">
                  <c:v>41499</c:v>
                </c:pt>
                <c:pt idx="1164">
                  <c:v>41498</c:v>
                </c:pt>
                <c:pt idx="1165">
                  <c:v>41495</c:v>
                </c:pt>
                <c:pt idx="1166">
                  <c:v>41494</c:v>
                </c:pt>
                <c:pt idx="1167">
                  <c:v>41493</c:v>
                </c:pt>
                <c:pt idx="1168">
                  <c:v>41492</c:v>
                </c:pt>
                <c:pt idx="1169">
                  <c:v>41491</c:v>
                </c:pt>
                <c:pt idx="1170">
                  <c:v>41488</c:v>
                </c:pt>
                <c:pt idx="1171">
                  <c:v>41487</c:v>
                </c:pt>
                <c:pt idx="1172">
                  <c:v>41486</c:v>
                </c:pt>
                <c:pt idx="1173">
                  <c:v>41485</c:v>
                </c:pt>
                <c:pt idx="1174">
                  <c:v>41484</c:v>
                </c:pt>
                <c:pt idx="1175">
                  <c:v>41481</c:v>
                </c:pt>
                <c:pt idx="1176">
                  <c:v>41480</c:v>
                </c:pt>
                <c:pt idx="1177">
                  <c:v>41479</c:v>
                </c:pt>
                <c:pt idx="1178">
                  <c:v>41478</c:v>
                </c:pt>
                <c:pt idx="1179">
                  <c:v>41477</c:v>
                </c:pt>
                <c:pt idx="1180">
                  <c:v>41474</c:v>
                </c:pt>
                <c:pt idx="1181">
                  <c:v>41473</c:v>
                </c:pt>
                <c:pt idx="1182">
                  <c:v>41472</c:v>
                </c:pt>
                <c:pt idx="1183">
                  <c:v>41471</c:v>
                </c:pt>
                <c:pt idx="1184">
                  <c:v>41470</c:v>
                </c:pt>
                <c:pt idx="1185">
                  <c:v>41467</c:v>
                </c:pt>
                <c:pt idx="1186">
                  <c:v>41466</c:v>
                </c:pt>
                <c:pt idx="1187">
                  <c:v>41465</c:v>
                </c:pt>
                <c:pt idx="1188">
                  <c:v>41464</c:v>
                </c:pt>
                <c:pt idx="1189">
                  <c:v>41463</c:v>
                </c:pt>
                <c:pt idx="1190">
                  <c:v>41460</c:v>
                </c:pt>
                <c:pt idx="1191">
                  <c:v>41458</c:v>
                </c:pt>
                <c:pt idx="1192">
                  <c:v>41457</c:v>
                </c:pt>
                <c:pt idx="1193">
                  <c:v>41456</c:v>
                </c:pt>
                <c:pt idx="1194">
                  <c:v>41453</c:v>
                </c:pt>
                <c:pt idx="1195">
                  <c:v>41452</c:v>
                </c:pt>
                <c:pt idx="1196">
                  <c:v>41451</c:v>
                </c:pt>
                <c:pt idx="1197">
                  <c:v>41450</c:v>
                </c:pt>
                <c:pt idx="1198">
                  <c:v>41449</c:v>
                </c:pt>
                <c:pt idx="1199">
                  <c:v>41446</c:v>
                </c:pt>
                <c:pt idx="1200">
                  <c:v>41445</c:v>
                </c:pt>
                <c:pt idx="1201">
                  <c:v>41444</c:v>
                </c:pt>
                <c:pt idx="1202">
                  <c:v>41443</c:v>
                </c:pt>
                <c:pt idx="1203">
                  <c:v>41442</c:v>
                </c:pt>
                <c:pt idx="1204">
                  <c:v>41439</c:v>
                </c:pt>
                <c:pt idx="1205">
                  <c:v>41438</c:v>
                </c:pt>
                <c:pt idx="1206">
                  <c:v>41437</c:v>
                </c:pt>
                <c:pt idx="1207">
                  <c:v>41436</c:v>
                </c:pt>
                <c:pt idx="1208">
                  <c:v>41435</c:v>
                </c:pt>
                <c:pt idx="1209">
                  <c:v>41432</c:v>
                </c:pt>
                <c:pt idx="1210">
                  <c:v>41431</c:v>
                </c:pt>
                <c:pt idx="1211">
                  <c:v>41430</c:v>
                </c:pt>
                <c:pt idx="1212">
                  <c:v>41429</c:v>
                </c:pt>
                <c:pt idx="1213">
                  <c:v>41428</c:v>
                </c:pt>
                <c:pt idx="1214">
                  <c:v>41425</c:v>
                </c:pt>
                <c:pt idx="1215">
                  <c:v>41424</c:v>
                </c:pt>
                <c:pt idx="1216">
                  <c:v>41423</c:v>
                </c:pt>
                <c:pt idx="1217">
                  <c:v>41422</c:v>
                </c:pt>
                <c:pt idx="1218">
                  <c:v>41418</c:v>
                </c:pt>
                <c:pt idx="1219">
                  <c:v>41417</c:v>
                </c:pt>
                <c:pt idx="1220">
                  <c:v>41416</c:v>
                </c:pt>
                <c:pt idx="1221">
                  <c:v>41415</c:v>
                </c:pt>
                <c:pt idx="1222">
                  <c:v>41414</c:v>
                </c:pt>
                <c:pt idx="1223">
                  <c:v>41411</c:v>
                </c:pt>
                <c:pt idx="1224">
                  <c:v>41410</c:v>
                </c:pt>
                <c:pt idx="1225">
                  <c:v>41409</c:v>
                </c:pt>
                <c:pt idx="1226">
                  <c:v>41408</c:v>
                </c:pt>
                <c:pt idx="1227">
                  <c:v>41407</c:v>
                </c:pt>
                <c:pt idx="1228">
                  <c:v>41404</c:v>
                </c:pt>
                <c:pt idx="1229">
                  <c:v>41403</c:v>
                </c:pt>
                <c:pt idx="1230">
                  <c:v>41402</c:v>
                </c:pt>
                <c:pt idx="1231">
                  <c:v>41401</c:v>
                </c:pt>
                <c:pt idx="1232">
                  <c:v>41400</c:v>
                </c:pt>
                <c:pt idx="1233">
                  <c:v>41397</c:v>
                </c:pt>
                <c:pt idx="1234">
                  <c:v>41396</c:v>
                </c:pt>
                <c:pt idx="1235">
                  <c:v>41395</c:v>
                </c:pt>
                <c:pt idx="1236">
                  <c:v>41394</c:v>
                </c:pt>
                <c:pt idx="1237">
                  <c:v>41393</c:v>
                </c:pt>
                <c:pt idx="1238">
                  <c:v>41390</c:v>
                </c:pt>
                <c:pt idx="1239">
                  <c:v>41389</c:v>
                </c:pt>
                <c:pt idx="1240">
                  <c:v>41388</c:v>
                </c:pt>
                <c:pt idx="1241">
                  <c:v>41387</c:v>
                </c:pt>
                <c:pt idx="1242">
                  <c:v>41386</c:v>
                </c:pt>
                <c:pt idx="1243">
                  <c:v>41383</c:v>
                </c:pt>
                <c:pt idx="1244">
                  <c:v>41382</c:v>
                </c:pt>
                <c:pt idx="1245">
                  <c:v>41381</c:v>
                </c:pt>
                <c:pt idx="1246">
                  <c:v>41380</c:v>
                </c:pt>
                <c:pt idx="1247">
                  <c:v>41379</c:v>
                </c:pt>
                <c:pt idx="1248">
                  <c:v>41376</c:v>
                </c:pt>
                <c:pt idx="1249">
                  <c:v>41375</c:v>
                </c:pt>
                <c:pt idx="1250">
                  <c:v>41374</c:v>
                </c:pt>
                <c:pt idx="1251">
                  <c:v>41373</c:v>
                </c:pt>
                <c:pt idx="1252">
                  <c:v>41372</c:v>
                </c:pt>
                <c:pt idx="1253">
                  <c:v>41369</c:v>
                </c:pt>
                <c:pt idx="1254">
                  <c:v>41368</c:v>
                </c:pt>
                <c:pt idx="1255">
                  <c:v>41367</c:v>
                </c:pt>
                <c:pt idx="1256">
                  <c:v>41366</c:v>
                </c:pt>
                <c:pt idx="1257">
                  <c:v>41365</c:v>
                </c:pt>
                <c:pt idx="1258">
                  <c:v>41361</c:v>
                </c:pt>
                <c:pt idx="1259">
                  <c:v>41360</c:v>
                </c:pt>
                <c:pt idx="1260">
                  <c:v>41359</c:v>
                </c:pt>
                <c:pt idx="1261">
                  <c:v>41358</c:v>
                </c:pt>
                <c:pt idx="1262">
                  <c:v>41355</c:v>
                </c:pt>
                <c:pt idx="1263">
                  <c:v>41354</c:v>
                </c:pt>
                <c:pt idx="1264">
                  <c:v>41353</c:v>
                </c:pt>
                <c:pt idx="1265">
                  <c:v>41352</c:v>
                </c:pt>
                <c:pt idx="1266">
                  <c:v>41351</c:v>
                </c:pt>
                <c:pt idx="1267">
                  <c:v>41348</c:v>
                </c:pt>
                <c:pt idx="1268">
                  <c:v>41347</c:v>
                </c:pt>
                <c:pt idx="1269">
                  <c:v>41346</c:v>
                </c:pt>
                <c:pt idx="1270">
                  <c:v>41345</c:v>
                </c:pt>
                <c:pt idx="1271">
                  <c:v>41344</c:v>
                </c:pt>
                <c:pt idx="1272">
                  <c:v>41341</c:v>
                </c:pt>
                <c:pt idx="1273">
                  <c:v>41340</c:v>
                </c:pt>
                <c:pt idx="1274">
                  <c:v>41339</c:v>
                </c:pt>
                <c:pt idx="1275">
                  <c:v>41338</c:v>
                </c:pt>
                <c:pt idx="1276">
                  <c:v>41337</c:v>
                </c:pt>
                <c:pt idx="1277">
                  <c:v>41334</c:v>
                </c:pt>
                <c:pt idx="1278">
                  <c:v>41333</c:v>
                </c:pt>
                <c:pt idx="1279">
                  <c:v>41332</c:v>
                </c:pt>
                <c:pt idx="1280">
                  <c:v>41331</c:v>
                </c:pt>
                <c:pt idx="1281">
                  <c:v>41330</c:v>
                </c:pt>
                <c:pt idx="1282">
                  <c:v>41327</c:v>
                </c:pt>
                <c:pt idx="1283">
                  <c:v>41326</c:v>
                </c:pt>
                <c:pt idx="1284">
                  <c:v>41325</c:v>
                </c:pt>
                <c:pt idx="1285">
                  <c:v>41324</c:v>
                </c:pt>
                <c:pt idx="1286">
                  <c:v>41320</c:v>
                </c:pt>
                <c:pt idx="1287">
                  <c:v>41319</c:v>
                </c:pt>
                <c:pt idx="1288">
                  <c:v>41318</c:v>
                </c:pt>
                <c:pt idx="1289">
                  <c:v>41317</c:v>
                </c:pt>
                <c:pt idx="1290">
                  <c:v>41316</c:v>
                </c:pt>
                <c:pt idx="1291">
                  <c:v>41313</c:v>
                </c:pt>
                <c:pt idx="1292">
                  <c:v>41312</c:v>
                </c:pt>
                <c:pt idx="1293">
                  <c:v>41311</c:v>
                </c:pt>
                <c:pt idx="1294">
                  <c:v>41310</c:v>
                </c:pt>
                <c:pt idx="1295">
                  <c:v>41309</c:v>
                </c:pt>
                <c:pt idx="1296">
                  <c:v>41306</c:v>
                </c:pt>
                <c:pt idx="1297">
                  <c:v>41305</c:v>
                </c:pt>
                <c:pt idx="1298">
                  <c:v>41304</c:v>
                </c:pt>
                <c:pt idx="1299">
                  <c:v>41303</c:v>
                </c:pt>
                <c:pt idx="1300">
                  <c:v>41302</c:v>
                </c:pt>
                <c:pt idx="1301">
                  <c:v>41299</c:v>
                </c:pt>
                <c:pt idx="1302">
                  <c:v>41298</c:v>
                </c:pt>
                <c:pt idx="1303">
                  <c:v>41297</c:v>
                </c:pt>
                <c:pt idx="1304">
                  <c:v>41296</c:v>
                </c:pt>
                <c:pt idx="1305">
                  <c:v>41292</c:v>
                </c:pt>
                <c:pt idx="1306">
                  <c:v>41291</c:v>
                </c:pt>
                <c:pt idx="1307">
                  <c:v>41290</c:v>
                </c:pt>
                <c:pt idx="1308">
                  <c:v>41289</c:v>
                </c:pt>
                <c:pt idx="1309">
                  <c:v>41288</c:v>
                </c:pt>
                <c:pt idx="1310">
                  <c:v>41285</c:v>
                </c:pt>
                <c:pt idx="1311">
                  <c:v>41284</c:v>
                </c:pt>
                <c:pt idx="1312">
                  <c:v>41283</c:v>
                </c:pt>
                <c:pt idx="1313">
                  <c:v>41282</c:v>
                </c:pt>
                <c:pt idx="1314">
                  <c:v>41281</c:v>
                </c:pt>
                <c:pt idx="1315">
                  <c:v>41278</c:v>
                </c:pt>
                <c:pt idx="1316">
                  <c:v>41277</c:v>
                </c:pt>
                <c:pt idx="1317">
                  <c:v>41276</c:v>
                </c:pt>
                <c:pt idx="1318">
                  <c:v>41274</c:v>
                </c:pt>
                <c:pt idx="1319">
                  <c:v>41271</c:v>
                </c:pt>
                <c:pt idx="1320">
                  <c:v>41270</c:v>
                </c:pt>
                <c:pt idx="1321">
                  <c:v>41269</c:v>
                </c:pt>
                <c:pt idx="1322">
                  <c:v>41267</c:v>
                </c:pt>
                <c:pt idx="1323">
                  <c:v>41264</c:v>
                </c:pt>
                <c:pt idx="1324">
                  <c:v>41263</c:v>
                </c:pt>
                <c:pt idx="1325">
                  <c:v>41262</c:v>
                </c:pt>
                <c:pt idx="1326">
                  <c:v>41261</c:v>
                </c:pt>
                <c:pt idx="1327">
                  <c:v>41260</c:v>
                </c:pt>
                <c:pt idx="1328">
                  <c:v>41257</c:v>
                </c:pt>
                <c:pt idx="1329">
                  <c:v>41256</c:v>
                </c:pt>
                <c:pt idx="1330">
                  <c:v>41255</c:v>
                </c:pt>
                <c:pt idx="1331">
                  <c:v>41254</c:v>
                </c:pt>
                <c:pt idx="1332">
                  <c:v>41253</c:v>
                </c:pt>
                <c:pt idx="1333">
                  <c:v>41250</c:v>
                </c:pt>
                <c:pt idx="1334">
                  <c:v>41249</c:v>
                </c:pt>
                <c:pt idx="1335">
                  <c:v>41248</c:v>
                </c:pt>
                <c:pt idx="1336">
                  <c:v>41247</c:v>
                </c:pt>
                <c:pt idx="1337">
                  <c:v>41246</c:v>
                </c:pt>
                <c:pt idx="1338">
                  <c:v>41243</c:v>
                </c:pt>
                <c:pt idx="1339">
                  <c:v>41242</c:v>
                </c:pt>
                <c:pt idx="1340">
                  <c:v>41241</c:v>
                </c:pt>
                <c:pt idx="1341">
                  <c:v>41240</c:v>
                </c:pt>
                <c:pt idx="1342">
                  <c:v>41239</c:v>
                </c:pt>
                <c:pt idx="1343">
                  <c:v>41236</c:v>
                </c:pt>
                <c:pt idx="1344">
                  <c:v>41234</c:v>
                </c:pt>
                <c:pt idx="1345">
                  <c:v>41233</c:v>
                </c:pt>
                <c:pt idx="1346">
                  <c:v>41232</c:v>
                </c:pt>
                <c:pt idx="1347">
                  <c:v>41229</c:v>
                </c:pt>
                <c:pt idx="1348">
                  <c:v>41228</c:v>
                </c:pt>
                <c:pt idx="1349">
                  <c:v>41227</c:v>
                </c:pt>
                <c:pt idx="1350">
                  <c:v>41226</c:v>
                </c:pt>
                <c:pt idx="1351">
                  <c:v>41222</c:v>
                </c:pt>
                <c:pt idx="1352">
                  <c:v>41221</c:v>
                </c:pt>
                <c:pt idx="1353">
                  <c:v>41220</c:v>
                </c:pt>
                <c:pt idx="1354">
                  <c:v>41219</c:v>
                </c:pt>
                <c:pt idx="1355">
                  <c:v>41218</c:v>
                </c:pt>
                <c:pt idx="1356">
                  <c:v>41215</c:v>
                </c:pt>
                <c:pt idx="1357">
                  <c:v>41214</c:v>
                </c:pt>
                <c:pt idx="1358">
                  <c:v>41213</c:v>
                </c:pt>
                <c:pt idx="1359">
                  <c:v>41212</c:v>
                </c:pt>
                <c:pt idx="1360">
                  <c:v>41211</c:v>
                </c:pt>
                <c:pt idx="1361">
                  <c:v>41208</c:v>
                </c:pt>
                <c:pt idx="1362">
                  <c:v>41207</c:v>
                </c:pt>
                <c:pt idx="1363">
                  <c:v>41206</c:v>
                </c:pt>
                <c:pt idx="1364">
                  <c:v>41205</c:v>
                </c:pt>
                <c:pt idx="1365">
                  <c:v>41204</c:v>
                </c:pt>
                <c:pt idx="1366">
                  <c:v>41201</c:v>
                </c:pt>
                <c:pt idx="1367">
                  <c:v>41200</c:v>
                </c:pt>
                <c:pt idx="1368">
                  <c:v>41199</c:v>
                </c:pt>
                <c:pt idx="1369">
                  <c:v>41198</c:v>
                </c:pt>
                <c:pt idx="1370">
                  <c:v>41197</c:v>
                </c:pt>
                <c:pt idx="1371">
                  <c:v>41194</c:v>
                </c:pt>
                <c:pt idx="1372">
                  <c:v>41193</c:v>
                </c:pt>
                <c:pt idx="1373">
                  <c:v>41192</c:v>
                </c:pt>
                <c:pt idx="1374">
                  <c:v>41191</c:v>
                </c:pt>
                <c:pt idx="1375">
                  <c:v>41187</c:v>
                </c:pt>
                <c:pt idx="1376">
                  <c:v>41186</c:v>
                </c:pt>
                <c:pt idx="1377">
                  <c:v>41185</c:v>
                </c:pt>
                <c:pt idx="1378">
                  <c:v>41184</c:v>
                </c:pt>
                <c:pt idx="1379">
                  <c:v>41183</c:v>
                </c:pt>
                <c:pt idx="1380">
                  <c:v>41180</c:v>
                </c:pt>
                <c:pt idx="1381">
                  <c:v>41179</c:v>
                </c:pt>
                <c:pt idx="1382">
                  <c:v>41178</c:v>
                </c:pt>
                <c:pt idx="1383">
                  <c:v>41177</c:v>
                </c:pt>
                <c:pt idx="1384">
                  <c:v>41176</c:v>
                </c:pt>
                <c:pt idx="1385">
                  <c:v>41173</c:v>
                </c:pt>
                <c:pt idx="1386">
                  <c:v>41172</c:v>
                </c:pt>
                <c:pt idx="1387">
                  <c:v>41171</c:v>
                </c:pt>
                <c:pt idx="1388">
                  <c:v>41170</c:v>
                </c:pt>
                <c:pt idx="1389">
                  <c:v>41169</c:v>
                </c:pt>
                <c:pt idx="1390">
                  <c:v>41166</c:v>
                </c:pt>
                <c:pt idx="1391">
                  <c:v>41165</c:v>
                </c:pt>
                <c:pt idx="1392">
                  <c:v>41164</c:v>
                </c:pt>
                <c:pt idx="1393">
                  <c:v>41163</c:v>
                </c:pt>
                <c:pt idx="1394">
                  <c:v>41162</c:v>
                </c:pt>
                <c:pt idx="1395">
                  <c:v>41159</c:v>
                </c:pt>
                <c:pt idx="1396">
                  <c:v>41158</c:v>
                </c:pt>
                <c:pt idx="1397">
                  <c:v>41157</c:v>
                </c:pt>
                <c:pt idx="1398">
                  <c:v>41156</c:v>
                </c:pt>
                <c:pt idx="1399">
                  <c:v>41152</c:v>
                </c:pt>
                <c:pt idx="1400">
                  <c:v>41151</c:v>
                </c:pt>
                <c:pt idx="1401">
                  <c:v>41150</c:v>
                </c:pt>
                <c:pt idx="1402">
                  <c:v>41149</c:v>
                </c:pt>
                <c:pt idx="1403">
                  <c:v>41148</c:v>
                </c:pt>
                <c:pt idx="1404">
                  <c:v>41145</c:v>
                </c:pt>
                <c:pt idx="1405">
                  <c:v>41144</c:v>
                </c:pt>
                <c:pt idx="1406">
                  <c:v>41143</c:v>
                </c:pt>
                <c:pt idx="1407">
                  <c:v>41142</c:v>
                </c:pt>
                <c:pt idx="1408">
                  <c:v>41141</c:v>
                </c:pt>
                <c:pt idx="1409">
                  <c:v>41138</c:v>
                </c:pt>
                <c:pt idx="1410">
                  <c:v>41137</c:v>
                </c:pt>
                <c:pt idx="1411">
                  <c:v>41136</c:v>
                </c:pt>
                <c:pt idx="1412">
                  <c:v>41135</c:v>
                </c:pt>
                <c:pt idx="1413">
                  <c:v>41134</c:v>
                </c:pt>
                <c:pt idx="1414">
                  <c:v>41131</c:v>
                </c:pt>
                <c:pt idx="1415">
                  <c:v>41130</c:v>
                </c:pt>
                <c:pt idx="1416">
                  <c:v>41129</c:v>
                </c:pt>
                <c:pt idx="1417">
                  <c:v>41128</c:v>
                </c:pt>
                <c:pt idx="1418">
                  <c:v>41127</c:v>
                </c:pt>
                <c:pt idx="1419">
                  <c:v>41124</c:v>
                </c:pt>
                <c:pt idx="1420">
                  <c:v>41123</c:v>
                </c:pt>
                <c:pt idx="1421">
                  <c:v>41122</c:v>
                </c:pt>
                <c:pt idx="1422">
                  <c:v>41121</c:v>
                </c:pt>
                <c:pt idx="1423">
                  <c:v>41120</c:v>
                </c:pt>
                <c:pt idx="1424">
                  <c:v>41117</c:v>
                </c:pt>
                <c:pt idx="1425">
                  <c:v>41116</c:v>
                </c:pt>
                <c:pt idx="1426">
                  <c:v>41115</c:v>
                </c:pt>
                <c:pt idx="1427">
                  <c:v>41114</c:v>
                </c:pt>
                <c:pt idx="1428">
                  <c:v>41113</c:v>
                </c:pt>
                <c:pt idx="1429">
                  <c:v>41110</c:v>
                </c:pt>
                <c:pt idx="1430">
                  <c:v>41109</c:v>
                </c:pt>
                <c:pt idx="1431">
                  <c:v>41108</c:v>
                </c:pt>
                <c:pt idx="1432">
                  <c:v>41107</c:v>
                </c:pt>
                <c:pt idx="1433">
                  <c:v>41106</c:v>
                </c:pt>
                <c:pt idx="1434">
                  <c:v>41103</c:v>
                </c:pt>
                <c:pt idx="1435">
                  <c:v>41102</c:v>
                </c:pt>
                <c:pt idx="1436">
                  <c:v>41101</c:v>
                </c:pt>
                <c:pt idx="1437">
                  <c:v>41100</c:v>
                </c:pt>
                <c:pt idx="1438">
                  <c:v>41099</c:v>
                </c:pt>
                <c:pt idx="1439">
                  <c:v>41096</c:v>
                </c:pt>
                <c:pt idx="1440">
                  <c:v>41095</c:v>
                </c:pt>
                <c:pt idx="1441">
                  <c:v>41093</c:v>
                </c:pt>
                <c:pt idx="1442">
                  <c:v>41092</c:v>
                </c:pt>
                <c:pt idx="1443">
                  <c:v>41089</c:v>
                </c:pt>
                <c:pt idx="1444">
                  <c:v>41088</c:v>
                </c:pt>
                <c:pt idx="1445">
                  <c:v>41087</c:v>
                </c:pt>
                <c:pt idx="1446">
                  <c:v>41086</c:v>
                </c:pt>
                <c:pt idx="1447">
                  <c:v>41085</c:v>
                </c:pt>
                <c:pt idx="1448">
                  <c:v>41082</c:v>
                </c:pt>
                <c:pt idx="1449">
                  <c:v>41081</c:v>
                </c:pt>
                <c:pt idx="1450">
                  <c:v>41080</c:v>
                </c:pt>
                <c:pt idx="1451">
                  <c:v>41079</c:v>
                </c:pt>
                <c:pt idx="1452">
                  <c:v>41078</c:v>
                </c:pt>
                <c:pt idx="1453">
                  <c:v>41075</c:v>
                </c:pt>
                <c:pt idx="1454">
                  <c:v>41074</c:v>
                </c:pt>
                <c:pt idx="1455">
                  <c:v>41073</c:v>
                </c:pt>
                <c:pt idx="1456">
                  <c:v>41072</c:v>
                </c:pt>
                <c:pt idx="1457">
                  <c:v>41071</c:v>
                </c:pt>
                <c:pt idx="1458">
                  <c:v>41068</c:v>
                </c:pt>
                <c:pt idx="1459">
                  <c:v>41067</c:v>
                </c:pt>
                <c:pt idx="1460">
                  <c:v>41066</c:v>
                </c:pt>
                <c:pt idx="1461">
                  <c:v>41065</c:v>
                </c:pt>
                <c:pt idx="1462">
                  <c:v>41064</c:v>
                </c:pt>
                <c:pt idx="1463">
                  <c:v>41061</c:v>
                </c:pt>
                <c:pt idx="1464">
                  <c:v>41060</c:v>
                </c:pt>
                <c:pt idx="1465">
                  <c:v>41059</c:v>
                </c:pt>
                <c:pt idx="1466">
                  <c:v>41058</c:v>
                </c:pt>
                <c:pt idx="1467">
                  <c:v>41054</c:v>
                </c:pt>
                <c:pt idx="1468">
                  <c:v>41053</c:v>
                </c:pt>
                <c:pt idx="1469">
                  <c:v>41052</c:v>
                </c:pt>
                <c:pt idx="1470">
                  <c:v>41051</c:v>
                </c:pt>
                <c:pt idx="1471">
                  <c:v>41050</c:v>
                </c:pt>
                <c:pt idx="1472">
                  <c:v>41047</c:v>
                </c:pt>
                <c:pt idx="1473">
                  <c:v>41046</c:v>
                </c:pt>
                <c:pt idx="1474">
                  <c:v>41045</c:v>
                </c:pt>
                <c:pt idx="1475">
                  <c:v>41044</c:v>
                </c:pt>
                <c:pt idx="1476">
                  <c:v>41043</c:v>
                </c:pt>
                <c:pt idx="1477">
                  <c:v>41040</c:v>
                </c:pt>
                <c:pt idx="1478">
                  <c:v>41039</c:v>
                </c:pt>
                <c:pt idx="1479">
                  <c:v>41038</c:v>
                </c:pt>
                <c:pt idx="1480">
                  <c:v>41037</c:v>
                </c:pt>
                <c:pt idx="1481">
                  <c:v>41036</c:v>
                </c:pt>
                <c:pt idx="1482">
                  <c:v>41033</c:v>
                </c:pt>
                <c:pt idx="1483">
                  <c:v>41032</c:v>
                </c:pt>
                <c:pt idx="1484">
                  <c:v>41031</c:v>
                </c:pt>
                <c:pt idx="1485">
                  <c:v>41030</c:v>
                </c:pt>
                <c:pt idx="1486">
                  <c:v>41029</c:v>
                </c:pt>
                <c:pt idx="1487">
                  <c:v>41026</c:v>
                </c:pt>
                <c:pt idx="1488">
                  <c:v>41025</c:v>
                </c:pt>
                <c:pt idx="1489">
                  <c:v>41024</c:v>
                </c:pt>
                <c:pt idx="1490">
                  <c:v>41023</c:v>
                </c:pt>
                <c:pt idx="1491">
                  <c:v>41022</c:v>
                </c:pt>
                <c:pt idx="1492">
                  <c:v>41019</c:v>
                </c:pt>
                <c:pt idx="1493">
                  <c:v>41018</c:v>
                </c:pt>
                <c:pt idx="1494">
                  <c:v>41017</c:v>
                </c:pt>
                <c:pt idx="1495">
                  <c:v>41016</c:v>
                </c:pt>
                <c:pt idx="1496">
                  <c:v>41015</c:v>
                </c:pt>
                <c:pt idx="1497">
                  <c:v>41012</c:v>
                </c:pt>
                <c:pt idx="1498">
                  <c:v>41011</c:v>
                </c:pt>
                <c:pt idx="1499">
                  <c:v>41010</c:v>
                </c:pt>
                <c:pt idx="1500">
                  <c:v>41009</c:v>
                </c:pt>
                <c:pt idx="1501">
                  <c:v>41008</c:v>
                </c:pt>
                <c:pt idx="1502">
                  <c:v>41004</c:v>
                </c:pt>
                <c:pt idx="1503">
                  <c:v>41003</c:v>
                </c:pt>
                <c:pt idx="1504">
                  <c:v>41002</c:v>
                </c:pt>
                <c:pt idx="1505">
                  <c:v>41001</c:v>
                </c:pt>
                <c:pt idx="1506">
                  <c:v>40998</c:v>
                </c:pt>
                <c:pt idx="1507">
                  <c:v>40997</c:v>
                </c:pt>
                <c:pt idx="1508">
                  <c:v>40996</c:v>
                </c:pt>
                <c:pt idx="1509">
                  <c:v>40995</c:v>
                </c:pt>
                <c:pt idx="1510">
                  <c:v>40994</c:v>
                </c:pt>
                <c:pt idx="1511">
                  <c:v>40991</c:v>
                </c:pt>
                <c:pt idx="1512">
                  <c:v>40990</c:v>
                </c:pt>
                <c:pt idx="1513">
                  <c:v>40989</c:v>
                </c:pt>
                <c:pt idx="1514">
                  <c:v>40988</c:v>
                </c:pt>
                <c:pt idx="1515">
                  <c:v>40987</c:v>
                </c:pt>
                <c:pt idx="1516">
                  <c:v>40984</c:v>
                </c:pt>
                <c:pt idx="1517">
                  <c:v>40983</c:v>
                </c:pt>
                <c:pt idx="1518">
                  <c:v>40982</c:v>
                </c:pt>
                <c:pt idx="1519">
                  <c:v>40981</c:v>
                </c:pt>
                <c:pt idx="1520">
                  <c:v>40980</c:v>
                </c:pt>
                <c:pt idx="1521">
                  <c:v>40977</c:v>
                </c:pt>
                <c:pt idx="1522">
                  <c:v>40976</c:v>
                </c:pt>
                <c:pt idx="1523">
                  <c:v>40975</c:v>
                </c:pt>
                <c:pt idx="1524">
                  <c:v>40974</c:v>
                </c:pt>
                <c:pt idx="1525">
                  <c:v>40973</c:v>
                </c:pt>
                <c:pt idx="1526">
                  <c:v>40970</c:v>
                </c:pt>
                <c:pt idx="1527">
                  <c:v>40969</c:v>
                </c:pt>
                <c:pt idx="1528">
                  <c:v>40968</c:v>
                </c:pt>
                <c:pt idx="1529">
                  <c:v>40967</c:v>
                </c:pt>
                <c:pt idx="1530">
                  <c:v>40966</c:v>
                </c:pt>
                <c:pt idx="1531">
                  <c:v>40963</c:v>
                </c:pt>
                <c:pt idx="1532">
                  <c:v>40962</c:v>
                </c:pt>
                <c:pt idx="1533">
                  <c:v>40961</c:v>
                </c:pt>
                <c:pt idx="1534">
                  <c:v>40960</c:v>
                </c:pt>
                <c:pt idx="1535">
                  <c:v>40956</c:v>
                </c:pt>
                <c:pt idx="1536">
                  <c:v>40955</c:v>
                </c:pt>
                <c:pt idx="1537">
                  <c:v>40954</c:v>
                </c:pt>
                <c:pt idx="1538">
                  <c:v>40953</c:v>
                </c:pt>
                <c:pt idx="1539">
                  <c:v>40952</c:v>
                </c:pt>
                <c:pt idx="1540">
                  <c:v>40949</c:v>
                </c:pt>
                <c:pt idx="1541">
                  <c:v>40948</c:v>
                </c:pt>
                <c:pt idx="1542">
                  <c:v>40947</c:v>
                </c:pt>
                <c:pt idx="1543">
                  <c:v>40946</c:v>
                </c:pt>
                <c:pt idx="1544">
                  <c:v>40945</c:v>
                </c:pt>
                <c:pt idx="1545">
                  <c:v>40942</c:v>
                </c:pt>
                <c:pt idx="1546">
                  <c:v>40941</c:v>
                </c:pt>
                <c:pt idx="1547">
                  <c:v>40940</c:v>
                </c:pt>
                <c:pt idx="1548">
                  <c:v>40939</c:v>
                </c:pt>
                <c:pt idx="1549">
                  <c:v>40938</c:v>
                </c:pt>
                <c:pt idx="1550">
                  <c:v>40935</c:v>
                </c:pt>
                <c:pt idx="1551">
                  <c:v>40934</c:v>
                </c:pt>
                <c:pt idx="1552">
                  <c:v>40933</c:v>
                </c:pt>
                <c:pt idx="1553">
                  <c:v>40932</c:v>
                </c:pt>
                <c:pt idx="1554">
                  <c:v>40931</c:v>
                </c:pt>
                <c:pt idx="1555">
                  <c:v>40928</c:v>
                </c:pt>
                <c:pt idx="1556">
                  <c:v>40927</c:v>
                </c:pt>
                <c:pt idx="1557">
                  <c:v>40926</c:v>
                </c:pt>
                <c:pt idx="1558">
                  <c:v>40925</c:v>
                </c:pt>
                <c:pt idx="1559">
                  <c:v>40921</c:v>
                </c:pt>
                <c:pt idx="1560">
                  <c:v>40920</c:v>
                </c:pt>
                <c:pt idx="1561">
                  <c:v>40919</c:v>
                </c:pt>
                <c:pt idx="1562">
                  <c:v>40918</c:v>
                </c:pt>
                <c:pt idx="1563">
                  <c:v>40917</c:v>
                </c:pt>
                <c:pt idx="1564">
                  <c:v>40914</c:v>
                </c:pt>
                <c:pt idx="1565">
                  <c:v>40913</c:v>
                </c:pt>
                <c:pt idx="1566">
                  <c:v>40912</c:v>
                </c:pt>
                <c:pt idx="1567">
                  <c:v>40911</c:v>
                </c:pt>
                <c:pt idx="1568">
                  <c:v>40907</c:v>
                </c:pt>
                <c:pt idx="1569">
                  <c:v>40906</c:v>
                </c:pt>
                <c:pt idx="1570">
                  <c:v>40905</c:v>
                </c:pt>
                <c:pt idx="1571">
                  <c:v>40904</c:v>
                </c:pt>
                <c:pt idx="1572">
                  <c:v>40900</c:v>
                </c:pt>
                <c:pt idx="1573">
                  <c:v>40899</c:v>
                </c:pt>
                <c:pt idx="1574">
                  <c:v>40898</c:v>
                </c:pt>
                <c:pt idx="1575">
                  <c:v>40897</c:v>
                </c:pt>
                <c:pt idx="1576">
                  <c:v>40896</c:v>
                </c:pt>
                <c:pt idx="1577">
                  <c:v>40893</c:v>
                </c:pt>
                <c:pt idx="1578">
                  <c:v>40892</c:v>
                </c:pt>
                <c:pt idx="1579">
                  <c:v>40891</c:v>
                </c:pt>
                <c:pt idx="1580">
                  <c:v>40890</c:v>
                </c:pt>
                <c:pt idx="1581">
                  <c:v>40889</c:v>
                </c:pt>
                <c:pt idx="1582">
                  <c:v>40886</c:v>
                </c:pt>
                <c:pt idx="1583">
                  <c:v>40885</c:v>
                </c:pt>
                <c:pt idx="1584">
                  <c:v>40884</c:v>
                </c:pt>
                <c:pt idx="1585">
                  <c:v>40883</c:v>
                </c:pt>
                <c:pt idx="1586">
                  <c:v>40882</c:v>
                </c:pt>
                <c:pt idx="1587">
                  <c:v>40879</c:v>
                </c:pt>
                <c:pt idx="1588">
                  <c:v>40878</c:v>
                </c:pt>
                <c:pt idx="1589">
                  <c:v>40877</c:v>
                </c:pt>
                <c:pt idx="1590">
                  <c:v>40876</c:v>
                </c:pt>
                <c:pt idx="1591">
                  <c:v>40875</c:v>
                </c:pt>
                <c:pt idx="1592">
                  <c:v>40872</c:v>
                </c:pt>
                <c:pt idx="1593">
                  <c:v>40870</c:v>
                </c:pt>
                <c:pt idx="1594">
                  <c:v>40869</c:v>
                </c:pt>
                <c:pt idx="1595">
                  <c:v>40868</c:v>
                </c:pt>
                <c:pt idx="1596">
                  <c:v>40865</c:v>
                </c:pt>
                <c:pt idx="1597">
                  <c:v>40864</c:v>
                </c:pt>
                <c:pt idx="1598">
                  <c:v>40863</c:v>
                </c:pt>
                <c:pt idx="1599">
                  <c:v>40862</c:v>
                </c:pt>
                <c:pt idx="1600">
                  <c:v>40861</c:v>
                </c:pt>
                <c:pt idx="1601">
                  <c:v>40857</c:v>
                </c:pt>
                <c:pt idx="1602">
                  <c:v>40856</c:v>
                </c:pt>
                <c:pt idx="1603">
                  <c:v>40855</c:v>
                </c:pt>
                <c:pt idx="1604">
                  <c:v>40854</c:v>
                </c:pt>
                <c:pt idx="1605">
                  <c:v>40851</c:v>
                </c:pt>
                <c:pt idx="1606">
                  <c:v>40850</c:v>
                </c:pt>
                <c:pt idx="1607">
                  <c:v>40849</c:v>
                </c:pt>
                <c:pt idx="1608">
                  <c:v>40848</c:v>
                </c:pt>
                <c:pt idx="1609">
                  <c:v>40847</c:v>
                </c:pt>
                <c:pt idx="1610">
                  <c:v>40844</c:v>
                </c:pt>
                <c:pt idx="1611">
                  <c:v>40843</c:v>
                </c:pt>
                <c:pt idx="1612">
                  <c:v>40842</c:v>
                </c:pt>
                <c:pt idx="1613">
                  <c:v>40841</c:v>
                </c:pt>
                <c:pt idx="1614">
                  <c:v>40840</c:v>
                </c:pt>
                <c:pt idx="1615">
                  <c:v>40837</c:v>
                </c:pt>
                <c:pt idx="1616">
                  <c:v>40836</c:v>
                </c:pt>
                <c:pt idx="1617">
                  <c:v>40835</c:v>
                </c:pt>
                <c:pt idx="1618">
                  <c:v>40834</c:v>
                </c:pt>
                <c:pt idx="1619">
                  <c:v>40833</c:v>
                </c:pt>
                <c:pt idx="1620">
                  <c:v>40830</c:v>
                </c:pt>
                <c:pt idx="1621">
                  <c:v>40829</c:v>
                </c:pt>
                <c:pt idx="1622">
                  <c:v>40828</c:v>
                </c:pt>
                <c:pt idx="1623">
                  <c:v>40827</c:v>
                </c:pt>
                <c:pt idx="1624">
                  <c:v>40823</c:v>
                </c:pt>
                <c:pt idx="1625">
                  <c:v>40822</c:v>
                </c:pt>
                <c:pt idx="1626">
                  <c:v>40821</c:v>
                </c:pt>
                <c:pt idx="1627">
                  <c:v>40820</c:v>
                </c:pt>
                <c:pt idx="1628">
                  <c:v>40819</c:v>
                </c:pt>
                <c:pt idx="1629">
                  <c:v>40816</c:v>
                </c:pt>
                <c:pt idx="1630">
                  <c:v>40815</c:v>
                </c:pt>
                <c:pt idx="1631">
                  <c:v>40814</c:v>
                </c:pt>
                <c:pt idx="1632">
                  <c:v>40813</c:v>
                </c:pt>
                <c:pt idx="1633">
                  <c:v>40812</c:v>
                </c:pt>
                <c:pt idx="1634">
                  <c:v>40809</c:v>
                </c:pt>
                <c:pt idx="1635">
                  <c:v>40808</c:v>
                </c:pt>
                <c:pt idx="1636">
                  <c:v>40807</c:v>
                </c:pt>
                <c:pt idx="1637">
                  <c:v>40806</c:v>
                </c:pt>
                <c:pt idx="1638">
                  <c:v>40805</c:v>
                </c:pt>
                <c:pt idx="1639">
                  <c:v>40802</c:v>
                </c:pt>
                <c:pt idx="1640">
                  <c:v>40801</c:v>
                </c:pt>
                <c:pt idx="1641">
                  <c:v>40800</c:v>
                </c:pt>
                <c:pt idx="1642">
                  <c:v>40799</c:v>
                </c:pt>
                <c:pt idx="1643">
                  <c:v>40798</c:v>
                </c:pt>
                <c:pt idx="1644">
                  <c:v>40795</c:v>
                </c:pt>
                <c:pt idx="1645">
                  <c:v>40794</c:v>
                </c:pt>
                <c:pt idx="1646">
                  <c:v>40793</c:v>
                </c:pt>
                <c:pt idx="1647">
                  <c:v>40792</c:v>
                </c:pt>
                <c:pt idx="1648">
                  <c:v>40788</c:v>
                </c:pt>
                <c:pt idx="1649">
                  <c:v>40787</c:v>
                </c:pt>
                <c:pt idx="1650">
                  <c:v>40786</c:v>
                </c:pt>
                <c:pt idx="1651">
                  <c:v>40785</c:v>
                </c:pt>
                <c:pt idx="1652">
                  <c:v>40784</c:v>
                </c:pt>
                <c:pt idx="1653">
                  <c:v>40781</c:v>
                </c:pt>
                <c:pt idx="1654">
                  <c:v>40780</c:v>
                </c:pt>
                <c:pt idx="1655">
                  <c:v>40779</c:v>
                </c:pt>
                <c:pt idx="1656">
                  <c:v>40778</c:v>
                </c:pt>
                <c:pt idx="1657">
                  <c:v>40777</c:v>
                </c:pt>
                <c:pt idx="1658">
                  <c:v>40774</c:v>
                </c:pt>
                <c:pt idx="1659">
                  <c:v>40773</c:v>
                </c:pt>
                <c:pt idx="1660">
                  <c:v>40772</c:v>
                </c:pt>
                <c:pt idx="1661">
                  <c:v>40771</c:v>
                </c:pt>
                <c:pt idx="1662">
                  <c:v>40770</c:v>
                </c:pt>
                <c:pt idx="1663">
                  <c:v>40767</c:v>
                </c:pt>
                <c:pt idx="1664">
                  <c:v>40766</c:v>
                </c:pt>
                <c:pt idx="1665">
                  <c:v>40765</c:v>
                </c:pt>
                <c:pt idx="1666">
                  <c:v>40764</c:v>
                </c:pt>
                <c:pt idx="1667">
                  <c:v>40763</c:v>
                </c:pt>
                <c:pt idx="1668">
                  <c:v>40760</c:v>
                </c:pt>
                <c:pt idx="1669">
                  <c:v>40759</c:v>
                </c:pt>
                <c:pt idx="1670">
                  <c:v>40758</c:v>
                </c:pt>
                <c:pt idx="1671">
                  <c:v>40757</c:v>
                </c:pt>
                <c:pt idx="1672">
                  <c:v>40756</c:v>
                </c:pt>
                <c:pt idx="1673">
                  <c:v>40753</c:v>
                </c:pt>
                <c:pt idx="1674">
                  <c:v>40752</c:v>
                </c:pt>
                <c:pt idx="1675">
                  <c:v>40751</c:v>
                </c:pt>
                <c:pt idx="1676">
                  <c:v>40750</c:v>
                </c:pt>
                <c:pt idx="1677">
                  <c:v>40749</c:v>
                </c:pt>
                <c:pt idx="1678">
                  <c:v>40746</c:v>
                </c:pt>
                <c:pt idx="1679">
                  <c:v>40745</c:v>
                </c:pt>
                <c:pt idx="1680">
                  <c:v>40744</c:v>
                </c:pt>
                <c:pt idx="1681">
                  <c:v>40743</c:v>
                </c:pt>
                <c:pt idx="1682">
                  <c:v>40742</c:v>
                </c:pt>
                <c:pt idx="1683">
                  <c:v>40739</c:v>
                </c:pt>
                <c:pt idx="1684">
                  <c:v>40738</c:v>
                </c:pt>
                <c:pt idx="1685">
                  <c:v>40737</c:v>
                </c:pt>
                <c:pt idx="1686">
                  <c:v>40736</c:v>
                </c:pt>
                <c:pt idx="1687">
                  <c:v>40735</c:v>
                </c:pt>
                <c:pt idx="1688">
                  <c:v>40732</c:v>
                </c:pt>
                <c:pt idx="1689">
                  <c:v>40731</c:v>
                </c:pt>
                <c:pt idx="1690">
                  <c:v>40730</c:v>
                </c:pt>
                <c:pt idx="1691">
                  <c:v>40729</c:v>
                </c:pt>
                <c:pt idx="1692">
                  <c:v>40725</c:v>
                </c:pt>
                <c:pt idx="1693">
                  <c:v>40724</c:v>
                </c:pt>
                <c:pt idx="1694">
                  <c:v>40723</c:v>
                </c:pt>
                <c:pt idx="1695">
                  <c:v>40722</c:v>
                </c:pt>
                <c:pt idx="1696">
                  <c:v>40721</c:v>
                </c:pt>
                <c:pt idx="1697">
                  <c:v>40718</c:v>
                </c:pt>
                <c:pt idx="1698">
                  <c:v>40717</c:v>
                </c:pt>
                <c:pt idx="1699">
                  <c:v>40716</c:v>
                </c:pt>
                <c:pt idx="1700">
                  <c:v>40715</c:v>
                </c:pt>
                <c:pt idx="1701">
                  <c:v>40714</c:v>
                </c:pt>
                <c:pt idx="1702">
                  <c:v>40711</c:v>
                </c:pt>
                <c:pt idx="1703">
                  <c:v>40710</c:v>
                </c:pt>
                <c:pt idx="1704">
                  <c:v>40709</c:v>
                </c:pt>
                <c:pt idx="1705">
                  <c:v>40708</c:v>
                </c:pt>
                <c:pt idx="1706">
                  <c:v>40707</c:v>
                </c:pt>
                <c:pt idx="1707">
                  <c:v>40704</c:v>
                </c:pt>
                <c:pt idx="1708">
                  <c:v>40703</c:v>
                </c:pt>
                <c:pt idx="1709">
                  <c:v>40702</c:v>
                </c:pt>
                <c:pt idx="1710">
                  <c:v>40701</c:v>
                </c:pt>
                <c:pt idx="1711">
                  <c:v>40700</c:v>
                </c:pt>
                <c:pt idx="1712">
                  <c:v>40697</c:v>
                </c:pt>
                <c:pt idx="1713">
                  <c:v>40696</c:v>
                </c:pt>
                <c:pt idx="1714">
                  <c:v>40695</c:v>
                </c:pt>
                <c:pt idx="1715">
                  <c:v>40694</c:v>
                </c:pt>
                <c:pt idx="1716">
                  <c:v>40690</c:v>
                </c:pt>
                <c:pt idx="1717">
                  <c:v>40689</c:v>
                </c:pt>
                <c:pt idx="1718">
                  <c:v>40688</c:v>
                </c:pt>
                <c:pt idx="1719">
                  <c:v>40687</c:v>
                </c:pt>
                <c:pt idx="1720">
                  <c:v>40686</c:v>
                </c:pt>
                <c:pt idx="1721">
                  <c:v>40683</c:v>
                </c:pt>
                <c:pt idx="1722">
                  <c:v>40682</c:v>
                </c:pt>
                <c:pt idx="1723">
                  <c:v>40681</c:v>
                </c:pt>
                <c:pt idx="1724">
                  <c:v>40680</c:v>
                </c:pt>
                <c:pt idx="1725">
                  <c:v>40679</c:v>
                </c:pt>
                <c:pt idx="1726">
                  <c:v>40676</c:v>
                </c:pt>
                <c:pt idx="1727">
                  <c:v>40675</c:v>
                </c:pt>
                <c:pt idx="1728">
                  <c:v>40674</c:v>
                </c:pt>
                <c:pt idx="1729">
                  <c:v>40673</c:v>
                </c:pt>
                <c:pt idx="1730">
                  <c:v>40672</c:v>
                </c:pt>
                <c:pt idx="1731">
                  <c:v>40669</c:v>
                </c:pt>
                <c:pt idx="1732">
                  <c:v>40668</c:v>
                </c:pt>
                <c:pt idx="1733">
                  <c:v>40667</c:v>
                </c:pt>
                <c:pt idx="1734">
                  <c:v>40666</c:v>
                </c:pt>
                <c:pt idx="1735">
                  <c:v>40665</c:v>
                </c:pt>
                <c:pt idx="1736">
                  <c:v>40662</c:v>
                </c:pt>
                <c:pt idx="1737">
                  <c:v>40661</c:v>
                </c:pt>
                <c:pt idx="1738">
                  <c:v>40660</c:v>
                </c:pt>
                <c:pt idx="1739">
                  <c:v>40659</c:v>
                </c:pt>
                <c:pt idx="1740">
                  <c:v>40658</c:v>
                </c:pt>
                <c:pt idx="1741">
                  <c:v>40654</c:v>
                </c:pt>
                <c:pt idx="1742">
                  <c:v>40653</c:v>
                </c:pt>
                <c:pt idx="1743">
                  <c:v>40652</c:v>
                </c:pt>
                <c:pt idx="1744">
                  <c:v>40651</c:v>
                </c:pt>
                <c:pt idx="1745">
                  <c:v>40648</c:v>
                </c:pt>
                <c:pt idx="1746">
                  <c:v>40647</c:v>
                </c:pt>
                <c:pt idx="1747">
                  <c:v>40646</c:v>
                </c:pt>
                <c:pt idx="1748">
                  <c:v>40645</c:v>
                </c:pt>
                <c:pt idx="1749">
                  <c:v>40644</c:v>
                </c:pt>
                <c:pt idx="1750">
                  <c:v>40641</c:v>
                </c:pt>
                <c:pt idx="1751">
                  <c:v>40640</c:v>
                </c:pt>
                <c:pt idx="1752">
                  <c:v>40639</c:v>
                </c:pt>
                <c:pt idx="1753">
                  <c:v>40638</c:v>
                </c:pt>
                <c:pt idx="1754">
                  <c:v>40637</c:v>
                </c:pt>
                <c:pt idx="1755">
                  <c:v>40634</c:v>
                </c:pt>
                <c:pt idx="1756">
                  <c:v>40633</c:v>
                </c:pt>
                <c:pt idx="1757">
                  <c:v>40632</c:v>
                </c:pt>
                <c:pt idx="1758">
                  <c:v>40631</c:v>
                </c:pt>
                <c:pt idx="1759">
                  <c:v>40630</c:v>
                </c:pt>
                <c:pt idx="1760">
                  <c:v>40627</c:v>
                </c:pt>
                <c:pt idx="1761">
                  <c:v>40626</c:v>
                </c:pt>
                <c:pt idx="1762">
                  <c:v>40625</c:v>
                </c:pt>
                <c:pt idx="1763">
                  <c:v>40624</c:v>
                </c:pt>
                <c:pt idx="1764">
                  <c:v>40623</c:v>
                </c:pt>
                <c:pt idx="1765">
                  <c:v>40620</c:v>
                </c:pt>
                <c:pt idx="1766">
                  <c:v>40619</c:v>
                </c:pt>
                <c:pt idx="1767">
                  <c:v>40618</c:v>
                </c:pt>
                <c:pt idx="1768">
                  <c:v>40617</c:v>
                </c:pt>
                <c:pt idx="1769">
                  <c:v>40616</c:v>
                </c:pt>
                <c:pt idx="1770">
                  <c:v>40613</c:v>
                </c:pt>
                <c:pt idx="1771">
                  <c:v>40612</c:v>
                </c:pt>
                <c:pt idx="1772">
                  <c:v>40611</c:v>
                </c:pt>
                <c:pt idx="1773">
                  <c:v>40610</c:v>
                </c:pt>
                <c:pt idx="1774">
                  <c:v>40609</c:v>
                </c:pt>
                <c:pt idx="1775">
                  <c:v>40606</c:v>
                </c:pt>
                <c:pt idx="1776">
                  <c:v>40605</c:v>
                </c:pt>
                <c:pt idx="1777">
                  <c:v>40604</c:v>
                </c:pt>
                <c:pt idx="1778">
                  <c:v>40603</c:v>
                </c:pt>
                <c:pt idx="1779">
                  <c:v>40602</c:v>
                </c:pt>
                <c:pt idx="1780">
                  <c:v>40599</c:v>
                </c:pt>
                <c:pt idx="1781">
                  <c:v>40598</c:v>
                </c:pt>
                <c:pt idx="1782">
                  <c:v>40597</c:v>
                </c:pt>
                <c:pt idx="1783">
                  <c:v>40596</c:v>
                </c:pt>
                <c:pt idx="1784">
                  <c:v>40592</c:v>
                </c:pt>
                <c:pt idx="1785">
                  <c:v>40591</c:v>
                </c:pt>
                <c:pt idx="1786">
                  <c:v>40590</c:v>
                </c:pt>
                <c:pt idx="1787">
                  <c:v>40589</c:v>
                </c:pt>
                <c:pt idx="1788">
                  <c:v>40588</c:v>
                </c:pt>
                <c:pt idx="1789">
                  <c:v>40585</c:v>
                </c:pt>
                <c:pt idx="1790">
                  <c:v>40584</c:v>
                </c:pt>
                <c:pt idx="1791">
                  <c:v>40583</c:v>
                </c:pt>
                <c:pt idx="1792">
                  <c:v>40582</c:v>
                </c:pt>
                <c:pt idx="1793">
                  <c:v>40581</c:v>
                </c:pt>
                <c:pt idx="1794">
                  <c:v>40578</c:v>
                </c:pt>
                <c:pt idx="1795">
                  <c:v>40577</c:v>
                </c:pt>
                <c:pt idx="1796">
                  <c:v>40576</c:v>
                </c:pt>
                <c:pt idx="1797">
                  <c:v>40575</c:v>
                </c:pt>
                <c:pt idx="1798">
                  <c:v>40574</c:v>
                </c:pt>
                <c:pt idx="1799">
                  <c:v>40571</c:v>
                </c:pt>
                <c:pt idx="1800">
                  <c:v>40570</c:v>
                </c:pt>
                <c:pt idx="1801">
                  <c:v>40569</c:v>
                </c:pt>
                <c:pt idx="1802">
                  <c:v>40568</c:v>
                </c:pt>
                <c:pt idx="1803">
                  <c:v>40567</c:v>
                </c:pt>
                <c:pt idx="1804">
                  <c:v>40564</c:v>
                </c:pt>
                <c:pt idx="1805">
                  <c:v>40563</c:v>
                </c:pt>
                <c:pt idx="1806">
                  <c:v>40562</c:v>
                </c:pt>
                <c:pt idx="1807">
                  <c:v>40561</c:v>
                </c:pt>
                <c:pt idx="1808">
                  <c:v>40557</c:v>
                </c:pt>
                <c:pt idx="1809">
                  <c:v>40556</c:v>
                </c:pt>
                <c:pt idx="1810">
                  <c:v>40555</c:v>
                </c:pt>
                <c:pt idx="1811">
                  <c:v>40554</c:v>
                </c:pt>
                <c:pt idx="1812">
                  <c:v>40553</c:v>
                </c:pt>
                <c:pt idx="1813">
                  <c:v>40550</c:v>
                </c:pt>
                <c:pt idx="1814">
                  <c:v>40549</c:v>
                </c:pt>
                <c:pt idx="1815">
                  <c:v>40548</c:v>
                </c:pt>
                <c:pt idx="1816">
                  <c:v>40547</c:v>
                </c:pt>
                <c:pt idx="1817">
                  <c:v>40546</c:v>
                </c:pt>
                <c:pt idx="1818">
                  <c:v>40543</c:v>
                </c:pt>
                <c:pt idx="1819">
                  <c:v>40542</c:v>
                </c:pt>
                <c:pt idx="1820">
                  <c:v>40541</c:v>
                </c:pt>
                <c:pt idx="1821">
                  <c:v>40540</c:v>
                </c:pt>
                <c:pt idx="1822">
                  <c:v>40539</c:v>
                </c:pt>
                <c:pt idx="1823">
                  <c:v>40535</c:v>
                </c:pt>
                <c:pt idx="1824">
                  <c:v>40534</c:v>
                </c:pt>
                <c:pt idx="1825">
                  <c:v>40533</c:v>
                </c:pt>
                <c:pt idx="1826">
                  <c:v>40532</c:v>
                </c:pt>
                <c:pt idx="1827">
                  <c:v>40529</c:v>
                </c:pt>
                <c:pt idx="1828">
                  <c:v>40528</c:v>
                </c:pt>
                <c:pt idx="1829">
                  <c:v>40527</c:v>
                </c:pt>
                <c:pt idx="1830">
                  <c:v>40526</c:v>
                </c:pt>
                <c:pt idx="1831">
                  <c:v>40525</c:v>
                </c:pt>
                <c:pt idx="1832">
                  <c:v>40522</c:v>
                </c:pt>
                <c:pt idx="1833">
                  <c:v>40521</c:v>
                </c:pt>
                <c:pt idx="1834">
                  <c:v>40520</c:v>
                </c:pt>
                <c:pt idx="1835">
                  <c:v>40519</c:v>
                </c:pt>
                <c:pt idx="1836">
                  <c:v>40518</c:v>
                </c:pt>
                <c:pt idx="1837">
                  <c:v>40515</c:v>
                </c:pt>
                <c:pt idx="1838">
                  <c:v>40514</c:v>
                </c:pt>
                <c:pt idx="1839">
                  <c:v>40513</c:v>
                </c:pt>
                <c:pt idx="1840">
                  <c:v>40512</c:v>
                </c:pt>
                <c:pt idx="1841">
                  <c:v>40511</c:v>
                </c:pt>
                <c:pt idx="1842">
                  <c:v>40508</c:v>
                </c:pt>
                <c:pt idx="1843">
                  <c:v>40506</c:v>
                </c:pt>
                <c:pt idx="1844">
                  <c:v>40505</c:v>
                </c:pt>
                <c:pt idx="1845">
                  <c:v>40504</c:v>
                </c:pt>
                <c:pt idx="1846">
                  <c:v>40501</c:v>
                </c:pt>
                <c:pt idx="1847">
                  <c:v>40500</c:v>
                </c:pt>
                <c:pt idx="1848">
                  <c:v>40499</c:v>
                </c:pt>
                <c:pt idx="1849">
                  <c:v>40498</c:v>
                </c:pt>
                <c:pt idx="1850">
                  <c:v>40497</c:v>
                </c:pt>
                <c:pt idx="1851">
                  <c:v>40494</c:v>
                </c:pt>
                <c:pt idx="1852">
                  <c:v>40492</c:v>
                </c:pt>
                <c:pt idx="1853">
                  <c:v>40491</c:v>
                </c:pt>
                <c:pt idx="1854">
                  <c:v>40490</c:v>
                </c:pt>
                <c:pt idx="1855">
                  <c:v>40487</c:v>
                </c:pt>
                <c:pt idx="1856">
                  <c:v>40486</c:v>
                </c:pt>
                <c:pt idx="1857">
                  <c:v>40485</c:v>
                </c:pt>
                <c:pt idx="1858">
                  <c:v>40484</c:v>
                </c:pt>
                <c:pt idx="1859">
                  <c:v>40483</c:v>
                </c:pt>
                <c:pt idx="1860">
                  <c:v>40480</c:v>
                </c:pt>
                <c:pt idx="1861">
                  <c:v>40479</c:v>
                </c:pt>
                <c:pt idx="1862">
                  <c:v>40478</c:v>
                </c:pt>
                <c:pt idx="1863">
                  <c:v>40477</c:v>
                </c:pt>
                <c:pt idx="1864">
                  <c:v>40476</c:v>
                </c:pt>
                <c:pt idx="1865">
                  <c:v>40473</c:v>
                </c:pt>
                <c:pt idx="1866">
                  <c:v>40472</c:v>
                </c:pt>
                <c:pt idx="1867">
                  <c:v>40471</c:v>
                </c:pt>
                <c:pt idx="1868">
                  <c:v>40470</c:v>
                </c:pt>
                <c:pt idx="1869">
                  <c:v>40469</c:v>
                </c:pt>
                <c:pt idx="1870">
                  <c:v>40466</c:v>
                </c:pt>
                <c:pt idx="1871">
                  <c:v>40465</c:v>
                </c:pt>
                <c:pt idx="1872">
                  <c:v>40464</c:v>
                </c:pt>
                <c:pt idx="1873">
                  <c:v>40463</c:v>
                </c:pt>
                <c:pt idx="1874">
                  <c:v>40459</c:v>
                </c:pt>
                <c:pt idx="1875">
                  <c:v>40458</c:v>
                </c:pt>
                <c:pt idx="1876">
                  <c:v>40457</c:v>
                </c:pt>
                <c:pt idx="1877">
                  <c:v>40456</c:v>
                </c:pt>
                <c:pt idx="1878">
                  <c:v>40455</c:v>
                </c:pt>
                <c:pt idx="1879">
                  <c:v>40452</c:v>
                </c:pt>
                <c:pt idx="1880">
                  <c:v>40451</c:v>
                </c:pt>
                <c:pt idx="1881">
                  <c:v>40450</c:v>
                </c:pt>
                <c:pt idx="1882">
                  <c:v>40449</c:v>
                </c:pt>
                <c:pt idx="1883">
                  <c:v>40448</c:v>
                </c:pt>
                <c:pt idx="1884">
                  <c:v>40445</c:v>
                </c:pt>
                <c:pt idx="1885">
                  <c:v>40444</c:v>
                </c:pt>
                <c:pt idx="1886">
                  <c:v>40443</c:v>
                </c:pt>
                <c:pt idx="1887">
                  <c:v>40442</c:v>
                </c:pt>
                <c:pt idx="1888">
                  <c:v>40441</c:v>
                </c:pt>
                <c:pt idx="1889">
                  <c:v>40438</c:v>
                </c:pt>
                <c:pt idx="1890">
                  <c:v>40437</c:v>
                </c:pt>
                <c:pt idx="1891">
                  <c:v>40436</c:v>
                </c:pt>
                <c:pt idx="1892">
                  <c:v>40435</c:v>
                </c:pt>
                <c:pt idx="1893">
                  <c:v>40434</c:v>
                </c:pt>
                <c:pt idx="1894">
                  <c:v>40431</c:v>
                </c:pt>
                <c:pt idx="1895">
                  <c:v>40430</c:v>
                </c:pt>
                <c:pt idx="1896">
                  <c:v>40429</c:v>
                </c:pt>
                <c:pt idx="1897">
                  <c:v>40428</c:v>
                </c:pt>
                <c:pt idx="1898">
                  <c:v>40424</c:v>
                </c:pt>
                <c:pt idx="1899">
                  <c:v>40423</c:v>
                </c:pt>
                <c:pt idx="1900">
                  <c:v>40422</c:v>
                </c:pt>
                <c:pt idx="1901">
                  <c:v>40421</c:v>
                </c:pt>
                <c:pt idx="1902">
                  <c:v>40420</c:v>
                </c:pt>
                <c:pt idx="1903">
                  <c:v>40417</c:v>
                </c:pt>
                <c:pt idx="1904">
                  <c:v>40416</c:v>
                </c:pt>
                <c:pt idx="1905">
                  <c:v>40415</c:v>
                </c:pt>
                <c:pt idx="1906">
                  <c:v>40414</c:v>
                </c:pt>
                <c:pt idx="1907">
                  <c:v>40413</c:v>
                </c:pt>
                <c:pt idx="1908">
                  <c:v>40410</c:v>
                </c:pt>
                <c:pt idx="1909">
                  <c:v>40409</c:v>
                </c:pt>
                <c:pt idx="1910">
                  <c:v>40408</c:v>
                </c:pt>
                <c:pt idx="1911">
                  <c:v>40407</c:v>
                </c:pt>
                <c:pt idx="1912">
                  <c:v>40406</c:v>
                </c:pt>
                <c:pt idx="1913">
                  <c:v>40403</c:v>
                </c:pt>
                <c:pt idx="1914">
                  <c:v>40402</c:v>
                </c:pt>
                <c:pt idx="1915">
                  <c:v>40401</c:v>
                </c:pt>
                <c:pt idx="1916">
                  <c:v>40400</c:v>
                </c:pt>
                <c:pt idx="1917">
                  <c:v>40399</c:v>
                </c:pt>
                <c:pt idx="1918">
                  <c:v>40396</c:v>
                </c:pt>
                <c:pt idx="1919">
                  <c:v>40395</c:v>
                </c:pt>
                <c:pt idx="1920">
                  <c:v>40394</c:v>
                </c:pt>
                <c:pt idx="1921">
                  <c:v>40393</c:v>
                </c:pt>
                <c:pt idx="1922">
                  <c:v>40392</c:v>
                </c:pt>
                <c:pt idx="1923">
                  <c:v>40389</c:v>
                </c:pt>
                <c:pt idx="1924">
                  <c:v>40388</c:v>
                </c:pt>
                <c:pt idx="1925">
                  <c:v>40387</c:v>
                </c:pt>
                <c:pt idx="1926">
                  <c:v>40386</c:v>
                </c:pt>
                <c:pt idx="1927">
                  <c:v>40385</c:v>
                </c:pt>
                <c:pt idx="1928">
                  <c:v>40382</c:v>
                </c:pt>
                <c:pt idx="1929">
                  <c:v>40381</c:v>
                </c:pt>
                <c:pt idx="1930">
                  <c:v>40380</c:v>
                </c:pt>
                <c:pt idx="1931">
                  <c:v>40379</c:v>
                </c:pt>
                <c:pt idx="1932">
                  <c:v>40378</c:v>
                </c:pt>
                <c:pt idx="1933">
                  <c:v>40375</c:v>
                </c:pt>
                <c:pt idx="1934">
                  <c:v>40374</c:v>
                </c:pt>
                <c:pt idx="1935">
                  <c:v>40373</c:v>
                </c:pt>
                <c:pt idx="1936">
                  <c:v>40372</c:v>
                </c:pt>
                <c:pt idx="1937">
                  <c:v>40371</c:v>
                </c:pt>
                <c:pt idx="1938">
                  <c:v>40368</c:v>
                </c:pt>
                <c:pt idx="1939">
                  <c:v>40367</c:v>
                </c:pt>
                <c:pt idx="1940">
                  <c:v>40366</c:v>
                </c:pt>
                <c:pt idx="1941">
                  <c:v>40365</c:v>
                </c:pt>
                <c:pt idx="1942">
                  <c:v>40361</c:v>
                </c:pt>
                <c:pt idx="1943">
                  <c:v>40360</c:v>
                </c:pt>
                <c:pt idx="1944">
                  <c:v>40359</c:v>
                </c:pt>
                <c:pt idx="1945">
                  <c:v>40358</c:v>
                </c:pt>
                <c:pt idx="1946">
                  <c:v>40357</c:v>
                </c:pt>
                <c:pt idx="1947">
                  <c:v>40354</c:v>
                </c:pt>
                <c:pt idx="1948">
                  <c:v>40353</c:v>
                </c:pt>
                <c:pt idx="1949">
                  <c:v>40352</c:v>
                </c:pt>
                <c:pt idx="1950">
                  <c:v>40351</c:v>
                </c:pt>
                <c:pt idx="1951">
                  <c:v>40350</c:v>
                </c:pt>
                <c:pt idx="1952">
                  <c:v>40347</c:v>
                </c:pt>
                <c:pt idx="1953">
                  <c:v>40346</c:v>
                </c:pt>
                <c:pt idx="1954">
                  <c:v>40345</c:v>
                </c:pt>
                <c:pt idx="1955">
                  <c:v>40344</c:v>
                </c:pt>
                <c:pt idx="1956">
                  <c:v>40343</c:v>
                </c:pt>
                <c:pt idx="1957">
                  <c:v>40340</c:v>
                </c:pt>
                <c:pt idx="1958">
                  <c:v>40339</c:v>
                </c:pt>
                <c:pt idx="1959">
                  <c:v>40338</c:v>
                </c:pt>
                <c:pt idx="1960">
                  <c:v>40337</c:v>
                </c:pt>
                <c:pt idx="1961">
                  <c:v>40336</c:v>
                </c:pt>
                <c:pt idx="1962">
                  <c:v>40333</c:v>
                </c:pt>
                <c:pt idx="1963">
                  <c:v>40332</c:v>
                </c:pt>
                <c:pt idx="1964">
                  <c:v>40331</c:v>
                </c:pt>
                <c:pt idx="1965">
                  <c:v>40330</c:v>
                </c:pt>
                <c:pt idx="1966">
                  <c:v>40326</c:v>
                </c:pt>
                <c:pt idx="1967">
                  <c:v>40325</c:v>
                </c:pt>
                <c:pt idx="1968">
                  <c:v>40324</c:v>
                </c:pt>
                <c:pt idx="1969">
                  <c:v>40323</c:v>
                </c:pt>
                <c:pt idx="1970">
                  <c:v>40322</c:v>
                </c:pt>
                <c:pt idx="1971">
                  <c:v>40319</c:v>
                </c:pt>
                <c:pt idx="1972">
                  <c:v>40318</c:v>
                </c:pt>
                <c:pt idx="1973">
                  <c:v>40317</c:v>
                </c:pt>
                <c:pt idx="1974">
                  <c:v>40316</c:v>
                </c:pt>
                <c:pt idx="1975">
                  <c:v>40315</c:v>
                </c:pt>
                <c:pt idx="1976">
                  <c:v>40312</c:v>
                </c:pt>
                <c:pt idx="1977">
                  <c:v>40311</c:v>
                </c:pt>
                <c:pt idx="1978">
                  <c:v>40310</c:v>
                </c:pt>
                <c:pt idx="1979">
                  <c:v>40309</c:v>
                </c:pt>
                <c:pt idx="1980">
                  <c:v>40308</c:v>
                </c:pt>
                <c:pt idx="1981">
                  <c:v>40305</c:v>
                </c:pt>
                <c:pt idx="1982">
                  <c:v>40304</c:v>
                </c:pt>
                <c:pt idx="1983">
                  <c:v>40303</c:v>
                </c:pt>
                <c:pt idx="1984">
                  <c:v>40302</c:v>
                </c:pt>
                <c:pt idx="1985">
                  <c:v>40301</c:v>
                </c:pt>
                <c:pt idx="1986">
                  <c:v>40298</c:v>
                </c:pt>
                <c:pt idx="1987">
                  <c:v>40297</c:v>
                </c:pt>
                <c:pt idx="1988">
                  <c:v>40296</c:v>
                </c:pt>
                <c:pt idx="1989">
                  <c:v>40295</c:v>
                </c:pt>
                <c:pt idx="1990">
                  <c:v>40294</c:v>
                </c:pt>
                <c:pt idx="1991">
                  <c:v>40291</c:v>
                </c:pt>
                <c:pt idx="1992">
                  <c:v>40290</c:v>
                </c:pt>
                <c:pt idx="1993">
                  <c:v>40289</c:v>
                </c:pt>
                <c:pt idx="1994">
                  <c:v>40288</c:v>
                </c:pt>
                <c:pt idx="1995">
                  <c:v>40287</c:v>
                </c:pt>
                <c:pt idx="1996">
                  <c:v>40284</c:v>
                </c:pt>
                <c:pt idx="1997">
                  <c:v>40283</c:v>
                </c:pt>
                <c:pt idx="1998">
                  <c:v>40282</c:v>
                </c:pt>
                <c:pt idx="1999">
                  <c:v>40281</c:v>
                </c:pt>
                <c:pt idx="2000">
                  <c:v>40280</c:v>
                </c:pt>
                <c:pt idx="2001">
                  <c:v>40277</c:v>
                </c:pt>
                <c:pt idx="2002">
                  <c:v>40276</c:v>
                </c:pt>
                <c:pt idx="2003">
                  <c:v>40275</c:v>
                </c:pt>
                <c:pt idx="2004">
                  <c:v>40274</c:v>
                </c:pt>
                <c:pt idx="2005">
                  <c:v>40273</c:v>
                </c:pt>
                <c:pt idx="2006">
                  <c:v>40269</c:v>
                </c:pt>
                <c:pt idx="2007">
                  <c:v>40268</c:v>
                </c:pt>
                <c:pt idx="2008">
                  <c:v>40267</c:v>
                </c:pt>
                <c:pt idx="2009">
                  <c:v>40266</c:v>
                </c:pt>
                <c:pt idx="2010">
                  <c:v>40263</c:v>
                </c:pt>
                <c:pt idx="2011">
                  <c:v>40262</c:v>
                </c:pt>
                <c:pt idx="2012">
                  <c:v>40261</c:v>
                </c:pt>
                <c:pt idx="2013">
                  <c:v>40260</c:v>
                </c:pt>
                <c:pt idx="2014">
                  <c:v>40259</c:v>
                </c:pt>
                <c:pt idx="2015">
                  <c:v>40256</c:v>
                </c:pt>
                <c:pt idx="2016">
                  <c:v>40255</c:v>
                </c:pt>
                <c:pt idx="2017">
                  <c:v>40254</c:v>
                </c:pt>
                <c:pt idx="2018">
                  <c:v>40253</c:v>
                </c:pt>
                <c:pt idx="2019">
                  <c:v>40252</c:v>
                </c:pt>
                <c:pt idx="2020">
                  <c:v>40249</c:v>
                </c:pt>
                <c:pt idx="2021">
                  <c:v>40248</c:v>
                </c:pt>
                <c:pt idx="2022">
                  <c:v>40247</c:v>
                </c:pt>
                <c:pt idx="2023">
                  <c:v>40246</c:v>
                </c:pt>
                <c:pt idx="2024">
                  <c:v>40245</c:v>
                </c:pt>
                <c:pt idx="2025">
                  <c:v>40242</c:v>
                </c:pt>
                <c:pt idx="2026">
                  <c:v>40241</c:v>
                </c:pt>
                <c:pt idx="2027">
                  <c:v>40240</c:v>
                </c:pt>
                <c:pt idx="2028">
                  <c:v>40239</c:v>
                </c:pt>
                <c:pt idx="2029">
                  <c:v>40238</c:v>
                </c:pt>
                <c:pt idx="2030">
                  <c:v>40235</c:v>
                </c:pt>
                <c:pt idx="2031">
                  <c:v>40234</c:v>
                </c:pt>
                <c:pt idx="2032">
                  <c:v>40233</c:v>
                </c:pt>
                <c:pt idx="2033">
                  <c:v>40232</c:v>
                </c:pt>
                <c:pt idx="2034">
                  <c:v>40231</c:v>
                </c:pt>
                <c:pt idx="2035">
                  <c:v>40228</c:v>
                </c:pt>
                <c:pt idx="2036">
                  <c:v>40227</c:v>
                </c:pt>
                <c:pt idx="2037">
                  <c:v>40226</c:v>
                </c:pt>
                <c:pt idx="2038">
                  <c:v>40225</c:v>
                </c:pt>
                <c:pt idx="2039">
                  <c:v>40221</c:v>
                </c:pt>
                <c:pt idx="2040">
                  <c:v>40220</c:v>
                </c:pt>
                <c:pt idx="2041">
                  <c:v>40219</c:v>
                </c:pt>
                <c:pt idx="2042">
                  <c:v>40218</c:v>
                </c:pt>
                <c:pt idx="2043">
                  <c:v>40217</c:v>
                </c:pt>
                <c:pt idx="2044">
                  <c:v>40214</c:v>
                </c:pt>
                <c:pt idx="2045">
                  <c:v>40213</c:v>
                </c:pt>
                <c:pt idx="2046">
                  <c:v>40212</c:v>
                </c:pt>
                <c:pt idx="2047">
                  <c:v>40211</c:v>
                </c:pt>
                <c:pt idx="2048">
                  <c:v>40210</c:v>
                </c:pt>
                <c:pt idx="2049">
                  <c:v>40207</c:v>
                </c:pt>
                <c:pt idx="2050">
                  <c:v>40206</c:v>
                </c:pt>
                <c:pt idx="2051">
                  <c:v>40205</c:v>
                </c:pt>
                <c:pt idx="2052">
                  <c:v>40204</c:v>
                </c:pt>
                <c:pt idx="2053">
                  <c:v>40203</c:v>
                </c:pt>
                <c:pt idx="2054">
                  <c:v>40200</c:v>
                </c:pt>
                <c:pt idx="2055">
                  <c:v>40199</c:v>
                </c:pt>
                <c:pt idx="2056">
                  <c:v>40198</c:v>
                </c:pt>
                <c:pt idx="2057">
                  <c:v>40197</c:v>
                </c:pt>
                <c:pt idx="2058">
                  <c:v>40193</c:v>
                </c:pt>
                <c:pt idx="2059">
                  <c:v>40192</c:v>
                </c:pt>
                <c:pt idx="2060">
                  <c:v>40191</c:v>
                </c:pt>
                <c:pt idx="2061">
                  <c:v>40190</c:v>
                </c:pt>
                <c:pt idx="2062">
                  <c:v>40189</c:v>
                </c:pt>
                <c:pt idx="2063">
                  <c:v>40186</c:v>
                </c:pt>
                <c:pt idx="2064">
                  <c:v>40185</c:v>
                </c:pt>
                <c:pt idx="2065">
                  <c:v>40184</c:v>
                </c:pt>
                <c:pt idx="2066">
                  <c:v>40183</c:v>
                </c:pt>
                <c:pt idx="2067">
                  <c:v>40182</c:v>
                </c:pt>
                <c:pt idx="2068">
                  <c:v>40178</c:v>
                </c:pt>
                <c:pt idx="2069">
                  <c:v>40177</c:v>
                </c:pt>
                <c:pt idx="2070">
                  <c:v>40176</c:v>
                </c:pt>
                <c:pt idx="2071">
                  <c:v>40175</c:v>
                </c:pt>
                <c:pt idx="2072">
                  <c:v>40171</c:v>
                </c:pt>
                <c:pt idx="2073">
                  <c:v>40170</c:v>
                </c:pt>
                <c:pt idx="2074">
                  <c:v>40169</c:v>
                </c:pt>
                <c:pt idx="2075">
                  <c:v>40168</c:v>
                </c:pt>
                <c:pt idx="2076">
                  <c:v>40165</c:v>
                </c:pt>
                <c:pt idx="2077">
                  <c:v>40164</c:v>
                </c:pt>
                <c:pt idx="2078">
                  <c:v>40163</c:v>
                </c:pt>
                <c:pt idx="2079">
                  <c:v>40162</c:v>
                </c:pt>
                <c:pt idx="2080">
                  <c:v>40161</c:v>
                </c:pt>
                <c:pt idx="2081">
                  <c:v>40158</c:v>
                </c:pt>
                <c:pt idx="2082">
                  <c:v>40157</c:v>
                </c:pt>
                <c:pt idx="2083">
                  <c:v>40156</c:v>
                </c:pt>
                <c:pt idx="2084">
                  <c:v>40155</c:v>
                </c:pt>
                <c:pt idx="2085">
                  <c:v>40154</c:v>
                </c:pt>
                <c:pt idx="2086">
                  <c:v>40151</c:v>
                </c:pt>
                <c:pt idx="2087">
                  <c:v>40150</c:v>
                </c:pt>
                <c:pt idx="2088">
                  <c:v>40149</c:v>
                </c:pt>
                <c:pt idx="2089">
                  <c:v>40148</c:v>
                </c:pt>
                <c:pt idx="2090">
                  <c:v>40147</c:v>
                </c:pt>
                <c:pt idx="2091">
                  <c:v>40144</c:v>
                </c:pt>
                <c:pt idx="2092">
                  <c:v>40142</c:v>
                </c:pt>
                <c:pt idx="2093">
                  <c:v>40141</c:v>
                </c:pt>
                <c:pt idx="2094">
                  <c:v>40140</c:v>
                </c:pt>
                <c:pt idx="2095">
                  <c:v>40137</c:v>
                </c:pt>
                <c:pt idx="2096">
                  <c:v>40136</c:v>
                </c:pt>
                <c:pt idx="2097">
                  <c:v>40135</c:v>
                </c:pt>
                <c:pt idx="2098">
                  <c:v>40134</c:v>
                </c:pt>
                <c:pt idx="2099">
                  <c:v>40133</c:v>
                </c:pt>
                <c:pt idx="2100">
                  <c:v>40130</c:v>
                </c:pt>
                <c:pt idx="2101">
                  <c:v>40129</c:v>
                </c:pt>
                <c:pt idx="2102">
                  <c:v>40127</c:v>
                </c:pt>
                <c:pt idx="2103">
                  <c:v>40126</c:v>
                </c:pt>
                <c:pt idx="2104">
                  <c:v>40123</c:v>
                </c:pt>
                <c:pt idx="2105">
                  <c:v>40122</c:v>
                </c:pt>
                <c:pt idx="2106">
                  <c:v>40121</c:v>
                </c:pt>
                <c:pt idx="2107">
                  <c:v>40120</c:v>
                </c:pt>
                <c:pt idx="2108">
                  <c:v>40119</c:v>
                </c:pt>
                <c:pt idx="2109">
                  <c:v>40116</c:v>
                </c:pt>
                <c:pt idx="2110">
                  <c:v>40115</c:v>
                </c:pt>
                <c:pt idx="2111">
                  <c:v>40114</c:v>
                </c:pt>
                <c:pt idx="2112">
                  <c:v>40113</c:v>
                </c:pt>
                <c:pt idx="2113">
                  <c:v>40112</c:v>
                </c:pt>
                <c:pt idx="2114">
                  <c:v>40109</c:v>
                </c:pt>
                <c:pt idx="2115">
                  <c:v>40108</c:v>
                </c:pt>
                <c:pt idx="2116">
                  <c:v>40107</c:v>
                </c:pt>
                <c:pt idx="2117">
                  <c:v>40106</c:v>
                </c:pt>
                <c:pt idx="2118">
                  <c:v>40105</c:v>
                </c:pt>
                <c:pt idx="2119">
                  <c:v>40102</c:v>
                </c:pt>
                <c:pt idx="2120">
                  <c:v>40101</c:v>
                </c:pt>
                <c:pt idx="2121">
                  <c:v>40100</c:v>
                </c:pt>
                <c:pt idx="2122">
                  <c:v>40099</c:v>
                </c:pt>
                <c:pt idx="2123">
                  <c:v>40095</c:v>
                </c:pt>
                <c:pt idx="2124">
                  <c:v>40094</c:v>
                </c:pt>
                <c:pt idx="2125">
                  <c:v>40093</c:v>
                </c:pt>
                <c:pt idx="2126">
                  <c:v>40092</c:v>
                </c:pt>
                <c:pt idx="2127">
                  <c:v>40091</c:v>
                </c:pt>
                <c:pt idx="2128">
                  <c:v>40088</c:v>
                </c:pt>
                <c:pt idx="2129">
                  <c:v>40087</c:v>
                </c:pt>
                <c:pt idx="2130">
                  <c:v>40086</c:v>
                </c:pt>
                <c:pt idx="2131">
                  <c:v>40085</c:v>
                </c:pt>
                <c:pt idx="2132">
                  <c:v>40084</c:v>
                </c:pt>
                <c:pt idx="2133">
                  <c:v>40081</c:v>
                </c:pt>
                <c:pt idx="2134">
                  <c:v>40080</c:v>
                </c:pt>
                <c:pt idx="2135">
                  <c:v>40079</c:v>
                </c:pt>
                <c:pt idx="2136">
                  <c:v>40078</c:v>
                </c:pt>
                <c:pt idx="2137">
                  <c:v>40077</c:v>
                </c:pt>
                <c:pt idx="2138">
                  <c:v>40074</c:v>
                </c:pt>
                <c:pt idx="2139">
                  <c:v>40073</c:v>
                </c:pt>
                <c:pt idx="2140">
                  <c:v>40072</c:v>
                </c:pt>
                <c:pt idx="2141">
                  <c:v>40071</c:v>
                </c:pt>
                <c:pt idx="2142">
                  <c:v>40070</c:v>
                </c:pt>
                <c:pt idx="2143">
                  <c:v>40067</c:v>
                </c:pt>
                <c:pt idx="2144">
                  <c:v>40066</c:v>
                </c:pt>
                <c:pt idx="2145">
                  <c:v>40065</c:v>
                </c:pt>
                <c:pt idx="2146">
                  <c:v>40064</c:v>
                </c:pt>
                <c:pt idx="2147">
                  <c:v>40060</c:v>
                </c:pt>
                <c:pt idx="2148">
                  <c:v>40059</c:v>
                </c:pt>
                <c:pt idx="2149">
                  <c:v>40058</c:v>
                </c:pt>
                <c:pt idx="2150">
                  <c:v>40057</c:v>
                </c:pt>
                <c:pt idx="2151">
                  <c:v>40056</c:v>
                </c:pt>
                <c:pt idx="2152">
                  <c:v>40053</c:v>
                </c:pt>
                <c:pt idx="2153">
                  <c:v>40052</c:v>
                </c:pt>
                <c:pt idx="2154">
                  <c:v>40051</c:v>
                </c:pt>
                <c:pt idx="2155">
                  <c:v>40050</c:v>
                </c:pt>
                <c:pt idx="2156">
                  <c:v>40049</c:v>
                </c:pt>
                <c:pt idx="2157">
                  <c:v>40046</c:v>
                </c:pt>
                <c:pt idx="2158">
                  <c:v>40045</c:v>
                </c:pt>
                <c:pt idx="2159">
                  <c:v>40044</c:v>
                </c:pt>
                <c:pt idx="2160">
                  <c:v>40043</c:v>
                </c:pt>
                <c:pt idx="2161">
                  <c:v>40042</c:v>
                </c:pt>
                <c:pt idx="2162">
                  <c:v>40039</c:v>
                </c:pt>
                <c:pt idx="2163">
                  <c:v>40038</c:v>
                </c:pt>
                <c:pt idx="2164">
                  <c:v>40037</c:v>
                </c:pt>
                <c:pt idx="2165">
                  <c:v>40036</c:v>
                </c:pt>
                <c:pt idx="2166">
                  <c:v>40035</c:v>
                </c:pt>
                <c:pt idx="2167">
                  <c:v>40032</c:v>
                </c:pt>
                <c:pt idx="2168">
                  <c:v>40031</c:v>
                </c:pt>
                <c:pt idx="2169">
                  <c:v>40030</c:v>
                </c:pt>
                <c:pt idx="2170">
                  <c:v>40029</c:v>
                </c:pt>
                <c:pt idx="2171">
                  <c:v>40028</c:v>
                </c:pt>
                <c:pt idx="2172">
                  <c:v>40025</c:v>
                </c:pt>
                <c:pt idx="2173">
                  <c:v>40024</c:v>
                </c:pt>
                <c:pt idx="2174">
                  <c:v>40023</c:v>
                </c:pt>
                <c:pt idx="2175">
                  <c:v>40022</c:v>
                </c:pt>
                <c:pt idx="2176">
                  <c:v>40021</c:v>
                </c:pt>
                <c:pt idx="2177">
                  <c:v>40018</c:v>
                </c:pt>
                <c:pt idx="2178">
                  <c:v>40017</c:v>
                </c:pt>
                <c:pt idx="2179">
                  <c:v>40016</c:v>
                </c:pt>
                <c:pt idx="2180">
                  <c:v>40015</c:v>
                </c:pt>
                <c:pt idx="2181">
                  <c:v>40014</c:v>
                </c:pt>
                <c:pt idx="2182">
                  <c:v>40011</c:v>
                </c:pt>
                <c:pt idx="2183">
                  <c:v>40010</c:v>
                </c:pt>
                <c:pt idx="2184">
                  <c:v>40009</c:v>
                </c:pt>
                <c:pt idx="2185">
                  <c:v>40008</c:v>
                </c:pt>
                <c:pt idx="2186">
                  <c:v>40007</c:v>
                </c:pt>
                <c:pt idx="2187">
                  <c:v>40004</c:v>
                </c:pt>
                <c:pt idx="2188">
                  <c:v>40003</c:v>
                </c:pt>
                <c:pt idx="2189">
                  <c:v>40002</c:v>
                </c:pt>
                <c:pt idx="2190">
                  <c:v>40001</c:v>
                </c:pt>
                <c:pt idx="2191">
                  <c:v>40000</c:v>
                </c:pt>
                <c:pt idx="2192">
                  <c:v>39996</c:v>
                </c:pt>
                <c:pt idx="2193">
                  <c:v>39995</c:v>
                </c:pt>
                <c:pt idx="2194">
                  <c:v>39994</c:v>
                </c:pt>
                <c:pt idx="2195">
                  <c:v>39993</c:v>
                </c:pt>
                <c:pt idx="2196">
                  <c:v>39990</c:v>
                </c:pt>
                <c:pt idx="2197">
                  <c:v>39989</c:v>
                </c:pt>
                <c:pt idx="2198">
                  <c:v>39988</c:v>
                </c:pt>
                <c:pt idx="2199">
                  <c:v>39987</c:v>
                </c:pt>
                <c:pt idx="2200">
                  <c:v>39986</c:v>
                </c:pt>
                <c:pt idx="2201">
                  <c:v>39983</c:v>
                </c:pt>
                <c:pt idx="2202">
                  <c:v>39982</c:v>
                </c:pt>
                <c:pt idx="2203">
                  <c:v>39981</c:v>
                </c:pt>
                <c:pt idx="2204">
                  <c:v>39980</c:v>
                </c:pt>
                <c:pt idx="2205">
                  <c:v>39979</c:v>
                </c:pt>
                <c:pt idx="2206">
                  <c:v>39976</c:v>
                </c:pt>
                <c:pt idx="2207">
                  <c:v>39975</c:v>
                </c:pt>
                <c:pt idx="2208">
                  <c:v>39974</c:v>
                </c:pt>
                <c:pt idx="2209">
                  <c:v>39973</c:v>
                </c:pt>
                <c:pt idx="2210">
                  <c:v>39972</c:v>
                </c:pt>
                <c:pt idx="2211">
                  <c:v>39969</c:v>
                </c:pt>
                <c:pt idx="2212">
                  <c:v>39968</c:v>
                </c:pt>
                <c:pt idx="2213">
                  <c:v>39967</c:v>
                </c:pt>
                <c:pt idx="2214">
                  <c:v>39966</c:v>
                </c:pt>
                <c:pt idx="2215">
                  <c:v>39965</c:v>
                </c:pt>
                <c:pt idx="2216">
                  <c:v>39962</c:v>
                </c:pt>
                <c:pt idx="2217">
                  <c:v>39961</c:v>
                </c:pt>
                <c:pt idx="2218">
                  <c:v>39960</c:v>
                </c:pt>
                <c:pt idx="2219">
                  <c:v>39959</c:v>
                </c:pt>
                <c:pt idx="2220">
                  <c:v>39955</c:v>
                </c:pt>
                <c:pt idx="2221">
                  <c:v>39954</c:v>
                </c:pt>
                <c:pt idx="2222">
                  <c:v>39953</c:v>
                </c:pt>
                <c:pt idx="2223">
                  <c:v>39952</c:v>
                </c:pt>
                <c:pt idx="2224">
                  <c:v>39951</c:v>
                </c:pt>
                <c:pt idx="2225">
                  <c:v>39948</c:v>
                </c:pt>
                <c:pt idx="2226">
                  <c:v>39947</c:v>
                </c:pt>
                <c:pt idx="2227">
                  <c:v>39946</c:v>
                </c:pt>
                <c:pt idx="2228">
                  <c:v>39945</c:v>
                </c:pt>
                <c:pt idx="2229">
                  <c:v>39944</c:v>
                </c:pt>
                <c:pt idx="2230">
                  <c:v>39941</c:v>
                </c:pt>
                <c:pt idx="2231">
                  <c:v>39940</c:v>
                </c:pt>
                <c:pt idx="2232">
                  <c:v>39939</c:v>
                </c:pt>
                <c:pt idx="2233">
                  <c:v>39938</c:v>
                </c:pt>
                <c:pt idx="2234">
                  <c:v>39937</c:v>
                </c:pt>
                <c:pt idx="2235">
                  <c:v>39934</c:v>
                </c:pt>
                <c:pt idx="2236">
                  <c:v>39933</c:v>
                </c:pt>
                <c:pt idx="2237">
                  <c:v>39932</c:v>
                </c:pt>
                <c:pt idx="2238">
                  <c:v>39931</c:v>
                </c:pt>
                <c:pt idx="2239">
                  <c:v>39930</c:v>
                </c:pt>
                <c:pt idx="2240">
                  <c:v>39927</c:v>
                </c:pt>
                <c:pt idx="2241">
                  <c:v>39926</c:v>
                </c:pt>
                <c:pt idx="2242">
                  <c:v>39925</c:v>
                </c:pt>
                <c:pt idx="2243">
                  <c:v>39924</c:v>
                </c:pt>
                <c:pt idx="2244">
                  <c:v>39923</c:v>
                </c:pt>
                <c:pt idx="2245">
                  <c:v>39920</c:v>
                </c:pt>
                <c:pt idx="2246">
                  <c:v>39919</c:v>
                </c:pt>
                <c:pt idx="2247">
                  <c:v>39918</c:v>
                </c:pt>
                <c:pt idx="2248">
                  <c:v>39917</c:v>
                </c:pt>
                <c:pt idx="2249">
                  <c:v>39916</c:v>
                </c:pt>
                <c:pt idx="2250">
                  <c:v>39912</c:v>
                </c:pt>
                <c:pt idx="2251">
                  <c:v>39911</c:v>
                </c:pt>
                <c:pt idx="2252">
                  <c:v>39910</c:v>
                </c:pt>
                <c:pt idx="2253">
                  <c:v>39909</c:v>
                </c:pt>
                <c:pt idx="2254">
                  <c:v>39906</c:v>
                </c:pt>
                <c:pt idx="2255">
                  <c:v>39905</c:v>
                </c:pt>
                <c:pt idx="2256">
                  <c:v>39904</c:v>
                </c:pt>
                <c:pt idx="2257">
                  <c:v>39903</c:v>
                </c:pt>
                <c:pt idx="2258">
                  <c:v>39902</c:v>
                </c:pt>
                <c:pt idx="2259">
                  <c:v>39899</c:v>
                </c:pt>
                <c:pt idx="2260">
                  <c:v>39898</c:v>
                </c:pt>
                <c:pt idx="2261">
                  <c:v>39897</c:v>
                </c:pt>
                <c:pt idx="2262">
                  <c:v>39896</c:v>
                </c:pt>
                <c:pt idx="2263">
                  <c:v>39895</c:v>
                </c:pt>
                <c:pt idx="2264">
                  <c:v>39892</c:v>
                </c:pt>
                <c:pt idx="2265">
                  <c:v>39891</c:v>
                </c:pt>
                <c:pt idx="2266">
                  <c:v>39890</c:v>
                </c:pt>
                <c:pt idx="2267">
                  <c:v>39889</c:v>
                </c:pt>
                <c:pt idx="2268">
                  <c:v>39888</c:v>
                </c:pt>
                <c:pt idx="2269">
                  <c:v>39885</c:v>
                </c:pt>
                <c:pt idx="2270">
                  <c:v>39884</c:v>
                </c:pt>
                <c:pt idx="2271">
                  <c:v>39883</c:v>
                </c:pt>
                <c:pt idx="2272">
                  <c:v>39882</c:v>
                </c:pt>
                <c:pt idx="2273">
                  <c:v>39881</c:v>
                </c:pt>
                <c:pt idx="2274">
                  <c:v>39878</c:v>
                </c:pt>
                <c:pt idx="2275">
                  <c:v>39877</c:v>
                </c:pt>
                <c:pt idx="2276">
                  <c:v>39876</c:v>
                </c:pt>
                <c:pt idx="2277">
                  <c:v>39875</c:v>
                </c:pt>
                <c:pt idx="2278">
                  <c:v>39874</c:v>
                </c:pt>
                <c:pt idx="2279">
                  <c:v>39871</c:v>
                </c:pt>
                <c:pt idx="2280">
                  <c:v>39870</c:v>
                </c:pt>
                <c:pt idx="2281">
                  <c:v>39869</c:v>
                </c:pt>
                <c:pt idx="2282">
                  <c:v>39868</c:v>
                </c:pt>
                <c:pt idx="2283">
                  <c:v>39867</c:v>
                </c:pt>
                <c:pt idx="2284">
                  <c:v>39864</c:v>
                </c:pt>
                <c:pt idx="2285">
                  <c:v>39863</c:v>
                </c:pt>
                <c:pt idx="2286">
                  <c:v>39862</c:v>
                </c:pt>
                <c:pt idx="2287">
                  <c:v>39861</c:v>
                </c:pt>
                <c:pt idx="2288">
                  <c:v>39857</c:v>
                </c:pt>
                <c:pt idx="2289">
                  <c:v>39856</c:v>
                </c:pt>
                <c:pt idx="2290">
                  <c:v>39855</c:v>
                </c:pt>
                <c:pt idx="2291">
                  <c:v>39854</c:v>
                </c:pt>
                <c:pt idx="2292">
                  <c:v>39853</c:v>
                </c:pt>
                <c:pt idx="2293">
                  <c:v>39850</c:v>
                </c:pt>
                <c:pt idx="2294">
                  <c:v>39849</c:v>
                </c:pt>
                <c:pt idx="2295">
                  <c:v>39848</c:v>
                </c:pt>
                <c:pt idx="2296">
                  <c:v>39847</c:v>
                </c:pt>
                <c:pt idx="2297">
                  <c:v>39846</c:v>
                </c:pt>
                <c:pt idx="2298">
                  <c:v>39843</c:v>
                </c:pt>
                <c:pt idx="2299">
                  <c:v>39842</c:v>
                </c:pt>
                <c:pt idx="2300">
                  <c:v>39841</c:v>
                </c:pt>
                <c:pt idx="2301">
                  <c:v>39840</c:v>
                </c:pt>
                <c:pt idx="2302">
                  <c:v>39839</c:v>
                </c:pt>
                <c:pt idx="2303">
                  <c:v>39836</c:v>
                </c:pt>
                <c:pt idx="2304">
                  <c:v>39835</c:v>
                </c:pt>
                <c:pt idx="2305">
                  <c:v>39834</c:v>
                </c:pt>
                <c:pt idx="2306">
                  <c:v>39833</c:v>
                </c:pt>
                <c:pt idx="2307">
                  <c:v>39829</c:v>
                </c:pt>
                <c:pt idx="2308">
                  <c:v>39828</c:v>
                </c:pt>
                <c:pt idx="2309">
                  <c:v>39827</c:v>
                </c:pt>
                <c:pt idx="2310">
                  <c:v>39826</c:v>
                </c:pt>
                <c:pt idx="2311">
                  <c:v>39825</c:v>
                </c:pt>
                <c:pt idx="2312">
                  <c:v>39822</c:v>
                </c:pt>
                <c:pt idx="2313">
                  <c:v>39821</c:v>
                </c:pt>
                <c:pt idx="2314">
                  <c:v>39820</c:v>
                </c:pt>
                <c:pt idx="2315">
                  <c:v>39819</c:v>
                </c:pt>
                <c:pt idx="2316">
                  <c:v>39818</c:v>
                </c:pt>
                <c:pt idx="2317">
                  <c:v>39815</c:v>
                </c:pt>
                <c:pt idx="2318">
                  <c:v>39813</c:v>
                </c:pt>
                <c:pt idx="2319">
                  <c:v>39812</c:v>
                </c:pt>
                <c:pt idx="2320">
                  <c:v>39811</c:v>
                </c:pt>
                <c:pt idx="2321">
                  <c:v>39808</c:v>
                </c:pt>
                <c:pt idx="2322">
                  <c:v>39806</c:v>
                </c:pt>
                <c:pt idx="2323">
                  <c:v>39805</c:v>
                </c:pt>
                <c:pt idx="2324">
                  <c:v>39804</c:v>
                </c:pt>
                <c:pt idx="2325">
                  <c:v>39801</c:v>
                </c:pt>
                <c:pt idx="2326">
                  <c:v>39800</c:v>
                </c:pt>
                <c:pt idx="2327">
                  <c:v>39799</c:v>
                </c:pt>
                <c:pt idx="2328">
                  <c:v>39798</c:v>
                </c:pt>
                <c:pt idx="2329">
                  <c:v>39797</c:v>
                </c:pt>
                <c:pt idx="2330">
                  <c:v>39794</c:v>
                </c:pt>
                <c:pt idx="2331">
                  <c:v>39793</c:v>
                </c:pt>
                <c:pt idx="2332">
                  <c:v>39792</c:v>
                </c:pt>
                <c:pt idx="2333">
                  <c:v>39791</c:v>
                </c:pt>
                <c:pt idx="2334">
                  <c:v>39790</c:v>
                </c:pt>
                <c:pt idx="2335">
                  <c:v>39787</c:v>
                </c:pt>
                <c:pt idx="2336">
                  <c:v>39786</c:v>
                </c:pt>
                <c:pt idx="2337">
                  <c:v>39785</c:v>
                </c:pt>
                <c:pt idx="2338">
                  <c:v>39784</c:v>
                </c:pt>
                <c:pt idx="2339">
                  <c:v>39783</c:v>
                </c:pt>
                <c:pt idx="2340">
                  <c:v>39780</c:v>
                </c:pt>
                <c:pt idx="2341">
                  <c:v>39778</c:v>
                </c:pt>
                <c:pt idx="2342">
                  <c:v>39777</c:v>
                </c:pt>
                <c:pt idx="2343">
                  <c:v>39776</c:v>
                </c:pt>
                <c:pt idx="2344">
                  <c:v>39773</c:v>
                </c:pt>
                <c:pt idx="2345">
                  <c:v>39772</c:v>
                </c:pt>
                <c:pt idx="2346">
                  <c:v>39771</c:v>
                </c:pt>
                <c:pt idx="2347">
                  <c:v>39770</c:v>
                </c:pt>
                <c:pt idx="2348">
                  <c:v>39769</c:v>
                </c:pt>
                <c:pt idx="2349">
                  <c:v>39766</c:v>
                </c:pt>
                <c:pt idx="2350">
                  <c:v>39765</c:v>
                </c:pt>
                <c:pt idx="2351">
                  <c:v>39764</c:v>
                </c:pt>
                <c:pt idx="2352">
                  <c:v>39762</c:v>
                </c:pt>
                <c:pt idx="2353">
                  <c:v>39759</c:v>
                </c:pt>
                <c:pt idx="2354">
                  <c:v>39758</c:v>
                </c:pt>
                <c:pt idx="2355">
                  <c:v>39757</c:v>
                </c:pt>
                <c:pt idx="2356">
                  <c:v>39756</c:v>
                </c:pt>
                <c:pt idx="2357">
                  <c:v>39755</c:v>
                </c:pt>
                <c:pt idx="2358">
                  <c:v>39752</c:v>
                </c:pt>
                <c:pt idx="2359">
                  <c:v>39751</c:v>
                </c:pt>
                <c:pt idx="2360">
                  <c:v>39750</c:v>
                </c:pt>
                <c:pt idx="2361">
                  <c:v>39749</c:v>
                </c:pt>
                <c:pt idx="2362">
                  <c:v>39748</c:v>
                </c:pt>
                <c:pt idx="2363">
                  <c:v>39745</c:v>
                </c:pt>
                <c:pt idx="2364">
                  <c:v>39744</c:v>
                </c:pt>
                <c:pt idx="2365">
                  <c:v>39743</c:v>
                </c:pt>
                <c:pt idx="2366">
                  <c:v>39742</c:v>
                </c:pt>
                <c:pt idx="2367">
                  <c:v>39741</c:v>
                </c:pt>
                <c:pt idx="2368">
                  <c:v>39738</c:v>
                </c:pt>
                <c:pt idx="2369">
                  <c:v>39737</c:v>
                </c:pt>
                <c:pt idx="2370">
                  <c:v>39736</c:v>
                </c:pt>
                <c:pt idx="2371">
                  <c:v>39735</c:v>
                </c:pt>
                <c:pt idx="2372">
                  <c:v>39731</c:v>
                </c:pt>
                <c:pt idx="2373">
                  <c:v>39730</c:v>
                </c:pt>
                <c:pt idx="2374">
                  <c:v>39729</c:v>
                </c:pt>
                <c:pt idx="2375">
                  <c:v>39728</c:v>
                </c:pt>
                <c:pt idx="2376">
                  <c:v>39727</c:v>
                </c:pt>
                <c:pt idx="2377">
                  <c:v>39724</c:v>
                </c:pt>
                <c:pt idx="2378">
                  <c:v>39723</c:v>
                </c:pt>
                <c:pt idx="2379">
                  <c:v>39722</c:v>
                </c:pt>
                <c:pt idx="2380">
                  <c:v>39721</c:v>
                </c:pt>
                <c:pt idx="2381">
                  <c:v>39720</c:v>
                </c:pt>
                <c:pt idx="2382">
                  <c:v>39717</c:v>
                </c:pt>
                <c:pt idx="2383">
                  <c:v>39716</c:v>
                </c:pt>
                <c:pt idx="2384">
                  <c:v>39715</c:v>
                </c:pt>
                <c:pt idx="2385">
                  <c:v>39714</c:v>
                </c:pt>
                <c:pt idx="2386">
                  <c:v>39713</c:v>
                </c:pt>
                <c:pt idx="2387">
                  <c:v>39710</c:v>
                </c:pt>
                <c:pt idx="2388">
                  <c:v>39709</c:v>
                </c:pt>
                <c:pt idx="2389">
                  <c:v>39708</c:v>
                </c:pt>
                <c:pt idx="2390">
                  <c:v>39707</c:v>
                </c:pt>
                <c:pt idx="2391">
                  <c:v>39706</c:v>
                </c:pt>
                <c:pt idx="2392">
                  <c:v>39703</c:v>
                </c:pt>
                <c:pt idx="2393">
                  <c:v>39702</c:v>
                </c:pt>
                <c:pt idx="2394">
                  <c:v>39701</c:v>
                </c:pt>
                <c:pt idx="2395">
                  <c:v>39700</c:v>
                </c:pt>
                <c:pt idx="2396">
                  <c:v>39699</c:v>
                </c:pt>
                <c:pt idx="2397">
                  <c:v>39696</c:v>
                </c:pt>
                <c:pt idx="2398">
                  <c:v>39695</c:v>
                </c:pt>
                <c:pt idx="2399">
                  <c:v>39694</c:v>
                </c:pt>
                <c:pt idx="2400">
                  <c:v>39693</c:v>
                </c:pt>
                <c:pt idx="2401">
                  <c:v>39689</c:v>
                </c:pt>
                <c:pt idx="2402">
                  <c:v>39688</c:v>
                </c:pt>
                <c:pt idx="2403">
                  <c:v>39687</c:v>
                </c:pt>
                <c:pt idx="2404">
                  <c:v>39686</c:v>
                </c:pt>
                <c:pt idx="2405">
                  <c:v>39685</c:v>
                </c:pt>
                <c:pt idx="2406">
                  <c:v>39682</c:v>
                </c:pt>
                <c:pt idx="2407">
                  <c:v>39681</c:v>
                </c:pt>
                <c:pt idx="2408">
                  <c:v>39680</c:v>
                </c:pt>
                <c:pt idx="2409">
                  <c:v>39679</c:v>
                </c:pt>
                <c:pt idx="2410">
                  <c:v>39678</c:v>
                </c:pt>
                <c:pt idx="2411">
                  <c:v>39675</c:v>
                </c:pt>
                <c:pt idx="2412">
                  <c:v>39674</c:v>
                </c:pt>
                <c:pt idx="2413">
                  <c:v>39673</c:v>
                </c:pt>
                <c:pt idx="2414">
                  <c:v>39672</c:v>
                </c:pt>
                <c:pt idx="2415">
                  <c:v>39671</c:v>
                </c:pt>
                <c:pt idx="2416">
                  <c:v>39668</c:v>
                </c:pt>
                <c:pt idx="2417">
                  <c:v>39667</c:v>
                </c:pt>
                <c:pt idx="2418">
                  <c:v>39666</c:v>
                </c:pt>
                <c:pt idx="2419">
                  <c:v>39665</c:v>
                </c:pt>
                <c:pt idx="2420">
                  <c:v>39664</c:v>
                </c:pt>
                <c:pt idx="2421">
                  <c:v>39661</c:v>
                </c:pt>
                <c:pt idx="2422">
                  <c:v>39660</c:v>
                </c:pt>
                <c:pt idx="2423">
                  <c:v>39659</c:v>
                </c:pt>
                <c:pt idx="2424">
                  <c:v>39658</c:v>
                </c:pt>
                <c:pt idx="2425">
                  <c:v>39657</c:v>
                </c:pt>
                <c:pt idx="2426">
                  <c:v>39654</c:v>
                </c:pt>
                <c:pt idx="2427">
                  <c:v>39653</c:v>
                </c:pt>
                <c:pt idx="2428">
                  <c:v>39652</c:v>
                </c:pt>
                <c:pt idx="2429">
                  <c:v>39651</c:v>
                </c:pt>
                <c:pt idx="2430">
                  <c:v>39650</c:v>
                </c:pt>
                <c:pt idx="2431">
                  <c:v>39647</c:v>
                </c:pt>
                <c:pt idx="2432">
                  <c:v>39646</c:v>
                </c:pt>
                <c:pt idx="2433">
                  <c:v>39645</c:v>
                </c:pt>
                <c:pt idx="2434">
                  <c:v>39644</c:v>
                </c:pt>
                <c:pt idx="2435">
                  <c:v>39643</c:v>
                </c:pt>
                <c:pt idx="2436">
                  <c:v>39640</c:v>
                </c:pt>
                <c:pt idx="2437">
                  <c:v>39639</c:v>
                </c:pt>
                <c:pt idx="2438">
                  <c:v>39638</c:v>
                </c:pt>
                <c:pt idx="2439">
                  <c:v>39637</c:v>
                </c:pt>
                <c:pt idx="2440">
                  <c:v>39636</c:v>
                </c:pt>
                <c:pt idx="2441">
                  <c:v>39632</c:v>
                </c:pt>
                <c:pt idx="2442">
                  <c:v>39631</c:v>
                </c:pt>
                <c:pt idx="2443">
                  <c:v>39630</c:v>
                </c:pt>
                <c:pt idx="2444">
                  <c:v>39629</c:v>
                </c:pt>
                <c:pt idx="2445">
                  <c:v>39626</c:v>
                </c:pt>
                <c:pt idx="2446">
                  <c:v>39625</c:v>
                </c:pt>
                <c:pt idx="2447">
                  <c:v>39624</c:v>
                </c:pt>
                <c:pt idx="2448">
                  <c:v>39623</c:v>
                </c:pt>
                <c:pt idx="2449">
                  <c:v>39622</c:v>
                </c:pt>
                <c:pt idx="2450">
                  <c:v>39619</c:v>
                </c:pt>
                <c:pt idx="2451">
                  <c:v>39618</c:v>
                </c:pt>
                <c:pt idx="2452">
                  <c:v>39617</c:v>
                </c:pt>
                <c:pt idx="2453">
                  <c:v>39616</c:v>
                </c:pt>
                <c:pt idx="2454">
                  <c:v>39615</c:v>
                </c:pt>
                <c:pt idx="2455">
                  <c:v>39612</c:v>
                </c:pt>
                <c:pt idx="2456">
                  <c:v>39611</c:v>
                </c:pt>
                <c:pt idx="2457">
                  <c:v>39610</c:v>
                </c:pt>
                <c:pt idx="2458">
                  <c:v>39609</c:v>
                </c:pt>
                <c:pt idx="2459">
                  <c:v>39608</c:v>
                </c:pt>
                <c:pt idx="2460">
                  <c:v>39605</c:v>
                </c:pt>
                <c:pt idx="2461">
                  <c:v>39604</c:v>
                </c:pt>
                <c:pt idx="2462">
                  <c:v>39603</c:v>
                </c:pt>
                <c:pt idx="2463">
                  <c:v>39602</c:v>
                </c:pt>
                <c:pt idx="2464">
                  <c:v>39601</c:v>
                </c:pt>
                <c:pt idx="2465">
                  <c:v>39598</c:v>
                </c:pt>
                <c:pt idx="2466">
                  <c:v>39597</c:v>
                </c:pt>
                <c:pt idx="2467">
                  <c:v>39596</c:v>
                </c:pt>
                <c:pt idx="2468">
                  <c:v>39595</c:v>
                </c:pt>
                <c:pt idx="2469">
                  <c:v>39591</c:v>
                </c:pt>
                <c:pt idx="2470">
                  <c:v>39590</c:v>
                </c:pt>
                <c:pt idx="2471">
                  <c:v>39589</c:v>
                </c:pt>
                <c:pt idx="2472">
                  <c:v>39588</c:v>
                </c:pt>
                <c:pt idx="2473">
                  <c:v>39587</c:v>
                </c:pt>
                <c:pt idx="2474">
                  <c:v>39584</c:v>
                </c:pt>
                <c:pt idx="2475">
                  <c:v>39583</c:v>
                </c:pt>
                <c:pt idx="2476">
                  <c:v>39582</c:v>
                </c:pt>
                <c:pt idx="2477">
                  <c:v>39581</c:v>
                </c:pt>
                <c:pt idx="2478">
                  <c:v>39580</c:v>
                </c:pt>
                <c:pt idx="2479">
                  <c:v>39577</c:v>
                </c:pt>
                <c:pt idx="2480">
                  <c:v>39576</c:v>
                </c:pt>
                <c:pt idx="2481">
                  <c:v>39575</c:v>
                </c:pt>
                <c:pt idx="2482">
                  <c:v>39574</c:v>
                </c:pt>
                <c:pt idx="2483">
                  <c:v>39573</c:v>
                </c:pt>
                <c:pt idx="2484">
                  <c:v>39570</c:v>
                </c:pt>
                <c:pt idx="2485">
                  <c:v>39569</c:v>
                </c:pt>
                <c:pt idx="2486">
                  <c:v>39568</c:v>
                </c:pt>
                <c:pt idx="2487">
                  <c:v>39567</c:v>
                </c:pt>
                <c:pt idx="2488">
                  <c:v>39566</c:v>
                </c:pt>
                <c:pt idx="2489">
                  <c:v>39563</c:v>
                </c:pt>
                <c:pt idx="2490">
                  <c:v>39562</c:v>
                </c:pt>
                <c:pt idx="2491">
                  <c:v>39561</c:v>
                </c:pt>
                <c:pt idx="2492">
                  <c:v>39560</c:v>
                </c:pt>
                <c:pt idx="2493">
                  <c:v>39559</c:v>
                </c:pt>
                <c:pt idx="2494">
                  <c:v>39556</c:v>
                </c:pt>
                <c:pt idx="2495">
                  <c:v>39555</c:v>
                </c:pt>
                <c:pt idx="2496">
                  <c:v>39554</c:v>
                </c:pt>
                <c:pt idx="2497">
                  <c:v>39553</c:v>
                </c:pt>
                <c:pt idx="2498">
                  <c:v>39552</c:v>
                </c:pt>
                <c:pt idx="2499">
                  <c:v>39549</c:v>
                </c:pt>
                <c:pt idx="2500">
                  <c:v>39548</c:v>
                </c:pt>
                <c:pt idx="2501">
                  <c:v>39547</c:v>
                </c:pt>
                <c:pt idx="2502">
                  <c:v>39546</c:v>
                </c:pt>
                <c:pt idx="2503">
                  <c:v>39545</c:v>
                </c:pt>
                <c:pt idx="2504">
                  <c:v>39542</c:v>
                </c:pt>
                <c:pt idx="2505">
                  <c:v>39541</c:v>
                </c:pt>
                <c:pt idx="2506">
                  <c:v>39540</c:v>
                </c:pt>
                <c:pt idx="2507">
                  <c:v>39539</c:v>
                </c:pt>
                <c:pt idx="2508">
                  <c:v>39538</c:v>
                </c:pt>
                <c:pt idx="2509">
                  <c:v>39535</c:v>
                </c:pt>
                <c:pt idx="2510">
                  <c:v>39534</c:v>
                </c:pt>
                <c:pt idx="2511">
                  <c:v>39533</c:v>
                </c:pt>
                <c:pt idx="2512">
                  <c:v>39532</c:v>
                </c:pt>
                <c:pt idx="2513">
                  <c:v>39531</c:v>
                </c:pt>
                <c:pt idx="2514">
                  <c:v>39527</c:v>
                </c:pt>
                <c:pt idx="2515">
                  <c:v>39526</c:v>
                </c:pt>
                <c:pt idx="2516">
                  <c:v>39525</c:v>
                </c:pt>
                <c:pt idx="2517">
                  <c:v>39524</c:v>
                </c:pt>
                <c:pt idx="2518">
                  <c:v>39521</c:v>
                </c:pt>
                <c:pt idx="2519">
                  <c:v>39520</c:v>
                </c:pt>
                <c:pt idx="2520">
                  <c:v>39519</c:v>
                </c:pt>
                <c:pt idx="2521">
                  <c:v>39518</c:v>
                </c:pt>
                <c:pt idx="2522">
                  <c:v>39517</c:v>
                </c:pt>
                <c:pt idx="2523">
                  <c:v>39514</c:v>
                </c:pt>
                <c:pt idx="2524">
                  <c:v>39513</c:v>
                </c:pt>
                <c:pt idx="2525">
                  <c:v>39512</c:v>
                </c:pt>
                <c:pt idx="2526">
                  <c:v>39511</c:v>
                </c:pt>
                <c:pt idx="2527">
                  <c:v>39510</c:v>
                </c:pt>
                <c:pt idx="2528">
                  <c:v>39507</c:v>
                </c:pt>
                <c:pt idx="2529">
                  <c:v>39506</c:v>
                </c:pt>
                <c:pt idx="2530">
                  <c:v>39505</c:v>
                </c:pt>
                <c:pt idx="2531">
                  <c:v>39504</c:v>
                </c:pt>
                <c:pt idx="2532">
                  <c:v>39503</c:v>
                </c:pt>
                <c:pt idx="2533">
                  <c:v>39500</c:v>
                </c:pt>
                <c:pt idx="2534">
                  <c:v>39499</c:v>
                </c:pt>
                <c:pt idx="2535">
                  <c:v>39498</c:v>
                </c:pt>
                <c:pt idx="2536">
                  <c:v>39497</c:v>
                </c:pt>
                <c:pt idx="2537">
                  <c:v>39493</c:v>
                </c:pt>
                <c:pt idx="2538">
                  <c:v>39492</c:v>
                </c:pt>
                <c:pt idx="2539">
                  <c:v>39491</c:v>
                </c:pt>
                <c:pt idx="2540">
                  <c:v>39490</c:v>
                </c:pt>
                <c:pt idx="2541">
                  <c:v>39489</c:v>
                </c:pt>
                <c:pt idx="2542">
                  <c:v>39486</c:v>
                </c:pt>
                <c:pt idx="2543">
                  <c:v>39485</c:v>
                </c:pt>
                <c:pt idx="2544">
                  <c:v>39484</c:v>
                </c:pt>
                <c:pt idx="2545">
                  <c:v>39483</c:v>
                </c:pt>
                <c:pt idx="2546">
                  <c:v>39482</c:v>
                </c:pt>
                <c:pt idx="2547">
                  <c:v>39479</c:v>
                </c:pt>
                <c:pt idx="2548">
                  <c:v>39478</c:v>
                </c:pt>
                <c:pt idx="2549">
                  <c:v>39477</c:v>
                </c:pt>
                <c:pt idx="2550">
                  <c:v>39476</c:v>
                </c:pt>
                <c:pt idx="2551">
                  <c:v>39475</c:v>
                </c:pt>
                <c:pt idx="2552">
                  <c:v>39472</c:v>
                </c:pt>
                <c:pt idx="2553">
                  <c:v>39471</c:v>
                </c:pt>
                <c:pt idx="2554">
                  <c:v>39470</c:v>
                </c:pt>
                <c:pt idx="2555">
                  <c:v>39469</c:v>
                </c:pt>
                <c:pt idx="2556">
                  <c:v>39465</c:v>
                </c:pt>
                <c:pt idx="2557">
                  <c:v>39464</c:v>
                </c:pt>
                <c:pt idx="2558">
                  <c:v>39463</c:v>
                </c:pt>
                <c:pt idx="2559">
                  <c:v>39462</c:v>
                </c:pt>
                <c:pt idx="2560">
                  <c:v>39461</c:v>
                </c:pt>
                <c:pt idx="2561">
                  <c:v>39458</c:v>
                </c:pt>
                <c:pt idx="2562">
                  <c:v>39457</c:v>
                </c:pt>
                <c:pt idx="2563">
                  <c:v>39456</c:v>
                </c:pt>
                <c:pt idx="2564">
                  <c:v>39455</c:v>
                </c:pt>
                <c:pt idx="2565">
                  <c:v>39454</c:v>
                </c:pt>
                <c:pt idx="2566">
                  <c:v>39451</c:v>
                </c:pt>
                <c:pt idx="2567">
                  <c:v>39450</c:v>
                </c:pt>
                <c:pt idx="2568">
                  <c:v>39449</c:v>
                </c:pt>
                <c:pt idx="2569">
                  <c:v>39447</c:v>
                </c:pt>
                <c:pt idx="2570">
                  <c:v>39444</c:v>
                </c:pt>
                <c:pt idx="2571">
                  <c:v>39443</c:v>
                </c:pt>
                <c:pt idx="2572">
                  <c:v>39442</c:v>
                </c:pt>
                <c:pt idx="2573">
                  <c:v>39440</c:v>
                </c:pt>
                <c:pt idx="2574">
                  <c:v>39437</c:v>
                </c:pt>
                <c:pt idx="2575">
                  <c:v>39436</c:v>
                </c:pt>
                <c:pt idx="2576">
                  <c:v>39435</c:v>
                </c:pt>
                <c:pt idx="2577">
                  <c:v>39434</c:v>
                </c:pt>
                <c:pt idx="2578">
                  <c:v>39433</c:v>
                </c:pt>
                <c:pt idx="2579">
                  <c:v>39430</c:v>
                </c:pt>
                <c:pt idx="2580">
                  <c:v>39429</c:v>
                </c:pt>
                <c:pt idx="2581">
                  <c:v>39428</c:v>
                </c:pt>
                <c:pt idx="2582">
                  <c:v>39427</c:v>
                </c:pt>
                <c:pt idx="2583">
                  <c:v>39426</c:v>
                </c:pt>
                <c:pt idx="2584">
                  <c:v>39423</c:v>
                </c:pt>
                <c:pt idx="2585">
                  <c:v>39422</c:v>
                </c:pt>
                <c:pt idx="2586">
                  <c:v>39421</c:v>
                </c:pt>
                <c:pt idx="2587">
                  <c:v>39420</c:v>
                </c:pt>
                <c:pt idx="2588">
                  <c:v>39419</c:v>
                </c:pt>
                <c:pt idx="2589">
                  <c:v>39416</c:v>
                </c:pt>
                <c:pt idx="2590">
                  <c:v>39415</c:v>
                </c:pt>
                <c:pt idx="2591">
                  <c:v>39414</c:v>
                </c:pt>
                <c:pt idx="2592">
                  <c:v>39413</c:v>
                </c:pt>
                <c:pt idx="2593">
                  <c:v>39412</c:v>
                </c:pt>
                <c:pt idx="2594">
                  <c:v>39409</c:v>
                </c:pt>
                <c:pt idx="2595">
                  <c:v>39407</c:v>
                </c:pt>
                <c:pt idx="2596">
                  <c:v>39406</c:v>
                </c:pt>
                <c:pt idx="2597">
                  <c:v>39405</c:v>
                </c:pt>
                <c:pt idx="2598">
                  <c:v>39402</c:v>
                </c:pt>
                <c:pt idx="2599">
                  <c:v>39401</c:v>
                </c:pt>
                <c:pt idx="2600">
                  <c:v>39400</c:v>
                </c:pt>
                <c:pt idx="2601">
                  <c:v>39399</c:v>
                </c:pt>
                <c:pt idx="2602">
                  <c:v>39395</c:v>
                </c:pt>
                <c:pt idx="2603">
                  <c:v>39394</c:v>
                </c:pt>
                <c:pt idx="2604">
                  <c:v>39393</c:v>
                </c:pt>
                <c:pt idx="2605">
                  <c:v>39392</c:v>
                </c:pt>
                <c:pt idx="2606">
                  <c:v>39391</c:v>
                </c:pt>
                <c:pt idx="2607">
                  <c:v>39388</c:v>
                </c:pt>
                <c:pt idx="2608">
                  <c:v>39387</c:v>
                </c:pt>
                <c:pt idx="2609">
                  <c:v>39386</c:v>
                </c:pt>
                <c:pt idx="2610">
                  <c:v>39385</c:v>
                </c:pt>
                <c:pt idx="2611">
                  <c:v>39384</c:v>
                </c:pt>
                <c:pt idx="2612">
                  <c:v>39381</c:v>
                </c:pt>
                <c:pt idx="2613">
                  <c:v>39380</c:v>
                </c:pt>
                <c:pt idx="2614">
                  <c:v>39379</c:v>
                </c:pt>
                <c:pt idx="2615">
                  <c:v>39378</c:v>
                </c:pt>
                <c:pt idx="2616">
                  <c:v>39377</c:v>
                </c:pt>
                <c:pt idx="2617">
                  <c:v>39374</c:v>
                </c:pt>
                <c:pt idx="2618">
                  <c:v>39373</c:v>
                </c:pt>
                <c:pt idx="2619">
                  <c:v>39372</c:v>
                </c:pt>
                <c:pt idx="2620">
                  <c:v>39371</c:v>
                </c:pt>
                <c:pt idx="2621">
                  <c:v>39370</c:v>
                </c:pt>
                <c:pt idx="2622">
                  <c:v>39367</c:v>
                </c:pt>
                <c:pt idx="2623">
                  <c:v>39366</c:v>
                </c:pt>
                <c:pt idx="2624">
                  <c:v>39365</c:v>
                </c:pt>
                <c:pt idx="2625">
                  <c:v>39364</c:v>
                </c:pt>
                <c:pt idx="2626">
                  <c:v>39360</c:v>
                </c:pt>
                <c:pt idx="2627">
                  <c:v>39359</c:v>
                </c:pt>
                <c:pt idx="2628">
                  <c:v>39358</c:v>
                </c:pt>
                <c:pt idx="2629">
                  <c:v>39357</c:v>
                </c:pt>
                <c:pt idx="2630">
                  <c:v>39356</c:v>
                </c:pt>
                <c:pt idx="2631">
                  <c:v>39353</c:v>
                </c:pt>
                <c:pt idx="2632">
                  <c:v>39352</c:v>
                </c:pt>
                <c:pt idx="2633">
                  <c:v>39351</c:v>
                </c:pt>
                <c:pt idx="2634">
                  <c:v>39350</c:v>
                </c:pt>
                <c:pt idx="2635">
                  <c:v>39349</c:v>
                </c:pt>
                <c:pt idx="2636">
                  <c:v>39346</c:v>
                </c:pt>
                <c:pt idx="2637">
                  <c:v>39345</c:v>
                </c:pt>
                <c:pt idx="2638">
                  <c:v>39344</c:v>
                </c:pt>
                <c:pt idx="2639">
                  <c:v>39343</c:v>
                </c:pt>
                <c:pt idx="2640">
                  <c:v>39342</c:v>
                </c:pt>
                <c:pt idx="2641">
                  <c:v>39339</c:v>
                </c:pt>
                <c:pt idx="2642">
                  <c:v>39338</c:v>
                </c:pt>
                <c:pt idx="2643">
                  <c:v>39337</c:v>
                </c:pt>
                <c:pt idx="2644">
                  <c:v>39336</c:v>
                </c:pt>
                <c:pt idx="2645">
                  <c:v>39335</c:v>
                </c:pt>
                <c:pt idx="2646">
                  <c:v>39332</c:v>
                </c:pt>
                <c:pt idx="2647">
                  <c:v>39331</c:v>
                </c:pt>
                <c:pt idx="2648">
                  <c:v>39330</c:v>
                </c:pt>
                <c:pt idx="2649">
                  <c:v>39329</c:v>
                </c:pt>
                <c:pt idx="2650">
                  <c:v>39325</c:v>
                </c:pt>
                <c:pt idx="2651">
                  <c:v>39324</c:v>
                </c:pt>
                <c:pt idx="2652">
                  <c:v>39323</c:v>
                </c:pt>
                <c:pt idx="2653">
                  <c:v>39322</c:v>
                </c:pt>
                <c:pt idx="2654">
                  <c:v>39321</c:v>
                </c:pt>
                <c:pt idx="2655">
                  <c:v>39318</c:v>
                </c:pt>
                <c:pt idx="2656">
                  <c:v>39317</c:v>
                </c:pt>
                <c:pt idx="2657">
                  <c:v>39316</c:v>
                </c:pt>
                <c:pt idx="2658">
                  <c:v>39315</c:v>
                </c:pt>
                <c:pt idx="2659">
                  <c:v>39314</c:v>
                </c:pt>
                <c:pt idx="2660">
                  <c:v>39311</c:v>
                </c:pt>
                <c:pt idx="2661">
                  <c:v>39310</c:v>
                </c:pt>
                <c:pt idx="2662">
                  <c:v>39309</c:v>
                </c:pt>
                <c:pt idx="2663">
                  <c:v>39308</c:v>
                </c:pt>
                <c:pt idx="2664">
                  <c:v>39307</c:v>
                </c:pt>
                <c:pt idx="2665">
                  <c:v>39304</c:v>
                </c:pt>
                <c:pt idx="2666">
                  <c:v>39303</c:v>
                </c:pt>
                <c:pt idx="2667">
                  <c:v>39302</c:v>
                </c:pt>
                <c:pt idx="2668">
                  <c:v>39301</c:v>
                </c:pt>
                <c:pt idx="2669">
                  <c:v>39300</c:v>
                </c:pt>
                <c:pt idx="2670">
                  <c:v>39297</c:v>
                </c:pt>
                <c:pt idx="2671">
                  <c:v>39296</c:v>
                </c:pt>
                <c:pt idx="2672">
                  <c:v>39295</c:v>
                </c:pt>
                <c:pt idx="2673">
                  <c:v>39294</c:v>
                </c:pt>
                <c:pt idx="2674">
                  <c:v>39293</c:v>
                </c:pt>
                <c:pt idx="2675">
                  <c:v>39290</c:v>
                </c:pt>
                <c:pt idx="2676">
                  <c:v>39289</c:v>
                </c:pt>
                <c:pt idx="2677">
                  <c:v>39288</c:v>
                </c:pt>
                <c:pt idx="2678">
                  <c:v>39287</c:v>
                </c:pt>
                <c:pt idx="2679">
                  <c:v>39286</c:v>
                </c:pt>
                <c:pt idx="2680">
                  <c:v>39283</c:v>
                </c:pt>
                <c:pt idx="2681">
                  <c:v>39282</c:v>
                </c:pt>
                <c:pt idx="2682">
                  <c:v>39281</c:v>
                </c:pt>
                <c:pt idx="2683">
                  <c:v>39280</c:v>
                </c:pt>
                <c:pt idx="2684">
                  <c:v>39279</c:v>
                </c:pt>
                <c:pt idx="2685">
                  <c:v>39276</c:v>
                </c:pt>
                <c:pt idx="2686">
                  <c:v>39275</c:v>
                </c:pt>
                <c:pt idx="2687">
                  <c:v>39274</c:v>
                </c:pt>
                <c:pt idx="2688">
                  <c:v>39273</c:v>
                </c:pt>
                <c:pt idx="2689">
                  <c:v>39272</c:v>
                </c:pt>
                <c:pt idx="2690">
                  <c:v>39269</c:v>
                </c:pt>
                <c:pt idx="2691">
                  <c:v>39268</c:v>
                </c:pt>
                <c:pt idx="2692">
                  <c:v>39266</c:v>
                </c:pt>
                <c:pt idx="2693">
                  <c:v>39265</c:v>
                </c:pt>
                <c:pt idx="2694">
                  <c:v>39262</c:v>
                </c:pt>
                <c:pt idx="2695">
                  <c:v>39261</c:v>
                </c:pt>
                <c:pt idx="2696">
                  <c:v>39260</c:v>
                </c:pt>
                <c:pt idx="2697">
                  <c:v>39259</c:v>
                </c:pt>
                <c:pt idx="2698">
                  <c:v>39258</c:v>
                </c:pt>
                <c:pt idx="2699">
                  <c:v>39255</c:v>
                </c:pt>
                <c:pt idx="2700">
                  <c:v>39254</c:v>
                </c:pt>
                <c:pt idx="2701">
                  <c:v>39253</c:v>
                </c:pt>
                <c:pt idx="2702">
                  <c:v>39252</c:v>
                </c:pt>
                <c:pt idx="2703">
                  <c:v>39251</c:v>
                </c:pt>
                <c:pt idx="2704">
                  <c:v>39248</c:v>
                </c:pt>
                <c:pt idx="2705">
                  <c:v>39247</c:v>
                </c:pt>
                <c:pt idx="2706">
                  <c:v>39246</c:v>
                </c:pt>
                <c:pt idx="2707">
                  <c:v>39245</c:v>
                </c:pt>
                <c:pt idx="2708">
                  <c:v>39244</c:v>
                </c:pt>
                <c:pt idx="2709">
                  <c:v>39241</c:v>
                </c:pt>
                <c:pt idx="2710">
                  <c:v>39240</c:v>
                </c:pt>
                <c:pt idx="2711">
                  <c:v>39239</c:v>
                </c:pt>
                <c:pt idx="2712">
                  <c:v>39238</c:v>
                </c:pt>
                <c:pt idx="2713">
                  <c:v>39237</c:v>
                </c:pt>
                <c:pt idx="2714">
                  <c:v>39234</c:v>
                </c:pt>
                <c:pt idx="2715">
                  <c:v>39233</c:v>
                </c:pt>
                <c:pt idx="2716">
                  <c:v>39232</c:v>
                </c:pt>
                <c:pt idx="2717">
                  <c:v>39231</c:v>
                </c:pt>
                <c:pt idx="2718">
                  <c:v>39227</c:v>
                </c:pt>
                <c:pt idx="2719">
                  <c:v>39226</c:v>
                </c:pt>
                <c:pt idx="2720">
                  <c:v>39225</c:v>
                </c:pt>
                <c:pt idx="2721">
                  <c:v>39224</c:v>
                </c:pt>
                <c:pt idx="2722">
                  <c:v>39223</c:v>
                </c:pt>
                <c:pt idx="2723">
                  <c:v>39220</c:v>
                </c:pt>
                <c:pt idx="2724">
                  <c:v>39219</c:v>
                </c:pt>
                <c:pt idx="2725">
                  <c:v>39218</c:v>
                </c:pt>
                <c:pt idx="2726">
                  <c:v>39217</c:v>
                </c:pt>
                <c:pt idx="2727">
                  <c:v>39216</c:v>
                </c:pt>
                <c:pt idx="2728">
                  <c:v>39213</c:v>
                </c:pt>
                <c:pt idx="2729">
                  <c:v>39212</c:v>
                </c:pt>
                <c:pt idx="2730">
                  <c:v>39211</c:v>
                </c:pt>
                <c:pt idx="2731">
                  <c:v>39210</c:v>
                </c:pt>
                <c:pt idx="2732">
                  <c:v>39209</c:v>
                </c:pt>
                <c:pt idx="2733">
                  <c:v>39206</c:v>
                </c:pt>
                <c:pt idx="2734">
                  <c:v>39205</c:v>
                </c:pt>
                <c:pt idx="2735">
                  <c:v>39204</c:v>
                </c:pt>
                <c:pt idx="2736">
                  <c:v>39203</c:v>
                </c:pt>
                <c:pt idx="2737">
                  <c:v>39202</c:v>
                </c:pt>
                <c:pt idx="2738">
                  <c:v>39199</c:v>
                </c:pt>
                <c:pt idx="2739">
                  <c:v>39198</c:v>
                </c:pt>
                <c:pt idx="2740">
                  <c:v>39197</c:v>
                </c:pt>
                <c:pt idx="2741">
                  <c:v>39196</c:v>
                </c:pt>
                <c:pt idx="2742">
                  <c:v>39195</c:v>
                </c:pt>
                <c:pt idx="2743">
                  <c:v>39192</c:v>
                </c:pt>
                <c:pt idx="2744">
                  <c:v>39191</c:v>
                </c:pt>
                <c:pt idx="2745">
                  <c:v>39190</c:v>
                </c:pt>
                <c:pt idx="2746">
                  <c:v>39189</c:v>
                </c:pt>
                <c:pt idx="2747">
                  <c:v>39188</c:v>
                </c:pt>
                <c:pt idx="2748">
                  <c:v>39185</c:v>
                </c:pt>
                <c:pt idx="2749">
                  <c:v>39184</c:v>
                </c:pt>
                <c:pt idx="2750">
                  <c:v>39183</c:v>
                </c:pt>
                <c:pt idx="2751">
                  <c:v>39182</c:v>
                </c:pt>
                <c:pt idx="2752">
                  <c:v>39181</c:v>
                </c:pt>
                <c:pt idx="2753">
                  <c:v>39177</c:v>
                </c:pt>
                <c:pt idx="2754">
                  <c:v>39176</c:v>
                </c:pt>
                <c:pt idx="2755">
                  <c:v>39175</c:v>
                </c:pt>
                <c:pt idx="2756">
                  <c:v>39174</c:v>
                </c:pt>
                <c:pt idx="2757">
                  <c:v>39171</c:v>
                </c:pt>
                <c:pt idx="2758">
                  <c:v>39170</c:v>
                </c:pt>
                <c:pt idx="2759">
                  <c:v>39169</c:v>
                </c:pt>
                <c:pt idx="2760">
                  <c:v>39168</c:v>
                </c:pt>
                <c:pt idx="2761">
                  <c:v>39167</c:v>
                </c:pt>
                <c:pt idx="2762">
                  <c:v>39164</c:v>
                </c:pt>
                <c:pt idx="2763">
                  <c:v>39163</c:v>
                </c:pt>
                <c:pt idx="2764">
                  <c:v>39162</c:v>
                </c:pt>
                <c:pt idx="2765">
                  <c:v>39161</c:v>
                </c:pt>
                <c:pt idx="2766">
                  <c:v>39160</c:v>
                </c:pt>
                <c:pt idx="2767">
                  <c:v>39157</c:v>
                </c:pt>
                <c:pt idx="2768">
                  <c:v>39156</c:v>
                </c:pt>
                <c:pt idx="2769">
                  <c:v>39155</c:v>
                </c:pt>
                <c:pt idx="2770">
                  <c:v>39154</c:v>
                </c:pt>
                <c:pt idx="2771">
                  <c:v>39153</c:v>
                </c:pt>
                <c:pt idx="2772">
                  <c:v>39150</c:v>
                </c:pt>
                <c:pt idx="2773">
                  <c:v>39149</c:v>
                </c:pt>
                <c:pt idx="2774">
                  <c:v>39148</c:v>
                </c:pt>
                <c:pt idx="2775">
                  <c:v>39147</c:v>
                </c:pt>
                <c:pt idx="2776">
                  <c:v>39146</c:v>
                </c:pt>
                <c:pt idx="2777">
                  <c:v>39143</c:v>
                </c:pt>
                <c:pt idx="2778">
                  <c:v>39142</c:v>
                </c:pt>
                <c:pt idx="2779">
                  <c:v>39141</c:v>
                </c:pt>
                <c:pt idx="2780">
                  <c:v>39140</c:v>
                </c:pt>
                <c:pt idx="2781">
                  <c:v>39139</c:v>
                </c:pt>
                <c:pt idx="2782">
                  <c:v>39136</c:v>
                </c:pt>
                <c:pt idx="2783">
                  <c:v>39135</c:v>
                </c:pt>
                <c:pt idx="2784">
                  <c:v>39134</c:v>
                </c:pt>
                <c:pt idx="2785">
                  <c:v>39133</c:v>
                </c:pt>
                <c:pt idx="2786">
                  <c:v>39129</c:v>
                </c:pt>
                <c:pt idx="2787">
                  <c:v>39128</c:v>
                </c:pt>
                <c:pt idx="2788">
                  <c:v>39127</c:v>
                </c:pt>
                <c:pt idx="2789">
                  <c:v>39126</c:v>
                </c:pt>
                <c:pt idx="2790">
                  <c:v>39125</c:v>
                </c:pt>
                <c:pt idx="2791">
                  <c:v>39122</c:v>
                </c:pt>
                <c:pt idx="2792">
                  <c:v>39121</c:v>
                </c:pt>
                <c:pt idx="2793">
                  <c:v>39120</c:v>
                </c:pt>
                <c:pt idx="2794">
                  <c:v>39119</c:v>
                </c:pt>
                <c:pt idx="2795">
                  <c:v>39118</c:v>
                </c:pt>
                <c:pt idx="2796">
                  <c:v>39115</c:v>
                </c:pt>
                <c:pt idx="2797">
                  <c:v>39114</c:v>
                </c:pt>
                <c:pt idx="2798">
                  <c:v>39113</c:v>
                </c:pt>
                <c:pt idx="2799">
                  <c:v>39112</c:v>
                </c:pt>
                <c:pt idx="2800">
                  <c:v>39111</c:v>
                </c:pt>
                <c:pt idx="2801">
                  <c:v>39108</c:v>
                </c:pt>
                <c:pt idx="2802">
                  <c:v>39107</c:v>
                </c:pt>
                <c:pt idx="2803">
                  <c:v>39106</c:v>
                </c:pt>
                <c:pt idx="2804">
                  <c:v>39105</c:v>
                </c:pt>
                <c:pt idx="2805">
                  <c:v>39104</c:v>
                </c:pt>
                <c:pt idx="2806">
                  <c:v>39101</c:v>
                </c:pt>
                <c:pt idx="2807">
                  <c:v>39100</c:v>
                </c:pt>
                <c:pt idx="2808">
                  <c:v>39099</c:v>
                </c:pt>
                <c:pt idx="2809">
                  <c:v>39098</c:v>
                </c:pt>
                <c:pt idx="2810">
                  <c:v>39094</c:v>
                </c:pt>
                <c:pt idx="2811">
                  <c:v>39093</c:v>
                </c:pt>
                <c:pt idx="2812">
                  <c:v>39092</c:v>
                </c:pt>
                <c:pt idx="2813">
                  <c:v>39091</c:v>
                </c:pt>
                <c:pt idx="2814">
                  <c:v>39090</c:v>
                </c:pt>
                <c:pt idx="2815">
                  <c:v>39087</c:v>
                </c:pt>
                <c:pt idx="2816">
                  <c:v>39086</c:v>
                </c:pt>
                <c:pt idx="2817">
                  <c:v>39085</c:v>
                </c:pt>
                <c:pt idx="2818">
                  <c:v>39084</c:v>
                </c:pt>
                <c:pt idx="2819">
                  <c:v>39080</c:v>
                </c:pt>
                <c:pt idx="2820">
                  <c:v>39079</c:v>
                </c:pt>
                <c:pt idx="2821">
                  <c:v>39078</c:v>
                </c:pt>
                <c:pt idx="2822">
                  <c:v>39077</c:v>
                </c:pt>
                <c:pt idx="2823">
                  <c:v>39073</c:v>
                </c:pt>
                <c:pt idx="2824">
                  <c:v>39072</c:v>
                </c:pt>
                <c:pt idx="2825">
                  <c:v>39071</c:v>
                </c:pt>
                <c:pt idx="2826">
                  <c:v>39070</c:v>
                </c:pt>
                <c:pt idx="2827">
                  <c:v>39069</c:v>
                </c:pt>
                <c:pt idx="2828">
                  <c:v>39066</c:v>
                </c:pt>
                <c:pt idx="2829">
                  <c:v>39065</c:v>
                </c:pt>
                <c:pt idx="2830">
                  <c:v>39064</c:v>
                </c:pt>
                <c:pt idx="2831">
                  <c:v>39063</c:v>
                </c:pt>
                <c:pt idx="2832">
                  <c:v>39062</c:v>
                </c:pt>
                <c:pt idx="2833">
                  <c:v>39059</c:v>
                </c:pt>
                <c:pt idx="2834">
                  <c:v>39058</c:v>
                </c:pt>
                <c:pt idx="2835">
                  <c:v>39057</c:v>
                </c:pt>
                <c:pt idx="2836">
                  <c:v>39056</c:v>
                </c:pt>
                <c:pt idx="2837">
                  <c:v>39055</c:v>
                </c:pt>
                <c:pt idx="2838">
                  <c:v>39052</c:v>
                </c:pt>
                <c:pt idx="2839">
                  <c:v>39051</c:v>
                </c:pt>
                <c:pt idx="2840">
                  <c:v>39050</c:v>
                </c:pt>
                <c:pt idx="2841">
                  <c:v>39049</c:v>
                </c:pt>
                <c:pt idx="2842">
                  <c:v>39048</c:v>
                </c:pt>
                <c:pt idx="2843">
                  <c:v>39045</c:v>
                </c:pt>
                <c:pt idx="2844">
                  <c:v>39043</c:v>
                </c:pt>
                <c:pt idx="2845">
                  <c:v>39042</c:v>
                </c:pt>
                <c:pt idx="2846">
                  <c:v>39041</c:v>
                </c:pt>
                <c:pt idx="2847">
                  <c:v>39038</c:v>
                </c:pt>
                <c:pt idx="2848">
                  <c:v>39037</c:v>
                </c:pt>
                <c:pt idx="2849">
                  <c:v>39036</c:v>
                </c:pt>
                <c:pt idx="2850">
                  <c:v>39035</c:v>
                </c:pt>
                <c:pt idx="2851">
                  <c:v>39034</c:v>
                </c:pt>
                <c:pt idx="2852">
                  <c:v>39031</c:v>
                </c:pt>
                <c:pt idx="2853">
                  <c:v>39030</c:v>
                </c:pt>
                <c:pt idx="2854">
                  <c:v>39029</c:v>
                </c:pt>
                <c:pt idx="2855">
                  <c:v>39028</c:v>
                </c:pt>
                <c:pt idx="2856">
                  <c:v>39027</c:v>
                </c:pt>
                <c:pt idx="2857">
                  <c:v>39024</c:v>
                </c:pt>
                <c:pt idx="2858">
                  <c:v>39023</c:v>
                </c:pt>
                <c:pt idx="2859">
                  <c:v>39022</c:v>
                </c:pt>
                <c:pt idx="2860">
                  <c:v>39021</c:v>
                </c:pt>
                <c:pt idx="2861">
                  <c:v>39020</c:v>
                </c:pt>
                <c:pt idx="2862">
                  <c:v>39017</c:v>
                </c:pt>
                <c:pt idx="2863">
                  <c:v>39016</c:v>
                </c:pt>
                <c:pt idx="2864">
                  <c:v>39015</c:v>
                </c:pt>
                <c:pt idx="2865">
                  <c:v>39014</c:v>
                </c:pt>
                <c:pt idx="2866">
                  <c:v>39013</c:v>
                </c:pt>
                <c:pt idx="2867">
                  <c:v>39010</c:v>
                </c:pt>
                <c:pt idx="2868">
                  <c:v>39009</c:v>
                </c:pt>
                <c:pt idx="2869">
                  <c:v>39008</c:v>
                </c:pt>
                <c:pt idx="2870">
                  <c:v>39007</c:v>
                </c:pt>
                <c:pt idx="2871">
                  <c:v>39006</c:v>
                </c:pt>
                <c:pt idx="2872">
                  <c:v>39003</c:v>
                </c:pt>
                <c:pt idx="2873">
                  <c:v>39002</c:v>
                </c:pt>
                <c:pt idx="2874">
                  <c:v>39001</c:v>
                </c:pt>
                <c:pt idx="2875">
                  <c:v>39000</c:v>
                </c:pt>
                <c:pt idx="2876">
                  <c:v>38996</c:v>
                </c:pt>
                <c:pt idx="2877">
                  <c:v>38995</c:v>
                </c:pt>
                <c:pt idx="2878">
                  <c:v>38994</c:v>
                </c:pt>
                <c:pt idx="2879">
                  <c:v>38993</c:v>
                </c:pt>
                <c:pt idx="2880">
                  <c:v>38992</c:v>
                </c:pt>
                <c:pt idx="2881">
                  <c:v>38989</c:v>
                </c:pt>
                <c:pt idx="2882">
                  <c:v>38988</c:v>
                </c:pt>
                <c:pt idx="2883">
                  <c:v>38987</c:v>
                </c:pt>
                <c:pt idx="2884">
                  <c:v>38986</c:v>
                </c:pt>
                <c:pt idx="2885">
                  <c:v>38985</c:v>
                </c:pt>
                <c:pt idx="2886">
                  <c:v>38982</c:v>
                </c:pt>
                <c:pt idx="2887">
                  <c:v>38981</c:v>
                </c:pt>
                <c:pt idx="2888">
                  <c:v>38980</c:v>
                </c:pt>
                <c:pt idx="2889">
                  <c:v>38979</c:v>
                </c:pt>
                <c:pt idx="2890">
                  <c:v>38978</c:v>
                </c:pt>
                <c:pt idx="2891">
                  <c:v>38975</c:v>
                </c:pt>
                <c:pt idx="2892">
                  <c:v>38974</c:v>
                </c:pt>
                <c:pt idx="2893">
                  <c:v>38973</c:v>
                </c:pt>
                <c:pt idx="2894">
                  <c:v>38972</c:v>
                </c:pt>
                <c:pt idx="2895">
                  <c:v>38971</c:v>
                </c:pt>
                <c:pt idx="2896">
                  <c:v>38968</c:v>
                </c:pt>
                <c:pt idx="2897">
                  <c:v>38967</c:v>
                </c:pt>
                <c:pt idx="2898">
                  <c:v>38966</c:v>
                </c:pt>
                <c:pt idx="2899">
                  <c:v>38965</c:v>
                </c:pt>
                <c:pt idx="2900">
                  <c:v>38961</c:v>
                </c:pt>
                <c:pt idx="2901">
                  <c:v>38960</c:v>
                </c:pt>
                <c:pt idx="2902">
                  <c:v>38959</c:v>
                </c:pt>
                <c:pt idx="2903">
                  <c:v>38958</c:v>
                </c:pt>
                <c:pt idx="2904">
                  <c:v>38957</c:v>
                </c:pt>
                <c:pt idx="2905">
                  <c:v>38954</c:v>
                </c:pt>
                <c:pt idx="2906">
                  <c:v>38953</c:v>
                </c:pt>
                <c:pt idx="2907">
                  <c:v>38952</c:v>
                </c:pt>
                <c:pt idx="2908">
                  <c:v>38951</c:v>
                </c:pt>
                <c:pt idx="2909">
                  <c:v>38950</c:v>
                </c:pt>
                <c:pt idx="2910">
                  <c:v>38947</c:v>
                </c:pt>
                <c:pt idx="2911">
                  <c:v>38946</c:v>
                </c:pt>
                <c:pt idx="2912">
                  <c:v>38945</c:v>
                </c:pt>
                <c:pt idx="2913">
                  <c:v>38944</c:v>
                </c:pt>
                <c:pt idx="2914">
                  <c:v>38943</c:v>
                </c:pt>
                <c:pt idx="2915">
                  <c:v>38940</c:v>
                </c:pt>
                <c:pt idx="2916">
                  <c:v>38939</c:v>
                </c:pt>
                <c:pt idx="2917">
                  <c:v>38938</c:v>
                </c:pt>
                <c:pt idx="2918">
                  <c:v>38937</c:v>
                </c:pt>
                <c:pt idx="2919">
                  <c:v>38936</c:v>
                </c:pt>
                <c:pt idx="2920">
                  <c:v>38933</c:v>
                </c:pt>
                <c:pt idx="2921">
                  <c:v>38932</c:v>
                </c:pt>
                <c:pt idx="2922">
                  <c:v>38931</c:v>
                </c:pt>
                <c:pt idx="2923">
                  <c:v>38930</c:v>
                </c:pt>
                <c:pt idx="2924">
                  <c:v>38929</c:v>
                </c:pt>
                <c:pt idx="2925">
                  <c:v>38926</c:v>
                </c:pt>
                <c:pt idx="2926">
                  <c:v>38925</c:v>
                </c:pt>
                <c:pt idx="2927">
                  <c:v>38924</c:v>
                </c:pt>
                <c:pt idx="2928">
                  <c:v>38923</c:v>
                </c:pt>
                <c:pt idx="2929">
                  <c:v>38922</c:v>
                </c:pt>
                <c:pt idx="2930">
                  <c:v>38919</c:v>
                </c:pt>
                <c:pt idx="2931">
                  <c:v>38918</c:v>
                </c:pt>
                <c:pt idx="2932">
                  <c:v>38917</c:v>
                </c:pt>
                <c:pt idx="2933">
                  <c:v>38916</c:v>
                </c:pt>
                <c:pt idx="2934">
                  <c:v>38915</c:v>
                </c:pt>
                <c:pt idx="2935">
                  <c:v>38912</c:v>
                </c:pt>
                <c:pt idx="2936">
                  <c:v>38911</c:v>
                </c:pt>
                <c:pt idx="2937">
                  <c:v>38910</c:v>
                </c:pt>
                <c:pt idx="2938">
                  <c:v>38909</c:v>
                </c:pt>
                <c:pt idx="2939">
                  <c:v>38908</c:v>
                </c:pt>
                <c:pt idx="2940">
                  <c:v>38905</c:v>
                </c:pt>
                <c:pt idx="2941">
                  <c:v>38904</c:v>
                </c:pt>
                <c:pt idx="2942">
                  <c:v>38903</c:v>
                </c:pt>
                <c:pt idx="2943">
                  <c:v>38901</c:v>
                </c:pt>
                <c:pt idx="2944">
                  <c:v>38898</c:v>
                </c:pt>
                <c:pt idx="2945">
                  <c:v>38897</c:v>
                </c:pt>
                <c:pt idx="2946">
                  <c:v>38896</c:v>
                </c:pt>
                <c:pt idx="2947">
                  <c:v>38895</c:v>
                </c:pt>
                <c:pt idx="2948">
                  <c:v>38894</c:v>
                </c:pt>
                <c:pt idx="2949">
                  <c:v>38891</c:v>
                </c:pt>
                <c:pt idx="2950">
                  <c:v>38890</c:v>
                </c:pt>
                <c:pt idx="2951">
                  <c:v>38889</c:v>
                </c:pt>
                <c:pt idx="2952">
                  <c:v>38888</c:v>
                </c:pt>
                <c:pt idx="2953">
                  <c:v>38887</c:v>
                </c:pt>
                <c:pt idx="2954">
                  <c:v>38884</c:v>
                </c:pt>
                <c:pt idx="2955">
                  <c:v>38883</c:v>
                </c:pt>
                <c:pt idx="2956">
                  <c:v>38882</c:v>
                </c:pt>
                <c:pt idx="2957">
                  <c:v>38881</c:v>
                </c:pt>
                <c:pt idx="2958">
                  <c:v>38880</c:v>
                </c:pt>
                <c:pt idx="2959">
                  <c:v>38877</c:v>
                </c:pt>
                <c:pt idx="2960">
                  <c:v>38876</c:v>
                </c:pt>
                <c:pt idx="2961">
                  <c:v>38875</c:v>
                </c:pt>
                <c:pt idx="2962">
                  <c:v>38874</c:v>
                </c:pt>
                <c:pt idx="2963">
                  <c:v>38873</c:v>
                </c:pt>
                <c:pt idx="2964">
                  <c:v>38870</c:v>
                </c:pt>
                <c:pt idx="2965">
                  <c:v>38869</c:v>
                </c:pt>
                <c:pt idx="2966">
                  <c:v>38868</c:v>
                </c:pt>
                <c:pt idx="2967">
                  <c:v>38867</c:v>
                </c:pt>
                <c:pt idx="2968">
                  <c:v>38863</c:v>
                </c:pt>
                <c:pt idx="2969">
                  <c:v>38862</c:v>
                </c:pt>
                <c:pt idx="2970">
                  <c:v>38861</c:v>
                </c:pt>
                <c:pt idx="2971">
                  <c:v>38860</c:v>
                </c:pt>
                <c:pt idx="2972">
                  <c:v>38859</c:v>
                </c:pt>
                <c:pt idx="2973">
                  <c:v>38856</c:v>
                </c:pt>
                <c:pt idx="2974">
                  <c:v>38855</c:v>
                </c:pt>
                <c:pt idx="2975">
                  <c:v>38854</c:v>
                </c:pt>
                <c:pt idx="2976">
                  <c:v>38853</c:v>
                </c:pt>
                <c:pt idx="2977">
                  <c:v>38852</c:v>
                </c:pt>
                <c:pt idx="2978">
                  <c:v>38849</c:v>
                </c:pt>
                <c:pt idx="2979">
                  <c:v>38848</c:v>
                </c:pt>
                <c:pt idx="2980">
                  <c:v>38847</c:v>
                </c:pt>
                <c:pt idx="2981">
                  <c:v>38846</c:v>
                </c:pt>
                <c:pt idx="2982">
                  <c:v>38845</c:v>
                </c:pt>
                <c:pt idx="2983">
                  <c:v>38842</c:v>
                </c:pt>
                <c:pt idx="2984">
                  <c:v>38841</c:v>
                </c:pt>
                <c:pt idx="2985">
                  <c:v>38840</c:v>
                </c:pt>
                <c:pt idx="2986">
                  <c:v>38839</c:v>
                </c:pt>
                <c:pt idx="2987">
                  <c:v>38838</c:v>
                </c:pt>
                <c:pt idx="2988">
                  <c:v>38835</c:v>
                </c:pt>
                <c:pt idx="2989">
                  <c:v>38834</c:v>
                </c:pt>
                <c:pt idx="2990">
                  <c:v>38833</c:v>
                </c:pt>
                <c:pt idx="2991">
                  <c:v>38832</c:v>
                </c:pt>
                <c:pt idx="2992">
                  <c:v>38831</c:v>
                </c:pt>
                <c:pt idx="2993">
                  <c:v>38828</c:v>
                </c:pt>
                <c:pt idx="2994">
                  <c:v>38827</c:v>
                </c:pt>
                <c:pt idx="2995">
                  <c:v>38826</c:v>
                </c:pt>
                <c:pt idx="2996">
                  <c:v>38825</c:v>
                </c:pt>
                <c:pt idx="2997">
                  <c:v>38824</c:v>
                </c:pt>
                <c:pt idx="2998">
                  <c:v>38820</c:v>
                </c:pt>
                <c:pt idx="2999">
                  <c:v>38819</c:v>
                </c:pt>
                <c:pt idx="3000">
                  <c:v>38818</c:v>
                </c:pt>
                <c:pt idx="3001">
                  <c:v>38817</c:v>
                </c:pt>
                <c:pt idx="3002">
                  <c:v>38814</c:v>
                </c:pt>
                <c:pt idx="3003">
                  <c:v>38813</c:v>
                </c:pt>
                <c:pt idx="3004">
                  <c:v>38812</c:v>
                </c:pt>
                <c:pt idx="3005">
                  <c:v>38811</c:v>
                </c:pt>
                <c:pt idx="3006">
                  <c:v>38810</c:v>
                </c:pt>
                <c:pt idx="3007">
                  <c:v>38807</c:v>
                </c:pt>
                <c:pt idx="3008">
                  <c:v>38806</c:v>
                </c:pt>
                <c:pt idx="3009">
                  <c:v>38805</c:v>
                </c:pt>
                <c:pt idx="3010">
                  <c:v>38804</c:v>
                </c:pt>
                <c:pt idx="3011">
                  <c:v>38803</c:v>
                </c:pt>
                <c:pt idx="3012">
                  <c:v>38800</c:v>
                </c:pt>
                <c:pt idx="3013">
                  <c:v>38799</c:v>
                </c:pt>
                <c:pt idx="3014">
                  <c:v>38798</c:v>
                </c:pt>
                <c:pt idx="3015">
                  <c:v>38797</c:v>
                </c:pt>
                <c:pt idx="3016">
                  <c:v>38796</c:v>
                </c:pt>
                <c:pt idx="3017">
                  <c:v>38793</c:v>
                </c:pt>
                <c:pt idx="3018">
                  <c:v>38792</c:v>
                </c:pt>
                <c:pt idx="3019">
                  <c:v>38791</c:v>
                </c:pt>
                <c:pt idx="3020">
                  <c:v>38790</c:v>
                </c:pt>
                <c:pt idx="3021">
                  <c:v>38789</c:v>
                </c:pt>
                <c:pt idx="3022">
                  <c:v>38786</c:v>
                </c:pt>
                <c:pt idx="3023">
                  <c:v>38785</c:v>
                </c:pt>
                <c:pt idx="3024">
                  <c:v>38784</c:v>
                </c:pt>
                <c:pt idx="3025">
                  <c:v>38783</c:v>
                </c:pt>
                <c:pt idx="3026">
                  <c:v>38782</c:v>
                </c:pt>
                <c:pt idx="3027">
                  <c:v>38779</c:v>
                </c:pt>
                <c:pt idx="3028">
                  <c:v>38778</c:v>
                </c:pt>
                <c:pt idx="3029">
                  <c:v>38777</c:v>
                </c:pt>
                <c:pt idx="3030">
                  <c:v>38776</c:v>
                </c:pt>
                <c:pt idx="3031">
                  <c:v>38775</c:v>
                </c:pt>
                <c:pt idx="3032">
                  <c:v>38772</c:v>
                </c:pt>
                <c:pt idx="3033">
                  <c:v>38771</c:v>
                </c:pt>
                <c:pt idx="3034">
                  <c:v>38770</c:v>
                </c:pt>
                <c:pt idx="3035">
                  <c:v>38769</c:v>
                </c:pt>
                <c:pt idx="3036">
                  <c:v>38765</c:v>
                </c:pt>
                <c:pt idx="3037">
                  <c:v>38764</c:v>
                </c:pt>
                <c:pt idx="3038">
                  <c:v>38763</c:v>
                </c:pt>
                <c:pt idx="3039">
                  <c:v>38762</c:v>
                </c:pt>
                <c:pt idx="3040">
                  <c:v>38761</c:v>
                </c:pt>
                <c:pt idx="3041">
                  <c:v>38758</c:v>
                </c:pt>
                <c:pt idx="3042">
                  <c:v>38757</c:v>
                </c:pt>
                <c:pt idx="3043">
                  <c:v>38756</c:v>
                </c:pt>
                <c:pt idx="3044">
                  <c:v>38755</c:v>
                </c:pt>
                <c:pt idx="3045">
                  <c:v>38754</c:v>
                </c:pt>
                <c:pt idx="3046">
                  <c:v>38751</c:v>
                </c:pt>
                <c:pt idx="3047">
                  <c:v>38750</c:v>
                </c:pt>
                <c:pt idx="3048">
                  <c:v>38749</c:v>
                </c:pt>
                <c:pt idx="3049">
                  <c:v>38748</c:v>
                </c:pt>
                <c:pt idx="3050">
                  <c:v>38747</c:v>
                </c:pt>
                <c:pt idx="3051">
                  <c:v>38744</c:v>
                </c:pt>
                <c:pt idx="3052">
                  <c:v>38743</c:v>
                </c:pt>
                <c:pt idx="3053">
                  <c:v>38742</c:v>
                </c:pt>
                <c:pt idx="3054">
                  <c:v>38741</c:v>
                </c:pt>
                <c:pt idx="3055">
                  <c:v>38740</c:v>
                </c:pt>
                <c:pt idx="3056">
                  <c:v>38737</c:v>
                </c:pt>
                <c:pt idx="3057">
                  <c:v>38736</c:v>
                </c:pt>
                <c:pt idx="3058">
                  <c:v>38735</c:v>
                </c:pt>
                <c:pt idx="3059">
                  <c:v>38734</c:v>
                </c:pt>
                <c:pt idx="3060">
                  <c:v>38730</c:v>
                </c:pt>
                <c:pt idx="3061">
                  <c:v>38729</c:v>
                </c:pt>
                <c:pt idx="3062">
                  <c:v>38728</c:v>
                </c:pt>
                <c:pt idx="3063">
                  <c:v>38727</c:v>
                </c:pt>
                <c:pt idx="3064">
                  <c:v>38726</c:v>
                </c:pt>
                <c:pt idx="3065">
                  <c:v>38723</c:v>
                </c:pt>
                <c:pt idx="3066">
                  <c:v>38722</c:v>
                </c:pt>
                <c:pt idx="3067">
                  <c:v>38721</c:v>
                </c:pt>
                <c:pt idx="3068">
                  <c:v>38720</c:v>
                </c:pt>
                <c:pt idx="3069">
                  <c:v>38716</c:v>
                </c:pt>
                <c:pt idx="3070">
                  <c:v>38715</c:v>
                </c:pt>
                <c:pt idx="3071">
                  <c:v>38714</c:v>
                </c:pt>
                <c:pt idx="3072">
                  <c:v>38713</c:v>
                </c:pt>
                <c:pt idx="3073">
                  <c:v>38709</c:v>
                </c:pt>
                <c:pt idx="3074">
                  <c:v>38708</c:v>
                </c:pt>
                <c:pt idx="3075">
                  <c:v>38707</c:v>
                </c:pt>
                <c:pt idx="3076">
                  <c:v>38706</c:v>
                </c:pt>
                <c:pt idx="3077">
                  <c:v>38705</c:v>
                </c:pt>
                <c:pt idx="3078">
                  <c:v>38702</c:v>
                </c:pt>
                <c:pt idx="3079">
                  <c:v>38701</c:v>
                </c:pt>
                <c:pt idx="3080">
                  <c:v>38700</c:v>
                </c:pt>
                <c:pt idx="3081">
                  <c:v>38699</c:v>
                </c:pt>
                <c:pt idx="3082">
                  <c:v>38698</c:v>
                </c:pt>
                <c:pt idx="3083">
                  <c:v>38695</c:v>
                </c:pt>
                <c:pt idx="3084">
                  <c:v>38694</c:v>
                </c:pt>
                <c:pt idx="3085">
                  <c:v>38693</c:v>
                </c:pt>
                <c:pt idx="3086">
                  <c:v>38692</c:v>
                </c:pt>
                <c:pt idx="3087">
                  <c:v>38691</c:v>
                </c:pt>
                <c:pt idx="3088">
                  <c:v>38688</c:v>
                </c:pt>
                <c:pt idx="3089">
                  <c:v>38687</c:v>
                </c:pt>
                <c:pt idx="3090">
                  <c:v>38686</c:v>
                </c:pt>
                <c:pt idx="3091">
                  <c:v>38685</c:v>
                </c:pt>
                <c:pt idx="3092">
                  <c:v>38684</c:v>
                </c:pt>
                <c:pt idx="3093">
                  <c:v>38681</c:v>
                </c:pt>
                <c:pt idx="3094">
                  <c:v>38679</c:v>
                </c:pt>
                <c:pt idx="3095">
                  <c:v>38678</c:v>
                </c:pt>
                <c:pt idx="3096">
                  <c:v>38677</c:v>
                </c:pt>
                <c:pt idx="3097">
                  <c:v>38674</c:v>
                </c:pt>
                <c:pt idx="3098">
                  <c:v>38673</c:v>
                </c:pt>
                <c:pt idx="3099">
                  <c:v>38672</c:v>
                </c:pt>
                <c:pt idx="3100">
                  <c:v>38671</c:v>
                </c:pt>
                <c:pt idx="3101">
                  <c:v>38670</c:v>
                </c:pt>
                <c:pt idx="3102">
                  <c:v>38666</c:v>
                </c:pt>
                <c:pt idx="3103">
                  <c:v>38665</c:v>
                </c:pt>
                <c:pt idx="3104">
                  <c:v>38664</c:v>
                </c:pt>
                <c:pt idx="3105">
                  <c:v>38663</c:v>
                </c:pt>
                <c:pt idx="3106">
                  <c:v>38660</c:v>
                </c:pt>
                <c:pt idx="3107">
                  <c:v>38659</c:v>
                </c:pt>
                <c:pt idx="3108">
                  <c:v>38658</c:v>
                </c:pt>
                <c:pt idx="3109">
                  <c:v>38657</c:v>
                </c:pt>
                <c:pt idx="3110">
                  <c:v>38656</c:v>
                </c:pt>
                <c:pt idx="3111">
                  <c:v>38653</c:v>
                </c:pt>
                <c:pt idx="3112">
                  <c:v>38652</c:v>
                </c:pt>
                <c:pt idx="3113">
                  <c:v>38651</c:v>
                </c:pt>
                <c:pt idx="3114">
                  <c:v>38650</c:v>
                </c:pt>
                <c:pt idx="3115">
                  <c:v>38649</c:v>
                </c:pt>
                <c:pt idx="3116">
                  <c:v>38646</c:v>
                </c:pt>
                <c:pt idx="3117">
                  <c:v>38645</c:v>
                </c:pt>
                <c:pt idx="3118">
                  <c:v>38644</c:v>
                </c:pt>
                <c:pt idx="3119">
                  <c:v>38643</c:v>
                </c:pt>
                <c:pt idx="3120">
                  <c:v>38642</c:v>
                </c:pt>
                <c:pt idx="3121">
                  <c:v>38639</c:v>
                </c:pt>
                <c:pt idx="3122">
                  <c:v>38638</c:v>
                </c:pt>
                <c:pt idx="3123">
                  <c:v>38637</c:v>
                </c:pt>
                <c:pt idx="3124">
                  <c:v>38636</c:v>
                </c:pt>
                <c:pt idx="3125">
                  <c:v>38632</c:v>
                </c:pt>
                <c:pt idx="3126">
                  <c:v>38631</c:v>
                </c:pt>
                <c:pt idx="3127">
                  <c:v>38630</c:v>
                </c:pt>
                <c:pt idx="3128">
                  <c:v>38629</c:v>
                </c:pt>
                <c:pt idx="3129">
                  <c:v>38628</c:v>
                </c:pt>
                <c:pt idx="3130">
                  <c:v>38625</c:v>
                </c:pt>
                <c:pt idx="3131">
                  <c:v>38624</c:v>
                </c:pt>
                <c:pt idx="3132">
                  <c:v>38623</c:v>
                </c:pt>
                <c:pt idx="3133">
                  <c:v>38622</c:v>
                </c:pt>
                <c:pt idx="3134">
                  <c:v>38621</c:v>
                </c:pt>
                <c:pt idx="3135">
                  <c:v>38618</c:v>
                </c:pt>
                <c:pt idx="3136">
                  <c:v>38617</c:v>
                </c:pt>
                <c:pt idx="3137">
                  <c:v>38616</c:v>
                </c:pt>
                <c:pt idx="3138">
                  <c:v>38615</c:v>
                </c:pt>
                <c:pt idx="3139">
                  <c:v>38614</c:v>
                </c:pt>
                <c:pt idx="3140">
                  <c:v>38611</c:v>
                </c:pt>
                <c:pt idx="3141">
                  <c:v>38610</c:v>
                </c:pt>
                <c:pt idx="3142">
                  <c:v>38609</c:v>
                </c:pt>
                <c:pt idx="3143">
                  <c:v>38608</c:v>
                </c:pt>
                <c:pt idx="3144">
                  <c:v>38607</c:v>
                </c:pt>
                <c:pt idx="3145">
                  <c:v>38604</c:v>
                </c:pt>
                <c:pt idx="3146">
                  <c:v>38603</c:v>
                </c:pt>
                <c:pt idx="3147">
                  <c:v>38602</c:v>
                </c:pt>
                <c:pt idx="3148">
                  <c:v>38601</c:v>
                </c:pt>
                <c:pt idx="3149">
                  <c:v>38597</c:v>
                </c:pt>
                <c:pt idx="3150">
                  <c:v>38596</c:v>
                </c:pt>
                <c:pt idx="3151">
                  <c:v>38595</c:v>
                </c:pt>
                <c:pt idx="3152">
                  <c:v>38594</c:v>
                </c:pt>
                <c:pt idx="3153">
                  <c:v>38593</c:v>
                </c:pt>
                <c:pt idx="3154">
                  <c:v>38590</c:v>
                </c:pt>
                <c:pt idx="3155">
                  <c:v>38589</c:v>
                </c:pt>
                <c:pt idx="3156">
                  <c:v>38588</c:v>
                </c:pt>
                <c:pt idx="3157">
                  <c:v>38587</c:v>
                </c:pt>
                <c:pt idx="3158">
                  <c:v>38586</c:v>
                </c:pt>
                <c:pt idx="3159">
                  <c:v>38583</c:v>
                </c:pt>
                <c:pt idx="3160">
                  <c:v>38582</c:v>
                </c:pt>
                <c:pt idx="3161">
                  <c:v>38581</c:v>
                </c:pt>
                <c:pt idx="3162">
                  <c:v>38580</c:v>
                </c:pt>
                <c:pt idx="3163">
                  <c:v>38579</c:v>
                </c:pt>
                <c:pt idx="3164">
                  <c:v>38576</c:v>
                </c:pt>
                <c:pt idx="3165">
                  <c:v>38575</c:v>
                </c:pt>
                <c:pt idx="3166">
                  <c:v>38574</c:v>
                </c:pt>
                <c:pt idx="3167">
                  <c:v>38573</c:v>
                </c:pt>
                <c:pt idx="3168">
                  <c:v>38572</c:v>
                </c:pt>
                <c:pt idx="3169">
                  <c:v>38569</c:v>
                </c:pt>
                <c:pt idx="3170">
                  <c:v>38568</c:v>
                </c:pt>
                <c:pt idx="3171">
                  <c:v>38567</c:v>
                </c:pt>
                <c:pt idx="3172">
                  <c:v>38566</c:v>
                </c:pt>
                <c:pt idx="3173">
                  <c:v>38565</c:v>
                </c:pt>
                <c:pt idx="3174">
                  <c:v>38562</c:v>
                </c:pt>
                <c:pt idx="3175">
                  <c:v>38561</c:v>
                </c:pt>
                <c:pt idx="3176">
                  <c:v>38560</c:v>
                </c:pt>
                <c:pt idx="3177">
                  <c:v>38559</c:v>
                </c:pt>
                <c:pt idx="3178">
                  <c:v>38558</c:v>
                </c:pt>
                <c:pt idx="3179">
                  <c:v>38555</c:v>
                </c:pt>
                <c:pt idx="3180">
                  <c:v>38554</c:v>
                </c:pt>
                <c:pt idx="3181">
                  <c:v>38553</c:v>
                </c:pt>
                <c:pt idx="3182">
                  <c:v>38552</c:v>
                </c:pt>
                <c:pt idx="3183">
                  <c:v>38551</c:v>
                </c:pt>
                <c:pt idx="3184">
                  <c:v>38548</c:v>
                </c:pt>
                <c:pt idx="3185">
                  <c:v>38547</c:v>
                </c:pt>
                <c:pt idx="3186">
                  <c:v>38546</c:v>
                </c:pt>
                <c:pt idx="3187">
                  <c:v>38545</c:v>
                </c:pt>
                <c:pt idx="3188">
                  <c:v>38544</c:v>
                </c:pt>
                <c:pt idx="3189">
                  <c:v>38541</c:v>
                </c:pt>
                <c:pt idx="3190">
                  <c:v>38540</c:v>
                </c:pt>
                <c:pt idx="3191">
                  <c:v>38539</c:v>
                </c:pt>
                <c:pt idx="3192">
                  <c:v>38538</c:v>
                </c:pt>
                <c:pt idx="3193">
                  <c:v>38534</c:v>
                </c:pt>
                <c:pt idx="3194">
                  <c:v>38533</c:v>
                </c:pt>
                <c:pt idx="3195">
                  <c:v>38532</c:v>
                </c:pt>
                <c:pt idx="3196">
                  <c:v>38531</c:v>
                </c:pt>
                <c:pt idx="3197">
                  <c:v>38530</c:v>
                </c:pt>
                <c:pt idx="3198">
                  <c:v>38527</c:v>
                </c:pt>
                <c:pt idx="3199">
                  <c:v>38526</c:v>
                </c:pt>
                <c:pt idx="3200">
                  <c:v>38525</c:v>
                </c:pt>
                <c:pt idx="3201">
                  <c:v>38524</c:v>
                </c:pt>
                <c:pt idx="3202">
                  <c:v>38523</c:v>
                </c:pt>
                <c:pt idx="3203">
                  <c:v>38520</c:v>
                </c:pt>
                <c:pt idx="3204">
                  <c:v>38519</c:v>
                </c:pt>
                <c:pt idx="3205">
                  <c:v>38518</c:v>
                </c:pt>
                <c:pt idx="3206">
                  <c:v>38517</c:v>
                </c:pt>
                <c:pt idx="3207">
                  <c:v>38516</c:v>
                </c:pt>
                <c:pt idx="3208">
                  <c:v>38513</c:v>
                </c:pt>
                <c:pt idx="3209">
                  <c:v>38512</c:v>
                </c:pt>
                <c:pt idx="3210">
                  <c:v>38511</c:v>
                </c:pt>
                <c:pt idx="3211">
                  <c:v>38510</c:v>
                </c:pt>
                <c:pt idx="3212">
                  <c:v>38509</c:v>
                </c:pt>
                <c:pt idx="3213">
                  <c:v>38506</c:v>
                </c:pt>
                <c:pt idx="3214">
                  <c:v>38505</c:v>
                </c:pt>
                <c:pt idx="3215">
                  <c:v>38504</c:v>
                </c:pt>
                <c:pt idx="3216">
                  <c:v>38503</c:v>
                </c:pt>
                <c:pt idx="3217">
                  <c:v>38499</c:v>
                </c:pt>
                <c:pt idx="3218">
                  <c:v>38498</c:v>
                </c:pt>
                <c:pt idx="3219">
                  <c:v>38497</c:v>
                </c:pt>
                <c:pt idx="3220">
                  <c:v>38496</c:v>
                </c:pt>
                <c:pt idx="3221">
                  <c:v>38495</c:v>
                </c:pt>
                <c:pt idx="3222">
                  <c:v>38492</c:v>
                </c:pt>
                <c:pt idx="3223">
                  <c:v>38491</c:v>
                </c:pt>
                <c:pt idx="3224">
                  <c:v>38490</c:v>
                </c:pt>
                <c:pt idx="3225">
                  <c:v>38489</c:v>
                </c:pt>
                <c:pt idx="3226">
                  <c:v>38488</c:v>
                </c:pt>
                <c:pt idx="3227">
                  <c:v>38485</c:v>
                </c:pt>
                <c:pt idx="3228">
                  <c:v>38484</c:v>
                </c:pt>
                <c:pt idx="3229">
                  <c:v>38483</c:v>
                </c:pt>
                <c:pt idx="3230">
                  <c:v>38482</c:v>
                </c:pt>
                <c:pt idx="3231">
                  <c:v>38481</c:v>
                </c:pt>
                <c:pt idx="3232">
                  <c:v>38478</c:v>
                </c:pt>
                <c:pt idx="3233">
                  <c:v>38477</c:v>
                </c:pt>
                <c:pt idx="3234">
                  <c:v>38476</c:v>
                </c:pt>
                <c:pt idx="3235">
                  <c:v>38475</c:v>
                </c:pt>
                <c:pt idx="3236">
                  <c:v>38474</c:v>
                </c:pt>
                <c:pt idx="3237">
                  <c:v>38471</c:v>
                </c:pt>
                <c:pt idx="3238">
                  <c:v>38470</c:v>
                </c:pt>
                <c:pt idx="3239">
                  <c:v>38469</c:v>
                </c:pt>
                <c:pt idx="3240">
                  <c:v>38468</c:v>
                </c:pt>
                <c:pt idx="3241">
                  <c:v>38467</c:v>
                </c:pt>
                <c:pt idx="3242">
                  <c:v>38464</c:v>
                </c:pt>
                <c:pt idx="3243">
                  <c:v>38463</c:v>
                </c:pt>
                <c:pt idx="3244">
                  <c:v>38462</c:v>
                </c:pt>
                <c:pt idx="3245">
                  <c:v>38461</c:v>
                </c:pt>
                <c:pt idx="3246">
                  <c:v>38460</c:v>
                </c:pt>
                <c:pt idx="3247">
                  <c:v>38457</c:v>
                </c:pt>
                <c:pt idx="3248">
                  <c:v>38456</c:v>
                </c:pt>
                <c:pt idx="3249">
                  <c:v>38455</c:v>
                </c:pt>
                <c:pt idx="3250">
                  <c:v>38454</c:v>
                </c:pt>
                <c:pt idx="3251">
                  <c:v>38453</c:v>
                </c:pt>
                <c:pt idx="3252">
                  <c:v>38450</c:v>
                </c:pt>
                <c:pt idx="3253">
                  <c:v>38449</c:v>
                </c:pt>
                <c:pt idx="3254">
                  <c:v>38448</c:v>
                </c:pt>
                <c:pt idx="3255">
                  <c:v>38447</c:v>
                </c:pt>
                <c:pt idx="3256">
                  <c:v>38446</c:v>
                </c:pt>
                <c:pt idx="3257">
                  <c:v>38443</c:v>
                </c:pt>
                <c:pt idx="3258">
                  <c:v>38442</c:v>
                </c:pt>
                <c:pt idx="3259">
                  <c:v>38441</c:v>
                </c:pt>
                <c:pt idx="3260">
                  <c:v>38440</c:v>
                </c:pt>
                <c:pt idx="3261">
                  <c:v>38439</c:v>
                </c:pt>
                <c:pt idx="3262">
                  <c:v>38435</c:v>
                </c:pt>
                <c:pt idx="3263">
                  <c:v>38434</c:v>
                </c:pt>
                <c:pt idx="3264">
                  <c:v>38433</c:v>
                </c:pt>
                <c:pt idx="3265">
                  <c:v>38432</c:v>
                </c:pt>
                <c:pt idx="3266">
                  <c:v>38429</c:v>
                </c:pt>
                <c:pt idx="3267">
                  <c:v>38428</c:v>
                </c:pt>
                <c:pt idx="3268">
                  <c:v>38427</c:v>
                </c:pt>
                <c:pt idx="3269">
                  <c:v>38426</c:v>
                </c:pt>
                <c:pt idx="3270">
                  <c:v>38425</c:v>
                </c:pt>
                <c:pt idx="3271">
                  <c:v>38422</c:v>
                </c:pt>
                <c:pt idx="3272">
                  <c:v>38421</c:v>
                </c:pt>
                <c:pt idx="3273">
                  <c:v>38420</c:v>
                </c:pt>
                <c:pt idx="3274">
                  <c:v>38419</c:v>
                </c:pt>
                <c:pt idx="3275">
                  <c:v>38418</c:v>
                </c:pt>
                <c:pt idx="3276">
                  <c:v>38415</c:v>
                </c:pt>
                <c:pt idx="3277">
                  <c:v>38414</c:v>
                </c:pt>
                <c:pt idx="3278">
                  <c:v>38413</c:v>
                </c:pt>
                <c:pt idx="3279">
                  <c:v>38412</c:v>
                </c:pt>
                <c:pt idx="3280">
                  <c:v>38411</c:v>
                </c:pt>
                <c:pt idx="3281">
                  <c:v>38408</c:v>
                </c:pt>
                <c:pt idx="3282">
                  <c:v>38407</c:v>
                </c:pt>
                <c:pt idx="3283">
                  <c:v>38406</c:v>
                </c:pt>
                <c:pt idx="3284">
                  <c:v>38405</c:v>
                </c:pt>
                <c:pt idx="3285">
                  <c:v>38401</c:v>
                </c:pt>
                <c:pt idx="3286">
                  <c:v>38400</c:v>
                </c:pt>
                <c:pt idx="3287">
                  <c:v>38399</c:v>
                </c:pt>
                <c:pt idx="3288">
                  <c:v>38398</c:v>
                </c:pt>
                <c:pt idx="3289">
                  <c:v>38397</c:v>
                </c:pt>
                <c:pt idx="3290">
                  <c:v>38394</c:v>
                </c:pt>
                <c:pt idx="3291">
                  <c:v>38393</c:v>
                </c:pt>
                <c:pt idx="3292">
                  <c:v>38392</c:v>
                </c:pt>
                <c:pt idx="3293">
                  <c:v>38391</c:v>
                </c:pt>
                <c:pt idx="3294">
                  <c:v>38390</c:v>
                </c:pt>
                <c:pt idx="3295">
                  <c:v>38387</c:v>
                </c:pt>
                <c:pt idx="3296">
                  <c:v>38386</c:v>
                </c:pt>
                <c:pt idx="3297">
                  <c:v>38385</c:v>
                </c:pt>
                <c:pt idx="3298">
                  <c:v>38384</c:v>
                </c:pt>
                <c:pt idx="3299">
                  <c:v>38383</c:v>
                </c:pt>
                <c:pt idx="3300">
                  <c:v>38380</c:v>
                </c:pt>
                <c:pt idx="3301">
                  <c:v>38379</c:v>
                </c:pt>
                <c:pt idx="3302">
                  <c:v>38378</c:v>
                </c:pt>
                <c:pt idx="3303">
                  <c:v>38377</c:v>
                </c:pt>
                <c:pt idx="3304">
                  <c:v>38376</c:v>
                </c:pt>
                <c:pt idx="3305">
                  <c:v>38373</c:v>
                </c:pt>
                <c:pt idx="3306">
                  <c:v>38372</c:v>
                </c:pt>
                <c:pt idx="3307">
                  <c:v>38371</c:v>
                </c:pt>
                <c:pt idx="3308">
                  <c:v>38370</c:v>
                </c:pt>
                <c:pt idx="3309">
                  <c:v>38366</c:v>
                </c:pt>
                <c:pt idx="3310">
                  <c:v>38365</c:v>
                </c:pt>
                <c:pt idx="3311">
                  <c:v>38364</c:v>
                </c:pt>
                <c:pt idx="3312">
                  <c:v>38363</c:v>
                </c:pt>
                <c:pt idx="3313">
                  <c:v>38362</c:v>
                </c:pt>
                <c:pt idx="3314">
                  <c:v>38359</c:v>
                </c:pt>
                <c:pt idx="3315">
                  <c:v>38358</c:v>
                </c:pt>
                <c:pt idx="3316">
                  <c:v>38357</c:v>
                </c:pt>
                <c:pt idx="3317">
                  <c:v>38356</c:v>
                </c:pt>
                <c:pt idx="3318">
                  <c:v>38355</c:v>
                </c:pt>
                <c:pt idx="3319">
                  <c:v>38352</c:v>
                </c:pt>
                <c:pt idx="3320">
                  <c:v>38351</c:v>
                </c:pt>
                <c:pt idx="3321">
                  <c:v>38350</c:v>
                </c:pt>
                <c:pt idx="3322">
                  <c:v>38349</c:v>
                </c:pt>
                <c:pt idx="3323">
                  <c:v>38348</c:v>
                </c:pt>
                <c:pt idx="3324">
                  <c:v>38344</c:v>
                </c:pt>
                <c:pt idx="3325">
                  <c:v>38343</c:v>
                </c:pt>
                <c:pt idx="3326">
                  <c:v>38342</c:v>
                </c:pt>
                <c:pt idx="3327">
                  <c:v>38341</c:v>
                </c:pt>
                <c:pt idx="3328">
                  <c:v>38338</c:v>
                </c:pt>
                <c:pt idx="3329">
                  <c:v>38337</c:v>
                </c:pt>
                <c:pt idx="3330">
                  <c:v>38336</c:v>
                </c:pt>
                <c:pt idx="3331">
                  <c:v>38335</c:v>
                </c:pt>
                <c:pt idx="3332">
                  <c:v>38334</c:v>
                </c:pt>
                <c:pt idx="3333">
                  <c:v>38331</c:v>
                </c:pt>
                <c:pt idx="3334">
                  <c:v>38330</c:v>
                </c:pt>
                <c:pt idx="3335">
                  <c:v>38329</c:v>
                </c:pt>
                <c:pt idx="3336">
                  <c:v>38328</c:v>
                </c:pt>
                <c:pt idx="3337">
                  <c:v>38327</c:v>
                </c:pt>
                <c:pt idx="3338">
                  <c:v>38324</c:v>
                </c:pt>
                <c:pt idx="3339">
                  <c:v>38323</c:v>
                </c:pt>
                <c:pt idx="3340">
                  <c:v>38322</c:v>
                </c:pt>
                <c:pt idx="3341">
                  <c:v>38321</c:v>
                </c:pt>
                <c:pt idx="3342">
                  <c:v>38320</c:v>
                </c:pt>
                <c:pt idx="3343">
                  <c:v>38317</c:v>
                </c:pt>
                <c:pt idx="3344">
                  <c:v>38315</c:v>
                </c:pt>
                <c:pt idx="3345">
                  <c:v>38314</c:v>
                </c:pt>
                <c:pt idx="3346">
                  <c:v>38313</c:v>
                </c:pt>
                <c:pt idx="3347">
                  <c:v>38310</c:v>
                </c:pt>
                <c:pt idx="3348">
                  <c:v>38309</c:v>
                </c:pt>
                <c:pt idx="3349">
                  <c:v>38308</c:v>
                </c:pt>
                <c:pt idx="3350">
                  <c:v>38307</c:v>
                </c:pt>
                <c:pt idx="3351">
                  <c:v>38306</c:v>
                </c:pt>
                <c:pt idx="3352">
                  <c:v>38303</c:v>
                </c:pt>
                <c:pt idx="3353">
                  <c:v>38301</c:v>
                </c:pt>
                <c:pt idx="3354">
                  <c:v>38300</c:v>
                </c:pt>
                <c:pt idx="3355">
                  <c:v>38299</c:v>
                </c:pt>
                <c:pt idx="3356">
                  <c:v>38296</c:v>
                </c:pt>
                <c:pt idx="3357">
                  <c:v>38295</c:v>
                </c:pt>
                <c:pt idx="3358">
                  <c:v>38294</c:v>
                </c:pt>
                <c:pt idx="3359">
                  <c:v>38293</c:v>
                </c:pt>
                <c:pt idx="3360">
                  <c:v>38292</c:v>
                </c:pt>
                <c:pt idx="3361">
                  <c:v>38289</c:v>
                </c:pt>
                <c:pt idx="3362">
                  <c:v>38288</c:v>
                </c:pt>
                <c:pt idx="3363">
                  <c:v>38287</c:v>
                </c:pt>
                <c:pt idx="3364">
                  <c:v>38286</c:v>
                </c:pt>
                <c:pt idx="3365">
                  <c:v>38285</c:v>
                </c:pt>
                <c:pt idx="3366">
                  <c:v>38282</c:v>
                </c:pt>
                <c:pt idx="3367">
                  <c:v>38281</c:v>
                </c:pt>
                <c:pt idx="3368">
                  <c:v>38280</c:v>
                </c:pt>
                <c:pt idx="3369">
                  <c:v>38279</c:v>
                </c:pt>
                <c:pt idx="3370">
                  <c:v>38278</c:v>
                </c:pt>
                <c:pt idx="3371">
                  <c:v>38275</c:v>
                </c:pt>
                <c:pt idx="3372">
                  <c:v>38274</c:v>
                </c:pt>
                <c:pt idx="3373">
                  <c:v>38273</c:v>
                </c:pt>
                <c:pt idx="3374">
                  <c:v>38272</c:v>
                </c:pt>
                <c:pt idx="3375">
                  <c:v>38268</c:v>
                </c:pt>
                <c:pt idx="3376">
                  <c:v>38267</c:v>
                </c:pt>
                <c:pt idx="3377">
                  <c:v>38266</c:v>
                </c:pt>
                <c:pt idx="3378">
                  <c:v>38265</c:v>
                </c:pt>
                <c:pt idx="3379">
                  <c:v>38264</c:v>
                </c:pt>
                <c:pt idx="3380">
                  <c:v>38261</c:v>
                </c:pt>
                <c:pt idx="3381">
                  <c:v>38260</c:v>
                </c:pt>
                <c:pt idx="3382">
                  <c:v>38259</c:v>
                </c:pt>
                <c:pt idx="3383">
                  <c:v>38258</c:v>
                </c:pt>
                <c:pt idx="3384">
                  <c:v>38257</c:v>
                </c:pt>
                <c:pt idx="3385">
                  <c:v>38254</c:v>
                </c:pt>
                <c:pt idx="3386">
                  <c:v>38253</c:v>
                </c:pt>
                <c:pt idx="3387">
                  <c:v>38252</c:v>
                </c:pt>
                <c:pt idx="3388">
                  <c:v>38251</c:v>
                </c:pt>
                <c:pt idx="3389">
                  <c:v>38250</c:v>
                </c:pt>
                <c:pt idx="3390">
                  <c:v>38247</c:v>
                </c:pt>
                <c:pt idx="3391">
                  <c:v>38246</c:v>
                </c:pt>
                <c:pt idx="3392">
                  <c:v>38245</c:v>
                </c:pt>
                <c:pt idx="3393">
                  <c:v>38244</c:v>
                </c:pt>
                <c:pt idx="3394">
                  <c:v>38243</c:v>
                </c:pt>
                <c:pt idx="3395">
                  <c:v>38240</c:v>
                </c:pt>
                <c:pt idx="3396">
                  <c:v>38239</c:v>
                </c:pt>
                <c:pt idx="3397">
                  <c:v>38238</c:v>
                </c:pt>
                <c:pt idx="3398">
                  <c:v>38237</c:v>
                </c:pt>
                <c:pt idx="3399">
                  <c:v>38233</c:v>
                </c:pt>
                <c:pt idx="3400">
                  <c:v>38232</c:v>
                </c:pt>
                <c:pt idx="3401">
                  <c:v>38231</c:v>
                </c:pt>
                <c:pt idx="3402">
                  <c:v>38230</c:v>
                </c:pt>
                <c:pt idx="3403">
                  <c:v>38229</c:v>
                </c:pt>
                <c:pt idx="3404">
                  <c:v>38226</c:v>
                </c:pt>
                <c:pt idx="3405">
                  <c:v>38225</c:v>
                </c:pt>
                <c:pt idx="3406">
                  <c:v>38224</c:v>
                </c:pt>
                <c:pt idx="3407">
                  <c:v>38223</c:v>
                </c:pt>
                <c:pt idx="3408">
                  <c:v>38222</c:v>
                </c:pt>
                <c:pt idx="3409">
                  <c:v>38219</c:v>
                </c:pt>
                <c:pt idx="3410">
                  <c:v>38218</c:v>
                </c:pt>
                <c:pt idx="3411">
                  <c:v>38217</c:v>
                </c:pt>
                <c:pt idx="3412">
                  <c:v>38216</c:v>
                </c:pt>
                <c:pt idx="3413">
                  <c:v>38215</c:v>
                </c:pt>
                <c:pt idx="3414">
                  <c:v>38212</c:v>
                </c:pt>
                <c:pt idx="3415">
                  <c:v>38211</c:v>
                </c:pt>
                <c:pt idx="3416">
                  <c:v>38210</c:v>
                </c:pt>
                <c:pt idx="3417">
                  <c:v>38209</c:v>
                </c:pt>
                <c:pt idx="3418">
                  <c:v>38208</c:v>
                </c:pt>
                <c:pt idx="3419">
                  <c:v>38205</c:v>
                </c:pt>
                <c:pt idx="3420">
                  <c:v>38204</c:v>
                </c:pt>
                <c:pt idx="3421">
                  <c:v>38203</c:v>
                </c:pt>
                <c:pt idx="3422">
                  <c:v>38202</c:v>
                </c:pt>
                <c:pt idx="3423">
                  <c:v>38201</c:v>
                </c:pt>
                <c:pt idx="3424">
                  <c:v>38198</c:v>
                </c:pt>
                <c:pt idx="3425">
                  <c:v>38197</c:v>
                </c:pt>
                <c:pt idx="3426">
                  <c:v>38196</c:v>
                </c:pt>
                <c:pt idx="3427">
                  <c:v>38195</c:v>
                </c:pt>
                <c:pt idx="3428">
                  <c:v>38194</c:v>
                </c:pt>
                <c:pt idx="3429">
                  <c:v>38191</c:v>
                </c:pt>
                <c:pt idx="3430">
                  <c:v>38190</c:v>
                </c:pt>
                <c:pt idx="3431">
                  <c:v>38189</c:v>
                </c:pt>
                <c:pt idx="3432">
                  <c:v>38188</c:v>
                </c:pt>
                <c:pt idx="3433">
                  <c:v>38187</c:v>
                </c:pt>
                <c:pt idx="3434">
                  <c:v>38184</c:v>
                </c:pt>
                <c:pt idx="3435">
                  <c:v>38183</c:v>
                </c:pt>
                <c:pt idx="3436">
                  <c:v>38182</c:v>
                </c:pt>
                <c:pt idx="3437">
                  <c:v>38181</c:v>
                </c:pt>
                <c:pt idx="3438">
                  <c:v>38180</c:v>
                </c:pt>
                <c:pt idx="3439">
                  <c:v>38177</c:v>
                </c:pt>
                <c:pt idx="3440">
                  <c:v>38176</c:v>
                </c:pt>
                <c:pt idx="3441">
                  <c:v>38175</c:v>
                </c:pt>
                <c:pt idx="3442">
                  <c:v>38174</c:v>
                </c:pt>
                <c:pt idx="3443">
                  <c:v>38170</c:v>
                </c:pt>
                <c:pt idx="3444">
                  <c:v>38169</c:v>
                </c:pt>
                <c:pt idx="3445">
                  <c:v>38168</c:v>
                </c:pt>
                <c:pt idx="3446">
                  <c:v>38167</c:v>
                </c:pt>
                <c:pt idx="3447">
                  <c:v>38166</c:v>
                </c:pt>
                <c:pt idx="3448">
                  <c:v>38163</c:v>
                </c:pt>
                <c:pt idx="3449">
                  <c:v>38162</c:v>
                </c:pt>
                <c:pt idx="3450">
                  <c:v>38161</c:v>
                </c:pt>
                <c:pt idx="3451">
                  <c:v>38160</c:v>
                </c:pt>
                <c:pt idx="3452">
                  <c:v>38159</c:v>
                </c:pt>
                <c:pt idx="3453">
                  <c:v>38156</c:v>
                </c:pt>
                <c:pt idx="3454">
                  <c:v>38155</c:v>
                </c:pt>
                <c:pt idx="3455">
                  <c:v>38154</c:v>
                </c:pt>
                <c:pt idx="3456">
                  <c:v>38153</c:v>
                </c:pt>
                <c:pt idx="3457">
                  <c:v>38152</c:v>
                </c:pt>
                <c:pt idx="3458">
                  <c:v>38149</c:v>
                </c:pt>
                <c:pt idx="3459">
                  <c:v>38148</c:v>
                </c:pt>
                <c:pt idx="3460">
                  <c:v>38147</c:v>
                </c:pt>
                <c:pt idx="3461">
                  <c:v>38146</c:v>
                </c:pt>
                <c:pt idx="3462">
                  <c:v>38145</c:v>
                </c:pt>
                <c:pt idx="3463">
                  <c:v>38142</c:v>
                </c:pt>
                <c:pt idx="3464">
                  <c:v>38141</c:v>
                </c:pt>
                <c:pt idx="3465">
                  <c:v>38140</c:v>
                </c:pt>
                <c:pt idx="3466">
                  <c:v>38139</c:v>
                </c:pt>
                <c:pt idx="3467">
                  <c:v>38135</c:v>
                </c:pt>
                <c:pt idx="3468">
                  <c:v>38134</c:v>
                </c:pt>
                <c:pt idx="3469">
                  <c:v>38133</c:v>
                </c:pt>
                <c:pt idx="3470">
                  <c:v>38132</c:v>
                </c:pt>
                <c:pt idx="3471">
                  <c:v>38131</c:v>
                </c:pt>
                <c:pt idx="3472">
                  <c:v>38128</c:v>
                </c:pt>
                <c:pt idx="3473">
                  <c:v>38127</c:v>
                </c:pt>
                <c:pt idx="3474">
                  <c:v>38126</c:v>
                </c:pt>
                <c:pt idx="3475">
                  <c:v>38125</c:v>
                </c:pt>
                <c:pt idx="3476">
                  <c:v>38124</c:v>
                </c:pt>
                <c:pt idx="3477">
                  <c:v>38121</c:v>
                </c:pt>
                <c:pt idx="3478">
                  <c:v>38120</c:v>
                </c:pt>
                <c:pt idx="3479">
                  <c:v>38119</c:v>
                </c:pt>
                <c:pt idx="3480">
                  <c:v>38118</c:v>
                </c:pt>
                <c:pt idx="3481">
                  <c:v>38117</c:v>
                </c:pt>
                <c:pt idx="3482">
                  <c:v>38114</c:v>
                </c:pt>
                <c:pt idx="3483">
                  <c:v>38113</c:v>
                </c:pt>
                <c:pt idx="3484">
                  <c:v>38112</c:v>
                </c:pt>
                <c:pt idx="3485">
                  <c:v>38111</c:v>
                </c:pt>
                <c:pt idx="3486">
                  <c:v>38110</c:v>
                </c:pt>
                <c:pt idx="3487">
                  <c:v>38107</c:v>
                </c:pt>
                <c:pt idx="3488">
                  <c:v>38106</c:v>
                </c:pt>
                <c:pt idx="3489">
                  <c:v>38105</c:v>
                </c:pt>
                <c:pt idx="3490">
                  <c:v>38104</c:v>
                </c:pt>
                <c:pt idx="3491">
                  <c:v>38103</c:v>
                </c:pt>
                <c:pt idx="3492">
                  <c:v>38100</c:v>
                </c:pt>
                <c:pt idx="3493">
                  <c:v>38099</c:v>
                </c:pt>
                <c:pt idx="3494">
                  <c:v>38098</c:v>
                </c:pt>
                <c:pt idx="3495">
                  <c:v>38097</c:v>
                </c:pt>
                <c:pt idx="3496">
                  <c:v>38096</c:v>
                </c:pt>
                <c:pt idx="3497">
                  <c:v>38093</c:v>
                </c:pt>
                <c:pt idx="3498">
                  <c:v>38092</c:v>
                </c:pt>
                <c:pt idx="3499">
                  <c:v>38091</c:v>
                </c:pt>
                <c:pt idx="3500">
                  <c:v>38090</c:v>
                </c:pt>
                <c:pt idx="3501">
                  <c:v>38089</c:v>
                </c:pt>
                <c:pt idx="3502">
                  <c:v>38085</c:v>
                </c:pt>
                <c:pt idx="3503">
                  <c:v>38084</c:v>
                </c:pt>
                <c:pt idx="3504">
                  <c:v>38083</c:v>
                </c:pt>
                <c:pt idx="3505">
                  <c:v>38082</c:v>
                </c:pt>
                <c:pt idx="3506">
                  <c:v>38079</c:v>
                </c:pt>
                <c:pt idx="3507">
                  <c:v>38078</c:v>
                </c:pt>
                <c:pt idx="3508">
                  <c:v>38077</c:v>
                </c:pt>
                <c:pt idx="3509">
                  <c:v>38076</c:v>
                </c:pt>
                <c:pt idx="3510">
                  <c:v>38075</c:v>
                </c:pt>
                <c:pt idx="3511">
                  <c:v>38072</c:v>
                </c:pt>
                <c:pt idx="3512">
                  <c:v>38071</c:v>
                </c:pt>
                <c:pt idx="3513">
                  <c:v>38070</c:v>
                </c:pt>
                <c:pt idx="3514">
                  <c:v>38069</c:v>
                </c:pt>
                <c:pt idx="3515">
                  <c:v>38068</c:v>
                </c:pt>
                <c:pt idx="3516">
                  <c:v>38065</c:v>
                </c:pt>
                <c:pt idx="3517">
                  <c:v>38064</c:v>
                </c:pt>
                <c:pt idx="3518">
                  <c:v>38063</c:v>
                </c:pt>
                <c:pt idx="3519">
                  <c:v>38062</c:v>
                </c:pt>
                <c:pt idx="3520">
                  <c:v>38061</c:v>
                </c:pt>
                <c:pt idx="3521">
                  <c:v>38058</c:v>
                </c:pt>
                <c:pt idx="3522">
                  <c:v>38057</c:v>
                </c:pt>
                <c:pt idx="3523">
                  <c:v>38056</c:v>
                </c:pt>
                <c:pt idx="3524">
                  <c:v>38055</c:v>
                </c:pt>
                <c:pt idx="3525">
                  <c:v>38054</c:v>
                </c:pt>
                <c:pt idx="3526">
                  <c:v>38051</c:v>
                </c:pt>
                <c:pt idx="3527">
                  <c:v>38050</c:v>
                </c:pt>
                <c:pt idx="3528">
                  <c:v>38049</c:v>
                </c:pt>
                <c:pt idx="3529">
                  <c:v>38048</c:v>
                </c:pt>
                <c:pt idx="3530">
                  <c:v>38047</c:v>
                </c:pt>
                <c:pt idx="3531">
                  <c:v>38044</c:v>
                </c:pt>
                <c:pt idx="3532">
                  <c:v>38043</c:v>
                </c:pt>
                <c:pt idx="3533">
                  <c:v>38042</c:v>
                </c:pt>
                <c:pt idx="3534">
                  <c:v>38041</c:v>
                </c:pt>
                <c:pt idx="3535">
                  <c:v>38040</c:v>
                </c:pt>
                <c:pt idx="3536">
                  <c:v>38037</c:v>
                </c:pt>
                <c:pt idx="3537">
                  <c:v>38036</c:v>
                </c:pt>
                <c:pt idx="3538">
                  <c:v>38035</c:v>
                </c:pt>
                <c:pt idx="3539">
                  <c:v>38034</c:v>
                </c:pt>
                <c:pt idx="3540">
                  <c:v>38030</c:v>
                </c:pt>
                <c:pt idx="3541">
                  <c:v>38029</c:v>
                </c:pt>
                <c:pt idx="3542">
                  <c:v>38028</c:v>
                </c:pt>
                <c:pt idx="3543">
                  <c:v>38027</c:v>
                </c:pt>
                <c:pt idx="3544">
                  <c:v>38026</c:v>
                </c:pt>
                <c:pt idx="3545">
                  <c:v>38023</c:v>
                </c:pt>
                <c:pt idx="3546">
                  <c:v>38022</c:v>
                </c:pt>
                <c:pt idx="3547">
                  <c:v>38021</c:v>
                </c:pt>
                <c:pt idx="3548">
                  <c:v>38020</c:v>
                </c:pt>
                <c:pt idx="3549">
                  <c:v>38019</c:v>
                </c:pt>
                <c:pt idx="3550">
                  <c:v>38016</c:v>
                </c:pt>
                <c:pt idx="3551">
                  <c:v>38015</c:v>
                </c:pt>
                <c:pt idx="3552">
                  <c:v>38014</c:v>
                </c:pt>
                <c:pt idx="3553">
                  <c:v>38013</c:v>
                </c:pt>
                <c:pt idx="3554">
                  <c:v>38012</c:v>
                </c:pt>
                <c:pt idx="3555">
                  <c:v>38009</c:v>
                </c:pt>
                <c:pt idx="3556">
                  <c:v>38008</c:v>
                </c:pt>
                <c:pt idx="3557">
                  <c:v>38007</c:v>
                </c:pt>
                <c:pt idx="3558">
                  <c:v>38006</c:v>
                </c:pt>
                <c:pt idx="3559">
                  <c:v>38002</c:v>
                </c:pt>
                <c:pt idx="3560">
                  <c:v>38001</c:v>
                </c:pt>
                <c:pt idx="3561">
                  <c:v>38000</c:v>
                </c:pt>
                <c:pt idx="3562">
                  <c:v>37999</c:v>
                </c:pt>
                <c:pt idx="3563">
                  <c:v>37998</c:v>
                </c:pt>
                <c:pt idx="3564">
                  <c:v>37995</c:v>
                </c:pt>
                <c:pt idx="3565">
                  <c:v>37994</c:v>
                </c:pt>
                <c:pt idx="3566">
                  <c:v>37993</c:v>
                </c:pt>
                <c:pt idx="3567">
                  <c:v>37992</c:v>
                </c:pt>
                <c:pt idx="3568">
                  <c:v>37991</c:v>
                </c:pt>
                <c:pt idx="3569">
                  <c:v>37988</c:v>
                </c:pt>
                <c:pt idx="3570">
                  <c:v>37986</c:v>
                </c:pt>
                <c:pt idx="3571">
                  <c:v>37985</c:v>
                </c:pt>
                <c:pt idx="3572">
                  <c:v>37984</c:v>
                </c:pt>
                <c:pt idx="3573">
                  <c:v>37981</c:v>
                </c:pt>
                <c:pt idx="3574">
                  <c:v>37979</c:v>
                </c:pt>
                <c:pt idx="3575">
                  <c:v>37978</c:v>
                </c:pt>
                <c:pt idx="3576">
                  <c:v>37977</c:v>
                </c:pt>
                <c:pt idx="3577">
                  <c:v>37974</c:v>
                </c:pt>
                <c:pt idx="3578">
                  <c:v>37973</c:v>
                </c:pt>
                <c:pt idx="3579">
                  <c:v>37972</c:v>
                </c:pt>
                <c:pt idx="3580">
                  <c:v>37971</c:v>
                </c:pt>
                <c:pt idx="3581">
                  <c:v>37970</c:v>
                </c:pt>
                <c:pt idx="3582">
                  <c:v>37967</c:v>
                </c:pt>
                <c:pt idx="3583">
                  <c:v>37966</c:v>
                </c:pt>
                <c:pt idx="3584">
                  <c:v>37965</c:v>
                </c:pt>
                <c:pt idx="3585">
                  <c:v>37964</c:v>
                </c:pt>
                <c:pt idx="3586">
                  <c:v>37963</c:v>
                </c:pt>
                <c:pt idx="3587">
                  <c:v>37960</c:v>
                </c:pt>
                <c:pt idx="3588">
                  <c:v>37959</c:v>
                </c:pt>
                <c:pt idx="3589">
                  <c:v>37958</c:v>
                </c:pt>
                <c:pt idx="3590">
                  <c:v>37957</c:v>
                </c:pt>
                <c:pt idx="3591">
                  <c:v>37956</c:v>
                </c:pt>
                <c:pt idx="3592">
                  <c:v>37953</c:v>
                </c:pt>
                <c:pt idx="3593">
                  <c:v>37951</c:v>
                </c:pt>
                <c:pt idx="3594">
                  <c:v>37950</c:v>
                </c:pt>
                <c:pt idx="3595">
                  <c:v>37949</c:v>
                </c:pt>
                <c:pt idx="3596">
                  <c:v>37946</c:v>
                </c:pt>
                <c:pt idx="3597">
                  <c:v>37945</c:v>
                </c:pt>
                <c:pt idx="3598">
                  <c:v>37944</c:v>
                </c:pt>
                <c:pt idx="3599">
                  <c:v>37943</c:v>
                </c:pt>
                <c:pt idx="3600">
                  <c:v>37942</c:v>
                </c:pt>
                <c:pt idx="3601">
                  <c:v>37939</c:v>
                </c:pt>
                <c:pt idx="3602">
                  <c:v>37938</c:v>
                </c:pt>
                <c:pt idx="3603">
                  <c:v>37937</c:v>
                </c:pt>
                <c:pt idx="3604">
                  <c:v>37935</c:v>
                </c:pt>
                <c:pt idx="3605">
                  <c:v>37932</c:v>
                </c:pt>
                <c:pt idx="3606">
                  <c:v>37931</c:v>
                </c:pt>
                <c:pt idx="3607">
                  <c:v>37930</c:v>
                </c:pt>
                <c:pt idx="3608">
                  <c:v>37929</c:v>
                </c:pt>
                <c:pt idx="3609">
                  <c:v>37928</c:v>
                </c:pt>
                <c:pt idx="3610">
                  <c:v>37925</c:v>
                </c:pt>
                <c:pt idx="3611">
                  <c:v>37924</c:v>
                </c:pt>
                <c:pt idx="3612">
                  <c:v>37923</c:v>
                </c:pt>
                <c:pt idx="3613">
                  <c:v>37922</c:v>
                </c:pt>
                <c:pt idx="3614">
                  <c:v>37921</c:v>
                </c:pt>
                <c:pt idx="3615">
                  <c:v>37918</c:v>
                </c:pt>
                <c:pt idx="3616">
                  <c:v>37917</c:v>
                </c:pt>
                <c:pt idx="3617">
                  <c:v>37916</c:v>
                </c:pt>
                <c:pt idx="3618">
                  <c:v>37915</c:v>
                </c:pt>
                <c:pt idx="3619">
                  <c:v>37914</c:v>
                </c:pt>
                <c:pt idx="3620">
                  <c:v>37911</c:v>
                </c:pt>
                <c:pt idx="3621">
                  <c:v>37910</c:v>
                </c:pt>
                <c:pt idx="3622">
                  <c:v>37909</c:v>
                </c:pt>
                <c:pt idx="3623">
                  <c:v>37908</c:v>
                </c:pt>
                <c:pt idx="3624">
                  <c:v>37904</c:v>
                </c:pt>
                <c:pt idx="3625">
                  <c:v>37903</c:v>
                </c:pt>
                <c:pt idx="3626">
                  <c:v>37902</c:v>
                </c:pt>
                <c:pt idx="3627">
                  <c:v>37901</c:v>
                </c:pt>
                <c:pt idx="3628">
                  <c:v>37900</c:v>
                </c:pt>
                <c:pt idx="3629">
                  <c:v>37897</c:v>
                </c:pt>
                <c:pt idx="3630">
                  <c:v>37896</c:v>
                </c:pt>
                <c:pt idx="3631">
                  <c:v>37895</c:v>
                </c:pt>
                <c:pt idx="3632">
                  <c:v>37894</c:v>
                </c:pt>
                <c:pt idx="3633">
                  <c:v>37893</c:v>
                </c:pt>
                <c:pt idx="3634">
                  <c:v>37890</c:v>
                </c:pt>
                <c:pt idx="3635">
                  <c:v>37889</c:v>
                </c:pt>
                <c:pt idx="3636">
                  <c:v>37888</c:v>
                </c:pt>
                <c:pt idx="3637">
                  <c:v>37887</c:v>
                </c:pt>
                <c:pt idx="3638">
                  <c:v>37886</c:v>
                </c:pt>
                <c:pt idx="3639">
                  <c:v>37883</c:v>
                </c:pt>
                <c:pt idx="3640">
                  <c:v>37882</c:v>
                </c:pt>
                <c:pt idx="3641">
                  <c:v>37881</c:v>
                </c:pt>
                <c:pt idx="3642">
                  <c:v>37880</c:v>
                </c:pt>
                <c:pt idx="3643">
                  <c:v>37879</c:v>
                </c:pt>
                <c:pt idx="3644">
                  <c:v>37876</c:v>
                </c:pt>
                <c:pt idx="3645">
                  <c:v>37875</c:v>
                </c:pt>
                <c:pt idx="3646">
                  <c:v>37874</c:v>
                </c:pt>
                <c:pt idx="3647">
                  <c:v>37873</c:v>
                </c:pt>
                <c:pt idx="3648">
                  <c:v>37872</c:v>
                </c:pt>
                <c:pt idx="3649">
                  <c:v>37869</c:v>
                </c:pt>
                <c:pt idx="3650">
                  <c:v>37868</c:v>
                </c:pt>
                <c:pt idx="3651">
                  <c:v>37867</c:v>
                </c:pt>
                <c:pt idx="3652">
                  <c:v>37866</c:v>
                </c:pt>
                <c:pt idx="3653">
                  <c:v>37862</c:v>
                </c:pt>
                <c:pt idx="3654">
                  <c:v>37861</c:v>
                </c:pt>
                <c:pt idx="3655">
                  <c:v>37860</c:v>
                </c:pt>
                <c:pt idx="3656">
                  <c:v>37859</c:v>
                </c:pt>
                <c:pt idx="3657">
                  <c:v>37858</c:v>
                </c:pt>
                <c:pt idx="3658">
                  <c:v>37855</c:v>
                </c:pt>
                <c:pt idx="3659">
                  <c:v>37854</c:v>
                </c:pt>
                <c:pt idx="3660">
                  <c:v>37853</c:v>
                </c:pt>
                <c:pt idx="3661">
                  <c:v>37852</c:v>
                </c:pt>
                <c:pt idx="3662">
                  <c:v>37851</c:v>
                </c:pt>
                <c:pt idx="3663">
                  <c:v>37848</c:v>
                </c:pt>
                <c:pt idx="3664">
                  <c:v>37847</c:v>
                </c:pt>
                <c:pt idx="3665">
                  <c:v>37846</c:v>
                </c:pt>
                <c:pt idx="3666">
                  <c:v>37845</c:v>
                </c:pt>
                <c:pt idx="3667">
                  <c:v>37844</c:v>
                </c:pt>
                <c:pt idx="3668">
                  <c:v>37841</c:v>
                </c:pt>
                <c:pt idx="3669">
                  <c:v>37840</c:v>
                </c:pt>
                <c:pt idx="3670">
                  <c:v>37839</c:v>
                </c:pt>
                <c:pt idx="3671">
                  <c:v>37838</c:v>
                </c:pt>
                <c:pt idx="3672">
                  <c:v>37837</c:v>
                </c:pt>
                <c:pt idx="3673">
                  <c:v>37834</c:v>
                </c:pt>
                <c:pt idx="3674">
                  <c:v>37833</c:v>
                </c:pt>
                <c:pt idx="3675">
                  <c:v>37832</c:v>
                </c:pt>
                <c:pt idx="3676">
                  <c:v>37831</c:v>
                </c:pt>
                <c:pt idx="3677">
                  <c:v>37830</c:v>
                </c:pt>
                <c:pt idx="3678">
                  <c:v>37827</c:v>
                </c:pt>
                <c:pt idx="3679">
                  <c:v>37826</c:v>
                </c:pt>
                <c:pt idx="3680">
                  <c:v>37825</c:v>
                </c:pt>
                <c:pt idx="3681">
                  <c:v>37824</c:v>
                </c:pt>
                <c:pt idx="3682">
                  <c:v>37823</c:v>
                </c:pt>
                <c:pt idx="3683">
                  <c:v>37820</c:v>
                </c:pt>
                <c:pt idx="3684">
                  <c:v>37819</c:v>
                </c:pt>
                <c:pt idx="3685">
                  <c:v>37818</c:v>
                </c:pt>
                <c:pt idx="3686">
                  <c:v>37817</c:v>
                </c:pt>
                <c:pt idx="3687">
                  <c:v>37816</c:v>
                </c:pt>
                <c:pt idx="3688">
                  <c:v>37813</c:v>
                </c:pt>
                <c:pt idx="3689">
                  <c:v>37812</c:v>
                </c:pt>
                <c:pt idx="3690">
                  <c:v>37811</c:v>
                </c:pt>
                <c:pt idx="3691">
                  <c:v>37810</c:v>
                </c:pt>
                <c:pt idx="3692">
                  <c:v>37809</c:v>
                </c:pt>
                <c:pt idx="3693">
                  <c:v>37805</c:v>
                </c:pt>
                <c:pt idx="3694">
                  <c:v>37804</c:v>
                </c:pt>
                <c:pt idx="3695">
                  <c:v>37803</c:v>
                </c:pt>
                <c:pt idx="3696">
                  <c:v>37802</c:v>
                </c:pt>
                <c:pt idx="3697">
                  <c:v>37799</c:v>
                </c:pt>
                <c:pt idx="3698">
                  <c:v>37798</c:v>
                </c:pt>
                <c:pt idx="3699">
                  <c:v>37797</c:v>
                </c:pt>
                <c:pt idx="3700">
                  <c:v>37796</c:v>
                </c:pt>
                <c:pt idx="3701">
                  <c:v>37795</c:v>
                </c:pt>
                <c:pt idx="3702">
                  <c:v>37792</c:v>
                </c:pt>
                <c:pt idx="3703">
                  <c:v>37791</c:v>
                </c:pt>
                <c:pt idx="3704">
                  <c:v>37790</c:v>
                </c:pt>
                <c:pt idx="3705">
                  <c:v>37789</c:v>
                </c:pt>
                <c:pt idx="3706">
                  <c:v>37788</c:v>
                </c:pt>
                <c:pt idx="3707">
                  <c:v>37785</c:v>
                </c:pt>
                <c:pt idx="3708">
                  <c:v>37784</c:v>
                </c:pt>
                <c:pt idx="3709">
                  <c:v>37783</c:v>
                </c:pt>
                <c:pt idx="3710">
                  <c:v>37782</c:v>
                </c:pt>
                <c:pt idx="3711">
                  <c:v>37781</c:v>
                </c:pt>
                <c:pt idx="3712">
                  <c:v>37778</c:v>
                </c:pt>
                <c:pt idx="3713">
                  <c:v>37777</c:v>
                </c:pt>
                <c:pt idx="3714">
                  <c:v>37776</c:v>
                </c:pt>
                <c:pt idx="3715">
                  <c:v>37775</c:v>
                </c:pt>
                <c:pt idx="3716">
                  <c:v>37774</c:v>
                </c:pt>
                <c:pt idx="3717">
                  <c:v>37771</c:v>
                </c:pt>
                <c:pt idx="3718">
                  <c:v>37770</c:v>
                </c:pt>
                <c:pt idx="3719">
                  <c:v>37769</c:v>
                </c:pt>
                <c:pt idx="3720">
                  <c:v>37768</c:v>
                </c:pt>
                <c:pt idx="3721">
                  <c:v>37764</c:v>
                </c:pt>
                <c:pt idx="3722">
                  <c:v>37763</c:v>
                </c:pt>
                <c:pt idx="3723">
                  <c:v>37762</c:v>
                </c:pt>
                <c:pt idx="3724">
                  <c:v>37761</c:v>
                </c:pt>
                <c:pt idx="3725">
                  <c:v>37760</c:v>
                </c:pt>
                <c:pt idx="3726">
                  <c:v>37757</c:v>
                </c:pt>
                <c:pt idx="3727">
                  <c:v>37756</c:v>
                </c:pt>
                <c:pt idx="3728">
                  <c:v>37755</c:v>
                </c:pt>
                <c:pt idx="3729">
                  <c:v>37754</c:v>
                </c:pt>
                <c:pt idx="3730">
                  <c:v>37753</c:v>
                </c:pt>
                <c:pt idx="3731">
                  <c:v>37750</c:v>
                </c:pt>
                <c:pt idx="3732">
                  <c:v>37749</c:v>
                </c:pt>
                <c:pt idx="3733">
                  <c:v>37748</c:v>
                </c:pt>
                <c:pt idx="3734">
                  <c:v>37747</c:v>
                </c:pt>
                <c:pt idx="3735">
                  <c:v>37746</c:v>
                </c:pt>
                <c:pt idx="3736">
                  <c:v>37743</c:v>
                </c:pt>
                <c:pt idx="3737">
                  <c:v>37742</c:v>
                </c:pt>
                <c:pt idx="3738">
                  <c:v>37741</c:v>
                </c:pt>
                <c:pt idx="3739">
                  <c:v>37740</c:v>
                </c:pt>
                <c:pt idx="3740">
                  <c:v>37739</c:v>
                </c:pt>
                <c:pt idx="3741">
                  <c:v>37736</c:v>
                </c:pt>
                <c:pt idx="3742">
                  <c:v>37735</c:v>
                </c:pt>
                <c:pt idx="3743">
                  <c:v>37734</c:v>
                </c:pt>
                <c:pt idx="3744">
                  <c:v>37733</c:v>
                </c:pt>
                <c:pt idx="3745">
                  <c:v>37732</c:v>
                </c:pt>
                <c:pt idx="3746">
                  <c:v>37728</c:v>
                </c:pt>
                <c:pt idx="3747">
                  <c:v>37727</c:v>
                </c:pt>
                <c:pt idx="3748">
                  <c:v>37726</c:v>
                </c:pt>
                <c:pt idx="3749">
                  <c:v>37725</c:v>
                </c:pt>
                <c:pt idx="3750">
                  <c:v>37722</c:v>
                </c:pt>
                <c:pt idx="3751">
                  <c:v>37721</c:v>
                </c:pt>
                <c:pt idx="3752">
                  <c:v>37720</c:v>
                </c:pt>
                <c:pt idx="3753">
                  <c:v>37719</c:v>
                </c:pt>
                <c:pt idx="3754">
                  <c:v>37718</c:v>
                </c:pt>
                <c:pt idx="3755">
                  <c:v>37715</c:v>
                </c:pt>
                <c:pt idx="3756">
                  <c:v>37714</c:v>
                </c:pt>
                <c:pt idx="3757">
                  <c:v>37713</c:v>
                </c:pt>
                <c:pt idx="3758">
                  <c:v>37712</c:v>
                </c:pt>
                <c:pt idx="3759">
                  <c:v>37711</c:v>
                </c:pt>
                <c:pt idx="3760">
                  <c:v>37708</c:v>
                </c:pt>
                <c:pt idx="3761">
                  <c:v>37707</c:v>
                </c:pt>
                <c:pt idx="3762">
                  <c:v>37706</c:v>
                </c:pt>
                <c:pt idx="3763">
                  <c:v>37705</c:v>
                </c:pt>
                <c:pt idx="3764">
                  <c:v>37704</c:v>
                </c:pt>
                <c:pt idx="3765">
                  <c:v>37701</c:v>
                </c:pt>
                <c:pt idx="3766">
                  <c:v>37700</c:v>
                </c:pt>
                <c:pt idx="3767">
                  <c:v>37699</c:v>
                </c:pt>
                <c:pt idx="3768">
                  <c:v>37698</c:v>
                </c:pt>
                <c:pt idx="3769">
                  <c:v>37697</c:v>
                </c:pt>
                <c:pt idx="3770">
                  <c:v>37694</c:v>
                </c:pt>
                <c:pt idx="3771">
                  <c:v>37693</c:v>
                </c:pt>
                <c:pt idx="3772">
                  <c:v>37692</c:v>
                </c:pt>
                <c:pt idx="3773">
                  <c:v>37691</c:v>
                </c:pt>
                <c:pt idx="3774">
                  <c:v>37690</c:v>
                </c:pt>
                <c:pt idx="3775">
                  <c:v>37687</c:v>
                </c:pt>
                <c:pt idx="3776">
                  <c:v>37686</c:v>
                </c:pt>
                <c:pt idx="3777">
                  <c:v>37685</c:v>
                </c:pt>
                <c:pt idx="3778">
                  <c:v>37684</c:v>
                </c:pt>
                <c:pt idx="3779">
                  <c:v>37683</c:v>
                </c:pt>
                <c:pt idx="3780">
                  <c:v>37680</c:v>
                </c:pt>
                <c:pt idx="3781">
                  <c:v>37679</c:v>
                </c:pt>
                <c:pt idx="3782">
                  <c:v>37678</c:v>
                </c:pt>
                <c:pt idx="3783">
                  <c:v>37677</c:v>
                </c:pt>
                <c:pt idx="3784">
                  <c:v>37676</c:v>
                </c:pt>
                <c:pt idx="3785">
                  <c:v>37673</c:v>
                </c:pt>
                <c:pt idx="3786">
                  <c:v>37672</c:v>
                </c:pt>
                <c:pt idx="3787">
                  <c:v>37671</c:v>
                </c:pt>
                <c:pt idx="3788">
                  <c:v>37670</c:v>
                </c:pt>
                <c:pt idx="3789">
                  <c:v>37666</c:v>
                </c:pt>
                <c:pt idx="3790">
                  <c:v>37665</c:v>
                </c:pt>
                <c:pt idx="3791">
                  <c:v>37664</c:v>
                </c:pt>
                <c:pt idx="3792">
                  <c:v>37663</c:v>
                </c:pt>
                <c:pt idx="3793">
                  <c:v>37662</c:v>
                </c:pt>
                <c:pt idx="3794">
                  <c:v>37659</c:v>
                </c:pt>
                <c:pt idx="3795">
                  <c:v>37658</c:v>
                </c:pt>
                <c:pt idx="3796">
                  <c:v>37657</c:v>
                </c:pt>
                <c:pt idx="3797">
                  <c:v>37656</c:v>
                </c:pt>
                <c:pt idx="3798">
                  <c:v>37655</c:v>
                </c:pt>
                <c:pt idx="3799">
                  <c:v>37652</c:v>
                </c:pt>
                <c:pt idx="3800">
                  <c:v>37651</c:v>
                </c:pt>
                <c:pt idx="3801">
                  <c:v>37650</c:v>
                </c:pt>
                <c:pt idx="3802">
                  <c:v>37649</c:v>
                </c:pt>
                <c:pt idx="3803">
                  <c:v>37648</c:v>
                </c:pt>
                <c:pt idx="3804">
                  <c:v>37645</c:v>
                </c:pt>
                <c:pt idx="3805">
                  <c:v>37644</c:v>
                </c:pt>
                <c:pt idx="3806">
                  <c:v>37643</c:v>
                </c:pt>
                <c:pt idx="3807">
                  <c:v>37642</c:v>
                </c:pt>
                <c:pt idx="3808">
                  <c:v>37638</c:v>
                </c:pt>
                <c:pt idx="3809">
                  <c:v>37637</c:v>
                </c:pt>
                <c:pt idx="3810">
                  <c:v>37636</c:v>
                </c:pt>
                <c:pt idx="3811">
                  <c:v>37635</c:v>
                </c:pt>
                <c:pt idx="3812">
                  <c:v>37634</c:v>
                </c:pt>
                <c:pt idx="3813">
                  <c:v>37631</c:v>
                </c:pt>
                <c:pt idx="3814">
                  <c:v>37630</c:v>
                </c:pt>
                <c:pt idx="3815">
                  <c:v>37629</c:v>
                </c:pt>
                <c:pt idx="3816">
                  <c:v>37628</c:v>
                </c:pt>
                <c:pt idx="3817">
                  <c:v>37627</c:v>
                </c:pt>
                <c:pt idx="3818">
                  <c:v>37624</c:v>
                </c:pt>
                <c:pt idx="3819">
                  <c:v>37623</c:v>
                </c:pt>
                <c:pt idx="3820">
                  <c:v>37621</c:v>
                </c:pt>
                <c:pt idx="3821">
                  <c:v>37620</c:v>
                </c:pt>
                <c:pt idx="3822">
                  <c:v>37617</c:v>
                </c:pt>
                <c:pt idx="3823">
                  <c:v>37616</c:v>
                </c:pt>
                <c:pt idx="3824">
                  <c:v>37614</c:v>
                </c:pt>
                <c:pt idx="3825">
                  <c:v>37613</c:v>
                </c:pt>
                <c:pt idx="3826">
                  <c:v>37610</c:v>
                </c:pt>
                <c:pt idx="3827">
                  <c:v>37609</c:v>
                </c:pt>
                <c:pt idx="3828">
                  <c:v>37608</c:v>
                </c:pt>
                <c:pt idx="3829">
                  <c:v>37607</c:v>
                </c:pt>
                <c:pt idx="3830">
                  <c:v>37606</c:v>
                </c:pt>
                <c:pt idx="3831">
                  <c:v>37603</c:v>
                </c:pt>
                <c:pt idx="3832">
                  <c:v>37602</c:v>
                </c:pt>
                <c:pt idx="3833">
                  <c:v>37601</c:v>
                </c:pt>
                <c:pt idx="3834">
                  <c:v>37600</c:v>
                </c:pt>
                <c:pt idx="3835">
                  <c:v>37599</c:v>
                </c:pt>
                <c:pt idx="3836">
                  <c:v>37596</c:v>
                </c:pt>
                <c:pt idx="3837">
                  <c:v>37595</c:v>
                </c:pt>
                <c:pt idx="3838">
                  <c:v>37594</c:v>
                </c:pt>
                <c:pt idx="3839">
                  <c:v>37593</c:v>
                </c:pt>
                <c:pt idx="3840">
                  <c:v>37592</c:v>
                </c:pt>
                <c:pt idx="3841">
                  <c:v>37589</c:v>
                </c:pt>
                <c:pt idx="3842">
                  <c:v>37587</c:v>
                </c:pt>
                <c:pt idx="3843">
                  <c:v>37586</c:v>
                </c:pt>
                <c:pt idx="3844">
                  <c:v>37585</c:v>
                </c:pt>
                <c:pt idx="3845">
                  <c:v>37582</c:v>
                </c:pt>
                <c:pt idx="3846">
                  <c:v>37581</c:v>
                </c:pt>
                <c:pt idx="3847">
                  <c:v>37580</c:v>
                </c:pt>
                <c:pt idx="3848">
                  <c:v>37579</c:v>
                </c:pt>
                <c:pt idx="3849">
                  <c:v>37578</c:v>
                </c:pt>
                <c:pt idx="3850">
                  <c:v>37575</c:v>
                </c:pt>
                <c:pt idx="3851">
                  <c:v>37574</c:v>
                </c:pt>
                <c:pt idx="3852">
                  <c:v>37573</c:v>
                </c:pt>
                <c:pt idx="3853">
                  <c:v>37572</c:v>
                </c:pt>
                <c:pt idx="3854">
                  <c:v>37568</c:v>
                </c:pt>
                <c:pt idx="3855">
                  <c:v>37567</c:v>
                </c:pt>
                <c:pt idx="3856">
                  <c:v>37566</c:v>
                </c:pt>
                <c:pt idx="3857">
                  <c:v>37565</c:v>
                </c:pt>
                <c:pt idx="3858">
                  <c:v>37564</c:v>
                </c:pt>
                <c:pt idx="3859">
                  <c:v>37561</c:v>
                </c:pt>
                <c:pt idx="3860">
                  <c:v>37560</c:v>
                </c:pt>
                <c:pt idx="3861">
                  <c:v>37559</c:v>
                </c:pt>
                <c:pt idx="3862">
                  <c:v>37558</c:v>
                </c:pt>
                <c:pt idx="3863">
                  <c:v>37557</c:v>
                </c:pt>
                <c:pt idx="3864">
                  <c:v>37554</c:v>
                </c:pt>
                <c:pt idx="3865">
                  <c:v>37553</c:v>
                </c:pt>
                <c:pt idx="3866">
                  <c:v>37552</c:v>
                </c:pt>
                <c:pt idx="3867">
                  <c:v>37551</c:v>
                </c:pt>
                <c:pt idx="3868">
                  <c:v>37550</c:v>
                </c:pt>
                <c:pt idx="3869">
                  <c:v>37547</c:v>
                </c:pt>
                <c:pt idx="3870">
                  <c:v>37546</c:v>
                </c:pt>
                <c:pt idx="3871">
                  <c:v>37545</c:v>
                </c:pt>
                <c:pt idx="3872">
                  <c:v>37544</c:v>
                </c:pt>
                <c:pt idx="3873">
                  <c:v>37540</c:v>
                </c:pt>
                <c:pt idx="3874">
                  <c:v>37539</c:v>
                </c:pt>
                <c:pt idx="3875">
                  <c:v>37538</c:v>
                </c:pt>
                <c:pt idx="3876">
                  <c:v>37537</c:v>
                </c:pt>
                <c:pt idx="3877">
                  <c:v>37536</c:v>
                </c:pt>
                <c:pt idx="3878">
                  <c:v>37533</c:v>
                </c:pt>
                <c:pt idx="3879">
                  <c:v>37532</c:v>
                </c:pt>
                <c:pt idx="3880">
                  <c:v>37531</c:v>
                </c:pt>
                <c:pt idx="3881">
                  <c:v>37530</c:v>
                </c:pt>
                <c:pt idx="3882">
                  <c:v>37529</c:v>
                </c:pt>
                <c:pt idx="3883">
                  <c:v>37526</c:v>
                </c:pt>
                <c:pt idx="3884">
                  <c:v>37525</c:v>
                </c:pt>
                <c:pt idx="3885">
                  <c:v>37524</c:v>
                </c:pt>
                <c:pt idx="3886">
                  <c:v>37523</c:v>
                </c:pt>
                <c:pt idx="3887">
                  <c:v>37522</c:v>
                </c:pt>
                <c:pt idx="3888">
                  <c:v>37519</c:v>
                </c:pt>
                <c:pt idx="3889">
                  <c:v>37518</c:v>
                </c:pt>
                <c:pt idx="3890">
                  <c:v>37517</c:v>
                </c:pt>
                <c:pt idx="3891">
                  <c:v>37516</c:v>
                </c:pt>
                <c:pt idx="3892">
                  <c:v>37515</c:v>
                </c:pt>
                <c:pt idx="3893">
                  <c:v>37512</c:v>
                </c:pt>
                <c:pt idx="3894">
                  <c:v>37511</c:v>
                </c:pt>
                <c:pt idx="3895">
                  <c:v>37510</c:v>
                </c:pt>
                <c:pt idx="3896">
                  <c:v>37509</c:v>
                </c:pt>
                <c:pt idx="3897">
                  <c:v>37508</c:v>
                </c:pt>
                <c:pt idx="3898">
                  <c:v>37505</c:v>
                </c:pt>
                <c:pt idx="3899">
                  <c:v>37504</c:v>
                </c:pt>
                <c:pt idx="3900">
                  <c:v>37503</c:v>
                </c:pt>
                <c:pt idx="3901">
                  <c:v>37502</c:v>
                </c:pt>
                <c:pt idx="3902">
                  <c:v>37498</c:v>
                </c:pt>
                <c:pt idx="3903">
                  <c:v>37497</c:v>
                </c:pt>
                <c:pt idx="3904">
                  <c:v>37496</c:v>
                </c:pt>
                <c:pt idx="3905">
                  <c:v>37495</c:v>
                </c:pt>
                <c:pt idx="3906">
                  <c:v>37494</c:v>
                </c:pt>
                <c:pt idx="3907">
                  <c:v>37491</c:v>
                </c:pt>
                <c:pt idx="3908">
                  <c:v>37490</c:v>
                </c:pt>
                <c:pt idx="3909">
                  <c:v>37489</c:v>
                </c:pt>
                <c:pt idx="3910">
                  <c:v>37488</c:v>
                </c:pt>
                <c:pt idx="3911">
                  <c:v>37487</c:v>
                </c:pt>
                <c:pt idx="3912">
                  <c:v>37484</c:v>
                </c:pt>
                <c:pt idx="3913">
                  <c:v>37483</c:v>
                </c:pt>
                <c:pt idx="3914">
                  <c:v>37482</c:v>
                </c:pt>
                <c:pt idx="3915">
                  <c:v>37481</c:v>
                </c:pt>
                <c:pt idx="3916">
                  <c:v>37480</c:v>
                </c:pt>
                <c:pt idx="3917">
                  <c:v>37477</c:v>
                </c:pt>
                <c:pt idx="3918">
                  <c:v>37476</c:v>
                </c:pt>
                <c:pt idx="3919">
                  <c:v>37475</c:v>
                </c:pt>
                <c:pt idx="3920">
                  <c:v>37474</c:v>
                </c:pt>
                <c:pt idx="3921">
                  <c:v>37473</c:v>
                </c:pt>
                <c:pt idx="3922">
                  <c:v>37470</c:v>
                </c:pt>
                <c:pt idx="3923">
                  <c:v>37469</c:v>
                </c:pt>
                <c:pt idx="3924">
                  <c:v>37468</c:v>
                </c:pt>
                <c:pt idx="3925">
                  <c:v>37467</c:v>
                </c:pt>
                <c:pt idx="3926">
                  <c:v>37466</c:v>
                </c:pt>
                <c:pt idx="3927">
                  <c:v>37463</c:v>
                </c:pt>
                <c:pt idx="3928">
                  <c:v>37462</c:v>
                </c:pt>
                <c:pt idx="3929">
                  <c:v>37461</c:v>
                </c:pt>
                <c:pt idx="3930">
                  <c:v>37460</c:v>
                </c:pt>
                <c:pt idx="3931">
                  <c:v>37459</c:v>
                </c:pt>
                <c:pt idx="3932">
                  <c:v>37456</c:v>
                </c:pt>
                <c:pt idx="3933">
                  <c:v>37455</c:v>
                </c:pt>
                <c:pt idx="3934">
                  <c:v>37454</c:v>
                </c:pt>
                <c:pt idx="3935">
                  <c:v>37453</c:v>
                </c:pt>
                <c:pt idx="3936">
                  <c:v>37452</c:v>
                </c:pt>
                <c:pt idx="3937">
                  <c:v>37449</c:v>
                </c:pt>
                <c:pt idx="3938">
                  <c:v>37448</c:v>
                </c:pt>
                <c:pt idx="3939">
                  <c:v>37447</c:v>
                </c:pt>
                <c:pt idx="3940">
                  <c:v>37446</c:v>
                </c:pt>
                <c:pt idx="3941">
                  <c:v>37445</c:v>
                </c:pt>
                <c:pt idx="3942">
                  <c:v>37442</c:v>
                </c:pt>
                <c:pt idx="3943">
                  <c:v>37440</c:v>
                </c:pt>
                <c:pt idx="3944">
                  <c:v>37439</c:v>
                </c:pt>
                <c:pt idx="3945">
                  <c:v>37438</c:v>
                </c:pt>
                <c:pt idx="3946">
                  <c:v>37435</c:v>
                </c:pt>
                <c:pt idx="3947">
                  <c:v>37434</c:v>
                </c:pt>
                <c:pt idx="3948">
                  <c:v>37433</c:v>
                </c:pt>
                <c:pt idx="3949">
                  <c:v>37432</c:v>
                </c:pt>
                <c:pt idx="3950">
                  <c:v>37431</c:v>
                </c:pt>
                <c:pt idx="3951">
                  <c:v>37428</c:v>
                </c:pt>
                <c:pt idx="3952">
                  <c:v>37427</c:v>
                </c:pt>
                <c:pt idx="3953">
                  <c:v>37426</c:v>
                </c:pt>
                <c:pt idx="3954">
                  <c:v>37425</c:v>
                </c:pt>
                <c:pt idx="3955">
                  <c:v>37424</c:v>
                </c:pt>
                <c:pt idx="3956">
                  <c:v>37421</c:v>
                </c:pt>
                <c:pt idx="3957">
                  <c:v>37420</c:v>
                </c:pt>
                <c:pt idx="3958">
                  <c:v>37419</c:v>
                </c:pt>
                <c:pt idx="3959">
                  <c:v>37418</c:v>
                </c:pt>
                <c:pt idx="3960">
                  <c:v>37417</c:v>
                </c:pt>
                <c:pt idx="3961">
                  <c:v>37414</c:v>
                </c:pt>
                <c:pt idx="3962">
                  <c:v>37413</c:v>
                </c:pt>
                <c:pt idx="3963">
                  <c:v>37412</c:v>
                </c:pt>
                <c:pt idx="3964">
                  <c:v>37411</c:v>
                </c:pt>
                <c:pt idx="3965">
                  <c:v>37410</c:v>
                </c:pt>
                <c:pt idx="3966">
                  <c:v>37407</c:v>
                </c:pt>
                <c:pt idx="3967">
                  <c:v>37406</c:v>
                </c:pt>
                <c:pt idx="3968">
                  <c:v>37405</c:v>
                </c:pt>
                <c:pt idx="3969">
                  <c:v>37404</c:v>
                </c:pt>
                <c:pt idx="3970">
                  <c:v>37400</c:v>
                </c:pt>
                <c:pt idx="3971">
                  <c:v>37399</c:v>
                </c:pt>
                <c:pt idx="3972">
                  <c:v>37398</c:v>
                </c:pt>
                <c:pt idx="3973">
                  <c:v>37397</c:v>
                </c:pt>
                <c:pt idx="3974">
                  <c:v>37396</c:v>
                </c:pt>
                <c:pt idx="3975">
                  <c:v>37393</c:v>
                </c:pt>
                <c:pt idx="3976">
                  <c:v>37392</c:v>
                </c:pt>
                <c:pt idx="3977">
                  <c:v>37391</c:v>
                </c:pt>
                <c:pt idx="3978">
                  <c:v>37390</c:v>
                </c:pt>
                <c:pt idx="3979">
                  <c:v>37389</c:v>
                </c:pt>
                <c:pt idx="3980">
                  <c:v>37386</c:v>
                </c:pt>
                <c:pt idx="3981">
                  <c:v>37385</c:v>
                </c:pt>
                <c:pt idx="3982">
                  <c:v>37384</c:v>
                </c:pt>
                <c:pt idx="3983">
                  <c:v>37383</c:v>
                </c:pt>
                <c:pt idx="3984">
                  <c:v>37382</c:v>
                </c:pt>
                <c:pt idx="3985">
                  <c:v>37379</c:v>
                </c:pt>
                <c:pt idx="3986">
                  <c:v>37378</c:v>
                </c:pt>
                <c:pt idx="3987">
                  <c:v>37377</c:v>
                </c:pt>
                <c:pt idx="3988">
                  <c:v>37376</c:v>
                </c:pt>
                <c:pt idx="3989">
                  <c:v>37375</c:v>
                </c:pt>
                <c:pt idx="3990">
                  <c:v>37372</c:v>
                </c:pt>
                <c:pt idx="3991">
                  <c:v>37371</c:v>
                </c:pt>
                <c:pt idx="3992">
                  <c:v>37370</c:v>
                </c:pt>
                <c:pt idx="3993">
                  <c:v>37369</c:v>
                </c:pt>
                <c:pt idx="3994">
                  <c:v>37368</c:v>
                </c:pt>
                <c:pt idx="3995">
                  <c:v>37365</c:v>
                </c:pt>
                <c:pt idx="3996">
                  <c:v>37364</c:v>
                </c:pt>
                <c:pt idx="3997">
                  <c:v>37363</c:v>
                </c:pt>
                <c:pt idx="3998">
                  <c:v>37362</c:v>
                </c:pt>
                <c:pt idx="3999">
                  <c:v>37361</c:v>
                </c:pt>
                <c:pt idx="4000">
                  <c:v>37358</c:v>
                </c:pt>
                <c:pt idx="4001">
                  <c:v>37357</c:v>
                </c:pt>
                <c:pt idx="4002">
                  <c:v>37356</c:v>
                </c:pt>
                <c:pt idx="4003">
                  <c:v>37355</c:v>
                </c:pt>
                <c:pt idx="4004">
                  <c:v>37354</c:v>
                </c:pt>
                <c:pt idx="4005">
                  <c:v>37351</c:v>
                </c:pt>
                <c:pt idx="4006">
                  <c:v>37350</c:v>
                </c:pt>
                <c:pt idx="4007">
                  <c:v>37349</c:v>
                </c:pt>
                <c:pt idx="4008">
                  <c:v>37348</c:v>
                </c:pt>
                <c:pt idx="4009">
                  <c:v>37347</c:v>
                </c:pt>
                <c:pt idx="4010">
                  <c:v>37343</c:v>
                </c:pt>
                <c:pt idx="4011">
                  <c:v>37342</c:v>
                </c:pt>
                <c:pt idx="4012">
                  <c:v>37341</c:v>
                </c:pt>
                <c:pt idx="4013">
                  <c:v>37340</c:v>
                </c:pt>
                <c:pt idx="4014">
                  <c:v>37337</c:v>
                </c:pt>
                <c:pt idx="4015">
                  <c:v>37336</c:v>
                </c:pt>
                <c:pt idx="4016">
                  <c:v>37335</c:v>
                </c:pt>
                <c:pt idx="4017">
                  <c:v>37334</c:v>
                </c:pt>
                <c:pt idx="4018">
                  <c:v>37333</c:v>
                </c:pt>
                <c:pt idx="4019">
                  <c:v>37330</c:v>
                </c:pt>
                <c:pt idx="4020">
                  <c:v>37329</c:v>
                </c:pt>
                <c:pt idx="4021">
                  <c:v>37328</c:v>
                </c:pt>
                <c:pt idx="4022">
                  <c:v>37327</c:v>
                </c:pt>
                <c:pt idx="4023">
                  <c:v>37326</c:v>
                </c:pt>
                <c:pt idx="4024">
                  <c:v>37323</c:v>
                </c:pt>
                <c:pt idx="4025">
                  <c:v>37322</c:v>
                </c:pt>
                <c:pt idx="4026">
                  <c:v>37321</c:v>
                </c:pt>
                <c:pt idx="4027">
                  <c:v>37320</c:v>
                </c:pt>
                <c:pt idx="4028">
                  <c:v>37319</c:v>
                </c:pt>
                <c:pt idx="4029">
                  <c:v>37316</c:v>
                </c:pt>
                <c:pt idx="4030">
                  <c:v>37315</c:v>
                </c:pt>
                <c:pt idx="4031">
                  <c:v>37314</c:v>
                </c:pt>
                <c:pt idx="4032">
                  <c:v>37313</c:v>
                </c:pt>
                <c:pt idx="4033">
                  <c:v>37312</c:v>
                </c:pt>
                <c:pt idx="4034">
                  <c:v>37309</c:v>
                </c:pt>
                <c:pt idx="4035">
                  <c:v>37308</c:v>
                </c:pt>
                <c:pt idx="4036">
                  <c:v>37307</c:v>
                </c:pt>
                <c:pt idx="4037">
                  <c:v>37306</c:v>
                </c:pt>
                <c:pt idx="4038">
                  <c:v>37302</c:v>
                </c:pt>
                <c:pt idx="4039">
                  <c:v>37301</c:v>
                </c:pt>
                <c:pt idx="4040">
                  <c:v>37300</c:v>
                </c:pt>
                <c:pt idx="4041">
                  <c:v>37299</c:v>
                </c:pt>
                <c:pt idx="4042">
                  <c:v>37298</c:v>
                </c:pt>
                <c:pt idx="4043">
                  <c:v>37295</c:v>
                </c:pt>
                <c:pt idx="4044">
                  <c:v>37294</c:v>
                </c:pt>
                <c:pt idx="4045">
                  <c:v>37293</c:v>
                </c:pt>
                <c:pt idx="4046">
                  <c:v>37292</c:v>
                </c:pt>
                <c:pt idx="4047">
                  <c:v>37291</c:v>
                </c:pt>
                <c:pt idx="4048">
                  <c:v>37288</c:v>
                </c:pt>
                <c:pt idx="4049">
                  <c:v>37287</c:v>
                </c:pt>
                <c:pt idx="4050">
                  <c:v>37286</c:v>
                </c:pt>
                <c:pt idx="4051">
                  <c:v>37285</c:v>
                </c:pt>
                <c:pt idx="4052">
                  <c:v>37284</c:v>
                </c:pt>
                <c:pt idx="4053">
                  <c:v>37281</c:v>
                </c:pt>
                <c:pt idx="4054">
                  <c:v>37280</c:v>
                </c:pt>
                <c:pt idx="4055">
                  <c:v>37279</c:v>
                </c:pt>
                <c:pt idx="4056">
                  <c:v>37278</c:v>
                </c:pt>
                <c:pt idx="4057">
                  <c:v>37274</c:v>
                </c:pt>
                <c:pt idx="4058">
                  <c:v>37273</c:v>
                </c:pt>
                <c:pt idx="4059">
                  <c:v>37272</c:v>
                </c:pt>
                <c:pt idx="4060">
                  <c:v>37271</c:v>
                </c:pt>
                <c:pt idx="4061">
                  <c:v>37270</c:v>
                </c:pt>
                <c:pt idx="4062">
                  <c:v>37267</c:v>
                </c:pt>
                <c:pt idx="4063">
                  <c:v>37266</c:v>
                </c:pt>
                <c:pt idx="4064">
                  <c:v>37265</c:v>
                </c:pt>
                <c:pt idx="4065">
                  <c:v>37264</c:v>
                </c:pt>
                <c:pt idx="4066">
                  <c:v>37263</c:v>
                </c:pt>
                <c:pt idx="4067">
                  <c:v>37260</c:v>
                </c:pt>
                <c:pt idx="4068">
                  <c:v>37259</c:v>
                </c:pt>
                <c:pt idx="4069">
                  <c:v>37258</c:v>
                </c:pt>
                <c:pt idx="4070">
                  <c:v>37256</c:v>
                </c:pt>
                <c:pt idx="4071">
                  <c:v>37253</c:v>
                </c:pt>
                <c:pt idx="4072">
                  <c:v>37252</c:v>
                </c:pt>
                <c:pt idx="4073">
                  <c:v>37251</c:v>
                </c:pt>
                <c:pt idx="4074">
                  <c:v>37249</c:v>
                </c:pt>
                <c:pt idx="4075">
                  <c:v>37246</c:v>
                </c:pt>
                <c:pt idx="4076">
                  <c:v>37245</c:v>
                </c:pt>
                <c:pt idx="4077">
                  <c:v>37244</c:v>
                </c:pt>
                <c:pt idx="4078">
                  <c:v>37243</c:v>
                </c:pt>
                <c:pt idx="4079">
                  <c:v>37242</c:v>
                </c:pt>
                <c:pt idx="4080">
                  <c:v>37239</c:v>
                </c:pt>
                <c:pt idx="4081">
                  <c:v>37238</c:v>
                </c:pt>
                <c:pt idx="4082">
                  <c:v>37237</c:v>
                </c:pt>
                <c:pt idx="4083">
                  <c:v>37236</c:v>
                </c:pt>
                <c:pt idx="4084">
                  <c:v>37235</c:v>
                </c:pt>
                <c:pt idx="4085">
                  <c:v>37232</c:v>
                </c:pt>
                <c:pt idx="4086">
                  <c:v>37231</c:v>
                </c:pt>
                <c:pt idx="4087">
                  <c:v>37230</c:v>
                </c:pt>
                <c:pt idx="4088">
                  <c:v>37229</c:v>
                </c:pt>
                <c:pt idx="4089">
                  <c:v>37228</c:v>
                </c:pt>
                <c:pt idx="4090">
                  <c:v>37225</c:v>
                </c:pt>
                <c:pt idx="4091">
                  <c:v>37224</c:v>
                </c:pt>
                <c:pt idx="4092">
                  <c:v>37223</c:v>
                </c:pt>
                <c:pt idx="4093">
                  <c:v>37222</c:v>
                </c:pt>
                <c:pt idx="4094">
                  <c:v>37221</c:v>
                </c:pt>
                <c:pt idx="4095">
                  <c:v>37218</c:v>
                </c:pt>
                <c:pt idx="4096">
                  <c:v>37216</c:v>
                </c:pt>
                <c:pt idx="4097">
                  <c:v>37215</c:v>
                </c:pt>
                <c:pt idx="4098">
                  <c:v>37214</c:v>
                </c:pt>
                <c:pt idx="4099">
                  <c:v>37211</c:v>
                </c:pt>
                <c:pt idx="4100">
                  <c:v>37210</c:v>
                </c:pt>
                <c:pt idx="4101">
                  <c:v>37209</c:v>
                </c:pt>
                <c:pt idx="4102">
                  <c:v>37208</c:v>
                </c:pt>
                <c:pt idx="4103">
                  <c:v>37204</c:v>
                </c:pt>
                <c:pt idx="4104">
                  <c:v>37203</c:v>
                </c:pt>
                <c:pt idx="4105">
                  <c:v>37202</c:v>
                </c:pt>
                <c:pt idx="4106">
                  <c:v>37201</c:v>
                </c:pt>
                <c:pt idx="4107">
                  <c:v>37200</c:v>
                </c:pt>
                <c:pt idx="4108">
                  <c:v>37197</c:v>
                </c:pt>
                <c:pt idx="4109">
                  <c:v>37196</c:v>
                </c:pt>
                <c:pt idx="4110">
                  <c:v>37195</c:v>
                </c:pt>
                <c:pt idx="4111">
                  <c:v>37194</c:v>
                </c:pt>
                <c:pt idx="4112">
                  <c:v>37193</c:v>
                </c:pt>
                <c:pt idx="4113">
                  <c:v>37190</c:v>
                </c:pt>
                <c:pt idx="4114">
                  <c:v>37189</c:v>
                </c:pt>
                <c:pt idx="4115">
                  <c:v>37188</c:v>
                </c:pt>
                <c:pt idx="4116">
                  <c:v>37187</c:v>
                </c:pt>
                <c:pt idx="4117">
                  <c:v>37186</c:v>
                </c:pt>
                <c:pt idx="4118">
                  <c:v>37183</c:v>
                </c:pt>
                <c:pt idx="4119">
                  <c:v>37182</c:v>
                </c:pt>
                <c:pt idx="4120">
                  <c:v>37181</c:v>
                </c:pt>
                <c:pt idx="4121">
                  <c:v>37180</c:v>
                </c:pt>
                <c:pt idx="4122">
                  <c:v>37179</c:v>
                </c:pt>
                <c:pt idx="4123">
                  <c:v>37176</c:v>
                </c:pt>
                <c:pt idx="4124">
                  <c:v>37175</c:v>
                </c:pt>
                <c:pt idx="4125">
                  <c:v>37174</c:v>
                </c:pt>
                <c:pt idx="4126">
                  <c:v>37173</c:v>
                </c:pt>
                <c:pt idx="4127">
                  <c:v>37169</c:v>
                </c:pt>
                <c:pt idx="4128">
                  <c:v>37168</c:v>
                </c:pt>
                <c:pt idx="4129">
                  <c:v>37167</c:v>
                </c:pt>
                <c:pt idx="4130">
                  <c:v>37166</c:v>
                </c:pt>
                <c:pt idx="4131">
                  <c:v>37165</c:v>
                </c:pt>
                <c:pt idx="4132">
                  <c:v>37162</c:v>
                </c:pt>
                <c:pt idx="4133">
                  <c:v>37161</c:v>
                </c:pt>
                <c:pt idx="4134">
                  <c:v>37160</c:v>
                </c:pt>
                <c:pt idx="4135">
                  <c:v>37159</c:v>
                </c:pt>
                <c:pt idx="4136">
                  <c:v>37158</c:v>
                </c:pt>
                <c:pt idx="4137">
                  <c:v>37155</c:v>
                </c:pt>
                <c:pt idx="4138">
                  <c:v>37154</c:v>
                </c:pt>
                <c:pt idx="4139">
                  <c:v>37153</c:v>
                </c:pt>
                <c:pt idx="4140">
                  <c:v>37152</c:v>
                </c:pt>
                <c:pt idx="4141">
                  <c:v>37151</c:v>
                </c:pt>
                <c:pt idx="4142">
                  <c:v>37148</c:v>
                </c:pt>
                <c:pt idx="4143">
                  <c:v>37147</c:v>
                </c:pt>
                <c:pt idx="4144">
                  <c:v>37145</c:v>
                </c:pt>
                <c:pt idx="4145">
                  <c:v>37144</c:v>
                </c:pt>
                <c:pt idx="4146">
                  <c:v>37141</c:v>
                </c:pt>
                <c:pt idx="4147">
                  <c:v>37140</c:v>
                </c:pt>
                <c:pt idx="4148">
                  <c:v>37139</c:v>
                </c:pt>
                <c:pt idx="4149">
                  <c:v>37138</c:v>
                </c:pt>
                <c:pt idx="4150">
                  <c:v>37134</c:v>
                </c:pt>
                <c:pt idx="4151">
                  <c:v>37133</c:v>
                </c:pt>
                <c:pt idx="4152">
                  <c:v>37132</c:v>
                </c:pt>
                <c:pt idx="4153">
                  <c:v>37131</c:v>
                </c:pt>
                <c:pt idx="4154">
                  <c:v>37130</c:v>
                </c:pt>
                <c:pt idx="4155">
                  <c:v>37127</c:v>
                </c:pt>
                <c:pt idx="4156">
                  <c:v>37126</c:v>
                </c:pt>
                <c:pt idx="4157">
                  <c:v>37125</c:v>
                </c:pt>
                <c:pt idx="4158">
                  <c:v>37124</c:v>
                </c:pt>
                <c:pt idx="4159">
                  <c:v>37123</c:v>
                </c:pt>
                <c:pt idx="4160">
                  <c:v>37120</c:v>
                </c:pt>
                <c:pt idx="4161">
                  <c:v>37119</c:v>
                </c:pt>
                <c:pt idx="4162">
                  <c:v>37118</c:v>
                </c:pt>
                <c:pt idx="4163">
                  <c:v>37117</c:v>
                </c:pt>
                <c:pt idx="4164">
                  <c:v>37116</c:v>
                </c:pt>
                <c:pt idx="4165">
                  <c:v>37113</c:v>
                </c:pt>
                <c:pt idx="4166">
                  <c:v>37112</c:v>
                </c:pt>
                <c:pt idx="4167">
                  <c:v>37111</c:v>
                </c:pt>
                <c:pt idx="4168">
                  <c:v>37110</c:v>
                </c:pt>
                <c:pt idx="4169">
                  <c:v>37109</c:v>
                </c:pt>
                <c:pt idx="4170">
                  <c:v>37106</c:v>
                </c:pt>
                <c:pt idx="4171">
                  <c:v>37105</c:v>
                </c:pt>
                <c:pt idx="4172">
                  <c:v>37104</c:v>
                </c:pt>
                <c:pt idx="4173">
                  <c:v>37103</c:v>
                </c:pt>
                <c:pt idx="4174">
                  <c:v>37102</c:v>
                </c:pt>
                <c:pt idx="4175">
                  <c:v>37099</c:v>
                </c:pt>
                <c:pt idx="4176">
                  <c:v>37098</c:v>
                </c:pt>
                <c:pt idx="4177">
                  <c:v>37097</c:v>
                </c:pt>
                <c:pt idx="4178">
                  <c:v>37096</c:v>
                </c:pt>
                <c:pt idx="4179">
                  <c:v>37095</c:v>
                </c:pt>
                <c:pt idx="4180">
                  <c:v>37092</c:v>
                </c:pt>
                <c:pt idx="4181">
                  <c:v>37091</c:v>
                </c:pt>
                <c:pt idx="4182">
                  <c:v>37090</c:v>
                </c:pt>
                <c:pt idx="4183">
                  <c:v>37089</c:v>
                </c:pt>
                <c:pt idx="4184">
                  <c:v>37088</c:v>
                </c:pt>
                <c:pt idx="4185">
                  <c:v>37085</c:v>
                </c:pt>
                <c:pt idx="4186">
                  <c:v>37084</c:v>
                </c:pt>
                <c:pt idx="4187">
                  <c:v>37083</c:v>
                </c:pt>
                <c:pt idx="4188">
                  <c:v>37082</c:v>
                </c:pt>
                <c:pt idx="4189">
                  <c:v>37081</c:v>
                </c:pt>
                <c:pt idx="4190">
                  <c:v>37078</c:v>
                </c:pt>
                <c:pt idx="4191">
                  <c:v>37077</c:v>
                </c:pt>
                <c:pt idx="4192">
                  <c:v>37075</c:v>
                </c:pt>
                <c:pt idx="4193">
                  <c:v>37074</c:v>
                </c:pt>
                <c:pt idx="4194">
                  <c:v>37071</c:v>
                </c:pt>
                <c:pt idx="4195">
                  <c:v>37070</c:v>
                </c:pt>
                <c:pt idx="4196">
                  <c:v>37069</c:v>
                </c:pt>
                <c:pt idx="4197">
                  <c:v>37068</c:v>
                </c:pt>
                <c:pt idx="4198">
                  <c:v>37067</c:v>
                </c:pt>
                <c:pt idx="4199">
                  <c:v>37064</c:v>
                </c:pt>
                <c:pt idx="4200">
                  <c:v>37063</c:v>
                </c:pt>
                <c:pt idx="4201">
                  <c:v>37062</c:v>
                </c:pt>
                <c:pt idx="4202">
                  <c:v>37061</c:v>
                </c:pt>
                <c:pt idx="4203">
                  <c:v>37060</c:v>
                </c:pt>
                <c:pt idx="4204">
                  <c:v>37057</c:v>
                </c:pt>
                <c:pt idx="4205">
                  <c:v>37056</c:v>
                </c:pt>
                <c:pt idx="4206">
                  <c:v>37055</c:v>
                </c:pt>
                <c:pt idx="4207">
                  <c:v>37054</c:v>
                </c:pt>
                <c:pt idx="4208">
                  <c:v>37053</c:v>
                </c:pt>
                <c:pt idx="4209">
                  <c:v>37050</c:v>
                </c:pt>
                <c:pt idx="4210">
                  <c:v>37049</c:v>
                </c:pt>
                <c:pt idx="4211">
                  <c:v>37048</c:v>
                </c:pt>
                <c:pt idx="4212">
                  <c:v>37047</c:v>
                </c:pt>
                <c:pt idx="4213">
                  <c:v>37046</c:v>
                </c:pt>
                <c:pt idx="4214">
                  <c:v>37043</c:v>
                </c:pt>
                <c:pt idx="4215">
                  <c:v>37042</c:v>
                </c:pt>
                <c:pt idx="4216">
                  <c:v>37041</c:v>
                </c:pt>
                <c:pt idx="4217">
                  <c:v>37040</c:v>
                </c:pt>
                <c:pt idx="4218">
                  <c:v>37036</c:v>
                </c:pt>
                <c:pt idx="4219">
                  <c:v>37035</c:v>
                </c:pt>
                <c:pt idx="4220">
                  <c:v>37034</c:v>
                </c:pt>
                <c:pt idx="4221">
                  <c:v>37033</c:v>
                </c:pt>
                <c:pt idx="4222">
                  <c:v>37032</c:v>
                </c:pt>
                <c:pt idx="4223">
                  <c:v>37029</c:v>
                </c:pt>
                <c:pt idx="4224">
                  <c:v>37028</c:v>
                </c:pt>
                <c:pt idx="4225">
                  <c:v>37027</c:v>
                </c:pt>
                <c:pt idx="4226">
                  <c:v>37026</c:v>
                </c:pt>
                <c:pt idx="4227">
                  <c:v>37025</c:v>
                </c:pt>
                <c:pt idx="4228">
                  <c:v>37022</c:v>
                </c:pt>
                <c:pt idx="4229">
                  <c:v>37021</c:v>
                </c:pt>
                <c:pt idx="4230">
                  <c:v>37020</c:v>
                </c:pt>
                <c:pt idx="4231">
                  <c:v>37019</c:v>
                </c:pt>
                <c:pt idx="4232">
                  <c:v>37018</c:v>
                </c:pt>
                <c:pt idx="4233">
                  <c:v>37015</c:v>
                </c:pt>
                <c:pt idx="4234">
                  <c:v>37014</c:v>
                </c:pt>
                <c:pt idx="4235">
                  <c:v>37013</c:v>
                </c:pt>
                <c:pt idx="4236">
                  <c:v>37012</c:v>
                </c:pt>
                <c:pt idx="4237">
                  <c:v>37011</c:v>
                </c:pt>
                <c:pt idx="4238">
                  <c:v>37008</c:v>
                </c:pt>
                <c:pt idx="4239">
                  <c:v>37007</c:v>
                </c:pt>
                <c:pt idx="4240">
                  <c:v>37006</c:v>
                </c:pt>
                <c:pt idx="4241">
                  <c:v>37005</c:v>
                </c:pt>
                <c:pt idx="4242">
                  <c:v>37004</c:v>
                </c:pt>
                <c:pt idx="4243">
                  <c:v>37001</c:v>
                </c:pt>
                <c:pt idx="4244">
                  <c:v>37000</c:v>
                </c:pt>
                <c:pt idx="4245">
                  <c:v>36999</c:v>
                </c:pt>
                <c:pt idx="4246">
                  <c:v>36998</c:v>
                </c:pt>
                <c:pt idx="4247">
                  <c:v>36997</c:v>
                </c:pt>
                <c:pt idx="4248">
                  <c:v>36993</c:v>
                </c:pt>
                <c:pt idx="4249">
                  <c:v>36992</c:v>
                </c:pt>
                <c:pt idx="4250">
                  <c:v>36991</c:v>
                </c:pt>
                <c:pt idx="4251">
                  <c:v>36990</c:v>
                </c:pt>
                <c:pt idx="4252">
                  <c:v>36987</c:v>
                </c:pt>
                <c:pt idx="4253">
                  <c:v>36986</c:v>
                </c:pt>
                <c:pt idx="4254">
                  <c:v>36985</c:v>
                </c:pt>
                <c:pt idx="4255">
                  <c:v>36984</c:v>
                </c:pt>
                <c:pt idx="4256">
                  <c:v>36983</c:v>
                </c:pt>
                <c:pt idx="4257">
                  <c:v>36980</c:v>
                </c:pt>
                <c:pt idx="4258">
                  <c:v>36979</c:v>
                </c:pt>
                <c:pt idx="4259">
                  <c:v>36978</c:v>
                </c:pt>
                <c:pt idx="4260">
                  <c:v>36977</c:v>
                </c:pt>
                <c:pt idx="4261">
                  <c:v>36976</c:v>
                </c:pt>
                <c:pt idx="4262">
                  <c:v>36973</c:v>
                </c:pt>
                <c:pt idx="4263">
                  <c:v>36972</c:v>
                </c:pt>
                <c:pt idx="4264">
                  <c:v>36971</c:v>
                </c:pt>
                <c:pt idx="4265">
                  <c:v>36970</c:v>
                </c:pt>
                <c:pt idx="4266">
                  <c:v>36969</c:v>
                </c:pt>
                <c:pt idx="4267">
                  <c:v>36966</c:v>
                </c:pt>
                <c:pt idx="4268">
                  <c:v>36965</c:v>
                </c:pt>
                <c:pt idx="4269">
                  <c:v>36964</c:v>
                </c:pt>
                <c:pt idx="4270">
                  <c:v>36963</c:v>
                </c:pt>
                <c:pt idx="4271">
                  <c:v>36962</c:v>
                </c:pt>
                <c:pt idx="4272">
                  <c:v>36959</c:v>
                </c:pt>
                <c:pt idx="4273">
                  <c:v>36958</c:v>
                </c:pt>
                <c:pt idx="4274">
                  <c:v>36957</c:v>
                </c:pt>
                <c:pt idx="4275">
                  <c:v>36956</c:v>
                </c:pt>
                <c:pt idx="4276">
                  <c:v>36955</c:v>
                </c:pt>
                <c:pt idx="4277">
                  <c:v>36952</c:v>
                </c:pt>
                <c:pt idx="4278">
                  <c:v>36951</c:v>
                </c:pt>
                <c:pt idx="4279">
                  <c:v>36950</c:v>
                </c:pt>
                <c:pt idx="4280">
                  <c:v>36949</c:v>
                </c:pt>
                <c:pt idx="4281">
                  <c:v>36948</c:v>
                </c:pt>
                <c:pt idx="4282">
                  <c:v>36945</c:v>
                </c:pt>
                <c:pt idx="4283">
                  <c:v>36944</c:v>
                </c:pt>
                <c:pt idx="4284">
                  <c:v>36943</c:v>
                </c:pt>
                <c:pt idx="4285">
                  <c:v>36942</c:v>
                </c:pt>
                <c:pt idx="4286">
                  <c:v>36938</c:v>
                </c:pt>
                <c:pt idx="4287">
                  <c:v>36937</c:v>
                </c:pt>
                <c:pt idx="4288">
                  <c:v>36936</c:v>
                </c:pt>
                <c:pt idx="4289">
                  <c:v>36935</c:v>
                </c:pt>
                <c:pt idx="4290">
                  <c:v>36934</c:v>
                </c:pt>
                <c:pt idx="4291">
                  <c:v>36931</c:v>
                </c:pt>
                <c:pt idx="4292">
                  <c:v>36930</c:v>
                </c:pt>
                <c:pt idx="4293">
                  <c:v>36929</c:v>
                </c:pt>
                <c:pt idx="4294">
                  <c:v>36928</c:v>
                </c:pt>
                <c:pt idx="4295">
                  <c:v>36927</c:v>
                </c:pt>
                <c:pt idx="4296">
                  <c:v>36924</c:v>
                </c:pt>
                <c:pt idx="4297">
                  <c:v>36923</c:v>
                </c:pt>
                <c:pt idx="4298">
                  <c:v>36922</c:v>
                </c:pt>
                <c:pt idx="4299">
                  <c:v>36921</c:v>
                </c:pt>
                <c:pt idx="4300">
                  <c:v>36920</c:v>
                </c:pt>
                <c:pt idx="4301">
                  <c:v>36917</c:v>
                </c:pt>
                <c:pt idx="4302">
                  <c:v>36916</c:v>
                </c:pt>
                <c:pt idx="4303">
                  <c:v>36915</c:v>
                </c:pt>
                <c:pt idx="4304">
                  <c:v>36914</c:v>
                </c:pt>
                <c:pt idx="4305">
                  <c:v>36913</c:v>
                </c:pt>
                <c:pt idx="4306">
                  <c:v>36910</c:v>
                </c:pt>
                <c:pt idx="4307">
                  <c:v>36909</c:v>
                </c:pt>
                <c:pt idx="4308">
                  <c:v>36908</c:v>
                </c:pt>
                <c:pt idx="4309">
                  <c:v>36907</c:v>
                </c:pt>
                <c:pt idx="4310">
                  <c:v>36903</c:v>
                </c:pt>
                <c:pt idx="4311">
                  <c:v>36902</c:v>
                </c:pt>
                <c:pt idx="4312">
                  <c:v>36901</c:v>
                </c:pt>
                <c:pt idx="4313">
                  <c:v>36900</c:v>
                </c:pt>
                <c:pt idx="4314">
                  <c:v>36899</c:v>
                </c:pt>
                <c:pt idx="4315">
                  <c:v>36896</c:v>
                </c:pt>
                <c:pt idx="4316">
                  <c:v>36895</c:v>
                </c:pt>
                <c:pt idx="4317">
                  <c:v>36894</c:v>
                </c:pt>
                <c:pt idx="4318">
                  <c:v>36893</c:v>
                </c:pt>
                <c:pt idx="4319">
                  <c:v>36889</c:v>
                </c:pt>
                <c:pt idx="4320">
                  <c:v>36888</c:v>
                </c:pt>
                <c:pt idx="4321">
                  <c:v>36887</c:v>
                </c:pt>
                <c:pt idx="4322">
                  <c:v>36886</c:v>
                </c:pt>
                <c:pt idx="4323">
                  <c:v>36882</c:v>
                </c:pt>
                <c:pt idx="4324">
                  <c:v>36881</c:v>
                </c:pt>
                <c:pt idx="4325">
                  <c:v>36880</c:v>
                </c:pt>
                <c:pt idx="4326">
                  <c:v>36879</c:v>
                </c:pt>
                <c:pt idx="4327">
                  <c:v>36878</c:v>
                </c:pt>
                <c:pt idx="4328">
                  <c:v>36875</c:v>
                </c:pt>
                <c:pt idx="4329">
                  <c:v>36874</c:v>
                </c:pt>
                <c:pt idx="4330">
                  <c:v>36873</c:v>
                </c:pt>
                <c:pt idx="4331">
                  <c:v>36872</c:v>
                </c:pt>
                <c:pt idx="4332">
                  <c:v>36871</c:v>
                </c:pt>
                <c:pt idx="4333">
                  <c:v>36868</c:v>
                </c:pt>
                <c:pt idx="4334">
                  <c:v>36867</c:v>
                </c:pt>
                <c:pt idx="4335">
                  <c:v>36866</c:v>
                </c:pt>
                <c:pt idx="4336">
                  <c:v>36865</c:v>
                </c:pt>
                <c:pt idx="4337">
                  <c:v>36864</c:v>
                </c:pt>
                <c:pt idx="4338">
                  <c:v>36861</c:v>
                </c:pt>
                <c:pt idx="4339">
                  <c:v>36860</c:v>
                </c:pt>
                <c:pt idx="4340">
                  <c:v>36859</c:v>
                </c:pt>
                <c:pt idx="4341">
                  <c:v>36858</c:v>
                </c:pt>
                <c:pt idx="4342">
                  <c:v>36857</c:v>
                </c:pt>
                <c:pt idx="4343">
                  <c:v>36854</c:v>
                </c:pt>
                <c:pt idx="4344">
                  <c:v>36852</c:v>
                </c:pt>
                <c:pt idx="4345">
                  <c:v>36851</c:v>
                </c:pt>
                <c:pt idx="4346">
                  <c:v>36850</c:v>
                </c:pt>
                <c:pt idx="4347">
                  <c:v>36847</c:v>
                </c:pt>
                <c:pt idx="4348">
                  <c:v>36846</c:v>
                </c:pt>
                <c:pt idx="4349">
                  <c:v>36845</c:v>
                </c:pt>
                <c:pt idx="4350">
                  <c:v>36844</c:v>
                </c:pt>
                <c:pt idx="4351">
                  <c:v>36843</c:v>
                </c:pt>
                <c:pt idx="4352">
                  <c:v>36840</c:v>
                </c:pt>
                <c:pt idx="4353">
                  <c:v>36839</c:v>
                </c:pt>
                <c:pt idx="4354">
                  <c:v>36838</c:v>
                </c:pt>
                <c:pt idx="4355">
                  <c:v>36837</c:v>
                </c:pt>
                <c:pt idx="4356">
                  <c:v>36836</c:v>
                </c:pt>
                <c:pt idx="4357">
                  <c:v>36833</c:v>
                </c:pt>
                <c:pt idx="4358">
                  <c:v>36832</c:v>
                </c:pt>
                <c:pt idx="4359">
                  <c:v>36831</c:v>
                </c:pt>
                <c:pt idx="4360">
                  <c:v>36830</c:v>
                </c:pt>
                <c:pt idx="4361">
                  <c:v>36829</c:v>
                </c:pt>
                <c:pt idx="4362">
                  <c:v>36826</c:v>
                </c:pt>
                <c:pt idx="4363">
                  <c:v>36825</c:v>
                </c:pt>
                <c:pt idx="4364">
                  <c:v>36824</c:v>
                </c:pt>
                <c:pt idx="4365">
                  <c:v>36823</c:v>
                </c:pt>
                <c:pt idx="4366">
                  <c:v>36822</c:v>
                </c:pt>
                <c:pt idx="4367">
                  <c:v>36819</c:v>
                </c:pt>
                <c:pt idx="4368">
                  <c:v>36818</c:v>
                </c:pt>
                <c:pt idx="4369">
                  <c:v>36817</c:v>
                </c:pt>
                <c:pt idx="4370">
                  <c:v>36816</c:v>
                </c:pt>
                <c:pt idx="4371">
                  <c:v>36815</c:v>
                </c:pt>
                <c:pt idx="4372">
                  <c:v>36812</c:v>
                </c:pt>
                <c:pt idx="4373">
                  <c:v>36811</c:v>
                </c:pt>
                <c:pt idx="4374">
                  <c:v>36810</c:v>
                </c:pt>
                <c:pt idx="4375">
                  <c:v>36809</c:v>
                </c:pt>
                <c:pt idx="4376">
                  <c:v>36805</c:v>
                </c:pt>
                <c:pt idx="4377">
                  <c:v>36804</c:v>
                </c:pt>
                <c:pt idx="4378">
                  <c:v>36803</c:v>
                </c:pt>
                <c:pt idx="4379">
                  <c:v>36802</c:v>
                </c:pt>
                <c:pt idx="4380">
                  <c:v>36801</c:v>
                </c:pt>
                <c:pt idx="4381">
                  <c:v>36798</c:v>
                </c:pt>
                <c:pt idx="4382">
                  <c:v>36797</c:v>
                </c:pt>
                <c:pt idx="4383">
                  <c:v>36796</c:v>
                </c:pt>
                <c:pt idx="4384">
                  <c:v>36795</c:v>
                </c:pt>
                <c:pt idx="4385">
                  <c:v>36794</c:v>
                </c:pt>
                <c:pt idx="4386">
                  <c:v>36791</c:v>
                </c:pt>
                <c:pt idx="4387">
                  <c:v>36790</c:v>
                </c:pt>
                <c:pt idx="4388">
                  <c:v>36789</c:v>
                </c:pt>
                <c:pt idx="4389">
                  <c:v>36788</c:v>
                </c:pt>
                <c:pt idx="4390">
                  <c:v>36787</c:v>
                </c:pt>
                <c:pt idx="4391">
                  <c:v>36784</c:v>
                </c:pt>
                <c:pt idx="4392">
                  <c:v>36783</c:v>
                </c:pt>
                <c:pt idx="4393">
                  <c:v>36782</c:v>
                </c:pt>
                <c:pt idx="4394">
                  <c:v>36781</c:v>
                </c:pt>
                <c:pt idx="4395">
                  <c:v>36780</c:v>
                </c:pt>
                <c:pt idx="4396">
                  <c:v>36777</c:v>
                </c:pt>
                <c:pt idx="4397">
                  <c:v>36776</c:v>
                </c:pt>
                <c:pt idx="4398">
                  <c:v>36775</c:v>
                </c:pt>
                <c:pt idx="4399">
                  <c:v>36774</c:v>
                </c:pt>
                <c:pt idx="4400">
                  <c:v>36770</c:v>
                </c:pt>
                <c:pt idx="4401">
                  <c:v>36769</c:v>
                </c:pt>
                <c:pt idx="4402">
                  <c:v>36768</c:v>
                </c:pt>
                <c:pt idx="4403">
                  <c:v>36767</c:v>
                </c:pt>
                <c:pt idx="4404">
                  <c:v>36766</c:v>
                </c:pt>
                <c:pt idx="4405">
                  <c:v>36763</c:v>
                </c:pt>
                <c:pt idx="4406">
                  <c:v>36762</c:v>
                </c:pt>
                <c:pt idx="4407">
                  <c:v>36761</c:v>
                </c:pt>
                <c:pt idx="4408">
                  <c:v>36760</c:v>
                </c:pt>
                <c:pt idx="4409">
                  <c:v>36759</c:v>
                </c:pt>
                <c:pt idx="4410">
                  <c:v>36756</c:v>
                </c:pt>
                <c:pt idx="4411">
                  <c:v>36755</c:v>
                </c:pt>
                <c:pt idx="4412">
                  <c:v>36754</c:v>
                </c:pt>
                <c:pt idx="4413">
                  <c:v>36753</c:v>
                </c:pt>
                <c:pt idx="4414">
                  <c:v>36752</c:v>
                </c:pt>
                <c:pt idx="4415">
                  <c:v>36749</c:v>
                </c:pt>
                <c:pt idx="4416">
                  <c:v>36748</c:v>
                </c:pt>
                <c:pt idx="4417">
                  <c:v>36747</c:v>
                </c:pt>
                <c:pt idx="4418">
                  <c:v>36746</c:v>
                </c:pt>
                <c:pt idx="4419">
                  <c:v>36745</c:v>
                </c:pt>
                <c:pt idx="4420">
                  <c:v>36742</c:v>
                </c:pt>
                <c:pt idx="4421">
                  <c:v>36741</c:v>
                </c:pt>
                <c:pt idx="4422">
                  <c:v>36740</c:v>
                </c:pt>
                <c:pt idx="4423">
                  <c:v>36739</c:v>
                </c:pt>
                <c:pt idx="4424">
                  <c:v>36738</c:v>
                </c:pt>
                <c:pt idx="4425">
                  <c:v>36735</c:v>
                </c:pt>
                <c:pt idx="4426">
                  <c:v>36734</c:v>
                </c:pt>
                <c:pt idx="4427">
                  <c:v>36733</c:v>
                </c:pt>
                <c:pt idx="4428">
                  <c:v>36732</c:v>
                </c:pt>
                <c:pt idx="4429">
                  <c:v>36731</c:v>
                </c:pt>
                <c:pt idx="4430">
                  <c:v>36728</c:v>
                </c:pt>
                <c:pt idx="4431">
                  <c:v>36727</c:v>
                </c:pt>
                <c:pt idx="4432">
                  <c:v>36726</c:v>
                </c:pt>
                <c:pt idx="4433">
                  <c:v>36725</c:v>
                </c:pt>
                <c:pt idx="4434">
                  <c:v>36724</c:v>
                </c:pt>
                <c:pt idx="4435">
                  <c:v>36721</c:v>
                </c:pt>
                <c:pt idx="4436">
                  <c:v>36720</c:v>
                </c:pt>
                <c:pt idx="4437">
                  <c:v>36719</c:v>
                </c:pt>
                <c:pt idx="4438">
                  <c:v>36718</c:v>
                </c:pt>
                <c:pt idx="4439">
                  <c:v>36717</c:v>
                </c:pt>
                <c:pt idx="4440">
                  <c:v>36714</c:v>
                </c:pt>
                <c:pt idx="4441">
                  <c:v>36713</c:v>
                </c:pt>
                <c:pt idx="4442">
                  <c:v>36712</c:v>
                </c:pt>
                <c:pt idx="4443">
                  <c:v>36710</c:v>
                </c:pt>
                <c:pt idx="4444">
                  <c:v>36707</c:v>
                </c:pt>
                <c:pt idx="4445">
                  <c:v>36706</c:v>
                </c:pt>
                <c:pt idx="4446">
                  <c:v>36705</c:v>
                </c:pt>
                <c:pt idx="4447">
                  <c:v>36704</c:v>
                </c:pt>
                <c:pt idx="4448">
                  <c:v>36703</c:v>
                </c:pt>
                <c:pt idx="4449">
                  <c:v>36700</c:v>
                </c:pt>
                <c:pt idx="4450">
                  <c:v>36699</c:v>
                </c:pt>
                <c:pt idx="4451">
                  <c:v>36698</c:v>
                </c:pt>
                <c:pt idx="4452">
                  <c:v>36697</c:v>
                </c:pt>
                <c:pt idx="4453">
                  <c:v>36696</c:v>
                </c:pt>
                <c:pt idx="4454">
                  <c:v>36693</c:v>
                </c:pt>
                <c:pt idx="4455">
                  <c:v>36692</c:v>
                </c:pt>
                <c:pt idx="4456">
                  <c:v>36691</c:v>
                </c:pt>
                <c:pt idx="4457">
                  <c:v>36690</c:v>
                </c:pt>
                <c:pt idx="4458">
                  <c:v>36689</c:v>
                </c:pt>
                <c:pt idx="4459">
                  <c:v>36686</c:v>
                </c:pt>
                <c:pt idx="4460">
                  <c:v>36685</c:v>
                </c:pt>
                <c:pt idx="4461">
                  <c:v>36684</c:v>
                </c:pt>
                <c:pt idx="4462">
                  <c:v>36683</c:v>
                </c:pt>
                <c:pt idx="4463">
                  <c:v>36682</c:v>
                </c:pt>
                <c:pt idx="4464">
                  <c:v>36679</c:v>
                </c:pt>
                <c:pt idx="4465">
                  <c:v>36678</c:v>
                </c:pt>
                <c:pt idx="4466">
                  <c:v>36677</c:v>
                </c:pt>
                <c:pt idx="4467">
                  <c:v>36676</c:v>
                </c:pt>
                <c:pt idx="4468">
                  <c:v>36672</c:v>
                </c:pt>
                <c:pt idx="4469">
                  <c:v>36671</c:v>
                </c:pt>
                <c:pt idx="4470">
                  <c:v>36670</c:v>
                </c:pt>
                <c:pt idx="4471">
                  <c:v>36669</c:v>
                </c:pt>
                <c:pt idx="4472">
                  <c:v>36668</c:v>
                </c:pt>
                <c:pt idx="4473">
                  <c:v>36665</c:v>
                </c:pt>
                <c:pt idx="4474">
                  <c:v>36664</c:v>
                </c:pt>
                <c:pt idx="4475">
                  <c:v>36663</c:v>
                </c:pt>
                <c:pt idx="4476">
                  <c:v>36662</c:v>
                </c:pt>
                <c:pt idx="4477">
                  <c:v>36661</c:v>
                </c:pt>
                <c:pt idx="4478">
                  <c:v>36658</c:v>
                </c:pt>
                <c:pt idx="4479">
                  <c:v>36657</c:v>
                </c:pt>
                <c:pt idx="4480">
                  <c:v>36656</c:v>
                </c:pt>
                <c:pt idx="4481">
                  <c:v>36655</c:v>
                </c:pt>
                <c:pt idx="4482">
                  <c:v>36654</c:v>
                </c:pt>
                <c:pt idx="4483">
                  <c:v>36651</c:v>
                </c:pt>
                <c:pt idx="4484">
                  <c:v>36650</c:v>
                </c:pt>
                <c:pt idx="4485">
                  <c:v>36649</c:v>
                </c:pt>
                <c:pt idx="4486">
                  <c:v>36648</c:v>
                </c:pt>
                <c:pt idx="4487">
                  <c:v>36647</c:v>
                </c:pt>
                <c:pt idx="4488">
                  <c:v>36644</c:v>
                </c:pt>
                <c:pt idx="4489">
                  <c:v>36643</c:v>
                </c:pt>
                <c:pt idx="4490">
                  <c:v>36642</c:v>
                </c:pt>
                <c:pt idx="4491">
                  <c:v>36641</c:v>
                </c:pt>
                <c:pt idx="4492">
                  <c:v>36640</c:v>
                </c:pt>
                <c:pt idx="4493">
                  <c:v>36636</c:v>
                </c:pt>
                <c:pt idx="4494">
                  <c:v>36635</c:v>
                </c:pt>
                <c:pt idx="4495">
                  <c:v>36634</c:v>
                </c:pt>
                <c:pt idx="4496">
                  <c:v>36633</c:v>
                </c:pt>
                <c:pt idx="4497">
                  <c:v>36630</c:v>
                </c:pt>
                <c:pt idx="4498">
                  <c:v>36629</c:v>
                </c:pt>
                <c:pt idx="4499">
                  <c:v>36628</c:v>
                </c:pt>
                <c:pt idx="4500">
                  <c:v>36627</c:v>
                </c:pt>
                <c:pt idx="4501">
                  <c:v>36626</c:v>
                </c:pt>
                <c:pt idx="4502">
                  <c:v>36623</c:v>
                </c:pt>
                <c:pt idx="4503">
                  <c:v>36622</c:v>
                </c:pt>
                <c:pt idx="4504">
                  <c:v>36621</c:v>
                </c:pt>
                <c:pt idx="4505">
                  <c:v>36620</c:v>
                </c:pt>
                <c:pt idx="4506">
                  <c:v>36619</c:v>
                </c:pt>
                <c:pt idx="4507">
                  <c:v>36616</c:v>
                </c:pt>
                <c:pt idx="4508">
                  <c:v>36615</c:v>
                </c:pt>
                <c:pt idx="4509">
                  <c:v>36614</c:v>
                </c:pt>
                <c:pt idx="4510">
                  <c:v>36613</c:v>
                </c:pt>
                <c:pt idx="4511">
                  <c:v>36612</c:v>
                </c:pt>
                <c:pt idx="4512">
                  <c:v>36609</c:v>
                </c:pt>
                <c:pt idx="4513">
                  <c:v>36608</c:v>
                </c:pt>
                <c:pt idx="4514">
                  <c:v>36607</c:v>
                </c:pt>
                <c:pt idx="4515">
                  <c:v>36606</c:v>
                </c:pt>
                <c:pt idx="4516">
                  <c:v>36605</c:v>
                </c:pt>
                <c:pt idx="4517">
                  <c:v>36602</c:v>
                </c:pt>
                <c:pt idx="4518">
                  <c:v>36601</c:v>
                </c:pt>
                <c:pt idx="4519">
                  <c:v>36600</c:v>
                </c:pt>
                <c:pt idx="4520">
                  <c:v>36599</c:v>
                </c:pt>
                <c:pt idx="4521">
                  <c:v>36598</c:v>
                </c:pt>
                <c:pt idx="4522">
                  <c:v>36595</c:v>
                </c:pt>
                <c:pt idx="4523">
                  <c:v>36594</c:v>
                </c:pt>
                <c:pt idx="4524">
                  <c:v>36593</c:v>
                </c:pt>
                <c:pt idx="4525">
                  <c:v>36592</c:v>
                </c:pt>
                <c:pt idx="4526">
                  <c:v>36591</c:v>
                </c:pt>
                <c:pt idx="4527">
                  <c:v>36588</c:v>
                </c:pt>
                <c:pt idx="4528">
                  <c:v>36587</c:v>
                </c:pt>
                <c:pt idx="4529">
                  <c:v>36586</c:v>
                </c:pt>
                <c:pt idx="4530">
                  <c:v>36585</c:v>
                </c:pt>
                <c:pt idx="4531">
                  <c:v>36584</c:v>
                </c:pt>
                <c:pt idx="4532">
                  <c:v>36581</c:v>
                </c:pt>
                <c:pt idx="4533">
                  <c:v>36580</c:v>
                </c:pt>
                <c:pt idx="4534">
                  <c:v>36579</c:v>
                </c:pt>
                <c:pt idx="4535">
                  <c:v>36578</c:v>
                </c:pt>
                <c:pt idx="4536">
                  <c:v>36574</c:v>
                </c:pt>
                <c:pt idx="4537">
                  <c:v>36573</c:v>
                </c:pt>
                <c:pt idx="4538">
                  <c:v>36572</c:v>
                </c:pt>
                <c:pt idx="4539">
                  <c:v>36571</c:v>
                </c:pt>
                <c:pt idx="4540">
                  <c:v>36570</c:v>
                </c:pt>
                <c:pt idx="4541">
                  <c:v>36567</c:v>
                </c:pt>
                <c:pt idx="4542">
                  <c:v>36566</c:v>
                </c:pt>
                <c:pt idx="4543">
                  <c:v>36565</c:v>
                </c:pt>
                <c:pt idx="4544">
                  <c:v>36564</c:v>
                </c:pt>
                <c:pt idx="4545">
                  <c:v>36563</c:v>
                </c:pt>
                <c:pt idx="4546">
                  <c:v>36560</c:v>
                </c:pt>
                <c:pt idx="4547">
                  <c:v>36559</c:v>
                </c:pt>
                <c:pt idx="4548">
                  <c:v>36558</c:v>
                </c:pt>
                <c:pt idx="4549">
                  <c:v>36557</c:v>
                </c:pt>
                <c:pt idx="4550">
                  <c:v>36556</c:v>
                </c:pt>
                <c:pt idx="4551">
                  <c:v>36553</c:v>
                </c:pt>
                <c:pt idx="4552">
                  <c:v>36552</c:v>
                </c:pt>
                <c:pt idx="4553">
                  <c:v>36551</c:v>
                </c:pt>
                <c:pt idx="4554">
                  <c:v>36550</c:v>
                </c:pt>
                <c:pt idx="4555">
                  <c:v>36549</c:v>
                </c:pt>
                <c:pt idx="4556">
                  <c:v>36546</c:v>
                </c:pt>
                <c:pt idx="4557">
                  <c:v>36545</c:v>
                </c:pt>
                <c:pt idx="4558">
                  <c:v>36544</c:v>
                </c:pt>
                <c:pt idx="4559">
                  <c:v>36543</c:v>
                </c:pt>
                <c:pt idx="4560">
                  <c:v>36539</c:v>
                </c:pt>
                <c:pt idx="4561">
                  <c:v>36538</c:v>
                </c:pt>
                <c:pt idx="4562">
                  <c:v>36537</c:v>
                </c:pt>
                <c:pt idx="4563">
                  <c:v>36536</c:v>
                </c:pt>
                <c:pt idx="4564">
                  <c:v>36535</c:v>
                </c:pt>
                <c:pt idx="4565">
                  <c:v>36532</c:v>
                </c:pt>
                <c:pt idx="4566">
                  <c:v>36531</c:v>
                </c:pt>
                <c:pt idx="4567">
                  <c:v>36530</c:v>
                </c:pt>
                <c:pt idx="4568">
                  <c:v>36529</c:v>
                </c:pt>
                <c:pt idx="4569">
                  <c:v>36528</c:v>
                </c:pt>
                <c:pt idx="4570">
                  <c:v>36525</c:v>
                </c:pt>
                <c:pt idx="4571">
                  <c:v>36524</c:v>
                </c:pt>
                <c:pt idx="4572">
                  <c:v>36523</c:v>
                </c:pt>
                <c:pt idx="4573">
                  <c:v>36522</c:v>
                </c:pt>
                <c:pt idx="4574">
                  <c:v>36521</c:v>
                </c:pt>
                <c:pt idx="4575">
                  <c:v>36517</c:v>
                </c:pt>
                <c:pt idx="4576">
                  <c:v>36516</c:v>
                </c:pt>
                <c:pt idx="4577">
                  <c:v>36515</c:v>
                </c:pt>
                <c:pt idx="4578">
                  <c:v>36514</c:v>
                </c:pt>
                <c:pt idx="4579">
                  <c:v>36511</c:v>
                </c:pt>
                <c:pt idx="4580">
                  <c:v>36510</c:v>
                </c:pt>
                <c:pt idx="4581">
                  <c:v>36509</c:v>
                </c:pt>
                <c:pt idx="4582">
                  <c:v>36508</c:v>
                </c:pt>
                <c:pt idx="4583">
                  <c:v>36507</c:v>
                </c:pt>
                <c:pt idx="4584">
                  <c:v>36504</c:v>
                </c:pt>
                <c:pt idx="4585">
                  <c:v>36503</c:v>
                </c:pt>
                <c:pt idx="4586">
                  <c:v>36502</c:v>
                </c:pt>
                <c:pt idx="4587">
                  <c:v>36501</c:v>
                </c:pt>
                <c:pt idx="4588">
                  <c:v>36500</c:v>
                </c:pt>
                <c:pt idx="4589">
                  <c:v>36497</c:v>
                </c:pt>
                <c:pt idx="4590">
                  <c:v>36496</c:v>
                </c:pt>
                <c:pt idx="4591">
                  <c:v>36495</c:v>
                </c:pt>
                <c:pt idx="4592">
                  <c:v>36494</c:v>
                </c:pt>
                <c:pt idx="4593">
                  <c:v>36493</c:v>
                </c:pt>
                <c:pt idx="4594">
                  <c:v>36490</c:v>
                </c:pt>
                <c:pt idx="4595">
                  <c:v>36488</c:v>
                </c:pt>
                <c:pt idx="4596">
                  <c:v>36487</c:v>
                </c:pt>
                <c:pt idx="4597">
                  <c:v>36486</c:v>
                </c:pt>
                <c:pt idx="4598">
                  <c:v>36483</c:v>
                </c:pt>
                <c:pt idx="4599">
                  <c:v>36482</c:v>
                </c:pt>
                <c:pt idx="4600">
                  <c:v>36481</c:v>
                </c:pt>
                <c:pt idx="4601">
                  <c:v>36480</c:v>
                </c:pt>
                <c:pt idx="4602">
                  <c:v>36479</c:v>
                </c:pt>
                <c:pt idx="4603">
                  <c:v>36476</c:v>
                </c:pt>
                <c:pt idx="4604">
                  <c:v>36474</c:v>
                </c:pt>
                <c:pt idx="4605">
                  <c:v>36473</c:v>
                </c:pt>
                <c:pt idx="4606">
                  <c:v>36472</c:v>
                </c:pt>
                <c:pt idx="4607">
                  <c:v>36469</c:v>
                </c:pt>
                <c:pt idx="4608">
                  <c:v>36468</c:v>
                </c:pt>
                <c:pt idx="4609">
                  <c:v>36467</c:v>
                </c:pt>
                <c:pt idx="4610">
                  <c:v>36466</c:v>
                </c:pt>
                <c:pt idx="4611">
                  <c:v>36465</c:v>
                </c:pt>
                <c:pt idx="4612">
                  <c:v>36462</c:v>
                </c:pt>
                <c:pt idx="4613">
                  <c:v>36461</c:v>
                </c:pt>
                <c:pt idx="4614">
                  <c:v>36460</c:v>
                </c:pt>
                <c:pt idx="4615">
                  <c:v>36459</c:v>
                </c:pt>
                <c:pt idx="4616">
                  <c:v>36458</c:v>
                </c:pt>
                <c:pt idx="4617">
                  <c:v>36455</c:v>
                </c:pt>
                <c:pt idx="4618">
                  <c:v>36454</c:v>
                </c:pt>
                <c:pt idx="4619">
                  <c:v>36453</c:v>
                </c:pt>
                <c:pt idx="4620">
                  <c:v>36452</c:v>
                </c:pt>
                <c:pt idx="4621">
                  <c:v>36451</c:v>
                </c:pt>
                <c:pt idx="4622">
                  <c:v>36448</c:v>
                </c:pt>
                <c:pt idx="4623">
                  <c:v>36447</c:v>
                </c:pt>
                <c:pt idx="4624">
                  <c:v>36446</c:v>
                </c:pt>
                <c:pt idx="4625">
                  <c:v>36445</c:v>
                </c:pt>
                <c:pt idx="4626">
                  <c:v>36441</c:v>
                </c:pt>
                <c:pt idx="4627">
                  <c:v>36440</c:v>
                </c:pt>
                <c:pt idx="4628">
                  <c:v>36439</c:v>
                </c:pt>
                <c:pt idx="4629">
                  <c:v>36438</c:v>
                </c:pt>
                <c:pt idx="4630">
                  <c:v>36437</c:v>
                </c:pt>
                <c:pt idx="4631">
                  <c:v>36434</c:v>
                </c:pt>
                <c:pt idx="4632">
                  <c:v>36433</c:v>
                </c:pt>
                <c:pt idx="4633">
                  <c:v>36432</c:v>
                </c:pt>
                <c:pt idx="4634">
                  <c:v>36431</c:v>
                </c:pt>
                <c:pt idx="4635">
                  <c:v>36430</c:v>
                </c:pt>
                <c:pt idx="4636">
                  <c:v>36427</c:v>
                </c:pt>
                <c:pt idx="4637">
                  <c:v>36426</c:v>
                </c:pt>
                <c:pt idx="4638">
                  <c:v>36425</c:v>
                </c:pt>
                <c:pt idx="4639">
                  <c:v>36424</c:v>
                </c:pt>
                <c:pt idx="4640">
                  <c:v>36423</c:v>
                </c:pt>
                <c:pt idx="4641">
                  <c:v>36420</c:v>
                </c:pt>
                <c:pt idx="4642">
                  <c:v>36419</c:v>
                </c:pt>
                <c:pt idx="4643">
                  <c:v>36418</c:v>
                </c:pt>
                <c:pt idx="4644">
                  <c:v>36417</c:v>
                </c:pt>
                <c:pt idx="4645">
                  <c:v>36416</c:v>
                </c:pt>
                <c:pt idx="4646">
                  <c:v>36413</c:v>
                </c:pt>
                <c:pt idx="4647">
                  <c:v>36412</c:v>
                </c:pt>
                <c:pt idx="4648">
                  <c:v>36411</c:v>
                </c:pt>
                <c:pt idx="4649">
                  <c:v>36410</c:v>
                </c:pt>
                <c:pt idx="4650">
                  <c:v>36406</c:v>
                </c:pt>
                <c:pt idx="4651">
                  <c:v>36405</c:v>
                </c:pt>
                <c:pt idx="4652">
                  <c:v>36404</c:v>
                </c:pt>
                <c:pt idx="4653">
                  <c:v>36403</c:v>
                </c:pt>
                <c:pt idx="4654">
                  <c:v>36402</c:v>
                </c:pt>
                <c:pt idx="4655">
                  <c:v>36399</c:v>
                </c:pt>
                <c:pt idx="4656">
                  <c:v>36398</c:v>
                </c:pt>
                <c:pt idx="4657">
                  <c:v>36397</c:v>
                </c:pt>
                <c:pt idx="4658">
                  <c:v>36396</c:v>
                </c:pt>
                <c:pt idx="4659">
                  <c:v>36395</c:v>
                </c:pt>
                <c:pt idx="4660">
                  <c:v>36392</c:v>
                </c:pt>
                <c:pt idx="4661">
                  <c:v>36391</c:v>
                </c:pt>
                <c:pt idx="4662">
                  <c:v>36390</c:v>
                </c:pt>
                <c:pt idx="4663">
                  <c:v>36389</c:v>
                </c:pt>
                <c:pt idx="4664">
                  <c:v>36388</c:v>
                </c:pt>
                <c:pt idx="4665">
                  <c:v>36385</c:v>
                </c:pt>
                <c:pt idx="4666">
                  <c:v>36384</c:v>
                </c:pt>
                <c:pt idx="4667">
                  <c:v>36383</c:v>
                </c:pt>
                <c:pt idx="4668">
                  <c:v>36382</c:v>
                </c:pt>
                <c:pt idx="4669">
                  <c:v>36381</c:v>
                </c:pt>
                <c:pt idx="4670">
                  <c:v>36378</c:v>
                </c:pt>
                <c:pt idx="4671">
                  <c:v>36377</c:v>
                </c:pt>
                <c:pt idx="4672">
                  <c:v>36376</c:v>
                </c:pt>
                <c:pt idx="4673">
                  <c:v>36375</c:v>
                </c:pt>
                <c:pt idx="4674">
                  <c:v>36374</c:v>
                </c:pt>
                <c:pt idx="4675">
                  <c:v>36371</c:v>
                </c:pt>
                <c:pt idx="4676">
                  <c:v>36370</c:v>
                </c:pt>
                <c:pt idx="4677">
                  <c:v>36369</c:v>
                </c:pt>
                <c:pt idx="4678">
                  <c:v>36368</c:v>
                </c:pt>
                <c:pt idx="4679">
                  <c:v>36367</c:v>
                </c:pt>
                <c:pt idx="4680">
                  <c:v>36364</c:v>
                </c:pt>
                <c:pt idx="4681">
                  <c:v>36363</c:v>
                </c:pt>
                <c:pt idx="4682">
                  <c:v>36362</c:v>
                </c:pt>
                <c:pt idx="4683">
                  <c:v>36361</c:v>
                </c:pt>
                <c:pt idx="4684">
                  <c:v>36360</c:v>
                </c:pt>
                <c:pt idx="4685">
                  <c:v>36357</c:v>
                </c:pt>
                <c:pt idx="4686">
                  <c:v>36356</c:v>
                </c:pt>
                <c:pt idx="4687">
                  <c:v>36355</c:v>
                </c:pt>
                <c:pt idx="4688">
                  <c:v>36354</c:v>
                </c:pt>
                <c:pt idx="4689">
                  <c:v>36353</c:v>
                </c:pt>
                <c:pt idx="4690">
                  <c:v>36350</c:v>
                </c:pt>
                <c:pt idx="4691">
                  <c:v>36349</c:v>
                </c:pt>
                <c:pt idx="4692">
                  <c:v>36348</c:v>
                </c:pt>
                <c:pt idx="4693">
                  <c:v>36347</c:v>
                </c:pt>
                <c:pt idx="4694">
                  <c:v>36343</c:v>
                </c:pt>
                <c:pt idx="4695">
                  <c:v>36342</c:v>
                </c:pt>
                <c:pt idx="4696">
                  <c:v>36341</c:v>
                </c:pt>
                <c:pt idx="4697">
                  <c:v>36340</c:v>
                </c:pt>
                <c:pt idx="4698">
                  <c:v>36339</c:v>
                </c:pt>
                <c:pt idx="4699">
                  <c:v>36336</c:v>
                </c:pt>
                <c:pt idx="4700">
                  <c:v>36335</c:v>
                </c:pt>
                <c:pt idx="4701">
                  <c:v>36334</c:v>
                </c:pt>
                <c:pt idx="4702">
                  <c:v>36333</c:v>
                </c:pt>
                <c:pt idx="4703">
                  <c:v>36332</c:v>
                </c:pt>
                <c:pt idx="4704">
                  <c:v>36329</c:v>
                </c:pt>
                <c:pt idx="4705">
                  <c:v>36328</c:v>
                </c:pt>
                <c:pt idx="4706">
                  <c:v>36327</c:v>
                </c:pt>
                <c:pt idx="4707">
                  <c:v>36326</c:v>
                </c:pt>
                <c:pt idx="4708">
                  <c:v>36325</c:v>
                </c:pt>
                <c:pt idx="4709">
                  <c:v>36322</c:v>
                </c:pt>
                <c:pt idx="4710">
                  <c:v>36321</c:v>
                </c:pt>
                <c:pt idx="4711">
                  <c:v>36320</c:v>
                </c:pt>
                <c:pt idx="4712">
                  <c:v>36319</c:v>
                </c:pt>
                <c:pt idx="4713">
                  <c:v>36318</c:v>
                </c:pt>
                <c:pt idx="4714">
                  <c:v>36315</c:v>
                </c:pt>
                <c:pt idx="4715">
                  <c:v>36314</c:v>
                </c:pt>
                <c:pt idx="4716">
                  <c:v>36313</c:v>
                </c:pt>
                <c:pt idx="4717">
                  <c:v>36312</c:v>
                </c:pt>
                <c:pt idx="4718">
                  <c:v>36308</c:v>
                </c:pt>
                <c:pt idx="4719">
                  <c:v>36307</c:v>
                </c:pt>
                <c:pt idx="4720">
                  <c:v>36306</c:v>
                </c:pt>
                <c:pt idx="4721">
                  <c:v>36305</c:v>
                </c:pt>
                <c:pt idx="4722">
                  <c:v>36304</c:v>
                </c:pt>
                <c:pt idx="4723">
                  <c:v>36301</c:v>
                </c:pt>
                <c:pt idx="4724">
                  <c:v>36300</c:v>
                </c:pt>
                <c:pt idx="4725">
                  <c:v>36299</c:v>
                </c:pt>
                <c:pt idx="4726">
                  <c:v>36298</c:v>
                </c:pt>
                <c:pt idx="4727">
                  <c:v>36297</c:v>
                </c:pt>
                <c:pt idx="4728">
                  <c:v>36294</c:v>
                </c:pt>
                <c:pt idx="4729">
                  <c:v>36293</c:v>
                </c:pt>
                <c:pt idx="4730">
                  <c:v>36292</c:v>
                </c:pt>
                <c:pt idx="4731">
                  <c:v>36291</c:v>
                </c:pt>
                <c:pt idx="4732">
                  <c:v>36290</c:v>
                </c:pt>
                <c:pt idx="4733">
                  <c:v>36287</c:v>
                </c:pt>
                <c:pt idx="4734">
                  <c:v>36286</c:v>
                </c:pt>
                <c:pt idx="4735">
                  <c:v>36285</c:v>
                </c:pt>
                <c:pt idx="4736">
                  <c:v>36284</c:v>
                </c:pt>
                <c:pt idx="4737">
                  <c:v>36283</c:v>
                </c:pt>
                <c:pt idx="4738">
                  <c:v>36280</c:v>
                </c:pt>
                <c:pt idx="4739">
                  <c:v>36279</c:v>
                </c:pt>
                <c:pt idx="4740">
                  <c:v>36278</c:v>
                </c:pt>
                <c:pt idx="4741">
                  <c:v>36277</c:v>
                </c:pt>
                <c:pt idx="4742">
                  <c:v>36276</c:v>
                </c:pt>
                <c:pt idx="4743">
                  <c:v>36273</c:v>
                </c:pt>
                <c:pt idx="4744">
                  <c:v>36272</c:v>
                </c:pt>
                <c:pt idx="4745">
                  <c:v>36271</c:v>
                </c:pt>
                <c:pt idx="4746">
                  <c:v>36270</c:v>
                </c:pt>
                <c:pt idx="4747">
                  <c:v>36269</c:v>
                </c:pt>
                <c:pt idx="4748">
                  <c:v>36266</c:v>
                </c:pt>
                <c:pt idx="4749">
                  <c:v>36265</c:v>
                </c:pt>
                <c:pt idx="4750">
                  <c:v>36264</c:v>
                </c:pt>
                <c:pt idx="4751">
                  <c:v>36263</c:v>
                </c:pt>
                <c:pt idx="4752">
                  <c:v>36262</c:v>
                </c:pt>
                <c:pt idx="4753">
                  <c:v>36259</c:v>
                </c:pt>
                <c:pt idx="4754">
                  <c:v>36258</c:v>
                </c:pt>
                <c:pt idx="4755">
                  <c:v>36257</c:v>
                </c:pt>
                <c:pt idx="4756">
                  <c:v>36256</c:v>
                </c:pt>
                <c:pt idx="4757">
                  <c:v>36255</c:v>
                </c:pt>
                <c:pt idx="4758">
                  <c:v>36251</c:v>
                </c:pt>
                <c:pt idx="4759">
                  <c:v>36250</c:v>
                </c:pt>
                <c:pt idx="4760">
                  <c:v>36249</c:v>
                </c:pt>
                <c:pt idx="4761">
                  <c:v>36248</c:v>
                </c:pt>
                <c:pt idx="4762">
                  <c:v>36245</c:v>
                </c:pt>
                <c:pt idx="4763">
                  <c:v>36244</c:v>
                </c:pt>
                <c:pt idx="4764">
                  <c:v>36243</c:v>
                </c:pt>
                <c:pt idx="4765">
                  <c:v>36242</c:v>
                </c:pt>
                <c:pt idx="4766">
                  <c:v>36241</c:v>
                </c:pt>
                <c:pt idx="4767">
                  <c:v>36238</c:v>
                </c:pt>
                <c:pt idx="4768">
                  <c:v>36237</c:v>
                </c:pt>
                <c:pt idx="4769">
                  <c:v>36236</c:v>
                </c:pt>
                <c:pt idx="4770">
                  <c:v>36235</c:v>
                </c:pt>
                <c:pt idx="4771">
                  <c:v>36234</c:v>
                </c:pt>
                <c:pt idx="4772">
                  <c:v>36231</c:v>
                </c:pt>
                <c:pt idx="4773">
                  <c:v>36230</c:v>
                </c:pt>
                <c:pt idx="4774">
                  <c:v>36229</c:v>
                </c:pt>
                <c:pt idx="4775">
                  <c:v>36228</c:v>
                </c:pt>
                <c:pt idx="4776">
                  <c:v>36227</c:v>
                </c:pt>
                <c:pt idx="4777">
                  <c:v>36224</c:v>
                </c:pt>
                <c:pt idx="4778">
                  <c:v>36223</c:v>
                </c:pt>
                <c:pt idx="4779">
                  <c:v>36222</c:v>
                </c:pt>
                <c:pt idx="4780">
                  <c:v>36221</c:v>
                </c:pt>
                <c:pt idx="4781">
                  <c:v>36220</c:v>
                </c:pt>
                <c:pt idx="4782">
                  <c:v>36217</c:v>
                </c:pt>
                <c:pt idx="4783">
                  <c:v>36216</c:v>
                </c:pt>
                <c:pt idx="4784">
                  <c:v>36215</c:v>
                </c:pt>
                <c:pt idx="4785">
                  <c:v>36214</c:v>
                </c:pt>
                <c:pt idx="4786">
                  <c:v>36213</c:v>
                </c:pt>
                <c:pt idx="4787">
                  <c:v>36210</c:v>
                </c:pt>
                <c:pt idx="4788">
                  <c:v>36209</c:v>
                </c:pt>
                <c:pt idx="4789">
                  <c:v>36208</c:v>
                </c:pt>
                <c:pt idx="4790">
                  <c:v>36207</c:v>
                </c:pt>
                <c:pt idx="4791">
                  <c:v>36203</c:v>
                </c:pt>
                <c:pt idx="4792">
                  <c:v>36202</c:v>
                </c:pt>
                <c:pt idx="4793">
                  <c:v>36201</c:v>
                </c:pt>
                <c:pt idx="4794">
                  <c:v>36200</c:v>
                </c:pt>
                <c:pt idx="4795">
                  <c:v>36199</c:v>
                </c:pt>
                <c:pt idx="4796">
                  <c:v>36196</c:v>
                </c:pt>
                <c:pt idx="4797">
                  <c:v>36195</c:v>
                </c:pt>
                <c:pt idx="4798">
                  <c:v>36194</c:v>
                </c:pt>
                <c:pt idx="4799">
                  <c:v>36193</c:v>
                </c:pt>
                <c:pt idx="4800">
                  <c:v>36192</c:v>
                </c:pt>
                <c:pt idx="4801">
                  <c:v>36189</c:v>
                </c:pt>
                <c:pt idx="4802">
                  <c:v>36188</c:v>
                </c:pt>
                <c:pt idx="4803">
                  <c:v>36187</c:v>
                </c:pt>
                <c:pt idx="4804">
                  <c:v>36186</c:v>
                </c:pt>
                <c:pt idx="4805">
                  <c:v>36185</c:v>
                </c:pt>
                <c:pt idx="4806">
                  <c:v>36182</c:v>
                </c:pt>
                <c:pt idx="4807">
                  <c:v>36181</c:v>
                </c:pt>
                <c:pt idx="4808">
                  <c:v>36180</c:v>
                </c:pt>
                <c:pt idx="4809">
                  <c:v>36179</c:v>
                </c:pt>
                <c:pt idx="4810">
                  <c:v>36175</c:v>
                </c:pt>
                <c:pt idx="4811">
                  <c:v>36174</c:v>
                </c:pt>
                <c:pt idx="4812">
                  <c:v>36173</c:v>
                </c:pt>
                <c:pt idx="4813">
                  <c:v>36172</c:v>
                </c:pt>
                <c:pt idx="4814">
                  <c:v>36171</c:v>
                </c:pt>
                <c:pt idx="4815">
                  <c:v>36168</c:v>
                </c:pt>
                <c:pt idx="4816">
                  <c:v>36167</c:v>
                </c:pt>
                <c:pt idx="4817">
                  <c:v>36166</c:v>
                </c:pt>
                <c:pt idx="4818">
                  <c:v>36165</c:v>
                </c:pt>
                <c:pt idx="4819">
                  <c:v>36164</c:v>
                </c:pt>
                <c:pt idx="4820">
                  <c:v>36160</c:v>
                </c:pt>
                <c:pt idx="4821">
                  <c:v>36159</c:v>
                </c:pt>
                <c:pt idx="4822">
                  <c:v>36158</c:v>
                </c:pt>
                <c:pt idx="4823">
                  <c:v>36157</c:v>
                </c:pt>
                <c:pt idx="4824">
                  <c:v>36153</c:v>
                </c:pt>
                <c:pt idx="4825">
                  <c:v>36152</c:v>
                </c:pt>
                <c:pt idx="4826">
                  <c:v>36151</c:v>
                </c:pt>
                <c:pt idx="4827">
                  <c:v>36150</c:v>
                </c:pt>
                <c:pt idx="4828">
                  <c:v>36147</c:v>
                </c:pt>
                <c:pt idx="4829">
                  <c:v>36146</c:v>
                </c:pt>
                <c:pt idx="4830">
                  <c:v>36145</c:v>
                </c:pt>
                <c:pt idx="4831">
                  <c:v>36144</c:v>
                </c:pt>
                <c:pt idx="4832">
                  <c:v>36143</c:v>
                </c:pt>
                <c:pt idx="4833">
                  <c:v>36140</c:v>
                </c:pt>
                <c:pt idx="4834">
                  <c:v>36139</c:v>
                </c:pt>
                <c:pt idx="4835">
                  <c:v>36138</c:v>
                </c:pt>
                <c:pt idx="4836">
                  <c:v>36137</c:v>
                </c:pt>
                <c:pt idx="4837">
                  <c:v>36136</c:v>
                </c:pt>
                <c:pt idx="4838">
                  <c:v>36133</c:v>
                </c:pt>
                <c:pt idx="4839">
                  <c:v>36132</c:v>
                </c:pt>
                <c:pt idx="4840">
                  <c:v>36131</c:v>
                </c:pt>
                <c:pt idx="4841">
                  <c:v>36130</c:v>
                </c:pt>
                <c:pt idx="4842">
                  <c:v>36129</c:v>
                </c:pt>
                <c:pt idx="4843">
                  <c:v>36126</c:v>
                </c:pt>
                <c:pt idx="4844">
                  <c:v>36124</c:v>
                </c:pt>
                <c:pt idx="4845">
                  <c:v>36123</c:v>
                </c:pt>
                <c:pt idx="4846">
                  <c:v>36122</c:v>
                </c:pt>
                <c:pt idx="4847">
                  <c:v>36119</c:v>
                </c:pt>
                <c:pt idx="4848">
                  <c:v>36118</c:v>
                </c:pt>
                <c:pt idx="4849">
                  <c:v>36117</c:v>
                </c:pt>
                <c:pt idx="4850">
                  <c:v>36116</c:v>
                </c:pt>
                <c:pt idx="4851">
                  <c:v>36115</c:v>
                </c:pt>
                <c:pt idx="4852">
                  <c:v>36112</c:v>
                </c:pt>
                <c:pt idx="4853">
                  <c:v>36111</c:v>
                </c:pt>
                <c:pt idx="4854">
                  <c:v>36109</c:v>
                </c:pt>
                <c:pt idx="4855">
                  <c:v>36108</c:v>
                </c:pt>
                <c:pt idx="4856">
                  <c:v>36105</c:v>
                </c:pt>
                <c:pt idx="4857">
                  <c:v>36104</c:v>
                </c:pt>
                <c:pt idx="4858">
                  <c:v>36103</c:v>
                </c:pt>
                <c:pt idx="4859">
                  <c:v>36102</c:v>
                </c:pt>
                <c:pt idx="4860">
                  <c:v>36101</c:v>
                </c:pt>
                <c:pt idx="4861">
                  <c:v>36098</c:v>
                </c:pt>
                <c:pt idx="4862">
                  <c:v>36097</c:v>
                </c:pt>
                <c:pt idx="4863">
                  <c:v>36096</c:v>
                </c:pt>
                <c:pt idx="4864">
                  <c:v>36095</c:v>
                </c:pt>
                <c:pt idx="4865">
                  <c:v>36094</c:v>
                </c:pt>
                <c:pt idx="4866">
                  <c:v>36091</c:v>
                </c:pt>
                <c:pt idx="4867">
                  <c:v>36090</c:v>
                </c:pt>
                <c:pt idx="4868">
                  <c:v>36089</c:v>
                </c:pt>
                <c:pt idx="4869">
                  <c:v>36088</c:v>
                </c:pt>
                <c:pt idx="4870">
                  <c:v>36087</c:v>
                </c:pt>
                <c:pt idx="4871">
                  <c:v>36084</c:v>
                </c:pt>
                <c:pt idx="4872">
                  <c:v>36083</c:v>
                </c:pt>
                <c:pt idx="4873">
                  <c:v>36082</c:v>
                </c:pt>
                <c:pt idx="4874">
                  <c:v>36081</c:v>
                </c:pt>
                <c:pt idx="4875">
                  <c:v>36077</c:v>
                </c:pt>
                <c:pt idx="4876">
                  <c:v>36076</c:v>
                </c:pt>
                <c:pt idx="4877">
                  <c:v>36075</c:v>
                </c:pt>
                <c:pt idx="4878">
                  <c:v>36074</c:v>
                </c:pt>
                <c:pt idx="4879">
                  <c:v>36073</c:v>
                </c:pt>
                <c:pt idx="4880">
                  <c:v>36070</c:v>
                </c:pt>
                <c:pt idx="4881">
                  <c:v>36069</c:v>
                </c:pt>
                <c:pt idx="4882">
                  <c:v>36068</c:v>
                </c:pt>
                <c:pt idx="4883">
                  <c:v>36067</c:v>
                </c:pt>
                <c:pt idx="4884">
                  <c:v>36066</c:v>
                </c:pt>
                <c:pt idx="4885">
                  <c:v>36063</c:v>
                </c:pt>
                <c:pt idx="4886">
                  <c:v>36062</c:v>
                </c:pt>
                <c:pt idx="4887">
                  <c:v>36061</c:v>
                </c:pt>
                <c:pt idx="4888">
                  <c:v>36060</c:v>
                </c:pt>
                <c:pt idx="4889">
                  <c:v>36059</c:v>
                </c:pt>
                <c:pt idx="4890">
                  <c:v>36056</c:v>
                </c:pt>
                <c:pt idx="4891">
                  <c:v>36055</c:v>
                </c:pt>
                <c:pt idx="4892">
                  <c:v>36054</c:v>
                </c:pt>
                <c:pt idx="4893">
                  <c:v>36053</c:v>
                </c:pt>
                <c:pt idx="4894">
                  <c:v>36052</c:v>
                </c:pt>
                <c:pt idx="4895">
                  <c:v>36049</c:v>
                </c:pt>
                <c:pt idx="4896">
                  <c:v>36048</c:v>
                </c:pt>
                <c:pt idx="4897">
                  <c:v>36047</c:v>
                </c:pt>
                <c:pt idx="4898">
                  <c:v>36046</c:v>
                </c:pt>
                <c:pt idx="4899">
                  <c:v>36042</c:v>
                </c:pt>
                <c:pt idx="4900">
                  <c:v>36041</c:v>
                </c:pt>
                <c:pt idx="4901">
                  <c:v>36040</c:v>
                </c:pt>
                <c:pt idx="4902">
                  <c:v>36039</c:v>
                </c:pt>
                <c:pt idx="4903">
                  <c:v>36038</c:v>
                </c:pt>
                <c:pt idx="4904">
                  <c:v>36035</c:v>
                </c:pt>
                <c:pt idx="4905">
                  <c:v>36034</c:v>
                </c:pt>
                <c:pt idx="4906">
                  <c:v>36033</c:v>
                </c:pt>
                <c:pt idx="4907">
                  <c:v>36032</c:v>
                </c:pt>
                <c:pt idx="4908">
                  <c:v>36031</c:v>
                </c:pt>
                <c:pt idx="4909">
                  <c:v>36028</c:v>
                </c:pt>
                <c:pt idx="4910">
                  <c:v>36027</c:v>
                </c:pt>
                <c:pt idx="4911">
                  <c:v>36026</c:v>
                </c:pt>
                <c:pt idx="4912">
                  <c:v>36025</c:v>
                </c:pt>
                <c:pt idx="4913">
                  <c:v>36024</c:v>
                </c:pt>
                <c:pt idx="4914">
                  <c:v>36021</c:v>
                </c:pt>
                <c:pt idx="4915">
                  <c:v>36020</c:v>
                </c:pt>
                <c:pt idx="4916">
                  <c:v>36019</c:v>
                </c:pt>
                <c:pt idx="4917">
                  <c:v>36018</c:v>
                </c:pt>
                <c:pt idx="4918">
                  <c:v>36017</c:v>
                </c:pt>
                <c:pt idx="4919">
                  <c:v>36014</c:v>
                </c:pt>
                <c:pt idx="4920">
                  <c:v>36013</c:v>
                </c:pt>
                <c:pt idx="4921">
                  <c:v>36012</c:v>
                </c:pt>
                <c:pt idx="4922">
                  <c:v>36011</c:v>
                </c:pt>
                <c:pt idx="4923">
                  <c:v>36010</c:v>
                </c:pt>
                <c:pt idx="4924">
                  <c:v>36007</c:v>
                </c:pt>
                <c:pt idx="4925">
                  <c:v>36006</c:v>
                </c:pt>
                <c:pt idx="4926">
                  <c:v>36005</c:v>
                </c:pt>
                <c:pt idx="4927">
                  <c:v>36004</c:v>
                </c:pt>
                <c:pt idx="4928">
                  <c:v>36003</c:v>
                </c:pt>
                <c:pt idx="4929">
                  <c:v>36000</c:v>
                </c:pt>
                <c:pt idx="4930">
                  <c:v>35999</c:v>
                </c:pt>
                <c:pt idx="4931">
                  <c:v>35998</c:v>
                </c:pt>
                <c:pt idx="4932">
                  <c:v>35997</c:v>
                </c:pt>
                <c:pt idx="4933">
                  <c:v>35996</c:v>
                </c:pt>
                <c:pt idx="4934">
                  <c:v>35993</c:v>
                </c:pt>
                <c:pt idx="4935">
                  <c:v>35992</c:v>
                </c:pt>
                <c:pt idx="4936">
                  <c:v>35991</c:v>
                </c:pt>
                <c:pt idx="4937">
                  <c:v>35990</c:v>
                </c:pt>
                <c:pt idx="4938">
                  <c:v>35989</c:v>
                </c:pt>
                <c:pt idx="4939">
                  <c:v>35986</c:v>
                </c:pt>
                <c:pt idx="4940">
                  <c:v>35985</c:v>
                </c:pt>
                <c:pt idx="4941">
                  <c:v>35984</c:v>
                </c:pt>
                <c:pt idx="4942">
                  <c:v>35983</c:v>
                </c:pt>
                <c:pt idx="4943">
                  <c:v>35982</c:v>
                </c:pt>
                <c:pt idx="4944">
                  <c:v>35978</c:v>
                </c:pt>
                <c:pt idx="4945">
                  <c:v>35977</c:v>
                </c:pt>
                <c:pt idx="4946">
                  <c:v>35976</c:v>
                </c:pt>
                <c:pt idx="4947">
                  <c:v>35975</c:v>
                </c:pt>
                <c:pt idx="4948">
                  <c:v>35972</c:v>
                </c:pt>
                <c:pt idx="4949">
                  <c:v>35971</c:v>
                </c:pt>
                <c:pt idx="4950">
                  <c:v>35970</c:v>
                </c:pt>
                <c:pt idx="4951">
                  <c:v>35969</c:v>
                </c:pt>
                <c:pt idx="4952">
                  <c:v>35968</c:v>
                </c:pt>
                <c:pt idx="4953">
                  <c:v>35965</c:v>
                </c:pt>
                <c:pt idx="4954">
                  <c:v>35964</c:v>
                </c:pt>
                <c:pt idx="4955">
                  <c:v>35963</c:v>
                </c:pt>
                <c:pt idx="4956">
                  <c:v>35962</c:v>
                </c:pt>
                <c:pt idx="4957">
                  <c:v>35961</c:v>
                </c:pt>
                <c:pt idx="4958">
                  <c:v>35958</c:v>
                </c:pt>
                <c:pt idx="4959">
                  <c:v>35957</c:v>
                </c:pt>
                <c:pt idx="4960">
                  <c:v>35956</c:v>
                </c:pt>
                <c:pt idx="4961">
                  <c:v>35955</c:v>
                </c:pt>
                <c:pt idx="4962">
                  <c:v>35954</c:v>
                </c:pt>
                <c:pt idx="4963">
                  <c:v>35951</c:v>
                </c:pt>
                <c:pt idx="4964">
                  <c:v>35950</c:v>
                </c:pt>
                <c:pt idx="4965">
                  <c:v>35949</c:v>
                </c:pt>
                <c:pt idx="4966">
                  <c:v>35948</c:v>
                </c:pt>
                <c:pt idx="4967">
                  <c:v>35947</c:v>
                </c:pt>
                <c:pt idx="4968">
                  <c:v>35944</c:v>
                </c:pt>
                <c:pt idx="4969">
                  <c:v>35943</c:v>
                </c:pt>
                <c:pt idx="4970">
                  <c:v>35942</c:v>
                </c:pt>
                <c:pt idx="4971">
                  <c:v>35941</c:v>
                </c:pt>
                <c:pt idx="4972">
                  <c:v>35937</c:v>
                </c:pt>
                <c:pt idx="4973">
                  <c:v>35936</c:v>
                </c:pt>
                <c:pt idx="4974">
                  <c:v>35935</c:v>
                </c:pt>
                <c:pt idx="4975">
                  <c:v>35934</c:v>
                </c:pt>
                <c:pt idx="4976">
                  <c:v>35933</c:v>
                </c:pt>
                <c:pt idx="4977">
                  <c:v>35930</c:v>
                </c:pt>
                <c:pt idx="4978">
                  <c:v>35929</c:v>
                </c:pt>
                <c:pt idx="4979">
                  <c:v>35928</c:v>
                </c:pt>
                <c:pt idx="4980">
                  <c:v>35927</c:v>
                </c:pt>
                <c:pt idx="4981">
                  <c:v>35926</c:v>
                </c:pt>
                <c:pt idx="4982">
                  <c:v>35923</c:v>
                </c:pt>
                <c:pt idx="4983">
                  <c:v>35922</c:v>
                </c:pt>
                <c:pt idx="4984">
                  <c:v>35921</c:v>
                </c:pt>
                <c:pt idx="4985">
                  <c:v>35920</c:v>
                </c:pt>
                <c:pt idx="4986">
                  <c:v>35919</c:v>
                </c:pt>
                <c:pt idx="4987">
                  <c:v>35916</c:v>
                </c:pt>
                <c:pt idx="4988">
                  <c:v>35915</c:v>
                </c:pt>
                <c:pt idx="4989">
                  <c:v>35914</c:v>
                </c:pt>
                <c:pt idx="4990">
                  <c:v>35913</c:v>
                </c:pt>
                <c:pt idx="4991">
                  <c:v>35912</c:v>
                </c:pt>
                <c:pt idx="4992">
                  <c:v>35909</c:v>
                </c:pt>
                <c:pt idx="4993">
                  <c:v>35908</c:v>
                </c:pt>
                <c:pt idx="4994">
                  <c:v>35907</c:v>
                </c:pt>
                <c:pt idx="4995">
                  <c:v>35906</c:v>
                </c:pt>
                <c:pt idx="4996">
                  <c:v>35905</c:v>
                </c:pt>
                <c:pt idx="4997">
                  <c:v>35902</c:v>
                </c:pt>
                <c:pt idx="4998">
                  <c:v>35901</c:v>
                </c:pt>
                <c:pt idx="4999">
                  <c:v>35900</c:v>
                </c:pt>
                <c:pt idx="5000">
                  <c:v>35899</c:v>
                </c:pt>
                <c:pt idx="5001">
                  <c:v>35898</c:v>
                </c:pt>
                <c:pt idx="5002">
                  <c:v>35894</c:v>
                </c:pt>
                <c:pt idx="5003">
                  <c:v>35893</c:v>
                </c:pt>
                <c:pt idx="5004">
                  <c:v>35892</c:v>
                </c:pt>
                <c:pt idx="5005">
                  <c:v>35891</c:v>
                </c:pt>
                <c:pt idx="5006">
                  <c:v>35888</c:v>
                </c:pt>
                <c:pt idx="5007">
                  <c:v>35887</c:v>
                </c:pt>
                <c:pt idx="5008">
                  <c:v>35886</c:v>
                </c:pt>
                <c:pt idx="5009">
                  <c:v>35885</c:v>
                </c:pt>
                <c:pt idx="5010">
                  <c:v>35884</c:v>
                </c:pt>
                <c:pt idx="5011">
                  <c:v>35881</c:v>
                </c:pt>
                <c:pt idx="5012">
                  <c:v>35880</c:v>
                </c:pt>
                <c:pt idx="5013">
                  <c:v>35879</c:v>
                </c:pt>
                <c:pt idx="5014">
                  <c:v>35878</c:v>
                </c:pt>
                <c:pt idx="5015">
                  <c:v>35877</c:v>
                </c:pt>
                <c:pt idx="5016">
                  <c:v>35874</c:v>
                </c:pt>
                <c:pt idx="5017">
                  <c:v>35873</c:v>
                </c:pt>
                <c:pt idx="5018">
                  <c:v>35872</c:v>
                </c:pt>
                <c:pt idx="5019">
                  <c:v>35871</c:v>
                </c:pt>
                <c:pt idx="5020">
                  <c:v>35870</c:v>
                </c:pt>
                <c:pt idx="5021">
                  <c:v>35867</c:v>
                </c:pt>
                <c:pt idx="5022">
                  <c:v>35866</c:v>
                </c:pt>
                <c:pt idx="5023">
                  <c:v>35865</c:v>
                </c:pt>
                <c:pt idx="5024">
                  <c:v>35864</c:v>
                </c:pt>
                <c:pt idx="5025">
                  <c:v>35863</c:v>
                </c:pt>
                <c:pt idx="5026">
                  <c:v>35860</c:v>
                </c:pt>
                <c:pt idx="5027">
                  <c:v>35859</c:v>
                </c:pt>
                <c:pt idx="5028">
                  <c:v>35858</c:v>
                </c:pt>
                <c:pt idx="5029">
                  <c:v>35857</c:v>
                </c:pt>
                <c:pt idx="5030">
                  <c:v>35856</c:v>
                </c:pt>
                <c:pt idx="5031">
                  <c:v>35853</c:v>
                </c:pt>
                <c:pt idx="5032">
                  <c:v>35852</c:v>
                </c:pt>
                <c:pt idx="5033">
                  <c:v>35851</c:v>
                </c:pt>
                <c:pt idx="5034">
                  <c:v>35850</c:v>
                </c:pt>
                <c:pt idx="5035">
                  <c:v>35849</c:v>
                </c:pt>
                <c:pt idx="5036">
                  <c:v>35846</c:v>
                </c:pt>
                <c:pt idx="5037">
                  <c:v>35845</c:v>
                </c:pt>
                <c:pt idx="5038">
                  <c:v>35844</c:v>
                </c:pt>
                <c:pt idx="5039">
                  <c:v>35843</c:v>
                </c:pt>
                <c:pt idx="5040">
                  <c:v>35839</c:v>
                </c:pt>
                <c:pt idx="5041">
                  <c:v>35838</c:v>
                </c:pt>
                <c:pt idx="5042">
                  <c:v>35837</c:v>
                </c:pt>
                <c:pt idx="5043">
                  <c:v>35836</c:v>
                </c:pt>
                <c:pt idx="5044">
                  <c:v>35835</c:v>
                </c:pt>
                <c:pt idx="5045">
                  <c:v>35832</c:v>
                </c:pt>
                <c:pt idx="5046">
                  <c:v>35831</c:v>
                </c:pt>
                <c:pt idx="5047">
                  <c:v>35830</c:v>
                </c:pt>
                <c:pt idx="5048">
                  <c:v>35829</c:v>
                </c:pt>
                <c:pt idx="5049">
                  <c:v>35828</c:v>
                </c:pt>
                <c:pt idx="5050">
                  <c:v>35825</c:v>
                </c:pt>
                <c:pt idx="5051">
                  <c:v>35824</c:v>
                </c:pt>
                <c:pt idx="5052">
                  <c:v>35823</c:v>
                </c:pt>
                <c:pt idx="5053">
                  <c:v>35822</c:v>
                </c:pt>
                <c:pt idx="5054">
                  <c:v>35821</c:v>
                </c:pt>
                <c:pt idx="5055">
                  <c:v>35818</c:v>
                </c:pt>
                <c:pt idx="5056">
                  <c:v>35817</c:v>
                </c:pt>
                <c:pt idx="5057">
                  <c:v>35816</c:v>
                </c:pt>
                <c:pt idx="5058">
                  <c:v>35815</c:v>
                </c:pt>
                <c:pt idx="5059">
                  <c:v>35811</c:v>
                </c:pt>
                <c:pt idx="5060">
                  <c:v>35810</c:v>
                </c:pt>
                <c:pt idx="5061">
                  <c:v>35809</c:v>
                </c:pt>
                <c:pt idx="5062">
                  <c:v>35808</c:v>
                </c:pt>
                <c:pt idx="5063">
                  <c:v>35807</c:v>
                </c:pt>
                <c:pt idx="5064">
                  <c:v>35804</c:v>
                </c:pt>
                <c:pt idx="5065">
                  <c:v>35803</c:v>
                </c:pt>
                <c:pt idx="5066">
                  <c:v>35802</c:v>
                </c:pt>
                <c:pt idx="5067">
                  <c:v>35801</c:v>
                </c:pt>
                <c:pt idx="5068">
                  <c:v>35800</c:v>
                </c:pt>
                <c:pt idx="5069">
                  <c:v>35797</c:v>
                </c:pt>
                <c:pt idx="5070">
                  <c:v>35795</c:v>
                </c:pt>
                <c:pt idx="5071">
                  <c:v>35794</c:v>
                </c:pt>
                <c:pt idx="5072">
                  <c:v>35793</c:v>
                </c:pt>
                <c:pt idx="5073">
                  <c:v>35790</c:v>
                </c:pt>
                <c:pt idx="5074">
                  <c:v>35788</c:v>
                </c:pt>
                <c:pt idx="5075">
                  <c:v>35787</c:v>
                </c:pt>
                <c:pt idx="5076">
                  <c:v>35786</c:v>
                </c:pt>
                <c:pt idx="5077">
                  <c:v>35783</c:v>
                </c:pt>
                <c:pt idx="5078">
                  <c:v>35782</c:v>
                </c:pt>
                <c:pt idx="5079">
                  <c:v>35781</c:v>
                </c:pt>
                <c:pt idx="5080">
                  <c:v>35780</c:v>
                </c:pt>
                <c:pt idx="5081">
                  <c:v>35779</c:v>
                </c:pt>
                <c:pt idx="5082">
                  <c:v>35776</c:v>
                </c:pt>
                <c:pt idx="5083">
                  <c:v>35775</c:v>
                </c:pt>
                <c:pt idx="5084">
                  <c:v>35774</c:v>
                </c:pt>
                <c:pt idx="5085">
                  <c:v>35773</c:v>
                </c:pt>
                <c:pt idx="5086">
                  <c:v>35772</c:v>
                </c:pt>
                <c:pt idx="5087">
                  <c:v>35769</c:v>
                </c:pt>
                <c:pt idx="5088">
                  <c:v>35768</c:v>
                </c:pt>
                <c:pt idx="5089">
                  <c:v>35767</c:v>
                </c:pt>
                <c:pt idx="5090">
                  <c:v>35766</c:v>
                </c:pt>
                <c:pt idx="5091">
                  <c:v>35765</c:v>
                </c:pt>
                <c:pt idx="5092">
                  <c:v>35762</c:v>
                </c:pt>
                <c:pt idx="5093">
                  <c:v>35760</c:v>
                </c:pt>
                <c:pt idx="5094">
                  <c:v>35759</c:v>
                </c:pt>
                <c:pt idx="5095">
                  <c:v>35758</c:v>
                </c:pt>
                <c:pt idx="5096">
                  <c:v>35755</c:v>
                </c:pt>
                <c:pt idx="5097">
                  <c:v>35754</c:v>
                </c:pt>
                <c:pt idx="5098">
                  <c:v>35753</c:v>
                </c:pt>
                <c:pt idx="5099">
                  <c:v>35752</c:v>
                </c:pt>
                <c:pt idx="5100">
                  <c:v>35751</c:v>
                </c:pt>
                <c:pt idx="5101">
                  <c:v>35748</c:v>
                </c:pt>
                <c:pt idx="5102">
                  <c:v>35747</c:v>
                </c:pt>
                <c:pt idx="5103">
                  <c:v>35746</c:v>
                </c:pt>
                <c:pt idx="5104">
                  <c:v>35744</c:v>
                </c:pt>
                <c:pt idx="5105">
                  <c:v>35741</c:v>
                </c:pt>
                <c:pt idx="5106">
                  <c:v>35740</c:v>
                </c:pt>
                <c:pt idx="5107">
                  <c:v>35739</c:v>
                </c:pt>
                <c:pt idx="5108">
                  <c:v>35738</c:v>
                </c:pt>
                <c:pt idx="5109">
                  <c:v>35737</c:v>
                </c:pt>
                <c:pt idx="5110">
                  <c:v>35734</c:v>
                </c:pt>
                <c:pt idx="5111">
                  <c:v>35733</c:v>
                </c:pt>
                <c:pt idx="5112">
                  <c:v>35732</c:v>
                </c:pt>
                <c:pt idx="5113">
                  <c:v>35731</c:v>
                </c:pt>
                <c:pt idx="5114">
                  <c:v>35730</c:v>
                </c:pt>
                <c:pt idx="5115">
                  <c:v>35727</c:v>
                </c:pt>
                <c:pt idx="5116">
                  <c:v>35726</c:v>
                </c:pt>
                <c:pt idx="5117">
                  <c:v>35725</c:v>
                </c:pt>
                <c:pt idx="5118">
                  <c:v>35724</c:v>
                </c:pt>
                <c:pt idx="5119">
                  <c:v>35723</c:v>
                </c:pt>
                <c:pt idx="5120">
                  <c:v>35720</c:v>
                </c:pt>
                <c:pt idx="5121">
                  <c:v>35719</c:v>
                </c:pt>
                <c:pt idx="5122">
                  <c:v>35718</c:v>
                </c:pt>
                <c:pt idx="5123">
                  <c:v>35717</c:v>
                </c:pt>
                <c:pt idx="5124">
                  <c:v>35713</c:v>
                </c:pt>
                <c:pt idx="5125">
                  <c:v>35712</c:v>
                </c:pt>
                <c:pt idx="5126">
                  <c:v>35711</c:v>
                </c:pt>
                <c:pt idx="5127">
                  <c:v>35710</c:v>
                </c:pt>
                <c:pt idx="5128">
                  <c:v>35709</c:v>
                </c:pt>
                <c:pt idx="5129">
                  <c:v>35706</c:v>
                </c:pt>
                <c:pt idx="5130">
                  <c:v>35705</c:v>
                </c:pt>
                <c:pt idx="5131">
                  <c:v>35704</c:v>
                </c:pt>
                <c:pt idx="5132">
                  <c:v>35703</c:v>
                </c:pt>
                <c:pt idx="5133">
                  <c:v>35702</c:v>
                </c:pt>
                <c:pt idx="5134">
                  <c:v>35699</c:v>
                </c:pt>
                <c:pt idx="5135">
                  <c:v>35698</c:v>
                </c:pt>
                <c:pt idx="5136">
                  <c:v>35697</c:v>
                </c:pt>
                <c:pt idx="5137">
                  <c:v>35696</c:v>
                </c:pt>
                <c:pt idx="5138">
                  <c:v>35695</c:v>
                </c:pt>
                <c:pt idx="5139">
                  <c:v>35692</c:v>
                </c:pt>
                <c:pt idx="5140">
                  <c:v>35691</c:v>
                </c:pt>
                <c:pt idx="5141">
                  <c:v>35690</c:v>
                </c:pt>
                <c:pt idx="5142">
                  <c:v>35689</c:v>
                </c:pt>
                <c:pt idx="5143">
                  <c:v>35688</c:v>
                </c:pt>
                <c:pt idx="5144">
                  <c:v>35685</c:v>
                </c:pt>
                <c:pt idx="5145">
                  <c:v>35684</c:v>
                </c:pt>
                <c:pt idx="5146">
                  <c:v>35683</c:v>
                </c:pt>
                <c:pt idx="5147">
                  <c:v>35682</c:v>
                </c:pt>
                <c:pt idx="5148">
                  <c:v>35681</c:v>
                </c:pt>
                <c:pt idx="5149">
                  <c:v>35678</c:v>
                </c:pt>
                <c:pt idx="5150">
                  <c:v>35677</c:v>
                </c:pt>
                <c:pt idx="5151">
                  <c:v>35676</c:v>
                </c:pt>
                <c:pt idx="5152">
                  <c:v>35675</c:v>
                </c:pt>
                <c:pt idx="5153">
                  <c:v>35671</c:v>
                </c:pt>
                <c:pt idx="5154">
                  <c:v>35670</c:v>
                </c:pt>
                <c:pt idx="5155">
                  <c:v>35669</c:v>
                </c:pt>
                <c:pt idx="5156">
                  <c:v>35668</c:v>
                </c:pt>
                <c:pt idx="5157">
                  <c:v>35667</c:v>
                </c:pt>
                <c:pt idx="5158">
                  <c:v>35664</c:v>
                </c:pt>
                <c:pt idx="5159">
                  <c:v>35663</c:v>
                </c:pt>
                <c:pt idx="5160">
                  <c:v>35662</c:v>
                </c:pt>
                <c:pt idx="5161">
                  <c:v>35661</c:v>
                </c:pt>
                <c:pt idx="5162">
                  <c:v>35660</c:v>
                </c:pt>
                <c:pt idx="5163">
                  <c:v>35657</c:v>
                </c:pt>
                <c:pt idx="5164">
                  <c:v>35656</c:v>
                </c:pt>
                <c:pt idx="5165">
                  <c:v>35655</c:v>
                </c:pt>
                <c:pt idx="5166">
                  <c:v>35654</c:v>
                </c:pt>
                <c:pt idx="5167">
                  <c:v>35653</c:v>
                </c:pt>
                <c:pt idx="5168">
                  <c:v>35650</c:v>
                </c:pt>
                <c:pt idx="5169">
                  <c:v>35649</c:v>
                </c:pt>
                <c:pt idx="5170">
                  <c:v>35648</c:v>
                </c:pt>
                <c:pt idx="5171">
                  <c:v>35647</c:v>
                </c:pt>
                <c:pt idx="5172">
                  <c:v>35646</c:v>
                </c:pt>
                <c:pt idx="5173">
                  <c:v>35643</c:v>
                </c:pt>
                <c:pt idx="5174">
                  <c:v>35642</c:v>
                </c:pt>
                <c:pt idx="5175">
                  <c:v>35641</c:v>
                </c:pt>
                <c:pt idx="5176">
                  <c:v>35640</c:v>
                </c:pt>
                <c:pt idx="5177">
                  <c:v>35639</c:v>
                </c:pt>
                <c:pt idx="5178">
                  <c:v>35636</c:v>
                </c:pt>
                <c:pt idx="5179">
                  <c:v>35635</c:v>
                </c:pt>
                <c:pt idx="5180">
                  <c:v>35634</c:v>
                </c:pt>
                <c:pt idx="5181">
                  <c:v>35633</c:v>
                </c:pt>
                <c:pt idx="5182">
                  <c:v>35632</c:v>
                </c:pt>
                <c:pt idx="5183">
                  <c:v>35629</c:v>
                </c:pt>
                <c:pt idx="5184">
                  <c:v>35628</c:v>
                </c:pt>
                <c:pt idx="5185">
                  <c:v>35627</c:v>
                </c:pt>
                <c:pt idx="5186">
                  <c:v>35626</c:v>
                </c:pt>
                <c:pt idx="5187">
                  <c:v>35625</c:v>
                </c:pt>
                <c:pt idx="5188">
                  <c:v>35622</c:v>
                </c:pt>
                <c:pt idx="5189">
                  <c:v>35621</c:v>
                </c:pt>
                <c:pt idx="5190">
                  <c:v>35620</c:v>
                </c:pt>
                <c:pt idx="5191">
                  <c:v>35619</c:v>
                </c:pt>
                <c:pt idx="5192">
                  <c:v>35618</c:v>
                </c:pt>
                <c:pt idx="5193">
                  <c:v>35614</c:v>
                </c:pt>
                <c:pt idx="5194">
                  <c:v>35613</c:v>
                </c:pt>
                <c:pt idx="5195">
                  <c:v>35612</c:v>
                </c:pt>
                <c:pt idx="5196">
                  <c:v>35611</c:v>
                </c:pt>
                <c:pt idx="5197">
                  <c:v>35608</c:v>
                </c:pt>
                <c:pt idx="5198">
                  <c:v>35607</c:v>
                </c:pt>
                <c:pt idx="5199">
                  <c:v>35606</c:v>
                </c:pt>
                <c:pt idx="5200">
                  <c:v>35605</c:v>
                </c:pt>
                <c:pt idx="5201">
                  <c:v>35604</c:v>
                </c:pt>
                <c:pt idx="5202">
                  <c:v>35601</c:v>
                </c:pt>
                <c:pt idx="5203">
                  <c:v>35600</c:v>
                </c:pt>
                <c:pt idx="5204">
                  <c:v>35599</c:v>
                </c:pt>
                <c:pt idx="5205">
                  <c:v>35598</c:v>
                </c:pt>
                <c:pt idx="5206">
                  <c:v>35597</c:v>
                </c:pt>
                <c:pt idx="5207">
                  <c:v>35594</c:v>
                </c:pt>
                <c:pt idx="5208">
                  <c:v>35593</c:v>
                </c:pt>
                <c:pt idx="5209">
                  <c:v>35592</c:v>
                </c:pt>
                <c:pt idx="5210">
                  <c:v>35591</c:v>
                </c:pt>
                <c:pt idx="5211">
                  <c:v>35590</c:v>
                </c:pt>
                <c:pt idx="5212">
                  <c:v>35587</c:v>
                </c:pt>
                <c:pt idx="5213">
                  <c:v>35586</c:v>
                </c:pt>
                <c:pt idx="5214">
                  <c:v>35585</c:v>
                </c:pt>
                <c:pt idx="5215">
                  <c:v>35584</c:v>
                </c:pt>
                <c:pt idx="5216">
                  <c:v>35583</c:v>
                </c:pt>
                <c:pt idx="5217">
                  <c:v>35580</c:v>
                </c:pt>
                <c:pt idx="5218">
                  <c:v>35579</c:v>
                </c:pt>
                <c:pt idx="5219">
                  <c:v>35578</c:v>
                </c:pt>
                <c:pt idx="5220">
                  <c:v>35577</c:v>
                </c:pt>
                <c:pt idx="5221">
                  <c:v>35573</c:v>
                </c:pt>
                <c:pt idx="5222">
                  <c:v>35572</c:v>
                </c:pt>
                <c:pt idx="5223">
                  <c:v>35571</c:v>
                </c:pt>
                <c:pt idx="5224">
                  <c:v>35570</c:v>
                </c:pt>
                <c:pt idx="5225">
                  <c:v>35569</c:v>
                </c:pt>
                <c:pt idx="5226">
                  <c:v>35566</c:v>
                </c:pt>
                <c:pt idx="5227">
                  <c:v>35565</c:v>
                </c:pt>
                <c:pt idx="5228">
                  <c:v>35564</c:v>
                </c:pt>
                <c:pt idx="5229">
                  <c:v>35563</c:v>
                </c:pt>
                <c:pt idx="5230">
                  <c:v>35562</c:v>
                </c:pt>
                <c:pt idx="5231">
                  <c:v>35559</c:v>
                </c:pt>
                <c:pt idx="5232">
                  <c:v>35558</c:v>
                </c:pt>
                <c:pt idx="5233">
                  <c:v>35557</c:v>
                </c:pt>
                <c:pt idx="5234">
                  <c:v>35556</c:v>
                </c:pt>
                <c:pt idx="5235">
                  <c:v>35555</c:v>
                </c:pt>
                <c:pt idx="5236">
                  <c:v>35552</c:v>
                </c:pt>
                <c:pt idx="5237">
                  <c:v>35551</c:v>
                </c:pt>
                <c:pt idx="5238">
                  <c:v>35550</c:v>
                </c:pt>
                <c:pt idx="5239">
                  <c:v>35549</c:v>
                </c:pt>
                <c:pt idx="5240">
                  <c:v>35548</c:v>
                </c:pt>
                <c:pt idx="5241">
                  <c:v>35545</c:v>
                </c:pt>
                <c:pt idx="5242">
                  <c:v>35544</c:v>
                </c:pt>
                <c:pt idx="5243">
                  <c:v>35543</c:v>
                </c:pt>
                <c:pt idx="5244">
                  <c:v>35542</c:v>
                </c:pt>
                <c:pt idx="5245">
                  <c:v>35541</c:v>
                </c:pt>
                <c:pt idx="5246">
                  <c:v>35538</c:v>
                </c:pt>
                <c:pt idx="5247">
                  <c:v>35537</c:v>
                </c:pt>
                <c:pt idx="5248">
                  <c:v>35536</c:v>
                </c:pt>
                <c:pt idx="5249">
                  <c:v>35535</c:v>
                </c:pt>
                <c:pt idx="5250">
                  <c:v>35534</c:v>
                </c:pt>
                <c:pt idx="5251">
                  <c:v>35531</c:v>
                </c:pt>
                <c:pt idx="5252">
                  <c:v>35530</c:v>
                </c:pt>
                <c:pt idx="5253">
                  <c:v>35529</c:v>
                </c:pt>
                <c:pt idx="5254">
                  <c:v>35528</c:v>
                </c:pt>
                <c:pt idx="5255">
                  <c:v>35527</c:v>
                </c:pt>
                <c:pt idx="5256">
                  <c:v>35524</c:v>
                </c:pt>
                <c:pt idx="5257">
                  <c:v>35523</c:v>
                </c:pt>
                <c:pt idx="5258">
                  <c:v>35522</c:v>
                </c:pt>
                <c:pt idx="5259">
                  <c:v>35521</c:v>
                </c:pt>
                <c:pt idx="5260">
                  <c:v>35520</c:v>
                </c:pt>
                <c:pt idx="5261">
                  <c:v>35516</c:v>
                </c:pt>
                <c:pt idx="5262">
                  <c:v>35515</c:v>
                </c:pt>
                <c:pt idx="5263">
                  <c:v>35514</c:v>
                </c:pt>
                <c:pt idx="5264">
                  <c:v>35513</c:v>
                </c:pt>
                <c:pt idx="5265">
                  <c:v>35510</c:v>
                </c:pt>
                <c:pt idx="5266">
                  <c:v>35509</c:v>
                </c:pt>
                <c:pt idx="5267">
                  <c:v>35508</c:v>
                </c:pt>
                <c:pt idx="5268">
                  <c:v>35507</c:v>
                </c:pt>
                <c:pt idx="5269">
                  <c:v>35506</c:v>
                </c:pt>
                <c:pt idx="5270">
                  <c:v>35503</c:v>
                </c:pt>
                <c:pt idx="5271">
                  <c:v>35502</c:v>
                </c:pt>
                <c:pt idx="5272">
                  <c:v>35501</c:v>
                </c:pt>
                <c:pt idx="5273">
                  <c:v>35500</c:v>
                </c:pt>
                <c:pt idx="5274">
                  <c:v>35499</c:v>
                </c:pt>
                <c:pt idx="5275">
                  <c:v>35496</c:v>
                </c:pt>
                <c:pt idx="5276">
                  <c:v>35495</c:v>
                </c:pt>
                <c:pt idx="5277">
                  <c:v>35494</c:v>
                </c:pt>
                <c:pt idx="5278">
                  <c:v>35493</c:v>
                </c:pt>
                <c:pt idx="5279">
                  <c:v>35492</c:v>
                </c:pt>
                <c:pt idx="5280">
                  <c:v>35489</c:v>
                </c:pt>
                <c:pt idx="5281">
                  <c:v>35488</c:v>
                </c:pt>
                <c:pt idx="5282">
                  <c:v>35487</c:v>
                </c:pt>
                <c:pt idx="5283">
                  <c:v>35486</c:v>
                </c:pt>
                <c:pt idx="5284">
                  <c:v>35485</c:v>
                </c:pt>
                <c:pt idx="5285">
                  <c:v>35482</c:v>
                </c:pt>
                <c:pt idx="5286">
                  <c:v>35481</c:v>
                </c:pt>
                <c:pt idx="5287">
                  <c:v>35480</c:v>
                </c:pt>
                <c:pt idx="5288">
                  <c:v>35479</c:v>
                </c:pt>
                <c:pt idx="5289">
                  <c:v>35475</c:v>
                </c:pt>
                <c:pt idx="5290">
                  <c:v>35474</c:v>
                </c:pt>
                <c:pt idx="5291">
                  <c:v>35473</c:v>
                </c:pt>
                <c:pt idx="5292">
                  <c:v>35472</c:v>
                </c:pt>
                <c:pt idx="5293">
                  <c:v>35471</c:v>
                </c:pt>
                <c:pt idx="5294">
                  <c:v>35468</c:v>
                </c:pt>
                <c:pt idx="5295">
                  <c:v>35467</c:v>
                </c:pt>
                <c:pt idx="5296">
                  <c:v>35466</c:v>
                </c:pt>
                <c:pt idx="5297">
                  <c:v>35465</c:v>
                </c:pt>
                <c:pt idx="5298">
                  <c:v>35464</c:v>
                </c:pt>
                <c:pt idx="5299">
                  <c:v>35461</c:v>
                </c:pt>
                <c:pt idx="5300">
                  <c:v>35460</c:v>
                </c:pt>
                <c:pt idx="5301">
                  <c:v>35459</c:v>
                </c:pt>
                <c:pt idx="5302">
                  <c:v>35458</c:v>
                </c:pt>
                <c:pt idx="5303">
                  <c:v>35457</c:v>
                </c:pt>
                <c:pt idx="5304">
                  <c:v>35454</c:v>
                </c:pt>
                <c:pt idx="5305">
                  <c:v>35453</c:v>
                </c:pt>
                <c:pt idx="5306">
                  <c:v>35452</c:v>
                </c:pt>
                <c:pt idx="5307">
                  <c:v>35451</c:v>
                </c:pt>
                <c:pt idx="5308">
                  <c:v>35447</c:v>
                </c:pt>
                <c:pt idx="5309">
                  <c:v>35446</c:v>
                </c:pt>
                <c:pt idx="5310">
                  <c:v>35445</c:v>
                </c:pt>
                <c:pt idx="5311">
                  <c:v>35444</c:v>
                </c:pt>
                <c:pt idx="5312">
                  <c:v>35443</c:v>
                </c:pt>
                <c:pt idx="5313">
                  <c:v>35440</c:v>
                </c:pt>
                <c:pt idx="5314">
                  <c:v>35439</c:v>
                </c:pt>
                <c:pt idx="5315">
                  <c:v>35438</c:v>
                </c:pt>
                <c:pt idx="5316">
                  <c:v>35437</c:v>
                </c:pt>
                <c:pt idx="5317">
                  <c:v>35436</c:v>
                </c:pt>
                <c:pt idx="5318">
                  <c:v>35433</c:v>
                </c:pt>
                <c:pt idx="5319">
                  <c:v>35432</c:v>
                </c:pt>
                <c:pt idx="5320">
                  <c:v>35430</c:v>
                </c:pt>
                <c:pt idx="5321">
                  <c:v>35429</c:v>
                </c:pt>
                <c:pt idx="5322">
                  <c:v>35426</c:v>
                </c:pt>
                <c:pt idx="5323">
                  <c:v>35425</c:v>
                </c:pt>
                <c:pt idx="5324">
                  <c:v>35423</c:v>
                </c:pt>
                <c:pt idx="5325">
                  <c:v>35422</c:v>
                </c:pt>
                <c:pt idx="5326">
                  <c:v>35419</c:v>
                </c:pt>
                <c:pt idx="5327">
                  <c:v>35418</c:v>
                </c:pt>
                <c:pt idx="5328">
                  <c:v>35417</c:v>
                </c:pt>
                <c:pt idx="5329">
                  <c:v>35416</c:v>
                </c:pt>
                <c:pt idx="5330">
                  <c:v>35415</c:v>
                </c:pt>
                <c:pt idx="5331">
                  <c:v>35412</c:v>
                </c:pt>
                <c:pt idx="5332">
                  <c:v>35411</c:v>
                </c:pt>
                <c:pt idx="5333">
                  <c:v>35410</c:v>
                </c:pt>
                <c:pt idx="5334">
                  <c:v>35409</c:v>
                </c:pt>
                <c:pt idx="5335">
                  <c:v>35408</c:v>
                </c:pt>
                <c:pt idx="5336">
                  <c:v>35405</c:v>
                </c:pt>
                <c:pt idx="5337">
                  <c:v>35404</c:v>
                </c:pt>
                <c:pt idx="5338">
                  <c:v>35403</c:v>
                </c:pt>
                <c:pt idx="5339">
                  <c:v>35402</c:v>
                </c:pt>
                <c:pt idx="5340">
                  <c:v>35401</c:v>
                </c:pt>
                <c:pt idx="5341">
                  <c:v>35398</c:v>
                </c:pt>
                <c:pt idx="5342">
                  <c:v>35396</c:v>
                </c:pt>
                <c:pt idx="5343">
                  <c:v>35395</c:v>
                </c:pt>
                <c:pt idx="5344">
                  <c:v>35394</c:v>
                </c:pt>
                <c:pt idx="5345">
                  <c:v>35391</c:v>
                </c:pt>
                <c:pt idx="5346">
                  <c:v>35390</c:v>
                </c:pt>
                <c:pt idx="5347">
                  <c:v>35389</c:v>
                </c:pt>
                <c:pt idx="5348">
                  <c:v>35388</c:v>
                </c:pt>
                <c:pt idx="5349">
                  <c:v>35387</c:v>
                </c:pt>
                <c:pt idx="5350">
                  <c:v>35384</c:v>
                </c:pt>
                <c:pt idx="5351">
                  <c:v>35383</c:v>
                </c:pt>
                <c:pt idx="5352">
                  <c:v>35382</c:v>
                </c:pt>
                <c:pt idx="5353">
                  <c:v>35381</c:v>
                </c:pt>
                <c:pt idx="5354">
                  <c:v>35377</c:v>
                </c:pt>
                <c:pt idx="5355">
                  <c:v>35376</c:v>
                </c:pt>
                <c:pt idx="5356">
                  <c:v>35375</c:v>
                </c:pt>
                <c:pt idx="5357">
                  <c:v>35374</c:v>
                </c:pt>
                <c:pt idx="5358">
                  <c:v>35373</c:v>
                </c:pt>
                <c:pt idx="5359">
                  <c:v>35370</c:v>
                </c:pt>
                <c:pt idx="5360">
                  <c:v>35369</c:v>
                </c:pt>
                <c:pt idx="5361">
                  <c:v>35368</c:v>
                </c:pt>
                <c:pt idx="5362">
                  <c:v>35367</c:v>
                </c:pt>
                <c:pt idx="5363">
                  <c:v>35366</c:v>
                </c:pt>
                <c:pt idx="5364">
                  <c:v>35363</c:v>
                </c:pt>
                <c:pt idx="5365">
                  <c:v>35362</c:v>
                </c:pt>
                <c:pt idx="5366">
                  <c:v>35361</c:v>
                </c:pt>
                <c:pt idx="5367">
                  <c:v>35360</c:v>
                </c:pt>
                <c:pt idx="5368">
                  <c:v>35359</c:v>
                </c:pt>
                <c:pt idx="5369">
                  <c:v>35356</c:v>
                </c:pt>
                <c:pt idx="5370">
                  <c:v>35355</c:v>
                </c:pt>
                <c:pt idx="5371">
                  <c:v>35354</c:v>
                </c:pt>
                <c:pt idx="5372">
                  <c:v>35353</c:v>
                </c:pt>
                <c:pt idx="5373">
                  <c:v>35349</c:v>
                </c:pt>
                <c:pt idx="5374">
                  <c:v>35348</c:v>
                </c:pt>
                <c:pt idx="5375">
                  <c:v>35347</c:v>
                </c:pt>
                <c:pt idx="5376">
                  <c:v>35346</c:v>
                </c:pt>
                <c:pt idx="5377">
                  <c:v>35345</c:v>
                </c:pt>
                <c:pt idx="5378">
                  <c:v>35342</c:v>
                </c:pt>
                <c:pt idx="5379">
                  <c:v>35341</c:v>
                </c:pt>
                <c:pt idx="5380">
                  <c:v>35340</c:v>
                </c:pt>
                <c:pt idx="5381">
                  <c:v>35339</c:v>
                </c:pt>
                <c:pt idx="5382">
                  <c:v>35338</c:v>
                </c:pt>
                <c:pt idx="5383">
                  <c:v>35335</c:v>
                </c:pt>
                <c:pt idx="5384">
                  <c:v>35334</c:v>
                </c:pt>
                <c:pt idx="5385">
                  <c:v>35333</c:v>
                </c:pt>
                <c:pt idx="5386">
                  <c:v>35332</c:v>
                </c:pt>
                <c:pt idx="5387">
                  <c:v>35331</c:v>
                </c:pt>
                <c:pt idx="5388">
                  <c:v>35328</c:v>
                </c:pt>
                <c:pt idx="5389">
                  <c:v>35327</c:v>
                </c:pt>
                <c:pt idx="5390">
                  <c:v>35326</c:v>
                </c:pt>
                <c:pt idx="5391">
                  <c:v>35325</c:v>
                </c:pt>
                <c:pt idx="5392">
                  <c:v>35324</c:v>
                </c:pt>
                <c:pt idx="5393">
                  <c:v>35321</c:v>
                </c:pt>
                <c:pt idx="5394">
                  <c:v>35320</c:v>
                </c:pt>
                <c:pt idx="5395">
                  <c:v>35319</c:v>
                </c:pt>
                <c:pt idx="5396">
                  <c:v>35318</c:v>
                </c:pt>
                <c:pt idx="5397">
                  <c:v>35317</c:v>
                </c:pt>
                <c:pt idx="5398">
                  <c:v>35314</c:v>
                </c:pt>
                <c:pt idx="5399">
                  <c:v>35313</c:v>
                </c:pt>
                <c:pt idx="5400">
                  <c:v>35312</c:v>
                </c:pt>
                <c:pt idx="5401">
                  <c:v>35311</c:v>
                </c:pt>
                <c:pt idx="5402">
                  <c:v>35307</c:v>
                </c:pt>
                <c:pt idx="5403">
                  <c:v>35306</c:v>
                </c:pt>
                <c:pt idx="5404">
                  <c:v>35305</c:v>
                </c:pt>
                <c:pt idx="5405">
                  <c:v>35304</c:v>
                </c:pt>
                <c:pt idx="5406">
                  <c:v>35303</c:v>
                </c:pt>
                <c:pt idx="5407">
                  <c:v>35300</c:v>
                </c:pt>
                <c:pt idx="5408">
                  <c:v>35299</c:v>
                </c:pt>
                <c:pt idx="5409">
                  <c:v>35298</c:v>
                </c:pt>
                <c:pt idx="5410">
                  <c:v>35297</c:v>
                </c:pt>
                <c:pt idx="5411">
                  <c:v>35296</c:v>
                </c:pt>
                <c:pt idx="5412">
                  <c:v>35293</c:v>
                </c:pt>
                <c:pt idx="5413">
                  <c:v>35292</c:v>
                </c:pt>
                <c:pt idx="5414">
                  <c:v>35291</c:v>
                </c:pt>
                <c:pt idx="5415">
                  <c:v>35290</c:v>
                </c:pt>
                <c:pt idx="5416">
                  <c:v>35289</c:v>
                </c:pt>
                <c:pt idx="5417">
                  <c:v>35286</c:v>
                </c:pt>
                <c:pt idx="5418">
                  <c:v>35285</c:v>
                </c:pt>
                <c:pt idx="5419">
                  <c:v>35284</c:v>
                </c:pt>
                <c:pt idx="5420">
                  <c:v>35283</c:v>
                </c:pt>
                <c:pt idx="5421">
                  <c:v>35282</c:v>
                </c:pt>
                <c:pt idx="5422">
                  <c:v>35279</c:v>
                </c:pt>
                <c:pt idx="5423">
                  <c:v>35278</c:v>
                </c:pt>
                <c:pt idx="5424">
                  <c:v>35277</c:v>
                </c:pt>
                <c:pt idx="5425">
                  <c:v>35276</c:v>
                </c:pt>
                <c:pt idx="5426">
                  <c:v>35275</c:v>
                </c:pt>
                <c:pt idx="5427">
                  <c:v>35272</c:v>
                </c:pt>
                <c:pt idx="5428">
                  <c:v>35271</c:v>
                </c:pt>
                <c:pt idx="5429">
                  <c:v>35270</c:v>
                </c:pt>
                <c:pt idx="5430">
                  <c:v>35269</c:v>
                </c:pt>
                <c:pt idx="5431">
                  <c:v>35268</c:v>
                </c:pt>
                <c:pt idx="5432">
                  <c:v>35265</c:v>
                </c:pt>
                <c:pt idx="5433">
                  <c:v>35264</c:v>
                </c:pt>
                <c:pt idx="5434">
                  <c:v>35263</c:v>
                </c:pt>
                <c:pt idx="5435">
                  <c:v>35262</c:v>
                </c:pt>
                <c:pt idx="5436">
                  <c:v>35261</c:v>
                </c:pt>
                <c:pt idx="5437">
                  <c:v>35258</c:v>
                </c:pt>
                <c:pt idx="5438">
                  <c:v>35257</c:v>
                </c:pt>
                <c:pt idx="5439">
                  <c:v>35256</c:v>
                </c:pt>
                <c:pt idx="5440">
                  <c:v>35255</c:v>
                </c:pt>
                <c:pt idx="5441">
                  <c:v>35254</c:v>
                </c:pt>
                <c:pt idx="5442">
                  <c:v>35251</c:v>
                </c:pt>
                <c:pt idx="5443">
                  <c:v>35249</c:v>
                </c:pt>
                <c:pt idx="5444">
                  <c:v>35248</c:v>
                </c:pt>
                <c:pt idx="5445">
                  <c:v>35247</c:v>
                </c:pt>
                <c:pt idx="5446">
                  <c:v>35244</c:v>
                </c:pt>
                <c:pt idx="5447">
                  <c:v>35243</c:v>
                </c:pt>
                <c:pt idx="5448">
                  <c:v>35242</c:v>
                </c:pt>
                <c:pt idx="5449">
                  <c:v>35241</c:v>
                </c:pt>
                <c:pt idx="5450">
                  <c:v>35240</c:v>
                </c:pt>
                <c:pt idx="5451">
                  <c:v>35237</c:v>
                </c:pt>
                <c:pt idx="5452">
                  <c:v>35236</c:v>
                </c:pt>
                <c:pt idx="5453">
                  <c:v>35235</c:v>
                </c:pt>
                <c:pt idx="5454">
                  <c:v>35234</c:v>
                </c:pt>
                <c:pt idx="5455">
                  <c:v>35233</c:v>
                </c:pt>
                <c:pt idx="5456">
                  <c:v>35230</c:v>
                </c:pt>
                <c:pt idx="5457">
                  <c:v>35229</c:v>
                </c:pt>
                <c:pt idx="5458">
                  <c:v>35228</c:v>
                </c:pt>
                <c:pt idx="5459">
                  <c:v>35227</c:v>
                </c:pt>
                <c:pt idx="5460">
                  <c:v>35226</c:v>
                </c:pt>
                <c:pt idx="5461">
                  <c:v>35223</c:v>
                </c:pt>
                <c:pt idx="5462">
                  <c:v>35222</c:v>
                </c:pt>
                <c:pt idx="5463">
                  <c:v>35221</c:v>
                </c:pt>
                <c:pt idx="5464">
                  <c:v>35220</c:v>
                </c:pt>
                <c:pt idx="5465">
                  <c:v>35219</c:v>
                </c:pt>
                <c:pt idx="5466">
                  <c:v>35216</c:v>
                </c:pt>
                <c:pt idx="5467">
                  <c:v>35215</c:v>
                </c:pt>
                <c:pt idx="5468">
                  <c:v>35214</c:v>
                </c:pt>
                <c:pt idx="5469">
                  <c:v>35213</c:v>
                </c:pt>
                <c:pt idx="5470">
                  <c:v>35209</c:v>
                </c:pt>
                <c:pt idx="5471">
                  <c:v>35208</c:v>
                </c:pt>
                <c:pt idx="5472">
                  <c:v>35207</c:v>
                </c:pt>
                <c:pt idx="5473">
                  <c:v>35206</c:v>
                </c:pt>
                <c:pt idx="5474">
                  <c:v>35205</c:v>
                </c:pt>
                <c:pt idx="5475">
                  <c:v>35202</c:v>
                </c:pt>
                <c:pt idx="5476">
                  <c:v>35201</c:v>
                </c:pt>
                <c:pt idx="5477">
                  <c:v>35200</c:v>
                </c:pt>
                <c:pt idx="5478">
                  <c:v>35199</c:v>
                </c:pt>
                <c:pt idx="5479">
                  <c:v>35198</c:v>
                </c:pt>
                <c:pt idx="5480">
                  <c:v>35195</c:v>
                </c:pt>
                <c:pt idx="5481">
                  <c:v>35194</c:v>
                </c:pt>
                <c:pt idx="5482">
                  <c:v>35193</c:v>
                </c:pt>
                <c:pt idx="5483">
                  <c:v>35192</c:v>
                </c:pt>
                <c:pt idx="5484">
                  <c:v>35191</c:v>
                </c:pt>
                <c:pt idx="5485">
                  <c:v>35188</c:v>
                </c:pt>
                <c:pt idx="5486">
                  <c:v>35187</c:v>
                </c:pt>
                <c:pt idx="5487">
                  <c:v>35186</c:v>
                </c:pt>
                <c:pt idx="5488">
                  <c:v>35185</c:v>
                </c:pt>
                <c:pt idx="5489">
                  <c:v>35184</c:v>
                </c:pt>
                <c:pt idx="5490">
                  <c:v>35181</c:v>
                </c:pt>
                <c:pt idx="5491">
                  <c:v>35180</c:v>
                </c:pt>
                <c:pt idx="5492">
                  <c:v>35179</c:v>
                </c:pt>
                <c:pt idx="5493">
                  <c:v>35178</c:v>
                </c:pt>
                <c:pt idx="5494">
                  <c:v>35177</c:v>
                </c:pt>
                <c:pt idx="5495">
                  <c:v>35174</c:v>
                </c:pt>
                <c:pt idx="5496">
                  <c:v>35173</c:v>
                </c:pt>
                <c:pt idx="5497">
                  <c:v>35172</c:v>
                </c:pt>
                <c:pt idx="5498">
                  <c:v>35171</c:v>
                </c:pt>
                <c:pt idx="5499">
                  <c:v>35170</c:v>
                </c:pt>
                <c:pt idx="5500">
                  <c:v>35167</c:v>
                </c:pt>
                <c:pt idx="5501">
                  <c:v>35166</c:v>
                </c:pt>
                <c:pt idx="5502">
                  <c:v>35165</c:v>
                </c:pt>
                <c:pt idx="5503">
                  <c:v>35164</c:v>
                </c:pt>
                <c:pt idx="5504">
                  <c:v>35163</c:v>
                </c:pt>
                <c:pt idx="5505">
                  <c:v>35159</c:v>
                </c:pt>
                <c:pt idx="5506">
                  <c:v>35158</c:v>
                </c:pt>
                <c:pt idx="5507">
                  <c:v>35157</c:v>
                </c:pt>
                <c:pt idx="5508">
                  <c:v>35156</c:v>
                </c:pt>
                <c:pt idx="5509">
                  <c:v>35153</c:v>
                </c:pt>
                <c:pt idx="5510">
                  <c:v>35152</c:v>
                </c:pt>
                <c:pt idx="5511">
                  <c:v>35151</c:v>
                </c:pt>
                <c:pt idx="5512">
                  <c:v>35150</c:v>
                </c:pt>
                <c:pt idx="5513">
                  <c:v>35149</c:v>
                </c:pt>
                <c:pt idx="5514">
                  <c:v>35146</c:v>
                </c:pt>
                <c:pt idx="5515">
                  <c:v>35145</c:v>
                </c:pt>
                <c:pt idx="5516">
                  <c:v>35144</c:v>
                </c:pt>
                <c:pt idx="5517">
                  <c:v>35143</c:v>
                </c:pt>
                <c:pt idx="5518">
                  <c:v>35142</c:v>
                </c:pt>
                <c:pt idx="5519">
                  <c:v>35139</c:v>
                </c:pt>
                <c:pt idx="5520">
                  <c:v>35138</c:v>
                </c:pt>
                <c:pt idx="5521">
                  <c:v>35137</c:v>
                </c:pt>
                <c:pt idx="5522">
                  <c:v>35136</c:v>
                </c:pt>
                <c:pt idx="5523">
                  <c:v>35135</c:v>
                </c:pt>
                <c:pt idx="5524">
                  <c:v>35132</c:v>
                </c:pt>
                <c:pt idx="5525">
                  <c:v>35131</c:v>
                </c:pt>
                <c:pt idx="5526">
                  <c:v>35130</c:v>
                </c:pt>
                <c:pt idx="5527">
                  <c:v>35129</c:v>
                </c:pt>
                <c:pt idx="5528">
                  <c:v>35128</c:v>
                </c:pt>
                <c:pt idx="5529">
                  <c:v>35125</c:v>
                </c:pt>
                <c:pt idx="5530">
                  <c:v>35124</c:v>
                </c:pt>
                <c:pt idx="5531">
                  <c:v>35123</c:v>
                </c:pt>
                <c:pt idx="5532">
                  <c:v>35122</c:v>
                </c:pt>
                <c:pt idx="5533">
                  <c:v>35121</c:v>
                </c:pt>
                <c:pt idx="5534">
                  <c:v>35118</c:v>
                </c:pt>
                <c:pt idx="5535">
                  <c:v>35117</c:v>
                </c:pt>
                <c:pt idx="5536">
                  <c:v>35116</c:v>
                </c:pt>
                <c:pt idx="5537">
                  <c:v>35115</c:v>
                </c:pt>
                <c:pt idx="5538">
                  <c:v>35111</c:v>
                </c:pt>
                <c:pt idx="5539">
                  <c:v>35110</c:v>
                </c:pt>
                <c:pt idx="5540">
                  <c:v>35109</c:v>
                </c:pt>
                <c:pt idx="5541">
                  <c:v>35108</c:v>
                </c:pt>
                <c:pt idx="5542">
                  <c:v>35107</c:v>
                </c:pt>
                <c:pt idx="5543">
                  <c:v>35104</c:v>
                </c:pt>
                <c:pt idx="5544">
                  <c:v>35103</c:v>
                </c:pt>
                <c:pt idx="5545">
                  <c:v>35102</c:v>
                </c:pt>
                <c:pt idx="5546">
                  <c:v>35101</c:v>
                </c:pt>
                <c:pt idx="5547">
                  <c:v>35100</c:v>
                </c:pt>
                <c:pt idx="5548">
                  <c:v>35097</c:v>
                </c:pt>
                <c:pt idx="5549">
                  <c:v>35096</c:v>
                </c:pt>
                <c:pt idx="5550">
                  <c:v>35095</c:v>
                </c:pt>
                <c:pt idx="5551">
                  <c:v>35094</c:v>
                </c:pt>
                <c:pt idx="5552">
                  <c:v>35093</c:v>
                </c:pt>
                <c:pt idx="5553">
                  <c:v>35090</c:v>
                </c:pt>
                <c:pt idx="5554">
                  <c:v>35089</c:v>
                </c:pt>
                <c:pt idx="5555">
                  <c:v>35088</c:v>
                </c:pt>
                <c:pt idx="5556">
                  <c:v>35087</c:v>
                </c:pt>
                <c:pt idx="5557">
                  <c:v>35086</c:v>
                </c:pt>
                <c:pt idx="5558">
                  <c:v>35083</c:v>
                </c:pt>
                <c:pt idx="5559">
                  <c:v>35082</c:v>
                </c:pt>
                <c:pt idx="5560">
                  <c:v>35081</c:v>
                </c:pt>
                <c:pt idx="5561">
                  <c:v>35080</c:v>
                </c:pt>
                <c:pt idx="5562">
                  <c:v>35076</c:v>
                </c:pt>
                <c:pt idx="5563">
                  <c:v>35075</c:v>
                </c:pt>
                <c:pt idx="5564">
                  <c:v>35074</c:v>
                </c:pt>
                <c:pt idx="5565">
                  <c:v>35073</c:v>
                </c:pt>
                <c:pt idx="5566">
                  <c:v>35072</c:v>
                </c:pt>
                <c:pt idx="5567">
                  <c:v>35069</c:v>
                </c:pt>
                <c:pt idx="5568">
                  <c:v>35068</c:v>
                </c:pt>
                <c:pt idx="5569">
                  <c:v>35067</c:v>
                </c:pt>
                <c:pt idx="5570">
                  <c:v>35066</c:v>
                </c:pt>
                <c:pt idx="5571">
                  <c:v>35062</c:v>
                </c:pt>
                <c:pt idx="5572">
                  <c:v>35061</c:v>
                </c:pt>
                <c:pt idx="5573">
                  <c:v>35060</c:v>
                </c:pt>
                <c:pt idx="5574">
                  <c:v>35059</c:v>
                </c:pt>
                <c:pt idx="5575">
                  <c:v>35055</c:v>
                </c:pt>
                <c:pt idx="5576">
                  <c:v>35054</c:v>
                </c:pt>
                <c:pt idx="5577">
                  <c:v>35053</c:v>
                </c:pt>
                <c:pt idx="5578">
                  <c:v>35052</c:v>
                </c:pt>
                <c:pt idx="5579">
                  <c:v>35051</c:v>
                </c:pt>
                <c:pt idx="5580">
                  <c:v>35048</c:v>
                </c:pt>
                <c:pt idx="5581">
                  <c:v>35047</c:v>
                </c:pt>
                <c:pt idx="5582">
                  <c:v>35046</c:v>
                </c:pt>
                <c:pt idx="5583">
                  <c:v>35045</c:v>
                </c:pt>
                <c:pt idx="5584">
                  <c:v>35044</c:v>
                </c:pt>
                <c:pt idx="5585">
                  <c:v>35041</c:v>
                </c:pt>
                <c:pt idx="5586">
                  <c:v>35040</c:v>
                </c:pt>
                <c:pt idx="5587">
                  <c:v>35039</c:v>
                </c:pt>
                <c:pt idx="5588">
                  <c:v>35038</c:v>
                </c:pt>
                <c:pt idx="5589">
                  <c:v>35037</c:v>
                </c:pt>
                <c:pt idx="5590">
                  <c:v>35034</c:v>
                </c:pt>
                <c:pt idx="5591">
                  <c:v>35033</c:v>
                </c:pt>
                <c:pt idx="5592">
                  <c:v>35032</c:v>
                </c:pt>
                <c:pt idx="5593">
                  <c:v>35031</c:v>
                </c:pt>
                <c:pt idx="5594">
                  <c:v>35030</c:v>
                </c:pt>
                <c:pt idx="5595">
                  <c:v>35027</c:v>
                </c:pt>
                <c:pt idx="5596">
                  <c:v>35025</c:v>
                </c:pt>
                <c:pt idx="5597">
                  <c:v>35024</c:v>
                </c:pt>
                <c:pt idx="5598">
                  <c:v>35023</c:v>
                </c:pt>
                <c:pt idx="5599">
                  <c:v>35020</c:v>
                </c:pt>
                <c:pt idx="5600">
                  <c:v>35019</c:v>
                </c:pt>
                <c:pt idx="5601">
                  <c:v>35018</c:v>
                </c:pt>
                <c:pt idx="5602">
                  <c:v>35017</c:v>
                </c:pt>
                <c:pt idx="5603">
                  <c:v>35016</c:v>
                </c:pt>
                <c:pt idx="5604">
                  <c:v>35013</c:v>
                </c:pt>
                <c:pt idx="5605">
                  <c:v>35012</c:v>
                </c:pt>
                <c:pt idx="5606">
                  <c:v>35011</c:v>
                </c:pt>
                <c:pt idx="5607">
                  <c:v>35010</c:v>
                </c:pt>
                <c:pt idx="5608">
                  <c:v>35009</c:v>
                </c:pt>
                <c:pt idx="5609">
                  <c:v>35006</c:v>
                </c:pt>
                <c:pt idx="5610">
                  <c:v>35005</c:v>
                </c:pt>
                <c:pt idx="5611">
                  <c:v>35004</c:v>
                </c:pt>
                <c:pt idx="5612">
                  <c:v>35003</c:v>
                </c:pt>
                <c:pt idx="5613">
                  <c:v>35002</c:v>
                </c:pt>
                <c:pt idx="5614">
                  <c:v>34999</c:v>
                </c:pt>
                <c:pt idx="5615">
                  <c:v>34998</c:v>
                </c:pt>
                <c:pt idx="5616">
                  <c:v>34997</c:v>
                </c:pt>
                <c:pt idx="5617">
                  <c:v>34996</c:v>
                </c:pt>
                <c:pt idx="5618">
                  <c:v>34995</c:v>
                </c:pt>
                <c:pt idx="5619">
                  <c:v>34992</c:v>
                </c:pt>
                <c:pt idx="5620">
                  <c:v>34991</c:v>
                </c:pt>
                <c:pt idx="5621">
                  <c:v>34990</c:v>
                </c:pt>
                <c:pt idx="5622">
                  <c:v>34989</c:v>
                </c:pt>
                <c:pt idx="5623">
                  <c:v>34988</c:v>
                </c:pt>
                <c:pt idx="5624">
                  <c:v>34985</c:v>
                </c:pt>
                <c:pt idx="5625">
                  <c:v>34984</c:v>
                </c:pt>
                <c:pt idx="5626">
                  <c:v>34983</c:v>
                </c:pt>
                <c:pt idx="5627">
                  <c:v>34982</c:v>
                </c:pt>
                <c:pt idx="5628">
                  <c:v>34978</c:v>
                </c:pt>
                <c:pt idx="5629">
                  <c:v>34977</c:v>
                </c:pt>
                <c:pt idx="5630">
                  <c:v>34976</c:v>
                </c:pt>
                <c:pt idx="5631">
                  <c:v>34975</c:v>
                </c:pt>
                <c:pt idx="5632">
                  <c:v>34974</c:v>
                </c:pt>
                <c:pt idx="5633">
                  <c:v>34971</c:v>
                </c:pt>
                <c:pt idx="5634">
                  <c:v>34970</c:v>
                </c:pt>
                <c:pt idx="5635">
                  <c:v>34969</c:v>
                </c:pt>
                <c:pt idx="5636">
                  <c:v>34968</c:v>
                </c:pt>
                <c:pt idx="5637">
                  <c:v>34967</c:v>
                </c:pt>
                <c:pt idx="5638">
                  <c:v>34964</c:v>
                </c:pt>
                <c:pt idx="5639">
                  <c:v>34963</c:v>
                </c:pt>
                <c:pt idx="5640">
                  <c:v>34962</c:v>
                </c:pt>
                <c:pt idx="5641">
                  <c:v>34961</c:v>
                </c:pt>
                <c:pt idx="5642">
                  <c:v>34960</c:v>
                </c:pt>
                <c:pt idx="5643">
                  <c:v>34957</c:v>
                </c:pt>
                <c:pt idx="5644">
                  <c:v>34956</c:v>
                </c:pt>
                <c:pt idx="5645">
                  <c:v>34955</c:v>
                </c:pt>
                <c:pt idx="5646">
                  <c:v>34954</c:v>
                </c:pt>
                <c:pt idx="5647">
                  <c:v>34953</c:v>
                </c:pt>
                <c:pt idx="5648">
                  <c:v>34950</c:v>
                </c:pt>
                <c:pt idx="5649">
                  <c:v>34949</c:v>
                </c:pt>
                <c:pt idx="5650">
                  <c:v>34948</c:v>
                </c:pt>
                <c:pt idx="5651">
                  <c:v>34947</c:v>
                </c:pt>
                <c:pt idx="5652">
                  <c:v>34943</c:v>
                </c:pt>
                <c:pt idx="5653">
                  <c:v>34942</c:v>
                </c:pt>
                <c:pt idx="5654">
                  <c:v>34941</c:v>
                </c:pt>
                <c:pt idx="5655">
                  <c:v>34940</c:v>
                </c:pt>
                <c:pt idx="5656">
                  <c:v>34939</c:v>
                </c:pt>
                <c:pt idx="5657">
                  <c:v>34936</c:v>
                </c:pt>
                <c:pt idx="5658">
                  <c:v>34935</c:v>
                </c:pt>
                <c:pt idx="5659">
                  <c:v>34934</c:v>
                </c:pt>
                <c:pt idx="5660">
                  <c:v>34933</c:v>
                </c:pt>
                <c:pt idx="5661">
                  <c:v>34932</c:v>
                </c:pt>
                <c:pt idx="5662">
                  <c:v>34929</c:v>
                </c:pt>
                <c:pt idx="5663">
                  <c:v>34928</c:v>
                </c:pt>
                <c:pt idx="5664">
                  <c:v>34927</c:v>
                </c:pt>
                <c:pt idx="5665">
                  <c:v>34926</c:v>
                </c:pt>
                <c:pt idx="5666">
                  <c:v>34925</c:v>
                </c:pt>
                <c:pt idx="5667">
                  <c:v>34922</c:v>
                </c:pt>
                <c:pt idx="5668">
                  <c:v>34921</c:v>
                </c:pt>
                <c:pt idx="5669">
                  <c:v>34920</c:v>
                </c:pt>
                <c:pt idx="5670">
                  <c:v>34919</c:v>
                </c:pt>
                <c:pt idx="5671">
                  <c:v>34918</c:v>
                </c:pt>
                <c:pt idx="5672">
                  <c:v>34915</c:v>
                </c:pt>
                <c:pt idx="5673">
                  <c:v>34914</c:v>
                </c:pt>
                <c:pt idx="5674">
                  <c:v>34913</c:v>
                </c:pt>
                <c:pt idx="5675">
                  <c:v>34912</c:v>
                </c:pt>
                <c:pt idx="5676">
                  <c:v>34911</c:v>
                </c:pt>
                <c:pt idx="5677">
                  <c:v>34908</c:v>
                </c:pt>
                <c:pt idx="5678">
                  <c:v>34907</c:v>
                </c:pt>
                <c:pt idx="5679">
                  <c:v>34906</c:v>
                </c:pt>
                <c:pt idx="5680">
                  <c:v>34905</c:v>
                </c:pt>
                <c:pt idx="5681">
                  <c:v>34904</c:v>
                </c:pt>
                <c:pt idx="5682">
                  <c:v>34901</c:v>
                </c:pt>
                <c:pt idx="5683">
                  <c:v>34900</c:v>
                </c:pt>
                <c:pt idx="5684">
                  <c:v>34899</c:v>
                </c:pt>
                <c:pt idx="5685">
                  <c:v>34898</c:v>
                </c:pt>
                <c:pt idx="5686">
                  <c:v>34897</c:v>
                </c:pt>
                <c:pt idx="5687">
                  <c:v>34894</c:v>
                </c:pt>
                <c:pt idx="5688">
                  <c:v>34893</c:v>
                </c:pt>
                <c:pt idx="5689">
                  <c:v>34892</c:v>
                </c:pt>
                <c:pt idx="5690">
                  <c:v>34891</c:v>
                </c:pt>
                <c:pt idx="5691">
                  <c:v>34890</c:v>
                </c:pt>
                <c:pt idx="5692">
                  <c:v>34887</c:v>
                </c:pt>
                <c:pt idx="5693">
                  <c:v>34886</c:v>
                </c:pt>
                <c:pt idx="5694">
                  <c:v>34885</c:v>
                </c:pt>
                <c:pt idx="5695">
                  <c:v>34883</c:v>
                </c:pt>
                <c:pt idx="5696">
                  <c:v>34880</c:v>
                </c:pt>
                <c:pt idx="5697">
                  <c:v>34879</c:v>
                </c:pt>
                <c:pt idx="5698">
                  <c:v>34878</c:v>
                </c:pt>
                <c:pt idx="5699">
                  <c:v>34877</c:v>
                </c:pt>
                <c:pt idx="5700">
                  <c:v>34876</c:v>
                </c:pt>
                <c:pt idx="5701">
                  <c:v>34873</c:v>
                </c:pt>
                <c:pt idx="5702">
                  <c:v>34872</c:v>
                </c:pt>
                <c:pt idx="5703">
                  <c:v>34871</c:v>
                </c:pt>
                <c:pt idx="5704">
                  <c:v>34870</c:v>
                </c:pt>
                <c:pt idx="5705">
                  <c:v>34869</c:v>
                </c:pt>
                <c:pt idx="5706">
                  <c:v>34866</c:v>
                </c:pt>
                <c:pt idx="5707">
                  <c:v>34865</c:v>
                </c:pt>
                <c:pt idx="5708">
                  <c:v>34864</c:v>
                </c:pt>
                <c:pt idx="5709">
                  <c:v>34863</c:v>
                </c:pt>
                <c:pt idx="5710">
                  <c:v>34862</c:v>
                </c:pt>
                <c:pt idx="5711">
                  <c:v>34859</c:v>
                </c:pt>
                <c:pt idx="5712">
                  <c:v>34858</c:v>
                </c:pt>
                <c:pt idx="5713">
                  <c:v>34857</c:v>
                </c:pt>
                <c:pt idx="5714">
                  <c:v>34856</c:v>
                </c:pt>
                <c:pt idx="5715">
                  <c:v>34855</c:v>
                </c:pt>
                <c:pt idx="5716">
                  <c:v>34852</c:v>
                </c:pt>
                <c:pt idx="5717">
                  <c:v>34851</c:v>
                </c:pt>
                <c:pt idx="5718">
                  <c:v>34850</c:v>
                </c:pt>
                <c:pt idx="5719">
                  <c:v>34849</c:v>
                </c:pt>
                <c:pt idx="5720">
                  <c:v>34845</c:v>
                </c:pt>
                <c:pt idx="5721">
                  <c:v>34844</c:v>
                </c:pt>
                <c:pt idx="5722">
                  <c:v>34843</c:v>
                </c:pt>
                <c:pt idx="5723">
                  <c:v>34842</c:v>
                </c:pt>
                <c:pt idx="5724">
                  <c:v>34841</c:v>
                </c:pt>
                <c:pt idx="5725">
                  <c:v>34838</c:v>
                </c:pt>
                <c:pt idx="5726">
                  <c:v>34837</c:v>
                </c:pt>
                <c:pt idx="5727">
                  <c:v>34836</c:v>
                </c:pt>
                <c:pt idx="5728">
                  <c:v>34835</c:v>
                </c:pt>
                <c:pt idx="5729">
                  <c:v>34834</c:v>
                </c:pt>
                <c:pt idx="5730">
                  <c:v>34831</c:v>
                </c:pt>
                <c:pt idx="5731">
                  <c:v>34830</c:v>
                </c:pt>
                <c:pt idx="5732">
                  <c:v>34829</c:v>
                </c:pt>
                <c:pt idx="5733">
                  <c:v>34828</c:v>
                </c:pt>
                <c:pt idx="5734">
                  <c:v>34827</c:v>
                </c:pt>
                <c:pt idx="5735">
                  <c:v>34824</c:v>
                </c:pt>
                <c:pt idx="5736">
                  <c:v>34823</c:v>
                </c:pt>
                <c:pt idx="5737">
                  <c:v>34822</c:v>
                </c:pt>
                <c:pt idx="5738">
                  <c:v>34821</c:v>
                </c:pt>
                <c:pt idx="5739">
                  <c:v>34820</c:v>
                </c:pt>
                <c:pt idx="5740">
                  <c:v>34817</c:v>
                </c:pt>
                <c:pt idx="5741">
                  <c:v>34816</c:v>
                </c:pt>
                <c:pt idx="5742">
                  <c:v>34815</c:v>
                </c:pt>
                <c:pt idx="5743">
                  <c:v>34814</c:v>
                </c:pt>
                <c:pt idx="5744">
                  <c:v>34813</c:v>
                </c:pt>
                <c:pt idx="5745">
                  <c:v>34810</c:v>
                </c:pt>
                <c:pt idx="5746">
                  <c:v>34809</c:v>
                </c:pt>
                <c:pt idx="5747">
                  <c:v>34808</c:v>
                </c:pt>
                <c:pt idx="5748">
                  <c:v>34807</c:v>
                </c:pt>
                <c:pt idx="5749">
                  <c:v>34806</c:v>
                </c:pt>
                <c:pt idx="5750">
                  <c:v>34802</c:v>
                </c:pt>
                <c:pt idx="5751">
                  <c:v>34801</c:v>
                </c:pt>
                <c:pt idx="5752">
                  <c:v>34800</c:v>
                </c:pt>
                <c:pt idx="5753">
                  <c:v>34799</c:v>
                </c:pt>
                <c:pt idx="5754">
                  <c:v>34796</c:v>
                </c:pt>
                <c:pt idx="5755">
                  <c:v>34795</c:v>
                </c:pt>
                <c:pt idx="5756">
                  <c:v>34794</c:v>
                </c:pt>
                <c:pt idx="5757">
                  <c:v>34793</c:v>
                </c:pt>
                <c:pt idx="5758">
                  <c:v>34792</c:v>
                </c:pt>
                <c:pt idx="5759">
                  <c:v>34789</c:v>
                </c:pt>
                <c:pt idx="5760">
                  <c:v>34788</c:v>
                </c:pt>
                <c:pt idx="5761">
                  <c:v>34787</c:v>
                </c:pt>
                <c:pt idx="5762">
                  <c:v>34786</c:v>
                </c:pt>
                <c:pt idx="5763">
                  <c:v>34785</c:v>
                </c:pt>
                <c:pt idx="5764">
                  <c:v>34782</c:v>
                </c:pt>
                <c:pt idx="5765">
                  <c:v>34781</c:v>
                </c:pt>
                <c:pt idx="5766">
                  <c:v>34780</c:v>
                </c:pt>
                <c:pt idx="5767">
                  <c:v>34779</c:v>
                </c:pt>
                <c:pt idx="5768">
                  <c:v>34778</c:v>
                </c:pt>
                <c:pt idx="5769">
                  <c:v>34775</c:v>
                </c:pt>
                <c:pt idx="5770">
                  <c:v>34774</c:v>
                </c:pt>
                <c:pt idx="5771">
                  <c:v>34773</c:v>
                </c:pt>
                <c:pt idx="5772">
                  <c:v>34772</c:v>
                </c:pt>
                <c:pt idx="5773">
                  <c:v>34771</c:v>
                </c:pt>
                <c:pt idx="5774">
                  <c:v>34768</c:v>
                </c:pt>
                <c:pt idx="5775">
                  <c:v>34767</c:v>
                </c:pt>
                <c:pt idx="5776">
                  <c:v>34766</c:v>
                </c:pt>
                <c:pt idx="5777">
                  <c:v>34765</c:v>
                </c:pt>
                <c:pt idx="5778">
                  <c:v>34764</c:v>
                </c:pt>
                <c:pt idx="5779">
                  <c:v>34761</c:v>
                </c:pt>
                <c:pt idx="5780">
                  <c:v>34760</c:v>
                </c:pt>
                <c:pt idx="5781">
                  <c:v>34759</c:v>
                </c:pt>
                <c:pt idx="5782">
                  <c:v>34758</c:v>
                </c:pt>
                <c:pt idx="5783">
                  <c:v>34757</c:v>
                </c:pt>
                <c:pt idx="5784">
                  <c:v>34754</c:v>
                </c:pt>
                <c:pt idx="5785">
                  <c:v>34753</c:v>
                </c:pt>
                <c:pt idx="5786">
                  <c:v>34752</c:v>
                </c:pt>
                <c:pt idx="5787">
                  <c:v>34751</c:v>
                </c:pt>
                <c:pt idx="5788">
                  <c:v>34747</c:v>
                </c:pt>
                <c:pt idx="5789">
                  <c:v>34746</c:v>
                </c:pt>
                <c:pt idx="5790">
                  <c:v>34745</c:v>
                </c:pt>
                <c:pt idx="5791">
                  <c:v>34744</c:v>
                </c:pt>
                <c:pt idx="5792">
                  <c:v>34743</c:v>
                </c:pt>
                <c:pt idx="5793">
                  <c:v>34740</c:v>
                </c:pt>
                <c:pt idx="5794">
                  <c:v>34739</c:v>
                </c:pt>
                <c:pt idx="5795">
                  <c:v>34738</c:v>
                </c:pt>
                <c:pt idx="5796">
                  <c:v>34737</c:v>
                </c:pt>
                <c:pt idx="5797">
                  <c:v>34736</c:v>
                </c:pt>
                <c:pt idx="5798">
                  <c:v>34733</c:v>
                </c:pt>
                <c:pt idx="5799">
                  <c:v>34732</c:v>
                </c:pt>
                <c:pt idx="5800">
                  <c:v>34731</c:v>
                </c:pt>
                <c:pt idx="5801">
                  <c:v>34730</c:v>
                </c:pt>
                <c:pt idx="5802">
                  <c:v>34729</c:v>
                </c:pt>
                <c:pt idx="5803">
                  <c:v>34726</c:v>
                </c:pt>
                <c:pt idx="5804">
                  <c:v>34725</c:v>
                </c:pt>
                <c:pt idx="5805">
                  <c:v>34724</c:v>
                </c:pt>
                <c:pt idx="5806">
                  <c:v>34723</c:v>
                </c:pt>
                <c:pt idx="5807">
                  <c:v>34722</c:v>
                </c:pt>
                <c:pt idx="5808">
                  <c:v>34719</c:v>
                </c:pt>
                <c:pt idx="5809">
                  <c:v>34718</c:v>
                </c:pt>
                <c:pt idx="5810">
                  <c:v>34717</c:v>
                </c:pt>
                <c:pt idx="5811">
                  <c:v>34716</c:v>
                </c:pt>
                <c:pt idx="5812">
                  <c:v>34712</c:v>
                </c:pt>
                <c:pt idx="5813">
                  <c:v>34711</c:v>
                </c:pt>
                <c:pt idx="5814">
                  <c:v>34710</c:v>
                </c:pt>
                <c:pt idx="5815">
                  <c:v>34709</c:v>
                </c:pt>
                <c:pt idx="5816">
                  <c:v>34708</c:v>
                </c:pt>
                <c:pt idx="5817">
                  <c:v>34705</c:v>
                </c:pt>
                <c:pt idx="5818">
                  <c:v>34704</c:v>
                </c:pt>
                <c:pt idx="5819">
                  <c:v>34703</c:v>
                </c:pt>
                <c:pt idx="5820">
                  <c:v>34702</c:v>
                </c:pt>
                <c:pt idx="5821">
                  <c:v>34698</c:v>
                </c:pt>
                <c:pt idx="5822">
                  <c:v>34697</c:v>
                </c:pt>
                <c:pt idx="5823">
                  <c:v>34696</c:v>
                </c:pt>
                <c:pt idx="5824">
                  <c:v>34695</c:v>
                </c:pt>
                <c:pt idx="5825">
                  <c:v>34691</c:v>
                </c:pt>
                <c:pt idx="5826">
                  <c:v>34690</c:v>
                </c:pt>
                <c:pt idx="5827">
                  <c:v>34689</c:v>
                </c:pt>
                <c:pt idx="5828">
                  <c:v>34688</c:v>
                </c:pt>
                <c:pt idx="5829">
                  <c:v>34687</c:v>
                </c:pt>
                <c:pt idx="5830">
                  <c:v>34684</c:v>
                </c:pt>
                <c:pt idx="5831">
                  <c:v>34683</c:v>
                </c:pt>
                <c:pt idx="5832">
                  <c:v>34682</c:v>
                </c:pt>
                <c:pt idx="5833">
                  <c:v>34681</c:v>
                </c:pt>
                <c:pt idx="5834">
                  <c:v>34680</c:v>
                </c:pt>
                <c:pt idx="5835">
                  <c:v>34677</c:v>
                </c:pt>
                <c:pt idx="5836">
                  <c:v>34676</c:v>
                </c:pt>
                <c:pt idx="5837">
                  <c:v>34675</c:v>
                </c:pt>
                <c:pt idx="5838">
                  <c:v>34674</c:v>
                </c:pt>
                <c:pt idx="5839">
                  <c:v>34673</c:v>
                </c:pt>
                <c:pt idx="5840">
                  <c:v>34670</c:v>
                </c:pt>
                <c:pt idx="5841">
                  <c:v>34669</c:v>
                </c:pt>
                <c:pt idx="5842">
                  <c:v>34668</c:v>
                </c:pt>
                <c:pt idx="5843">
                  <c:v>34667</c:v>
                </c:pt>
                <c:pt idx="5844">
                  <c:v>34666</c:v>
                </c:pt>
                <c:pt idx="5845">
                  <c:v>34663</c:v>
                </c:pt>
                <c:pt idx="5846">
                  <c:v>34661</c:v>
                </c:pt>
                <c:pt idx="5847">
                  <c:v>34660</c:v>
                </c:pt>
                <c:pt idx="5848">
                  <c:v>34659</c:v>
                </c:pt>
                <c:pt idx="5849">
                  <c:v>34656</c:v>
                </c:pt>
                <c:pt idx="5850">
                  <c:v>34655</c:v>
                </c:pt>
                <c:pt idx="5851">
                  <c:v>34654</c:v>
                </c:pt>
                <c:pt idx="5852">
                  <c:v>34653</c:v>
                </c:pt>
                <c:pt idx="5853">
                  <c:v>34652</c:v>
                </c:pt>
                <c:pt idx="5854">
                  <c:v>34648</c:v>
                </c:pt>
                <c:pt idx="5855">
                  <c:v>34647</c:v>
                </c:pt>
                <c:pt idx="5856">
                  <c:v>34646</c:v>
                </c:pt>
                <c:pt idx="5857">
                  <c:v>34645</c:v>
                </c:pt>
                <c:pt idx="5858">
                  <c:v>34642</c:v>
                </c:pt>
                <c:pt idx="5859">
                  <c:v>34641</c:v>
                </c:pt>
                <c:pt idx="5860">
                  <c:v>34640</c:v>
                </c:pt>
                <c:pt idx="5861">
                  <c:v>34639</c:v>
                </c:pt>
                <c:pt idx="5862">
                  <c:v>34638</c:v>
                </c:pt>
                <c:pt idx="5863">
                  <c:v>34635</c:v>
                </c:pt>
                <c:pt idx="5864">
                  <c:v>34634</c:v>
                </c:pt>
                <c:pt idx="5865">
                  <c:v>34633</c:v>
                </c:pt>
                <c:pt idx="5866">
                  <c:v>34632</c:v>
                </c:pt>
                <c:pt idx="5867">
                  <c:v>34631</c:v>
                </c:pt>
                <c:pt idx="5868">
                  <c:v>34628</c:v>
                </c:pt>
                <c:pt idx="5869">
                  <c:v>34627</c:v>
                </c:pt>
                <c:pt idx="5870">
                  <c:v>34626</c:v>
                </c:pt>
                <c:pt idx="5871">
                  <c:v>34625</c:v>
                </c:pt>
                <c:pt idx="5872">
                  <c:v>34624</c:v>
                </c:pt>
                <c:pt idx="5873">
                  <c:v>34621</c:v>
                </c:pt>
                <c:pt idx="5874">
                  <c:v>34620</c:v>
                </c:pt>
                <c:pt idx="5875">
                  <c:v>34619</c:v>
                </c:pt>
                <c:pt idx="5876">
                  <c:v>34618</c:v>
                </c:pt>
                <c:pt idx="5877">
                  <c:v>34614</c:v>
                </c:pt>
                <c:pt idx="5878">
                  <c:v>34613</c:v>
                </c:pt>
                <c:pt idx="5879">
                  <c:v>34612</c:v>
                </c:pt>
                <c:pt idx="5880">
                  <c:v>34611</c:v>
                </c:pt>
                <c:pt idx="5881">
                  <c:v>34610</c:v>
                </c:pt>
                <c:pt idx="5882">
                  <c:v>34607</c:v>
                </c:pt>
                <c:pt idx="5883">
                  <c:v>34606</c:v>
                </c:pt>
                <c:pt idx="5884">
                  <c:v>34605</c:v>
                </c:pt>
                <c:pt idx="5885">
                  <c:v>34604</c:v>
                </c:pt>
                <c:pt idx="5886">
                  <c:v>34603</c:v>
                </c:pt>
                <c:pt idx="5887">
                  <c:v>34600</c:v>
                </c:pt>
                <c:pt idx="5888">
                  <c:v>34599</c:v>
                </c:pt>
                <c:pt idx="5889">
                  <c:v>34598</c:v>
                </c:pt>
                <c:pt idx="5890">
                  <c:v>34597</c:v>
                </c:pt>
                <c:pt idx="5891">
                  <c:v>34596</c:v>
                </c:pt>
                <c:pt idx="5892">
                  <c:v>34593</c:v>
                </c:pt>
                <c:pt idx="5893">
                  <c:v>34592</c:v>
                </c:pt>
                <c:pt idx="5894">
                  <c:v>34591</c:v>
                </c:pt>
                <c:pt idx="5895">
                  <c:v>34590</c:v>
                </c:pt>
                <c:pt idx="5896">
                  <c:v>34589</c:v>
                </c:pt>
                <c:pt idx="5897">
                  <c:v>34586</c:v>
                </c:pt>
                <c:pt idx="5898">
                  <c:v>34585</c:v>
                </c:pt>
                <c:pt idx="5899">
                  <c:v>34584</c:v>
                </c:pt>
                <c:pt idx="5900">
                  <c:v>34583</c:v>
                </c:pt>
                <c:pt idx="5901">
                  <c:v>34579</c:v>
                </c:pt>
                <c:pt idx="5902">
                  <c:v>34578</c:v>
                </c:pt>
                <c:pt idx="5903">
                  <c:v>34577</c:v>
                </c:pt>
                <c:pt idx="5904">
                  <c:v>34576</c:v>
                </c:pt>
                <c:pt idx="5905">
                  <c:v>34575</c:v>
                </c:pt>
                <c:pt idx="5906">
                  <c:v>34572</c:v>
                </c:pt>
                <c:pt idx="5907">
                  <c:v>34571</c:v>
                </c:pt>
                <c:pt idx="5908">
                  <c:v>34570</c:v>
                </c:pt>
                <c:pt idx="5909">
                  <c:v>34569</c:v>
                </c:pt>
                <c:pt idx="5910">
                  <c:v>34568</c:v>
                </c:pt>
                <c:pt idx="5911">
                  <c:v>34565</c:v>
                </c:pt>
                <c:pt idx="5912">
                  <c:v>34564</c:v>
                </c:pt>
                <c:pt idx="5913">
                  <c:v>34563</c:v>
                </c:pt>
                <c:pt idx="5914">
                  <c:v>34562</c:v>
                </c:pt>
                <c:pt idx="5915">
                  <c:v>34561</c:v>
                </c:pt>
                <c:pt idx="5916">
                  <c:v>34558</c:v>
                </c:pt>
                <c:pt idx="5917">
                  <c:v>34557</c:v>
                </c:pt>
                <c:pt idx="5918">
                  <c:v>34556</c:v>
                </c:pt>
                <c:pt idx="5919">
                  <c:v>34555</c:v>
                </c:pt>
                <c:pt idx="5920">
                  <c:v>34554</c:v>
                </c:pt>
                <c:pt idx="5921">
                  <c:v>34551</c:v>
                </c:pt>
                <c:pt idx="5922">
                  <c:v>34550</c:v>
                </c:pt>
                <c:pt idx="5923">
                  <c:v>34549</c:v>
                </c:pt>
                <c:pt idx="5924">
                  <c:v>34548</c:v>
                </c:pt>
                <c:pt idx="5925">
                  <c:v>34547</c:v>
                </c:pt>
                <c:pt idx="5926">
                  <c:v>34544</c:v>
                </c:pt>
                <c:pt idx="5927">
                  <c:v>34543</c:v>
                </c:pt>
                <c:pt idx="5928">
                  <c:v>34542</c:v>
                </c:pt>
                <c:pt idx="5929">
                  <c:v>34541</c:v>
                </c:pt>
                <c:pt idx="5930">
                  <c:v>34540</c:v>
                </c:pt>
                <c:pt idx="5931">
                  <c:v>34537</c:v>
                </c:pt>
                <c:pt idx="5932">
                  <c:v>34536</c:v>
                </c:pt>
                <c:pt idx="5933">
                  <c:v>34535</c:v>
                </c:pt>
                <c:pt idx="5934">
                  <c:v>34534</c:v>
                </c:pt>
                <c:pt idx="5935">
                  <c:v>34533</c:v>
                </c:pt>
                <c:pt idx="5936">
                  <c:v>34530</c:v>
                </c:pt>
                <c:pt idx="5937">
                  <c:v>34529</c:v>
                </c:pt>
                <c:pt idx="5938">
                  <c:v>34528</c:v>
                </c:pt>
                <c:pt idx="5939">
                  <c:v>34527</c:v>
                </c:pt>
                <c:pt idx="5940">
                  <c:v>34526</c:v>
                </c:pt>
                <c:pt idx="5941">
                  <c:v>34523</c:v>
                </c:pt>
                <c:pt idx="5942">
                  <c:v>34522</c:v>
                </c:pt>
                <c:pt idx="5943">
                  <c:v>34521</c:v>
                </c:pt>
                <c:pt idx="5944">
                  <c:v>34520</c:v>
                </c:pt>
                <c:pt idx="5945">
                  <c:v>34516</c:v>
                </c:pt>
                <c:pt idx="5946">
                  <c:v>34515</c:v>
                </c:pt>
                <c:pt idx="5947">
                  <c:v>34514</c:v>
                </c:pt>
                <c:pt idx="5948">
                  <c:v>34513</c:v>
                </c:pt>
                <c:pt idx="5949">
                  <c:v>34512</c:v>
                </c:pt>
                <c:pt idx="5950">
                  <c:v>34509</c:v>
                </c:pt>
                <c:pt idx="5951">
                  <c:v>34508</c:v>
                </c:pt>
                <c:pt idx="5952">
                  <c:v>34507</c:v>
                </c:pt>
                <c:pt idx="5953">
                  <c:v>34506</c:v>
                </c:pt>
                <c:pt idx="5954">
                  <c:v>34505</c:v>
                </c:pt>
                <c:pt idx="5955">
                  <c:v>34502</c:v>
                </c:pt>
                <c:pt idx="5956">
                  <c:v>34501</c:v>
                </c:pt>
                <c:pt idx="5957">
                  <c:v>34500</c:v>
                </c:pt>
                <c:pt idx="5958">
                  <c:v>34499</c:v>
                </c:pt>
                <c:pt idx="5959">
                  <c:v>34498</c:v>
                </c:pt>
                <c:pt idx="5960">
                  <c:v>34495</c:v>
                </c:pt>
                <c:pt idx="5961">
                  <c:v>34494</c:v>
                </c:pt>
                <c:pt idx="5962">
                  <c:v>34493</c:v>
                </c:pt>
                <c:pt idx="5963">
                  <c:v>34492</c:v>
                </c:pt>
                <c:pt idx="5964">
                  <c:v>34491</c:v>
                </c:pt>
                <c:pt idx="5965">
                  <c:v>34488</c:v>
                </c:pt>
                <c:pt idx="5966">
                  <c:v>34487</c:v>
                </c:pt>
                <c:pt idx="5967">
                  <c:v>34486</c:v>
                </c:pt>
                <c:pt idx="5968">
                  <c:v>34485</c:v>
                </c:pt>
                <c:pt idx="5969">
                  <c:v>34481</c:v>
                </c:pt>
                <c:pt idx="5970">
                  <c:v>34480</c:v>
                </c:pt>
                <c:pt idx="5971">
                  <c:v>34479</c:v>
                </c:pt>
                <c:pt idx="5972">
                  <c:v>34478</c:v>
                </c:pt>
                <c:pt idx="5973">
                  <c:v>34477</c:v>
                </c:pt>
                <c:pt idx="5974">
                  <c:v>34474</c:v>
                </c:pt>
                <c:pt idx="5975">
                  <c:v>34473</c:v>
                </c:pt>
                <c:pt idx="5976">
                  <c:v>34472</c:v>
                </c:pt>
                <c:pt idx="5977">
                  <c:v>34471</c:v>
                </c:pt>
                <c:pt idx="5978">
                  <c:v>34470</c:v>
                </c:pt>
                <c:pt idx="5979">
                  <c:v>34467</c:v>
                </c:pt>
                <c:pt idx="5980">
                  <c:v>34466</c:v>
                </c:pt>
                <c:pt idx="5981">
                  <c:v>34465</c:v>
                </c:pt>
                <c:pt idx="5982">
                  <c:v>34464</c:v>
                </c:pt>
                <c:pt idx="5983">
                  <c:v>34463</c:v>
                </c:pt>
                <c:pt idx="5984">
                  <c:v>34460</c:v>
                </c:pt>
                <c:pt idx="5985">
                  <c:v>34459</c:v>
                </c:pt>
                <c:pt idx="5986">
                  <c:v>34458</c:v>
                </c:pt>
                <c:pt idx="5987">
                  <c:v>34457</c:v>
                </c:pt>
                <c:pt idx="5988">
                  <c:v>34456</c:v>
                </c:pt>
                <c:pt idx="5989">
                  <c:v>34453</c:v>
                </c:pt>
                <c:pt idx="5990">
                  <c:v>34452</c:v>
                </c:pt>
                <c:pt idx="5991">
                  <c:v>34451</c:v>
                </c:pt>
                <c:pt idx="5992">
                  <c:v>34450</c:v>
                </c:pt>
                <c:pt idx="5993">
                  <c:v>34449</c:v>
                </c:pt>
                <c:pt idx="5994">
                  <c:v>34446</c:v>
                </c:pt>
                <c:pt idx="5995">
                  <c:v>34445</c:v>
                </c:pt>
                <c:pt idx="5996">
                  <c:v>34444</c:v>
                </c:pt>
                <c:pt idx="5997">
                  <c:v>34443</c:v>
                </c:pt>
                <c:pt idx="5998">
                  <c:v>34442</c:v>
                </c:pt>
                <c:pt idx="5999">
                  <c:v>34439</c:v>
                </c:pt>
                <c:pt idx="6000">
                  <c:v>34438</c:v>
                </c:pt>
                <c:pt idx="6001">
                  <c:v>34437</c:v>
                </c:pt>
                <c:pt idx="6002">
                  <c:v>34436</c:v>
                </c:pt>
                <c:pt idx="6003">
                  <c:v>34435</c:v>
                </c:pt>
                <c:pt idx="6004">
                  <c:v>34432</c:v>
                </c:pt>
                <c:pt idx="6005">
                  <c:v>34431</c:v>
                </c:pt>
                <c:pt idx="6006">
                  <c:v>34430</c:v>
                </c:pt>
                <c:pt idx="6007">
                  <c:v>34429</c:v>
                </c:pt>
                <c:pt idx="6008">
                  <c:v>34428</c:v>
                </c:pt>
                <c:pt idx="6009">
                  <c:v>34424</c:v>
                </c:pt>
                <c:pt idx="6010">
                  <c:v>34423</c:v>
                </c:pt>
                <c:pt idx="6011">
                  <c:v>34422</c:v>
                </c:pt>
                <c:pt idx="6012">
                  <c:v>34421</c:v>
                </c:pt>
                <c:pt idx="6013">
                  <c:v>34418</c:v>
                </c:pt>
                <c:pt idx="6014">
                  <c:v>34417</c:v>
                </c:pt>
                <c:pt idx="6015">
                  <c:v>34416</c:v>
                </c:pt>
                <c:pt idx="6016">
                  <c:v>34415</c:v>
                </c:pt>
                <c:pt idx="6017">
                  <c:v>34414</c:v>
                </c:pt>
                <c:pt idx="6018">
                  <c:v>34411</c:v>
                </c:pt>
                <c:pt idx="6019">
                  <c:v>34410</c:v>
                </c:pt>
                <c:pt idx="6020">
                  <c:v>34409</c:v>
                </c:pt>
                <c:pt idx="6021">
                  <c:v>34408</c:v>
                </c:pt>
                <c:pt idx="6022">
                  <c:v>34407</c:v>
                </c:pt>
                <c:pt idx="6023">
                  <c:v>34404</c:v>
                </c:pt>
                <c:pt idx="6024">
                  <c:v>34403</c:v>
                </c:pt>
                <c:pt idx="6025">
                  <c:v>34402</c:v>
                </c:pt>
                <c:pt idx="6026">
                  <c:v>34401</c:v>
                </c:pt>
                <c:pt idx="6027">
                  <c:v>34400</c:v>
                </c:pt>
                <c:pt idx="6028">
                  <c:v>34397</c:v>
                </c:pt>
                <c:pt idx="6029">
                  <c:v>34396</c:v>
                </c:pt>
                <c:pt idx="6030">
                  <c:v>34395</c:v>
                </c:pt>
                <c:pt idx="6031">
                  <c:v>34394</c:v>
                </c:pt>
                <c:pt idx="6032">
                  <c:v>34393</c:v>
                </c:pt>
                <c:pt idx="6033">
                  <c:v>34390</c:v>
                </c:pt>
                <c:pt idx="6034">
                  <c:v>34389</c:v>
                </c:pt>
                <c:pt idx="6035">
                  <c:v>34388</c:v>
                </c:pt>
                <c:pt idx="6036">
                  <c:v>34387</c:v>
                </c:pt>
                <c:pt idx="6037">
                  <c:v>34383</c:v>
                </c:pt>
                <c:pt idx="6038">
                  <c:v>34382</c:v>
                </c:pt>
                <c:pt idx="6039">
                  <c:v>34381</c:v>
                </c:pt>
                <c:pt idx="6040">
                  <c:v>34380</c:v>
                </c:pt>
                <c:pt idx="6041">
                  <c:v>34379</c:v>
                </c:pt>
                <c:pt idx="6042">
                  <c:v>34376</c:v>
                </c:pt>
                <c:pt idx="6043">
                  <c:v>34375</c:v>
                </c:pt>
                <c:pt idx="6044">
                  <c:v>34374</c:v>
                </c:pt>
                <c:pt idx="6045">
                  <c:v>34373</c:v>
                </c:pt>
                <c:pt idx="6046">
                  <c:v>34372</c:v>
                </c:pt>
                <c:pt idx="6047">
                  <c:v>34369</c:v>
                </c:pt>
                <c:pt idx="6048">
                  <c:v>34368</c:v>
                </c:pt>
                <c:pt idx="6049">
                  <c:v>34367</c:v>
                </c:pt>
                <c:pt idx="6050">
                  <c:v>34366</c:v>
                </c:pt>
                <c:pt idx="6051">
                  <c:v>34365</c:v>
                </c:pt>
                <c:pt idx="6052">
                  <c:v>34362</c:v>
                </c:pt>
                <c:pt idx="6053">
                  <c:v>34361</c:v>
                </c:pt>
                <c:pt idx="6054">
                  <c:v>34360</c:v>
                </c:pt>
                <c:pt idx="6055">
                  <c:v>34359</c:v>
                </c:pt>
                <c:pt idx="6056">
                  <c:v>34358</c:v>
                </c:pt>
                <c:pt idx="6057">
                  <c:v>34355</c:v>
                </c:pt>
                <c:pt idx="6058">
                  <c:v>34354</c:v>
                </c:pt>
                <c:pt idx="6059">
                  <c:v>34353</c:v>
                </c:pt>
                <c:pt idx="6060">
                  <c:v>34352</c:v>
                </c:pt>
                <c:pt idx="6061">
                  <c:v>34348</c:v>
                </c:pt>
                <c:pt idx="6062">
                  <c:v>34347</c:v>
                </c:pt>
                <c:pt idx="6063">
                  <c:v>34346</c:v>
                </c:pt>
                <c:pt idx="6064">
                  <c:v>34345</c:v>
                </c:pt>
                <c:pt idx="6065">
                  <c:v>34344</c:v>
                </c:pt>
                <c:pt idx="6066">
                  <c:v>34341</c:v>
                </c:pt>
                <c:pt idx="6067">
                  <c:v>34340</c:v>
                </c:pt>
                <c:pt idx="6068">
                  <c:v>34339</c:v>
                </c:pt>
                <c:pt idx="6069">
                  <c:v>34338</c:v>
                </c:pt>
                <c:pt idx="6070">
                  <c:v>34337</c:v>
                </c:pt>
                <c:pt idx="6071">
                  <c:v>34334</c:v>
                </c:pt>
                <c:pt idx="6072">
                  <c:v>34333</c:v>
                </c:pt>
                <c:pt idx="6073">
                  <c:v>34332</c:v>
                </c:pt>
                <c:pt idx="6074">
                  <c:v>34331</c:v>
                </c:pt>
                <c:pt idx="6075">
                  <c:v>34330</c:v>
                </c:pt>
                <c:pt idx="6076">
                  <c:v>34326</c:v>
                </c:pt>
                <c:pt idx="6077">
                  <c:v>34325</c:v>
                </c:pt>
                <c:pt idx="6078">
                  <c:v>34324</c:v>
                </c:pt>
                <c:pt idx="6079">
                  <c:v>34323</c:v>
                </c:pt>
                <c:pt idx="6080">
                  <c:v>34320</c:v>
                </c:pt>
                <c:pt idx="6081">
                  <c:v>34319</c:v>
                </c:pt>
                <c:pt idx="6082">
                  <c:v>34318</c:v>
                </c:pt>
                <c:pt idx="6083">
                  <c:v>34317</c:v>
                </c:pt>
                <c:pt idx="6084">
                  <c:v>34316</c:v>
                </c:pt>
                <c:pt idx="6085">
                  <c:v>34313</c:v>
                </c:pt>
                <c:pt idx="6086">
                  <c:v>34312</c:v>
                </c:pt>
                <c:pt idx="6087">
                  <c:v>34311</c:v>
                </c:pt>
                <c:pt idx="6088">
                  <c:v>34310</c:v>
                </c:pt>
                <c:pt idx="6089">
                  <c:v>34309</c:v>
                </c:pt>
                <c:pt idx="6090">
                  <c:v>34306</c:v>
                </c:pt>
                <c:pt idx="6091">
                  <c:v>34305</c:v>
                </c:pt>
                <c:pt idx="6092">
                  <c:v>34304</c:v>
                </c:pt>
                <c:pt idx="6093">
                  <c:v>34303</c:v>
                </c:pt>
                <c:pt idx="6094">
                  <c:v>34302</c:v>
                </c:pt>
                <c:pt idx="6095">
                  <c:v>34299</c:v>
                </c:pt>
                <c:pt idx="6096">
                  <c:v>34297</c:v>
                </c:pt>
                <c:pt idx="6097">
                  <c:v>34296</c:v>
                </c:pt>
                <c:pt idx="6098">
                  <c:v>34295</c:v>
                </c:pt>
                <c:pt idx="6099">
                  <c:v>34292</c:v>
                </c:pt>
                <c:pt idx="6100">
                  <c:v>34291</c:v>
                </c:pt>
                <c:pt idx="6101">
                  <c:v>34290</c:v>
                </c:pt>
                <c:pt idx="6102">
                  <c:v>34289</c:v>
                </c:pt>
                <c:pt idx="6103">
                  <c:v>34288</c:v>
                </c:pt>
                <c:pt idx="6104">
                  <c:v>34285</c:v>
                </c:pt>
                <c:pt idx="6105">
                  <c:v>34283</c:v>
                </c:pt>
                <c:pt idx="6106">
                  <c:v>34282</c:v>
                </c:pt>
                <c:pt idx="6107">
                  <c:v>34281</c:v>
                </c:pt>
                <c:pt idx="6108">
                  <c:v>34278</c:v>
                </c:pt>
                <c:pt idx="6109">
                  <c:v>34277</c:v>
                </c:pt>
                <c:pt idx="6110">
                  <c:v>34276</c:v>
                </c:pt>
                <c:pt idx="6111">
                  <c:v>34275</c:v>
                </c:pt>
                <c:pt idx="6112">
                  <c:v>34274</c:v>
                </c:pt>
                <c:pt idx="6113">
                  <c:v>34271</c:v>
                </c:pt>
                <c:pt idx="6114">
                  <c:v>34270</c:v>
                </c:pt>
                <c:pt idx="6115">
                  <c:v>34269</c:v>
                </c:pt>
                <c:pt idx="6116">
                  <c:v>34268</c:v>
                </c:pt>
                <c:pt idx="6117">
                  <c:v>34267</c:v>
                </c:pt>
                <c:pt idx="6118">
                  <c:v>34264</c:v>
                </c:pt>
                <c:pt idx="6119">
                  <c:v>34263</c:v>
                </c:pt>
                <c:pt idx="6120">
                  <c:v>34262</c:v>
                </c:pt>
                <c:pt idx="6121">
                  <c:v>34261</c:v>
                </c:pt>
                <c:pt idx="6122">
                  <c:v>34260</c:v>
                </c:pt>
                <c:pt idx="6123">
                  <c:v>34257</c:v>
                </c:pt>
                <c:pt idx="6124">
                  <c:v>34256</c:v>
                </c:pt>
                <c:pt idx="6125">
                  <c:v>34255</c:v>
                </c:pt>
                <c:pt idx="6126">
                  <c:v>34254</c:v>
                </c:pt>
                <c:pt idx="6127">
                  <c:v>34250</c:v>
                </c:pt>
                <c:pt idx="6128">
                  <c:v>34249</c:v>
                </c:pt>
                <c:pt idx="6129">
                  <c:v>34248</c:v>
                </c:pt>
                <c:pt idx="6130">
                  <c:v>34247</c:v>
                </c:pt>
                <c:pt idx="6131">
                  <c:v>34246</c:v>
                </c:pt>
                <c:pt idx="6132">
                  <c:v>34243</c:v>
                </c:pt>
                <c:pt idx="6133">
                  <c:v>34242</c:v>
                </c:pt>
                <c:pt idx="6134">
                  <c:v>34241</c:v>
                </c:pt>
                <c:pt idx="6135">
                  <c:v>34240</c:v>
                </c:pt>
                <c:pt idx="6136">
                  <c:v>34239</c:v>
                </c:pt>
                <c:pt idx="6137">
                  <c:v>34236</c:v>
                </c:pt>
                <c:pt idx="6138">
                  <c:v>34235</c:v>
                </c:pt>
                <c:pt idx="6139">
                  <c:v>34234</c:v>
                </c:pt>
                <c:pt idx="6140">
                  <c:v>34233</c:v>
                </c:pt>
                <c:pt idx="6141">
                  <c:v>34232</c:v>
                </c:pt>
                <c:pt idx="6142">
                  <c:v>34229</c:v>
                </c:pt>
                <c:pt idx="6143">
                  <c:v>34228</c:v>
                </c:pt>
                <c:pt idx="6144">
                  <c:v>34227</c:v>
                </c:pt>
                <c:pt idx="6145">
                  <c:v>34226</c:v>
                </c:pt>
                <c:pt idx="6146">
                  <c:v>34225</c:v>
                </c:pt>
                <c:pt idx="6147">
                  <c:v>34222</c:v>
                </c:pt>
                <c:pt idx="6148">
                  <c:v>34221</c:v>
                </c:pt>
                <c:pt idx="6149">
                  <c:v>34220</c:v>
                </c:pt>
                <c:pt idx="6150">
                  <c:v>34219</c:v>
                </c:pt>
                <c:pt idx="6151">
                  <c:v>34215</c:v>
                </c:pt>
                <c:pt idx="6152">
                  <c:v>34214</c:v>
                </c:pt>
                <c:pt idx="6153">
                  <c:v>34213</c:v>
                </c:pt>
                <c:pt idx="6154">
                  <c:v>34212</c:v>
                </c:pt>
                <c:pt idx="6155">
                  <c:v>34211</c:v>
                </c:pt>
                <c:pt idx="6156">
                  <c:v>34208</c:v>
                </c:pt>
                <c:pt idx="6157">
                  <c:v>34207</c:v>
                </c:pt>
                <c:pt idx="6158">
                  <c:v>34206</c:v>
                </c:pt>
                <c:pt idx="6159">
                  <c:v>34205</c:v>
                </c:pt>
                <c:pt idx="6160">
                  <c:v>34204</c:v>
                </c:pt>
                <c:pt idx="6161">
                  <c:v>34201</c:v>
                </c:pt>
                <c:pt idx="6162">
                  <c:v>34200</c:v>
                </c:pt>
                <c:pt idx="6163">
                  <c:v>34199</c:v>
                </c:pt>
                <c:pt idx="6164">
                  <c:v>34198</c:v>
                </c:pt>
                <c:pt idx="6165">
                  <c:v>34197</c:v>
                </c:pt>
                <c:pt idx="6166">
                  <c:v>34194</c:v>
                </c:pt>
                <c:pt idx="6167">
                  <c:v>34193</c:v>
                </c:pt>
                <c:pt idx="6168">
                  <c:v>34192</c:v>
                </c:pt>
                <c:pt idx="6169">
                  <c:v>34191</c:v>
                </c:pt>
                <c:pt idx="6170">
                  <c:v>34190</c:v>
                </c:pt>
                <c:pt idx="6171">
                  <c:v>34187</c:v>
                </c:pt>
                <c:pt idx="6172">
                  <c:v>34186</c:v>
                </c:pt>
                <c:pt idx="6173">
                  <c:v>34185</c:v>
                </c:pt>
                <c:pt idx="6174">
                  <c:v>34184</c:v>
                </c:pt>
                <c:pt idx="6175">
                  <c:v>34183</c:v>
                </c:pt>
                <c:pt idx="6176">
                  <c:v>34180</c:v>
                </c:pt>
                <c:pt idx="6177">
                  <c:v>34179</c:v>
                </c:pt>
                <c:pt idx="6178">
                  <c:v>34178</c:v>
                </c:pt>
                <c:pt idx="6179">
                  <c:v>34177</c:v>
                </c:pt>
                <c:pt idx="6180">
                  <c:v>34176</c:v>
                </c:pt>
                <c:pt idx="6181">
                  <c:v>34173</c:v>
                </c:pt>
                <c:pt idx="6182">
                  <c:v>34172</c:v>
                </c:pt>
                <c:pt idx="6183">
                  <c:v>34171</c:v>
                </c:pt>
                <c:pt idx="6184">
                  <c:v>34170</c:v>
                </c:pt>
                <c:pt idx="6185">
                  <c:v>34169</c:v>
                </c:pt>
                <c:pt idx="6186">
                  <c:v>34166</c:v>
                </c:pt>
                <c:pt idx="6187">
                  <c:v>34165</c:v>
                </c:pt>
                <c:pt idx="6188">
                  <c:v>34164</c:v>
                </c:pt>
                <c:pt idx="6189">
                  <c:v>34163</c:v>
                </c:pt>
                <c:pt idx="6190">
                  <c:v>34162</c:v>
                </c:pt>
                <c:pt idx="6191">
                  <c:v>34159</c:v>
                </c:pt>
                <c:pt idx="6192">
                  <c:v>34158</c:v>
                </c:pt>
                <c:pt idx="6193">
                  <c:v>34157</c:v>
                </c:pt>
                <c:pt idx="6194">
                  <c:v>34156</c:v>
                </c:pt>
                <c:pt idx="6195">
                  <c:v>34152</c:v>
                </c:pt>
                <c:pt idx="6196">
                  <c:v>34151</c:v>
                </c:pt>
                <c:pt idx="6197">
                  <c:v>34150</c:v>
                </c:pt>
                <c:pt idx="6198">
                  <c:v>34149</c:v>
                </c:pt>
                <c:pt idx="6199">
                  <c:v>34148</c:v>
                </c:pt>
                <c:pt idx="6200">
                  <c:v>34145</c:v>
                </c:pt>
                <c:pt idx="6201">
                  <c:v>34144</c:v>
                </c:pt>
                <c:pt idx="6202">
                  <c:v>34143</c:v>
                </c:pt>
                <c:pt idx="6203">
                  <c:v>34142</c:v>
                </c:pt>
                <c:pt idx="6204">
                  <c:v>34141</c:v>
                </c:pt>
                <c:pt idx="6205">
                  <c:v>34138</c:v>
                </c:pt>
                <c:pt idx="6206">
                  <c:v>34137</c:v>
                </c:pt>
                <c:pt idx="6207">
                  <c:v>34136</c:v>
                </c:pt>
                <c:pt idx="6208">
                  <c:v>34135</c:v>
                </c:pt>
                <c:pt idx="6209">
                  <c:v>34134</c:v>
                </c:pt>
                <c:pt idx="6210">
                  <c:v>34131</c:v>
                </c:pt>
                <c:pt idx="6211">
                  <c:v>34130</c:v>
                </c:pt>
                <c:pt idx="6212">
                  <c:v>34129</c:v>
                </c:pt>
                <c:pt idx="6213">
                  <c:v>34128</c:v>
                </c:pt>
                <c:pt idx="6214">
                  <c:v>34127</c:v>
                </c:pt>
                <c:pt idx="6215">
                  <c:v>34124</c:v>
                </c:pt>
                <c:pt idx="6216">
                  <c:v>34123</c:v>
                </c:pt>
                <c:pt idx="6217">
                  <c:v>34122</c:v>
                </c:pt>
                <c:pt idx="6218">
                  <c:v>34121</c:v>
                </c:pt>
                <c:pt idx="6219">
                  <c:v>34117</c:v>
                </c:pt>
                <c:pt idx="6220">
                  <c:v>34116</c:v>
                </c:pt>
                <c:pt idx="6221">
                  <c:v>34115</c:v>
                </c:pt>
                <c:pt idx="6222">
                  <c:v>34114</c:v>
                </c:pt>
                <c:pt idx="6223">
                  <c:v>34113</c:v>
                </c:pt>
                <c:pt idx="6224">
                  <c:v>34110</c:v>
                </c:pt>
                <c:pt idx="6225">
                  <c:v>34109</c:v>
                </c:pt>
                <c:pt idx="6226">
                  <c:v>34108</c:v>
                </c:pt>
                <c:pt idx="6227">
                  <c:v>34107</c:v>
                </c:pt>
                <c:pt idx="6228">
                  <c:v>34106</c:v>
                </c:pt>
                <c:pt idx="6229">
                  <c:v>34103</c:v>
                </c:pt>
                <c:pt idx="6230">
                  <c:v>34102</c:v>
                </c:pt>
                <c:pt idx="6231">
                  <c:v>34101</c:v>
                </c:pt>
                <c:pt idx="6232">
                  <c:v>34100</c:v>
                </c:pt>
                <c:pt idx="6233">
                  <c:v>34099</c:v>
                </c:pt>
                <c:pt idx="6234">
                  <c:v>34096</c:v>
                </c:pt>
                <c:pt idx="6235">
                  <c:v>34095</c:v>
                </c:pt>
                <c:pt idx="6236">
                  <c:v>34094</c:v>
                </c:pt>
                <c:pt idx="6237">
                  <c:v>34093</c:v>
                </c:pt>
                <c:pt idx="6238">
                  <c:v>34092</c:v>
                </c:pt>
                <c:pt idx="6239">
                  <c:v>34089</c:v>
                </c:pt>
                <c:pt idx="6240">
                  <c:v>34088</c:v>
                </c:pt>
                <c:pt idx="6241">
                  <c:v>34086</c:v>
                </c:pt>
                <c:pt idx="6242">
                  <c:v>34085</c:v>
                </c:pt>
                <c:pt idx="6243">
                  <c:v>34082</c:v>
                </c:pt>
                <c:pt idx="6244">
                  <c:v>34081</c:v>
                </c:pt>
                <c:pt idx="6245">
                  <c:v>34080</c:v>
                </c:pt>
                <c:pt idx="6246">
                  <c:v>34079</c:v>
                </c:pt>
                <c:pt idx="6247">
                  <c:v>34078</c:v>
                </c:pt>
                <c:pt idx="6248">
                  <c:v>34075</c:v>
                </c:pt>
                <c:pt idx="6249">
                  <c:v>34074</c:v>
                </c:pt>
                <c:pt idx="6250">
                  <c:v>34073</c:v>
                </c:pt>
                <c:pt idx="6251">
                  <c:v>34072</c:v>
                </c:pt>
                <c:pt idx="6252">
                  <c:v>34071</c:v>
                </c:pt>
                <c:pt idx="6253">
                  <c:v>34067</c:v>
                </c:pt>
                <c:pt idx="6254">
                  <c:v>34066</c:v>
                </c:pt>
                <c:pt idx="6255">
                  <c:v>34065</c:v>
                </c:pt>
                <c:pt idx="6256">
                  <c:v>34064</c:v>
                </c:pt>
                <c:pt idx="6257">
                  <c:v>34061</c:v>
                </c:pt>
                <c:pt idx="6258">
                  <c:v>34060</c:v>
                </c:pt>
                <c:pt idx="6259">
                  <c:v>34059</c:v>
                </c:pt>
                <c:pt idx="6260">
                  <c:v>34058</c:v>
                </c:pt>
                <c:pt idx="6261">
                  <c:v>34057</c:v>
                </c:pt>
                <c:pt idx="6262">
                  <c:v>34054</c:v>
                </c:pt>
                <c:pt idx="6263">
                  <c:v>34053</c:v>
                </c:pt>
                <c:pt idx="6264">
                  <c:v>34052</c:v>
                </c:pt>
                <c:pt idx="6265">
                  <c:v>34051</c:v>
                </c:pt>
                <c:pt idx="6266">
                  <c:v>34050</c:v>
                </c:pt>
                <c:pt idx="6267">
                  <c:v>34047</c:v>
                </c:pt>
                <c:pt idx="6268">
                  <c:v>34046</c:v>
                </c:pt>
                <c:pt idx="6269">
                  <c:v>34045</c:v>
                </c:pt>
                <c:pt idx="6270">
                  <c:v>34044</c:v>
                </c:pt>
                <c:pt idx="6271">
                  <c:v>34043</c:v>
                </c:pt>
                <c:pt idx="6272">
                  <c:v>34040</c:v>
                </c:pt>
                <c:pt idx="6273">
                  <c:v>34039</c:v>
                </c:pt>
                <c:pt idx="6274">
                  <c:v>34038</c:v>
                </c:pt>
                <c:pt idx="6275">
                  <c:v>34037</c:v>
                </c:pt>
                <c:pt idx="6276">
                  <c:v>34036</c:v>
                </c:pt>
                <c:pt idx="6277">
                  <c:v>34033</c:v>
                </c:pt>
                <c:pt idx="6278">
                  <c:v>34032</c:v>
                </c:pt>
                <c:pt idx="6279">
                  <c:v>34031</c:v>
                </c:pt>
                <c:pt idx="6280">
                  <c:v>34030</c:v>
                </c:pt>
                <c:pt idx="6281">
                  <c:v>34029</c:v>
                </c:pt>
                <c:pt idx="6282">
                  <c:v>34026</c:v>
                </c:pt>
                <c:pt idx="6283">
                  <c:v>34025</c:v>
                </c:pt>
                <c:pt idx="6284">
                  <c:v>34024</c:v>
                </c:pt>
                <c:pt idx="6285">
                  <c:v>34023</c:v>
                </c:pt>
                <c:pt idx="6286">
                  <c:v>34022</c:v>
                </c:pt>
                <c:pt idx="6287">
                  <c:v>34019</c:v>
                </c:pt>
                <c:pt idx="6288">
                  <c:v>34018</c:v>
                </c:pt>
                <c:pt idx="6289">
                  <c:v>34017</c:v>
                </c:pt>
                <c:pt idx="6290">
                  <c:v>34016</c:v>
                </c:pt>
                <c:pt idx="6291">
                  <c:v>34012</c:v>
                </c:pt>
                <c:pt idx="6292">
                  <c:v>34011</c:v>
                </c:pt>
                <c:pt idx="6293">
                  <c:v>34010</c:v>
                </c:pt>
                <c:pt idx="6294">
                  <c:v>34009</c:v>
                </c:pt>
                <c:pt idx="6295">
                  <c:v>34008</c:v>
                </c:pt>
                <c:pt idx="6296">
                  <c:v>34005</c:v>
                </c:pt>
                <c:pt idx="6297">
                  <c:v>34004</c:v>
                </c:pt>
                <c:pt idx="6298">
                  <c:v>34003</c:v>
                </c:pt>
                <c:pt idx="6299">
                  <c:v>34002</c:v>
                </c:pt>
                <c:pt idx="6300">
                  <c:v>34001</c:v>
                </c:pt>
                <c:pt idx="6301">
                  <c:v>33998</c:v>
                </c:pt>
                <c:pt idx="6302">
                  <c:v>33997</c:v>
                </c:pt>
                <c:pt idx="6303">
                  <c:v>33996</c:v>
                </c:pt>
                <c:pt idx="6304">
                  <c:v>33995</c:v>
                </c:pt>
                <c:pt idx="6305">
                  <c:v>33994</c:v>
                </c:pt>
                <c:pt idx="6306">
                  <c:v>33991</c:v>
                </c:pt>
                <c:pt idx="6307">
                  <c:v>33990</c:v>
                </c:pt>
                <c:pt idx="6308">
                  <c:v>33989</c:v>
                </c:pt>
                <c:pt idx="6309">
                  <c:v>33988</c:v>
                </c:pt>
                <c:pt idx="6310">
                  <c:v>33984</c:v>
                </c:pt>
                <c:pt idx="6311">
                  <c:v>33983</c:v>
                </c:pt>
                <c:pt idx="6312">
                  <c:v>33982</c:v>
                </c:pt>
                <c:pt idx="6313">
                  <c:v>33981</c:v>
                </c:pt>
                <c:pt idx="6314">
                  <c:v>33980</c:v>
                </c:pt>
                <c:pt idx="6315">
                  <c:v>33977</c:v>
                </c:pt>
                <c:pt idx="6316">
                  <c:v>33976</c:v>
                </c:pt>
                <c:pt idx="6317">
                  <c:v>33975</c:v>
                </c:pt>
                <c:pt idx="6318">
                  <c:v>33974</c:v>
                </c:pt>
                <c:pt idx="6319">
                  <c:v>33973</c:v>
                </c:pt>
                <c:pt idx="6320">
                  <c:v>33969</c:v>
                </c:pt>
                <c:pt idx="6321">
                  <c:v>33968</c:v>
                </c:pt>
                <c:pt idx="6322">
                  <c:v>33967</c:v>
                </c:pt>
                <c:pt idx="6323">
                  <c:v>33966</c:v>
                </c:pt>
                <c:pt idx="6324">
                  <c:v>33962</c:v>
                </c:pt>
                <c:pt idx="6325">
                  <c:v>33961</c:v>
                </c:pt>
                <c:pt idx="6326">
                  <c:v>33960</c:v>
                </c:pt>
                <c:pt idx="6327">
                  <c:v>33959</c:v>
                </c:pt>
                <c:pt idx="6328">
                  <c:v>33956</c:v>
                </c:pt>
                <c:pt idx="6329">
                  <c:v>33955</c:v>
                </c:pt>
                <c:pt idx="6330">
                  <c:v>33954</c:v>
                </c:pt>
                <c:pt idx="6331">
                  <c:v>33953</c:v>
                </c:pt>
                <c:pt idx="6332">
                  <c:v>33952</c:v>
                </c:pt>
                <c:pt idx="6333">
                  <c:v>33949</c:v>
                </c:pt>
                <c:pt idx="6334">
                  <c:v>33948</c:v>
                </c:pt>
                <c:pt idx="6335">
                  <c:v>33947</c:v>
                </c:pt>
                <c:pt idx="6336">
                  <c:v>33946</c:v>
                </c:pt>
                <c:pt idx="6337">
                  <c:v>33945</c:v>
                </c:pt>
                <c:pt idx="6338">
                  <c:v>33942</c:v>
                </c:pt>
                <c:pt idx="6339">
                  <c:v>33941</c:v>
                </c:pt>
                <c:pt idx="6340">
                  <c:v>33940</c:v>
                </c:pt>
                <c:pt idx="6341">
                  <c:v>33939</c:v>
                </c:pt>
                <c:pt idx="6342">
                  <c:v>33938</c:v>
                </c:pt>
                <c:pt idx="6343">
                  <c:v>33935</c:v>
                </c:pt>
                <c:pt idx="6344">
                  <c:v>33933</c:v>
                </c:pt>
                <c:pt idx="6345">
                  <c:v>33932</c:v>
                </c:pt>
                <c:pt idx="6346">
                  <c:v>33931</c:v>
                </c:pt>
                <c:pt idx="6347">
                  <c:v>33928</c:v>
                </c:pt>
                <c:pt idx="6348">
                  <c:v>33927</c:v>
                </c:pt>
                <c:pt idx="6349">
                  <c:v>33926</c:v>
                </c:pt>
                <c:pt idx="6350">
                  <c:v>33925</c:v>
                </c:pt>
                <c:pt idx="6351">
                  <c:v>33924</c:v>
                </c:pt>
                <c:pt idx="6352">
                  <c:v>33921</c:v>
                </c:pt>
                <c:pt idx="6353">
                  <c:v>33920</c:v>
                </c:pt>
                <c:pt idx="6354">
                  <c:v>33918</c:v>
                </c:pt>
                <c:pt idx="6355">
                  <c:v>33917</c:v>
                </c:pt>
                <c:pt idx="6356">
                  <c:v>33914</c:v>
                </c:pt>
                <c:pt idx="6357">
                  <c:v>33913</c:v>
                </c:pt>
                <c:pt idx="6358">
                  <c:v>33912</c:v>
                </c:pt>
                <c:pt idx="6359">
                  <c:v>33911</c:v>
                </c:pt>
                <c:pt idx="6360">
                  <c:v>33910</c:v>
                </c:pt>
                <c:pt idx="6361">
                  <c:v>33907</c:v>
                </c:pt>
                <c:pt idx="6362">
                  <c:v>33906</c:v>
                </c:pt>
                <c:pt idx="6363">
                  <c:v>33905</c:v>
                </c:pt>
                <c:pt idx="6364">
                  <c:v>33904</c:v>
                </c:pt>
                <c:pt idx="6365">
                  <c:v>33903</c:v>
                </c:pt>
                <c:pt idx="6366">
                  <c:v>33900</c:v>
                </c:pt>
                <c:pt idx="6367">
                  <c:v>33899</c:v>
                </c:pt>
                <c:pt idx="6368">
                  <c:v>33898</c:v>
                </c:pt>
                <c:pt idx="6369">
                  <c:v>33897</c:v>
                </c:pt>
                <c:pt idx="6370">
                  <c:v>33896</c:v>
                </c:pt>
                <c:pt idx="6371">
                  <c:v>33893</c:v>
                </c:pt>
                <c:pt idx="6372">
                  <c:v>33892</c:v>
                </c:pt>
                <c:pt idx="6373">
                  <c:v>33891</c:v>
                </c:pt>
                <c:pt idx="6374">
                  <c:v>33890</c:v>
                </c:pt>
                <c:pt idx="6375">
                  <c:v>33886</c:v>
                </c:pt>
                <c:pt idx="6376">
                  <c:v>33885</c:v>
                </c:pt>
                <c:pt idx="6377">
                  <c:v>33884</c:v>
                </c:pt>
                <c:pt idx="6378">
                  <c:v>33883</c:v>
                </c:pt>
                <c:pt idx="6379">
                  <c:v>33882</c:v>
                </c:pt>
                <c:pt idx="6380">
                  <c:v>33879</c:v>
                </c:pt>
                <c:pt idx="6381">
                  <c:v>33878</c:v>
                </c:pt>
                <c:pt idx="6382">
                  <c:v>33877</c:v>
                </c:pt>
                <c:pt idx="6383">
                  <c:v>33876</c:v>
                </c:pt>
                <c:pt idx="6384">
                  <c:v>33875</c:v>
                </c:pt>
                <c:pt idx="6385">
                  <c:v>33872</c:v>
                </c:pt>
                <c:pt idx="6386">
                  <c:v>33871</c:v>
                </c:pt>
                <c:pt idx="6387">
                  <c:v>33870</c:v>
                </c:pt>
                <c:pt idx="6388">
                  <c:v>33869</c:v>
                </c:pt>
                <c:pt idx="6389">
                  <c:v>33868</c:v>
                </c:pt>
                <c:pt idx="6390">
                  <c:v>33865</c:v>
                </c:pt>
                <c:pt idx="6391">
                  <c:v>33864</c:v>
                </c:pt>
                <c:pt idx="6392">
                  <c:v>33863</c:v>
                </c:pt>
                <c:pt idx="6393">
                  <c:v>33862</c:v>
                </c:pt>
                <c:pt idx="6394">
                  <c:v>33861</c:v>
                </c:pt>
                <c:pt idx="6395">
                  <c:v>33858</c:v>
                </c:pt>
                <c:pt idx="6396">
                  <c:v>33857</c:v>
                </c:pt>
                <c:pt idx="6397">
                  <c:v>33856</c:v>
                </c:pt>
                <c:pt idx="6398">
                  <c:v>33855</c:v>
                </c:pt>
                <c:pt idx="6399">
                  <c:v>33851</c:v>
                </c:pt>
                <c:pt idx="6400">
                  <c:v>33850</c:v>
                </c:pt>
                <c:pt idx="6401">
                  <c:v>33849</c:v>
                </c:pt>
                <c:pt idx="6402">
                  <c:v>33848</c:v>
                </c:pt>
                <c:pt idx="6403">
                  <c:v>33847</c:v>
                </c:pt>
                <c:pt idx="6404">
                  <c:v>33844</c:v>
                </c:pt>
                <c:pt idx="6405">
                  <c:v>33843</c:v>
                </c:pt>
                <c:pt idx="6406">
                  <c:v>33842</c:v>
                </c:pt>
                <c:pt idx="6407">
                  <c:v>33841</c:v>
                </c:pt>
                <c:pt idx="6408">
                  <c:v>33840</c:v>
                </c:pt>
                <c:pt idx="6409">
                  <c:v>33837</c:v>
                </c:pt>
                <c:pt idx="6410">
                  <c:v>33836</c:v>
                </c:pt>
                <c:pt idx="6411">
                  <c:v>33835</c:v>
                </c:pt>
                <c:pt idx="6412">
                  <c:v>33834</c:v>
                </c:pt>
                <c:pt idx="6413">
                  <c:v>33833</c:v>
                </c:pt>
                <c:pt idx="6414">
                  <c:v>33830</c:v>
                </c:pt>
                <c:pt idx="6415">
                  <c:v>33829</c:v>
                </c:pt>
                <c:pt idx="6416">
                  <c:v>33828</c:v>
                </c:pt>
                <c:pt idx="6417">
                  <c:v>33827</c:v>
                </c:pt>
                <c:pt idx="6418">
                  <c:v>33826</c:v>
                </c:pt>
                <c:pt idx="6419">
                  <c:v>33823</c:v>
                </c:pt>
                <c:pt idx="6420">
                  <c:v>33822</c:v>
                </c:pt>
                <c:pt idx="6421">
                  <c:v>33821</c:v>
                </c:pt>
                <c:pt idx="6422">
                  <c:v>33820</c:v>
                </c:pt>
                <c:pt idx="6423">
                  <c:v>33819</c:v>
                </c:pt>
                <c:pt idx="6424">
                  <c:v>33816</c:v>
                </c:pt>
                <c:pt idx="6425">
                  <c:v>33815</c:v>
                </c:pt>
                <c:pt idx="6426">
                  <c:v>33814</c:v>
                </c:pt>
                <c:pt idx="6427">
                  <c:v>33813</c:v>
                </c:pt>
                <c:pt idx="6428">
                  <c:v>33812</c:v>
                </c:pt>
                <c:pt idx="6429">
                  <c:v>33809</c:v>
                </c:pt>
                <c:pt idx="6430">
                  <c:v>33808</c:v>
                </c:pt>
                <c:pt idx="6431">
                  <c:v>33807</c:v>
                </c:pt>
                <c:pt idx="6432">
                  <c:v>33806</c:v>
                </c:pt>
                <c:pt idx="6433">
                  <c:v>33805</c:v>
                </c:pt>
                <c:pt idx="6434">
                  <c:v>33802</c:v>
                </c:pt>
                <c:pt idx="6435">
                  <c:v>33801</c:v>
                </c:pt>
                <c:pt idx="6436">
                  <c:v>33800</c:v>
                </c:pt>
                <c:pt idx="6437">
                  <c:v>33799</c:v>
                </c:pt>
                <c:pt idx="6438">
                  <c:v>33798</c:v>
                </c:pt>
                <c:pt idx="6439">
                  <c:v>33795</c:v>
                </c:pt>
                <c:pt idx="6440">
                  <c:v>33794</c:v>
                </c:pt>
                <c:pt idx="6441">
                  <c:v>33793</c:v>
                </c:pt>
                <c:pt idx="6442">
                  <c:v>33792</c:v>
                </c:pt>
                <c:pt idx="6443">
                  <c:v>33791</c:v>
                </c:pt>
                <c:pt idx="6444">
                  <c:v>33787</c:v>
                </c:pt>
                <c:pt idx="6445">
                  <c:v>33786</c:v>
                </c:pt>
                <c:pt idx="6446">
                  <c:v>33785</c:v>
                </c:pt>
                <c:pt idx="6447">
                  <c:v>33784</c:v>
                </c:pt>
                <c:pt idx="6448">
                  <c:v>33781</c:v>
                </c:pt>
                <c:pt idx="6449">
                  <c:v>33780</c:v>
                </c:pt>
                <c:pt idx="6450">
                  <c:v>33779</c:v>
                </c:pt>
                <c:pt idx="6451">
                  <c:v>33778</c:v>
                </c:pt>
                <c:pt idx="6452">
                  <c:v>33777</c:v>
                </c:pt>
                <c:pt idx="6453">
                  <c:v>33774</c:v>
                </c:pt>
                <c:pt idx="6454">
                  <c:v>33773</c:v>
                </c:pt>
                <c:pt idx="6455">
                  <c:v>33772</c:v>
                </c:pt>
                <c:pt idx="6456">
                  <c:v>33771</c:v>
                </c:pt>
                <c:pt idx="6457">
                  <c:v>33770</c:v>
                </c:pt>
                <c:pt idx="6458">
                  <c:v>33767</c:v>
                </c:pt>
                <c:pt idx="6459">
                  <c:v>33766</c:v>
                </c:pt>
                <c:pt idx="6460">
                  <c:v>33765</c:v>
                </c:pt>
                <c:pt idx="6461">
                  <c:v>33764</c:v>
                </c:pt>
                <c:pt idx="6462">
                  <c:v>33763</c:v>
                </c:pt>
                <c:pt idx="6463">
                  <c:v>33760</c:v>
                </c:pt>
                <c:pt idx="6464">
                  <c:v>33759</c:v>
                </c:pt>
                <c:pt idx="6465">
                  <c:v>33758</c:v>
                </c:pt>
                <c:pt idx="6466">
                  <c:v>33757</c:v>
                </c:pt>
                <c:pt idx="6467">
                  <c:v>33756</c:v>
                </c:pt>
                <c:pt idx="6468">
                  <c:v>33753</c:v>
                </c:pt>
                <c:pt idx="6469">
                  <c:v>33752</c:v>
                </c:pt>
                <c:pt idx="6470">
                  <c:v>33751</c:v>
                </c:pt>
                <c:pt idx="6471">
                  <c:v>33750</c:v>
                </c:pt>
                <c:pt idx="6472">
                  <c:v>33746</c:v>
                </c:pt>
                <c:pt idx="6473">
                  <c:v>33745</c:v>
                </c:pt>
                <c:pt idx="6474">
                  <c:v>33744</c:v>
                </c:pt>
                <c:pt idx="6475">
                  <c:v>33743</c:v>
                </c:pt>
                <c:pt idx="6476">
                  <c:v>33742</c:v>
                </c:pt>
                <c:pt idx="6477">
                  <c:v>33739</c:v>
                </c:pt>
                <c:pt idx="6478">
                  <c:v>33738</c:v>
                </c:pt>
                <c:pt idx="6479">
                  <c:v>33736</c:v>
                </c:pt>
                <c:pt idx="6480">
                  <c:v>33735</c:v>
                </c:pt>
                <c:pt idx="6481">
                  <c:v>33732</c:v>
                </c:pt>
                <c:pt idx="6482">
                  <c:v>33731</c:v>
                </c:pt>
                <c:pt idx="6483">
                  <c:v>33730</c:v>
                </c:pt>
                <c:pt idx="6484">
                  <c:v>33729</c:v>
                </c:pt>
                <c:pt idx="6485">
                  <c:v>33728</c:v>
                </c:pt>
                <c:pt idx="6486">
                  <c:v>33725</c:v>
                </c:pt>
                <c:pt idx="6487">
                  <c:v>33724</c:v>
                </c:pt>
                <c:pt idx="6488">
                  <c:v>33723</c:v>
                </c:pt>
                <c:pt idx="6489">
                  <c:v>33722</c:v>
                </c:pt>
                <c:pt idx="6490">
                  <c:v>33721</c:v>
                </c:pt>
                <c:pt idx="6491">
                  <c:v>33718</c:v>
                </c:pt>
                <c:pt idx="6492">
                  <c:v>33717</c:v>
                </c:pt>
                <c:pt idx="6493">
                  <c:v>33716</c:v>
                </c:pt>
                <c:pt idx="6494">
                  <c:v>33715</c:v>
                </c:pt>
                <c:pt idx="6495">
                  <c:v>33714</c:v>
                </c:pt>
                <c:pt idx="6496">
                  <c:v>33711</c:v>
                </c:pt>
                <c:pt idx="6497">
                  <c:v>33710</c:v>
                </c:pt>
                <c:pt idx="6498">
                  <c:v>33709</c:v>
                </c:pt>
                <c:pt idx="6499">
                  <c:v>33708</c:v>
                </c:pt>
                <c:pt idx="6500">
                  <c:v>33707</c:v>
                </c:pt>
                <c:pt idx="6501">
                  <c:v>33704</c:v>
                </c:pt>
                <c:pt idx="6502">
                  <c:v>33703</c:v>
                </c:pt>
                <c:pt idx="6503">
                  <c:v>33702</c:v>
                </c:pt>
                <c:pt idx="6504">
                  <c:v>33701</c:v>
                </c:pt>
                <c:pt idx="6505">
                  <c:v>33700</c:v>
                </c:pt>
                <c:pt idx="6506">
                  <c:v>33697</c:v>
                </c:pt>
                <c:pt idx="6507">
                  <c:v>33696</c:v>
                </c:pt>
                <c:pt idx="6508">
                  <c:v>33695</c:v>
                </c:pt>
                <c:pt idx="6509">
                  <c:v>33694</c:v>
                </c:pt>
                <c:pt idx="6510">
                  <c:v>33693</c:v>
                </c:pt>
                <c:pt idx="6511">
                  <c:v>33690</c:v>
                </c:pt>
                <c:pt idx="6512">
                  <c:v>33689</c:v>
                </c:pt>
                <c:pt idx="6513">
                  <c:v>33688</c:v>
                </c:pt>
                <c:pt idx="6514">
                  <c:v>33687</c:v>
                </c:pt>
                <c:pt idx="6515">
                  <c:v>33686</c:v>
                </c:pt>
                <c:pt idx="6516">
                  <c:v>33683</c:v>
                </c:pt>
                <c:pt idx="6517">
                  <c:v>33682</c:v>
                </c:pt>
                <c:pt idx="6518">
                  <c:v>33681</c:v>
                </c:pt>
                <c:pt idx="6519">
                  <c:v>33680</c:v>
                </c:pt>
                <c:pt idx="6520">
                  <c:v>33679</c:v>
                </c:pt>
                <c:pt idx="6521">
                  <c:v>33676</c:v>
                </c:pt>
                <c:pt idx="6522">
                  <c:v>33675</c:v>
                </c:pt>
                <c:pt idx="6523">
                  <c:v>33674</c:v>
                </c:pt>
                <c:pt idx="6524">
                  <c:v>33673</c:v>
                </c:pt>
                <c:pt idx="6525">
                  <c:v>33672</c:v>
                </c:pt>
                <c:pt idx="6526">
                  <c:v>33669</c:v>
                </c:pt>
                <c:pt idx="6527">
                  <c:v>33668</c:v>
                </c:pt>
                <c:pt idx="6528">
                  <c:v>33667</c:v>
                </c:pt>
                <c:pt idx="6529">
                  <c:v>33666</c:v>
                </c:pt>
                <c:pt idx="6530">
                  <c:v>33665</c:v>
                </c:pt>
                <c:pt idx="6531">
                  <c:v>33662</c:v>
                </c:pt>
                <c:pt idx="6532">
                  <c:v>33661</c:v>
                </c:pt>
                <c:pt idx="6533">
                  <c:v>33660</c:v>
                </c:pt>
                <c:pt idx="6534">
                  <c:v>33659</c:v>
                </c:pt>
                <c:pt idx="6535">
                  <c:v>33658</c:v>
                </c:pt>
                <c:pt idx="6536">
                  <c:v>33655</c:v>
                </c:pt>
                <c:pt idx="6537">
                  <c:v>33654</c:v>
                </c:pt>
                <c:pt idx="6538">
                  <c:v>33653</c:v>
                </c:pt>
                <c:pt idx="6539">
                  <c:v>33652</c:v>
                </c:pt>
                <c:pt idx="6540">
                  <c:v>33648</c:v>
                </c:pt>
                <c:pt idx="6541">
                  <c:v>33647</c:v>
                </c:pt>
                <c:pt idx="6542">
                  <c:v>33646</c:v>
                </c:pt>
                <c:pt idx="6543">
                  <c:v>33645</c:v>
                </c:pt>
                <c:pt idx="6544">
                  <c:v>33644</c:v>
                </c:pt>
                <c:pt idx="6545">
                  <c:v>33641</c:v>
                </c:pt>
                <c:pt idx="6546">
                  <c:v>33640</c:v>
                </c:pt>
                <c:pt idx="6547">
                  <c:v>33639</c:v>
                </c:pt>
                <c:pt idx="6548">
                  <c:v>33638</c:v>
                </c:pt>
                <c:pt idx="6549">
                  <c:v>33637</c:v>
                </c:pt>
                <c:pt idx="6550">
                  <c:v>33634</c:v>
                </c:pt>
                <c:pt idx="6551">
                  <c:v>33633</c:v>
                </c:pt>
                <c:pt idx="6552">
                  <c:v>33632</c:v>
                </c:pt>
                <c:pt idx="6553">
                  <c:v>33631</c:v>
                </c:pt>
                <c:pt idx="6554">
                  <c:v>33630</c:v>
                </c:pt>
                <c:pt idx="6555">
                  <c:v>33627</c:v>
                </c:pt>
                <c:pt idx="6556">
                  <c:v>33626</c:v>
                </c:pt>
                <c:pt idx="6557">
                  <c:v>33625</c:v>
                </c:pt>
                <c:pt idx="6558">
                  <c:v>33624</c:v>
                </c:pt>
                <c:pt idx="6559">
                  <c:v>33620</c:v>
                </c:pt>
                <c:pt idx="6560">
                  <c:v>33619</c:v>
                </c:pt>
                <c:pt idx="6561">
                  <c:v>33618</c:v>
                </c:pt>
                <c:pt idx="6562">
                  <c:v>33617</c:v>
                </c:pt>
                <c:pt idx="6563">
                  <c:v>33616</c:v>
                </c:pt>
                <c:pt idx="6564">
                  <c:v>33613</c:v>
                </c:pt>
                <c:pt idx="6565">
                  <c:v>33612</c:v>
                </c:pt>
                <c:pt idx="6566">
                  <c:v>33611</c:v>
                </c:pt>
                <c:pt idx="6567">
                  <c:v>33610</c:v>
                </c:pt>
                <c:pt idx="6568">
                  <c:v>33609</c:v>
                </c:pt>
                <c:pt idx="6569">
                  <c:v>33606</c:v>
                </c:pt>
                <c:pt idx="6570">
                  <c:v>33605</c:v>
                </c:pt>
                <c:pt idx="6571">
                  <c:v>33603</c:v>
                </c:pt>
                <c:pt idx="6572">
                  <c:v>33602</c:v>
                </c:pt>
                <c:pt idx="6573">
                  <c:v>33599</c:v>
                </c:pt>
                <c:pt idx="6574">
                  <c:v>33598</c:v>
                </c:pt>
                <c:pt idx="6575">
                  <c:v>33596</c:v>
                </c:pt>
                <c:pt idx="6576">
                  <c:v>33595</c:v>
                </c:pt>
                <c:pt idx="6577">
                  <c:v>33592</c:v>
                </c:pt>
                <c:pt idx="6578">
                  <c:v>33591</c:v>
                </c:pt>
                <c:pt idx="6579">
                  <c:v>33590</c:v>
                </c:pt>
                <c:pt idx="6580">
                  <c:v>33589</c:v>
                </c:pt>
                <c:pt idx="6581">
                  <c:v>33588</c:v>
                </c:pt>
                <c:pt idx="6582">
                  <c:v>33585</c:v>
                </c:pt>
                <c:pt idx="6583">
                  <c:v>33584</c:v>
                </c:pt>
                <c:pt idx="6584">
                  <c:v>33583</c:v>
                </c:pt>
                <c:pt idx="6585">
                  <c:v>33582</c:v>
                </c:pt>
                <c:pt idx="6586">
                  <c:v>33581</c:v>
                </c:pt>
                <c:pt idx="6587">
                  <c:v>33578</c:v>
                </c:pt>
                <c:pt idx="6588">
                  <c:v>33577</c:v>
                </c:pt>
                <c:pt idx="6589">
                  <c:v>33576</c:v>
                </c:pt>
                <c:pt idx="6590">
                  <c:v>33575</c:v>
                </c:pt>
                <c:pt idx="6591">
                  <c:v>33574</c:v>
                </c:pt>
                <c:pt idx="6592">
                  <c:v>33571</c:v>
                </c:pt>
                <c:pt idx="6593">
                  <c:v>33569</c:v>
                </c:pt>
                <c:pt idx="6594">
                  <c:v>33568</c:v>
                </c:pt>
                <c:pt idx="6595">
                  <c:v>33567</c:v>
                </c:pt>
                <c:pt idx="6596">
                  <c:v>33564</c:v>
                </c:pt>
                <c:pt idx="6597">
                  <c:v>33563</c:v>
                </c:pt>
                <c:pt idx="6598">
                  <c:v>33562</c:v>
                </c:pt>
                <c:pt idx="6599">
                  <c:v>33561</c:v>
                </c:pt>
                <c:pt idx="6600">
                  <c:v>33560</c:v>
                </c:pt>
                <c:pt idx="6601">
                  <c:v>33557</c:v>
                </c:pt>
                <c:pt idx="6602">
                  <c:v>33556</c:v>
                </c:pt>
                <c:pt idx="6603">
                  <c:v>33555</c:v>
                </c:pt>
                <c:pt idx="6604">
                  <c:v>33554</c:v>
                </c:pt>
                <c:pt idx="6605">
                  <c:v>33550</c:v>
                </c:pt>
                <c:pt idx="6606">
                  <c:v>33549</c:v>
                </c:pt>
                <c:pt idx="6607">
                  <c:v>33548</c:v>
                </c:pt>
                <c:pt idx="6608">
                  <c:v>33547</c:v>
                </c:pt>
                <c:pt idx="6609">
                  <c:v>33546</c:v>
                </c:pt>
                <c:pt idx="6610">
                  <c:v>33543</c:v>
                </c:pt>
                <c:pt idx="6611">
                  <c:v>33542</c:v>
                </c:pt>
                <c:pt idx="6612">
                  <c:v>33541</c:v>
                </c:pt>
                <c:pt idx="6613">
                  <c:v>33540</c:v>
                </c:pt>
                <c:pt idx="6614">
                  <c:v>33539</c:v>
                </c:pt>
                <c:pt idx="6615">
                  <c:v>33536</c:v>
                </c:pt>
                <c:pt idx="6616">
                  <c:v>33535</c:v>
                </c:pt>
                <c:pt idx="6617">
                  <c:v>33534</c:v>
                </c:pt>
                <c:pt idx="6618">
                  <c:v>33533</c:v>
                </c:pt>
                <c:pt idx="6619">
                  <c:v>33532</c:v>
                </c:pt>
                <c:pt idx="6620">
                  <c:v>33529</c:v>
                </c:pt>
                <c:pt idx="6621">
                  <c:v>33528</c:v>
                </c:pt>
                <c:pt idx="6622">
                  <c:v>33527</c:v>
                </c:pt>
                <c:pt idx="6623">
                  <c:v>33526</c:v>
                </c:pt>
                <c:pt idx="6624">
                  <c:v>33522</c:v>
                </c:pt>
                <c:pt idx="6625">
                  <c:v>33521</c:v>
                </c:pt>
                <c:pt idx="6626">
                  <c:v>33520</c:v>
                </c:pt>
                <c:pt idx="6627">
                  <c:v>33519</c:v>
                </c:pt>
                <c:pt idx="6628">
                  <c:v>33518</c:v>
                </c:pt>
                <c:pt idx="6629">
                  <c:v>33515</c:v>
                </c:pt>
                <c:pt idx="6630">
                  <c:v>33514</c:v>
                </c:pt>
                <c:pt idx="6631">
                  <c:v>33513</c:v>
                </c:pt>
                <c:pt idx="6632">
                  <c:v>33512</c:v>
                </c:pt>
                <c:pt idx="6633">
                  <c:v>33511</c:v>
                </c:pt>
                <c:pt idx="6634">
                  <c:v>33508</c:v>
                </c:pt>
                <c:pt idx="6635">
                  <c:v>33507</c:v>
                </c:pt>
                <c:pt idx="6636">
                  <c:v>33506</c:v>
                </c:pt>
                <c:pt idx="6637">
                  <c:v>33505</c:v>
                </c:pt>
                <c:pt idx="6638">
                  <c:v>33504</c:v>
                </c:pt>
                <c:pt idx="6639">
                  <c:v>33501</c:v>
                </c:pt>
                <c:pt idx="6640">
                  <c:v>33500</c:v>
                </c:pt>
                <c:pt idx="6641">
                  <c:v>33499</c:v>
                </c:pt>
                <c:pt idx="6642">
                  <c:v>33498</c:v>
                </c:pt>
                <c:pt idx="6643">
                  <c:v>33497</c:v>
                </c:pt>
                <c:pt idx="6644">
                  <c:v>33494</c:v>
                </c:pt>
                <c:pt idx="6645">
                  <c:v>33493</c:v>
                </c:pt>
                <c:pt idx="6646">
                  <c:v>33492</c:v>
                </c:pt>
                <c:pt idx="6647">
                  <c:v>33491</c:v>
                </c:pt>
                <c:pt idx="6648">
                  <c:v>33490</c:v>
                </c:pt>
                <c:pt idx="6649">
                  <c:v>33487</c:v>
                </c:pt>
                <c:pt idx="6650">
                  <c:v>33486</c:v>
                </c:pt>
                <c:pt idx="6651">
                  <c:v>33485</c:v>
                </c:pt>
                <c:pt idx="6652">
                  <c:v>33484</c:v>
                </c:pt>
                <c:pt idx="6653">
                  <c:v>33480</c:v>
                </c:pt>
                <c:pt idx="6654">
                  <c:v>33479</c:v>
                </c:pt>
                <c:pt idx="6655">
                  <c:v>33478</c:v>
                </c:pt>
                <c:pt idx="6656">
                  <c:v>33477</c:v>
                </c:pt>
                <c:pt idx="6657">
                  <c:v>33476</c:v>
                </c:pt>
                <c:pt idx="6658">
                  <c:v>33473</c:v>
                </c:pt>
                <c:pt idx="6659">
                  <c:v>33472</c:v>
                </c:pt>
                <c:pt idx="6660">
                  <c:v>33471</c:v>
                </c:pt>
                <c:pt idx="6661">
                  <c:v>33470</c:v>
                </c:pt>
                <c:pt idx="6662">
                  <c:v>33469</c:v>
                </c:pt>
                <c:pt idx="6663">
                  <c:v>33466</c:v>
                </c:pt>
                <c:pt idx="6664">
                  <c:v>33465</c:v>
                </c:pt>
                <c:pt idx="6665">
                  <c:v>33464</c:v>
                </c:pt>
                <c:pt idx="6666">
                  <c:v>33463</c:v>
                </c:pt>
                <c:pt idx="6667">
                  <c:v>33462</c:v>
                </c:pt>
                <c:pt idx="6668">
                  <c:v>33459</c:v>
                </c:pt>
                <c:pt idx="6669">
                  <c:v>33458</c:v>
                </c:pt>
                <c:pt idx="6670">
                  <c:v>33457</c:v>
                </c:pt>
                <c:pt idx="6671">
                  <c:v>33456</c:v>
                </c:pt>
                <c:pt idx="6672">
                  <c:v>33455</c:v>
                </c:pt>
                <c:pt idx="6673">
                  <c:v>33452</c:v>
                </c:pt>
                <c:pt idx="6674">
                  <c:v>33451</c:v>
                </c:pt>
                <c:pt idx="6675">
                  <c:v>33450</c:v>
                </c:pt>
                <c:pt idx="6676">
                  <c:v>33449</c:v>
                </c:pt>
                <c:pt idx="6677">
                  <c:v>33448</c:v>
                </c:pt>
                <c:pt idx="6678">
                  <c:v>33445</c:v>
                </c:pt>
                <c:pt idx="6679">
                  <c:v>33444</c:v>
                </c:pt>
                <c:pt idx="6680">
                  <c:v>33443</c:v>
                </c:pt>
                <c:pt idx="6681">
                  <c:v>33442</c:v>
                </c:pt>
                <c:pt idx="6682">
                  <c:v>33441</c:v>
                </c:pt>
                <c:pt idx="6683">
                  <c:v>33438</c:v>
                </c:pt>
                <c:pt idx="6684">
                  <c:v>33437</c:v>
                </c:pt>
                <c:pt idx="6685">
                  <c:v>33436</c:v>
                </c:pt>
                <c:pt idx="6686">
                  <c:v>33435</c:v>
                </c:pt>
                <c:pt idx="6687">
                  <c:v>33434</c:v>
                </c:pt>
                <c:pt idx="6688">
                  <c:v>33431</c:v>
                </c:pt>
                <c:pt idx="6689">
                  <c:v>33430</c:v>
                </c:pt>
                <c:pt idx="6690">
                  <c:v>33429</c:v>
                </c:pt>
                <c:pt idx="6691">
                  <c:v>33428</c:v>
                </c:pt>
                <c:pt idx="6692">
                  <c:v>33427</c:v>
                </c:pt>
                <c:pt idx="6693">
                  <c:v>33424</c:v>
                </c:pt>
                <c:pt idx="6694">
                  <c:v>33422</c:v>
                </c:pt>
                <c:pt idx="6695">
                  <c:v>33421</c:v>
                </c:pt>
                <c:pt idx="6696">
                  <c:v>33420</c:v>
                </c:pt>
                <c:pt idx="6697">
                  <c:v>33417</c:v>
                </c:pt>
                <c:pt idx="6698">
                  <c:v>33416</c:v>
                </c:pt>
                <c:pt idx="6699">
                  <c:v>33415</c:v>
                </c:pt>
                <c:pt idx="6700">
                  <c:v>33414</c:v>
                </c:pt>
                <c:pt idx="6701">
                  <c:v>33413</c:v>
                </c:pt>
                <c:pt idx="6702">
                  <c:v>33410</c:v>
                </c:pt>
                <c:pt idx="6703">
                  <c:v>33409</c:v>
                </c:pt>
                <c:pt idx="6704">
                  <c:v>33408</c:v>
                </c:pt>
                <c:pt idx="6705">
                  <c:v>33407</c:v>
                </c:pt>
                <c:pt idx="6706">
                  <c:v>33406</c:v>
                </c:pt>
                <c:pt idx="6707">
                  <c:v>33403</c:v>
                </c:pt>
                <c:pt idx="6708">
                  <c:v>33402</c:v>
                </c:pt>
                <c:pt idx="6709">
                  <c:v>33401</c:v>
                </c:pt>
                <c:pt idx="6710">
                  <c:v>33400</c:v>
                </c:pt>
                <c:pt idx="6711">
                  <c:v>33399</c:v>
                </c:pt>
                <c:pt idx="6712">
                  <c:v>33396</c:v>
                </c:pt>
                <c:pt idx="6713">
                  <c:v>33395</c:v>
                </c:pt>
                <c:pt idx="6714">
                  <c:v>33394</c:v>
                </c:pt>
                <c:pt idx="6715">
                  <c:v>33393</c:v>
                </c:pt>
                <c:pt idx="6716">
                  <c:v>33392</c:v>
                </c:pt>
                <c:pt idx="6717">
                  <c:v>33389</c:v>
                </c:pt>
                <c:pt idx="6718">
                  <c:v>33388</c:v>
                </c:pt>
                <c:pt idx="6719">
                  <c:v>33387</c:v>
                </c:pt>
                <c:pt idx="6720">
                  <c:v>33386</c:v>
                </c:pt>
                <c:pt idx="6721">
                  <c:v>33382</c:v>
                </c:pt>
                <c:pt idx="6722">
                  <c:v>33381</c:v>
                </c:pt>
                <c:pt idx="6723">
                  <c:v>33380</c:v>
                </c:pt>
                <c:pt idx="6724">
                  <c:v>33379</c:v>
                </c:pt>
                <c:pt idx="6725">
                  <c:v>33378</c:v>
                </c:pt>
                <c:pt idx="6726">
                  <c:v>33375</c:v>
                </c:pt>
                <c:pt idx="6727">
                  <c:v>33374</c:v>
                </c:pt>
                <c:pt idx="6728">
                  <c:v>33373</c:v>
                </c:pt>
                <c:pt idx="6729">
                  <c:v>33372</c:v>
                </c:pt>
                <c:pt idx="6730">
                  <c:v>33371</c:v>
                </c:pt>
                <c:pt idx="6731">
                  <c:v>33368</c:v>
                </c:pt>
                <c:pt idx="6732">
                  <c:v>33367</c:v>
                </c:pt>
                <c:pt idx="6733">
                  <c:v>33366</c:v>
                </c:pt>
                <c:pt idx="6734">
                  <c:v>33365</c:v>
                </c:pt>
                <c:pt idx="6735">
                  <c:v>33364</c:v>
                </c:pt>
                <c:pt idx="6736">
                  <c:v>33361</c:v>
                </c:pt>
                <c:pt idx="6737">
                  <c:v>33360</c:v>
                </c:pt>
                <c:pt idx="6738">
                  <c:v>33359</c:v>
                </c:pt>
                <c:pt idx="6739">
                  <c:v>33358</c:v>
                </c:pt>
                <c:pt idx="6740">
                  <c:v>33357</c:v>
                </c:pt>
                <c:pt idx="6741">
                  <c:v>33354</c:v>
                </c:pt>
                <c:pt idx="6742">
                  <c:v>33353</c:v>
                </c:pt>
                <c:pt idx="6743">
                  <c:v>33352</c:v>
                </c:pt>
                <c:pt idx="6744">
                  <c:v>33351</c:v>
                </c:pt>
                <c:pt idx="6745">
                  <c:v>33350</c:v>
                </c:pt>
                <c:pt idx="6746">
                  <c:v>33347</c:v>
                </c:pt>
                <c:pt idx="6747">
                  <c:v>33346</c:v>
                </c:pt>
                <c:pt idx="6748">
                  <c:v>33345</c:v>
                </c:pt>
                <c:pt idx="6749">
                  <c:v>33344</c:v>
                </c:pt>
                <c:pt idx="6750">
                  <c:v>33343</c:v>
                </c:pt>
                <c:pt idx="6751">
                  <c:v>33340</c:v>
                </c:pt>
                <c:pt idx="6752">
                  <c:v>33339</c:v>
                </c:pt>
                <c:pt idx="6753">
                  <c:v>33338</c:v>
                </c:pt>
                <c:pt idx="6754">
                  <c:v>33337</c:v>
                </c:pt>
                <c:pt idx="6755">
                  <c:v>33336</c:v>
                </c:pt>
                <c:pt idx="6756">
                  <c:v>33333</c:v>
                </c:pt>
                <c:pt idx="6757">
                  <c:v>33332</c:v>
                </c:pt>
                <c:pt idx="6758">
                  <c:v>33331</c:v>
                </c:pt>
                <c:pt idx="6759">
                  <c:v>33330</c:v>
                </c:pt>
                <c:pt idx="6760">
                  <c:v>33329</c:v>
                </c:pt>
                <c:pt idx="6761">
                  <c:v>33325</c:v>
                </c:pt>
                <c:pt idx="6762">
                  <c:v>33324</c:v>
                </c:pt>
                <c:pt idx="6763">
                  <c:v>33323</c:v>
                </c:pt>
                <c:pt idx="6764">
                  <c:v>33322</c:v>
                </c:pt>
                <c:pt idx="6765">
                  <c:v>33319</c:v>
                </c:pt>
                <c:pt idx="6766">
                  <c:v>33318</c:v>
                </c:pt>
                <c:pt idx="6767">
                  <c:v>33317</c:v>
                </c:pt>
                <c:pt idx="6768">
                  <c:v>33316</c:v>
                </c:pt>
                <c:pt idx="6769">
                  <c:v>33315</c:v>
                </c:pt>
                <c:pt idx="6770">
                  <c:v>33312</c:v>
                </c:pt>
                <c:pt idx="6771">
                  <c:v>33311</c:v>
                </c:pt>
                <c:pt idx="6772">
                  <c:v>33310</c:v>
                </c:pt>
                <c:pt idx="6773">
                  <c:v>33309</c:v>
                </c:pt>
                <c:pt idx="6774">
                  <c:v>33308</c:v>
                </c:pt>
                <c:pt idx="6775">
                  <c:v>33305</c:v>
                </c:pt>
                <c:pt idx="6776">
                  <c:v>33304</c:v>
                </c:pt>
                <c:pt idx="6777">
                  <c:v>33303</c:v>
                </c:pt>
                <c:pt idx="6778">
                  <c:v>33302</c:v>
                </c:pt>
                <c:pt idx="6779">
                  <c:v>33301</c:v>
                </c:pt>
                <c:pt idx="6780">
                  <c:v>33298</c:v>
                </c:pt>
                <c:pt idx="6781">
                  <c:v>33297</c:v>
                </c:pt>
                <c:pt idx="6782">
                  <c:v>33296</c:v>
                </c:pt>
                <c:pt idx="6783">
                  <c:v>33295</c:v>
                </c:pt>
                <c:pt idx="6784">
                  <c:v>33294</c:v>
                </c:pt>
                <c:pt idx="6785">
                  <c:v>33291</c:v>
                </c:pt>
                <c:pt idx="6786">
                  <c:v>33290</c:v>
                </c:pt>
                <c:pt idx="6787">
                  <c:v>33289</c:v>
                </c:pt>
                <c:pt idx="6788">
                  <c:v>33288</c:v>
                </c:pt>
                <c:pt idx="6789">
                  <c:v>33284</c:v>
                </c:pt>
                <c:pt idx="6790">
                  <c:v>33283</c:v>
                </c:pt>
                <c:pt idx="6791">
                  <c:v>33282</c:v>
                </c:pt>
                <c:pt idx="6792">
                  <c:v>33281</c:v>
                </c:pt>
                <c:pt idx="6793">
                  <c:v>33280</c:v>
                </c:pt>
                <c:pt idx="6794">
                  <c:v>33277</c:v>
                </c:pt>
                <c:pt idx="6795">
                  <c:v>33276</c:v>
                </c:pt>
                <c:pt idx="6796">
                  <c:v>33275</c:v>
                </c:pt>
                <c:pt idx="6797">
                  <c:v>33274</c:v>
                </c:pt>
                <c:pt idx="6798">
                  <c:v>33273</c:v>
                </c:pt>
                <c:pt idx="6799">
                  <c:v>33270</c:v>
                </c:pt>
                <c:pt idx="6800">
                  <c:v>33269</c:v>
                </c:pt>
                <c:pt idx="6801">
                  <c:v>33268</c:v>
                </c:pt>
                <c:pt idx="6802">
                  <c:v>33267</c:v>
                </c:pt>
                <c:pt idx="6803">
                  <c:v>33266</c:v>
                </c:pt>
                <c:pt idx="6804">
                  <c:v>33263</c:v>
                </c:pt>
                <c:pt idx="6805">
                  <c:v>33262</c:v>
                </c:pt>
                <c:pt idx="6806">
                  <c:v>33261</c:v>
                </c:pt>
                <c:pt idx="6807">
                  <c:v>33260</c:v>
                </c:pt>
                <c:pt idx="6808">
                  <c:v>33256</c:v>
                </c:pt>
                <c:pt idx="6809">
                  <c:v>33255</c:v>
                </c:pt>
                <c:pt idx="6810">
                  <c:v>33254</c:v>
                </c:pt>
                <c:pt idx="6811">
                  <c:v>33253</c:v>
                </c:pt>
                <c:pt idx="6812">
                  <c:v>33252</c:v>
                </c:pt>
                <c:pt idx="6813">
                  <c:v>33249</c:v>
                </c:pt>
                <c:pt idx="6814">
                  <c:v>33248</c:v>
                </c:pt>
                <c:pt idx="6815">
                  <c:v>33247</c:v>
                </c:pt>
                <c:pt idx="6816">
                  <c:v>33246</c:v>
                </c:pt>
                <c:pt idx="6817">
                  <c:v>33245</c:v>
                </c:pt>
                <c:pt idx="6818">
                  <c:v>33242</c:v>
                </c:pt>
                <c:pt idx="6819">
                  <c:v>33241</c:v>
                </c:pt>
                <c:pt idx="6820">
                  <c:v>33238</c:v>
                </c:pt>
                <c:pt idx="6821">
                  <c:v>33235</c:v>
                </c:pt>
                <c:pt idx="6822">
                  <c:v>33234</c:v>
                </c:pt>
                <c:pt idx="6823">
                  <c:v>33233</c:v>
                </c:pt>
                <c:pt idx="6824">
                  <c:v>33231</c:v>
                </c:pt>
                <c:pt idx="6825">
                  <c:v>33228</c:v>
                </c:pt>
                <c:pt idx="6826">
                  <c:v>33227</c:v>
                </c:pt>
                <c:pt idx="6827">
                  <c:v>33226</c:v>
                </c:pt>
                <c:pt idx="6828">
                  <c:v>33225</c:v>
                </c:pt>
                <c:pt idx="6829">
                  <c:v>33224</c:v>
                </c:pt>
                <c:pt idx="6830">
                  <c:v>33221</c:v>
                </c:pt>
                <c:pt idx="6831">
                  <c:v>33220</c:v>
                </c:pt>
                <c:pt idx="6832">
                  <c:v>33219</c:v>
                </c:pt>
                <c:pt idx="6833">
                  <c:v>33218</c:v>
                </c:pt>
                <c:pt idx="6834">
                  <c:v>33217</c:v>
                </c:pt>
                <c:pt idx="6835">
                  <c:v>33214</c:v>
                </c:pt>
                <c:pt idx="6836">
                  <c:v>33213</c:v>
                </c:pt>
                <c:pt idx="6837">
                  <c:v>33212</c:v>
                </c:pt>
                <c:pt idx="6838">
                  <c:v>33211</c:v>
                </c:pt>
                <c:pt idx="6839">
                  <c:v>33210</c:v>
                </c:pt>
                <c:pt idx="6840">
                  <c:v>33207</c:v>
                </c:pt>
                <c:pt idx="6841">
                  <c:v>33206</c:v>
                </c:pt>
                <c:pt idx="6842">
                  <c:v>33205</c:v>
                </c:pt>
                <c:pt idx="6843">
                  <c:v>33204</c:v>
                </c:pt>
                <c:pt idx="6844">
                  <c:v>33203</c:v>
                </c:pt>
                <c:pt idx="6845">
                  <c:v>33200</c:v>
                </c:pt>
                <c:pt idx="6846">
                  <c:v>33198</c:v>
                </c:pt>
                <c:pt idx="6847">
                  <c:v>33197</c:v>
                </c:pt>
                <c:pt idx="6848">
                  <c:v>33196</c:v>
                </c:pt>
                <c:pt idx="6849">
                  <c:v>33193</c:v>
                </c:pt>
                <c:pt idx="6850">
                  <c:v>33192</c:v>
                </c:pt>
                <c:pt idx="6851">
                  <c:v>33191</c:v>
                </c:pt>
                <c:pt idx="6852">
                  <c:v>33190</c:v>
                </c:pt>
                <c:pt idx="6853">
                  <c:v>33186</c:v>
                </c:pt>
                <c:pt idx="6854">
                  <c:v>33185</c:v>
                </c:pt>
                <c:pt idx="6855">
                  <c:v>33184</c:v>
                </c:pt>
                <c:pt idx="6856">
                  <c:v>33183</c:v>
                </c:pt>
                <c:pt idx="6857">
                  <c:v>33182</c:v>
                </c:pt>
                <c:pt idx="6858">
                  <c:v>33179</c:v>
                </c:pt>
                <c:pt idx="6859">
                  <c:v>33178</c:v>
                </c:pt>
                <c:pt idx="6860">
                  <c:v>33177</c:v>
                </c:pt>
                <c:pt idx="6861">
                  <c:v>33176</c:v>
                </c:pt>
                <c:pt idx="6862">
                  <c:v>33175</c:v>
                </c:pt>
                <c:pt idx="6863">
                  <c:v>33172</c:v>
                </c:pt>
                <c:pt idx="6864">
                  <c:v>33171</c:v>
                </c:pt>
                <c:pt idx="6865">
                  <c:v>33170</c:v>
                </c:pt>
                <c:pt idx="6866">
                  <c:v>33169</c:v>
                </c:pt>
                <c:pt idx="6867">
                  <c:v>33168</c:v>
                </c:pt>
                <c:pt idx="6868">
                  <c:v>33165</c:v>
                </c:pt>
                <c:pt idx="6869">
                  <c:v>33164</c:v>
                </c:pt>
                <c:pt idx="6870">
                  <c:v>33163</c:v>
                </c:pt>
                <c:pt idx="6871">
                  <c:v>33162</c:v>
                </c:pt>
                <c:pt idx="6872">
                  <c:v>33161</c:v>
                </c:pt>
                <c:pt idx="6873">
                  <c:v>33158</c:v>
                </c:pt>
                <c:pt idx="6874">
                  <c:v>33157</c:v>
                </c:pt>
                <c:pt idx="6875">
                  <c:v>33156</c:v>
                </c:pt>
                <c:pt idx="6876">
                  <c:v>33155</c:v>
                </c:pt>
                <c:pt idx="6877">
                  <c:v>33151</c:v>
                </c:pt>
                <c:pt idx="6878">
                  <c:v>33150</c:v>
                </c:pt>
                <c:pt idx="6879">
                  <c:v>33149</c:v>
                </c:pt>
                <c:pt idx="6880">
                  <c:v>33148</c:v>
                </c:pt>
                <c:pt idx="6881">
                  <c:v>33147</c:v>
                </c:pt>
                <c:pt idx="6882">
                  <c:v>33144</c:v>
                </c:pt>
                <c:pt idx="6883">
                  <c:v>33143</c:v>
                </c:pt>
                <c:pt idx="6884">
                  <c:v>33142</c:v>
                </c:pt>
                <c:pt idx="6885">
                  <c:v>33141</c:v>
                </c:pt>
                <c:pt idx="6886">
                  <c:v>33140</c:v>
                </c:pt>
                <c:pt idx="6887">
                  <c:v>33137</c:v>
                </c:pt>
                <c:pt idx="6888">
                  <c:v>33136</c:v>
                </c:pt>
                <c:pt idx="6889">
                  <c:v>33135</c:v>
                </c:pt>
                <c:pt idx="6890">
                  <c:v>33134</c:v>
                </c:pt>
                <c:pt idx="6891">
                  <c:v>33133</c:v>
                </c:pt>
                <c:pt idx="6892">
                  <c:v>33130</c:v>
                </c:pt>
                <c:pt idx="6893">
                  <c:v>33129</c:v>
                </c:pt>
                <c:pt idx="6894">
                  <c:v>33128</c:v>
                </c:pt>
                <c:pt idx="6895">
                  <c:v>33127</c:v>
                </c:pt>
                <c:pt idx="6896">
                  <c:v>33126</c:v>
                </c:pt>
                <c:pt idx="6897">
                  <c:v>33123</c:v>
                </c:pt>
                <c:pt idx="6898">
                  <c:v>33122</c:v>
                </c:pt>
                <c:pt idx="6899">
                  <c:v>33121</c:v>
                </c:pt>
                <c:pt idx="6900">
                  <c:v>33120</c:v>
                </c:pt>
                <c:pt idx="6901">
                  <c:v>33116</c:v>
                </c:pt>
                <c:pt idx="6902">
                  <c:v>33115</c:v>
                </c:pt>
                <c:pt idx="6903">
                  <c:v>33114</c:v>
                </c:pt>
                <c:pt idx="6904">
                  <c:v>33113</c:v>
                </c:pt>
                <c:pt idx="6905">
                  <c:v>33112</c:v>
                </c:pt>
                <c:pt idx="6906">
                  <c:v>33109</c:v>
                </c:pt>
                <c:pt idx="6907">
                  <c:v>33108</c:v>
                </c:pt>
                <c:pt idx="6908">
                  <c:v>33107</c:v>
                </c:pt>
                <c:pt idx="6909">
                  <c:v>33106</c:v>
                </c:pt>
                <c:pt idx="6910">
                  <c:v>33105</c:v>
                </c:pt>
                <c:pt idx="6911">
                  <c:v>33102</c:v>
                </c:pt>
                <c:pt idx="6912">
                  <c:v>33101</c:v>
                </c:pt>
                <c:pt idx="6913">
                  <c:v>33100</c:v>
                </c:pt>
                <c:pt idx="6914">
                  <c:v>33099</c:v>
                </c:pt>
                <c:pt idx="6915">
                  <c:v>33098</c:v>
                </c:pt>
                <c:pt idx="6916">
                  <c:v>33095</c:v>
                </c:pt>
                <c:pt idx="6917">
                  <c:v>33094</c:v>
                </c:pt>
                <c:pt idx="6918">
                  <c:v>33093</c:v>
                </c:pt>
                <c:pt idx="6919">
                  <c:v>33092</c:v>
                </c:pt>
                <c:pt idx="6920">
                  <c:v>33091</c:v>
                </c:pt>
                <c:pt idx="6921">
                  <c:v>33088</c:v>
                </c:pt>
                <c:pt idx="6922">
                  <c:v>33087</c:v>
                </c:pt>
                <c:pt idx="6923">
                  <c:v>33086</c:v>
                </c:pt>
                <c:pt idx="6924">
                  <c:v>33085</c:v>
                </c:pt>
                <c:pt idx="6925">
                  <c:v>33084</c:v>
                </c:pt>
                <c:pt idx="6926">
                  <c:v>33081</c:v>
                </c:pt>
                <c:pt idx="6927">
                  <c:v>33080</c:v>
                </c:pt>
                <c:pt idx="6928">
                  <c:v>33079</c:v>
                </c:pt>
                <c:pt idx="6929">
                  <c:v>33078</c:v>
                </c:pt>
                <c:pt idx="6930">
                  <c:v>33077</c:v>
                </c:pt>
                <c:pt idx="6931">
                  <c:v>33074</c:v>
                </c:pt>
                <c:pt idx="6932">
                  <c:v>33073</c:v>
                </c:pt>
                <c:pt idx="6933">
                  <c:v>33072</c:v>
                </c:pt>
                <c:pt idx="6934">
                  <c:v>33071</c:v>
                </c:pt>
                <c:pt idx="6935">
                  <c:v>33070</c:v>
                </c:pt>
                <c:pt idx="6936">
                  <c:v>33067</c:v>
                </c:pt>
                <c:pt idx="6937">
                  <c:v>33066</c:v>
                </c:pt>
                <c:pt idx="6938">
                  <c:v>33065</c:v>
                </c:pt>
                <c:pt idx="6939">
                  <c:v>33064</c:v>
                </c:pt>
                <c:pt idx="6940">
                  <c:v>33063</c:v>
                </c:pt>
                <c:pt idx="6941">
                  <c:v>33060</c:v>
                </c:pt>
                <c:pt idx="6942">
                  <c:v>33059</c:v>
                </c:pt>
                <c:pt idx="6943">
                  <c:v>33057</c:v>
                </c:pt>
                <c:pt idx="6944">
                  <c:v>33056</c:v>
                </c:pt>
                <c:pt idx="6945">
                  <c:v>33053</c:v>
                </c:pt>
                <c:pt idx="6946">
                  <c:v>33052</c:v>
                </c:pt>
                <c:pt idx="6947">
                  <c:v>33051</c:v>
                </c:pt>
                <c:pt idx="6948">
                  <c:v>33050</c:v>
                </c:pt>
                <c:pt idx="6949">
                  <c:v>33049</c:v>
                </c:pt>
                <c:pt idx="6950">
                  <c:v>33046</c:v>
                </c:pt>
                <c:pt idx="6951">
                  <c:v>33045</c:v>
                </c:pt>
                <c:pt idx="6952">
                  <c:v>33044</c:v>
                </c:pt>
                <c:pt idx="6953">
                  <c:v>33043</c:v>
                </c:pt>
                <c:pt idx="6954">
                  <c:v>33042</c:v>
                </c:pt>
                <c:pt idx="6955">
                  <c:v>33039</c:v>
                </c:pt>
                <c:pt idx="6956">
                  <c:v>33038</c:v>
                </c:pt>
                <c:pt idx="6957">
                  <c:v>33037</c:v>
                </c:pt>
                <c:pt idx="6958">
                  <c:v>33036</c:v>
                </c:pt>
                <c:pt idx="6959">
                  <c:v>33035</c:v>
                </c:pt>
                <c:pt idx="6960">
                  <c:v>33032</c:v>
                </c:pt>
                <c:pt idx="6961">
                  <c:v>33031</c:v>
                </c:pt>
                <c:pt idx="6962">
                  <c:v>33030</c:v>
                </c:pt>
                <c:pt idx="6963">
                  <c:v>33029</c:v>
                </c:pt>
                <c:pt idx="6964">
                  <c:v>33028</c:v>
                </c:pt>
                <c:pt idx="6965">
                  <c:v>33025</c:v>
                </c:pt>
                <c:pt idx="6966">
                  <c:v>33024</c:v>
                </c:pt>
                <c:pt idx="6967">
                  <c:v>33023</c:v>
                </c:pt>
                <c:pt idx="6968">
                  <c:v>33022</c:v>
                </c:pt>
                <c:pt idx="6969">
                  <c:v>33018</c:v>
                </c:pt>
                <c:pt idx="6970">
                  <c:v>33017</c:v>
                </c:pt>
                <c:pt idx="6971">
                  <c:v>33016</c:v>
                </c:pt>
                <c:pt idx="6972">
                  <c:v>33015</c:v>
                </c:pt>
                <c:pt idx="6973">
                  <c:v>33014</c:v>
                </c:pt>
                <c:pt idx="6974">
                  <c:v>33011</c:v>
                </c:pt>
                <c:pt idx="6975">
                  <c:v>33010</c:v>
                </c:pt>
                <c:pt idx="6976">
                  <c:v>33009</c:v>
                </c:pt>
                <c:pt idx="6977">
                  <c:v>33008</c:v>
                </c:pt>
                <c:pt idx="6978">
                  <c:v>33007</c:v>
                </c:pt>
                <c:pt idx="6979">
                  <c:v>33004</c:v>
                </c:pt>
                <c:pt idx="6980">
                  <c:v>33003</c:v>
                </c:pt>
                <c:pt idx="6981">
                  <c:v>33002</c:v>
                </c:pt>
                <c:pt idx="6982">
                  <c:v>33001</c:v>
                </c:pt>
                <c:pt idx="6983">
                  <c:v>33000</c:v>
                </c:pt>
                <c:pt idx="6984">
                  <c:v>32997</c:v>
                </c:pt>
                <c:pt idx="6985">
                  <c:v>32996</c:v>
                </c:pt>
                <c:pt idx="6986">
                  <c:v>32995</c:v>
                </c:pt>
                <c:pt idx="6987">
                  <c:v>32994</c:v>
                </c:pt>
                <c:pt idx="6988">
                  <c:v>32993</c:v>
                </c:pt>
                <c:pt idx="6989">
                  <c:v>32990</c:v>
                </c:pt>
                <c:pt idx="6990">
                  <c:v>32989</c:v>
                </c:pt>
                <c:pt idx="6991">
                  <c:v>32988</c:v>
                </c:pt>
                <c:pt idx="6992">
                  <c:v>32987</c:v>
                </c:pt>
                <c:pt idx="6993">
                  <c:v>32986</c:v>
                </c:pt>
                <c:pt idx="6994">
                  <c:v>32983</c:v>
                </c:pt>
                <c:pt idx="6995">
                  <c:v>32982</c:v>
                </c:pt>
                <c:pt idx="6996">
                  <c:v>32981</c:v>
                </c:pt>
                <c:pt idx="6997">
                  <c:v>32980</c:v>
                </c:pt>
                <c:pt idx="6998">
                  <c:v>32979</c:v>
                </c:pt>
                <c:pt idx="6999">
                  <c:v>32975</c:v>
                </c:pt>
                <c:pt idx="7000">
                  <c:v>32974</c:v>
                </c:pt>
                <c:pt idx="7001">
                  <c:v>32973</c:v>
                </c:pt>
                <c:pt idx="7002">
                  <c:v>32972</c:v>
                </c:pt>
                <c:pt idx="7003">
                  <c:v>32969</c:v>
                </c:pt>
                <c:pt idx="7004">
                  <c:v>32968</c:v>
                </c:pt>
                <c:pt idx="7005">
                  <c:v>32967</c:v>
                </c:pt>
                <c:pt idx="7006">
                  <c:v>32966</c:v>
                </c:pt>
                <c:pt idx="7007">
                  <c:v>32965</c:v>
                </c:pt>
                <c:pt idx="7008">
                  <c:v>32962</c:v>
                </c:pt>
                <c:pt idx="7009">
                  <c:v>32961</c:v>
                </c:pt>
                <c:pt idx="7010">
                  <c:v>32960</c:v>
                </c:pt>
                <c:pt idx="7011">
                  <c:v>32959</c:v>
                </c:pt>
                <c:pt idx="7012">
                  <c:v>32958</c:v>
                </c:pt>
                <c:pt idx="7013">
                  <c:v>32955</c:v>
                </c:pt>
                <c:pt idx="7014">
                  <c:v>32954</c:v>
                </c:pt>
                <c:pt idx="7015">
                  <c:v>32953</c:v>
                </c:pt>
                <c:pt idx="7016">
                  <c:v>32952</c:v>
                </c:pt>
                <c:pt idx="7017">
                  <c:v>32951</c:v>
                </c:pt>
                <c:pt idx="7018">
                  <c:v>32948</c:v>
                </c:pt>
                <c:pt idx="7019">
                  <c:v>32947</c:v>
                </c:pt>
                <c:pt idx="7020">
                  <c:v>32946</c:v>
                </c:pt>
                <c:pt idx="7021">
                  <c:v>32945</c:v>
                </c:pt>
                <c:pt idx="7022">
                  <c:v>32944</c:v>
                </c:pt>
                <c:pt idx="7023">
                  <c:v>32941</c:v>
                </c:pt>
                <c:pt idx="7024">
                  <c:v>32940</c:v>
                </c:pt>
                <c:pt idx="7025">
                  <c:v>32939</c:v>
                </c:pt>
                <c:pt idx="7026">
                  <c:v>32938</c:v>
                </c:pt>
                <c:pt idx="7027">
                  <c:v>32937</c:v>
                </c:pt>
                <c:pt idx="7028">
                  <c:v>32934</c:v>
                </c:pt>
                <c:pt idx="7029">
                  <c:v>32933</c:v>
                </c:pt>
                <c:pt idx="7030">
                  <c:v>32932</c:v>
                </c:pt>
                <c:pt idx="7031">
                  <c:v>32931</c:v>
                </c:pt>
                <c:pt idx="7032">
                  <c:v>32930</c:v>
                </c:pt>
                <c:pt idx="7033">
                  <c:v>32927</c:v>
                </c:pt>
                <c:pt idx="7034">
                  <c:v>32926</c:v>
                </c:pt>
                <c:pt idx="7035">
                  <c:v>32925</c:v>
                </c:pt>
                <c:pt idx="7036">
                  <c:v>32924</c:v>
                </c:pt>
                <c:pt idx="7037">
                  <c:v>32920</c:v>
                </c:pt>
                <c:pt idx="7038">
                  <c:v>32919</c:v>
                </c:pt>
                <c:pt idx="7039">
                  <c:v>32918</c:v>
                </c:pt>
                <c:pt idx="7040">
                  <c:v>32917</c:v>
                </c:pt>
                <c:pt idx="7041">
                  <c:v>32916</c:v>
                </c:pt>
                <c:pt idx="7042">
                  <c:v>32913</c:v>
                </c:pt>
                <c:pt idx="7043">
                  <c:v>32912</c:v>
                </c:pt>
                <c:pt idx="7044">
                  <c:v>32911</c:v>
                </c:pt>
                <c:pt idx="7045">
                  <c:v>32910</c:v>
                </c:pt>
                <c:pt idx="7046">
                  <c:v>32909</c:v>
                </c:pt>
                <c:pt idx="7047">
                  <c:v>32906</c:v>
                </c:pt>
                <c:pt idx="7048">
                  <c:v>32905</c:v>
                </c:pt>
                <c:pt idx="7049">
                  <c:v>32904</c:v>
                </c:pt>
                <c:pt idx="7050">
                  <c:v>32903</c:v>
                </c:pt>
                <c:pt idx="7051">
                  <c:v>32902</c:v>
                </c:pt>
                <c:pt idx="7052">
                  <c:v>32899</c:v>
                </c:pt>
                <c:pt idx="7053">
                  <c:v>32898</c:v>
                </c:pt>
                <c:pt idx="7054">
                  <c:v>32897</c:v>
                </c:pt>
                <c:pt idx="7055">
                  <c:v>32896</c:v>
                </c:pt>
                <c:pt idx="7056">
                  <c:v>32895</c:v>
                </c:pt>
                <c:pt idx="7057">
                  <c:v>32892</c:v>
                </c:pt>
                <c:pt idx="7058">
                  <c:v>32891</c:v>
                </c:pt>
                <c:pt idx="7059">
                  <c:v>32890</c:v>
                </c:pt>
                <c:pt idx="7060">
                  <c:v>32889</c:v>
                </c:pt>
                <c:pt idx="7061">
                  <c:v>32885</c:v>
                </c:pt>
                <c:pt idx="7062">
                  <c:v>32884</c:v>
                </c:pt>
                <c:pt idx="7063">
                  <c:v>32883</c:v>
                </c:pt>
                <c:pt idx="7064">
                  <c:v>32882</c:v>
                </c:pt>
                <c:pt idx="7065">
                  <c:v>32881</c:v>
                </c:pt>
                <c:pt idx="7066">
                  <c:v>32878</c:v>
                </c:pt>
                <c:pt idx="7067">
                  <c:v>32877</c:v>
                </c:pt>
                <c:pt idx="7068">
                  <c:v>32876</c:v>
                </c:pt>
                <c:pt idx="7069">
                  <c:v>32875</c:v>
                </c:pt>
                <c:pt idx="7070">
                  <c:v>32871</c:v>
                </c:pt>
                <c:pt idx="7071">
                  <c:v>32870</c:v>
                </c:pt>
                <c:pt idx="7072">
                  <c:v>32869</c:v>
                </c:pt>
                <c:pt idx="7073">
                  <c:v>32868</c:v>
                </c:pt>
                <c:pt idx="7074">
                  <c:v>32864</c:v>
                </c:pt>
                <c:pt idx="7075">
                  <c:v>32863</c:v>
                </c:pt>
                <c:pt idx="7076">
                  <c:v>32862</c:v>
                </c:pt>
                <c:pt idx="7077">
                  <c:v>32861</c:v>
                </c:pt>
                <c:pt idx="7078">
                  <c:v>32860</c:v>
                </c:pt>
                <c:pt idx="7079">
                  <c:v>32857</c:v>
                </c:pt>
                <c:pt idx="7080">
                  <c:v>32856</c:v>
                </c:pt>
                <c:pt idx="7081">
                  <c:v>32855</c:v>
                </c:pt>
                <c:pt idx="7082">
                  <c:v>32854</c:v>
                </c:pt>
                <c:pt idx="7083">
                  <c:v>32853</c:v>
                </c:pt>
                <c:pt idx="7084">
                  <c:v>32850</c:v>
                </c:pt>
                <c:pt idx="7085">
                  <c:v>32849</c:v>
                </c:pt>
                <c:pt idx="7086">
                  <c:v>32848</c:v>
                </c:pt>
                <c:pt idx="7087">
                  <c:v>32847</c:v>
                </c:pt>
                <c:pt idx="7088">
                  <c:v>32846</c:v>
                </c:pt>
                <c:pt idx="7089">
                  <c:v>32843</c:v>
                </c:pt>
                <c:pt idx="7090">
                  <c:v>32842</c:v>
                </c:pt>
                <c:pt idx="7091">
                  <c:v>32841</c:v>
                </c:pt>
                <c:pt idx="7092">
                  <c:v>32840</c:v>
                </c:pt>
                <c:pt idx="7093">
                  <c:v>32839</c:v>
                </c:pt>
                <c:pt idx="7094">
                  <c:v>32836</c:v>
                </c:pt>
                <c:pt idx="7095">
                  <c:v>32834</c:v>
                </c:pt>
                <c:pt idx="7096">
                  <c:v>32833</c:v>
                </c:pt>
                <c:pt idx="7097">
                  <c:v>32832</c:v>
                </c:pt>
                <c:pt idx="7098">
                  <c:v>32829</c:v>
                </c:pt>
                <c:pt idx="7099">
                  <c:v>32828</c:v>
                </c:pt>
                <c:pt idx="7100">
                  <c:v>32827</c:v>
                </c:pt>
                <c:pt idx="7101">
                  <c:v>32826</c:v>
                </c:pt>
                <c:pt idx="7102">
                  <c:v>32825</c:v>
                </c:pt>
                <c:pt idx="7103">
                  <c:v>32821</c:v>
                </c:pt>
                <c:pt idx="7104">
                  <c:v>32820</c:v>
                </c:pt>
                <c:pt idx="7105">
                  <c:v>32819</c:v>
                </c:pt>
                <c:pt idx="7106">
                  <c:v>32818</c:v>
                </c:pt>
                <c:pt idx="7107">
                  <c:v>32815</c:v>
                </c:pt>
                <c:pt idx="7108">
                  <c:v>32814</c:v>
                </c:pt>
                <c:pt idx="7109">
                  <c:v>32813</c:v>
                </c:pt>
                <c:pt idx="7110">
                  <c:v>32812</c:v>
                </c:pt>
                <c:pt idx="7111">
                  <c:v>32811</c:v>
                </c:pt>
                <c:pt idx="7112">
                  <c:v>32808</c:v>
                </c:pt>
                <c:pt idx="7113">
                  <c:v>32807</c:v>
                </c:pt>
                <c:pt idx="7114">
                  <c:v>32806</c:v>
                </c:pt>
                <c:pt idx="7115">
                  <c:v>32805</c:v>
                </c:pt>
                <c:pt idx="7116">
                  <c:v>32804</c:v>
                </c:pt>
                <c:pt idx="7117">
                  <c:v>32801</c:v>
                </c:pt>
                <c:pt idx="7118">
                  <c:v>32800</c:v>
                </c:pt>
                <c:pt idx="7119">
                  <c:v>32799</c:v>
                </c:pt>
                <c:pt idx="7120">
                  <c:v>32798</c:v>
                </c:pt>
                <c:pt idx="7121">
                  <c:v>32797</c:v>
                </c:pt>
                <c:pt idx="7122">
                  <c:v>32794</c:v>
                </c:pt>
                <c:pt idx="7123">
                  <c:v>32793</c:v>
                </c:pt>
                <c:pt idx="7124">
                  <c:v>32792</c:v>
                </c:pt>
                <c:pt idx="7125">
                  <c:v>32791</c:v>
                </c:pt>
                <c:pt idx="7126">
                  <c:v>32787</c:v>
                </c:pt>
                <c:pt idx="7127">
                  <c:v>32786</c:v>
                </c:pt>
                <c:pt idx="7128">
                  <c:v>32785</c:v>
                </c:pt>
                <c:pt idx="7129">
                  <c:v>32784</c:v>
                </c:pt>
                <c:pt idx="7130">
                  <c:v>32783</c:v>
                </c:pt>
                <c:pt idx="7131">
                  <c:v>32780</c:v>
                </c:pt>
                <c:pt idx="7132">
                  <c:v>32779</c:v>
                </c:pt>
                <c:pt idx="7133">
                  <c:v>32778</c:v>
                </c:pt>
                <c:pt idx="7134">
                  <c:v>32777</c:v>
                </c:pt>
                <c:pt idx="7135">
                  <c:v>32776</c:v>
                </c:pt>
                <c:pt idx="7136">
                  <c:v>32773</c:v>
                </c:pt>
                <c:pt idx="7137">
                  <c:v>32772</c:v>
                </c:pt>
                <c:pt idx="7138">
                  <c:v>32771</c:v>
                </c:pt>
                <c:pt idx="7139">
                  <c:v>32770</c:v>
                </c:pt>
                <c:pt idx="7140">
                  <c:v>32769</c:v>
                </c:pt>
                <c:pt idx="7141">
                  <c:v>32766</c:v>
                </c:pt>
                <c:pt idx="7142">
                  <c:v>32765</c:v>
                </c:pt>
                <c:pt idx="7143">
                  <c:v>32764</c:v>
                </c:pt>
                <c:pt idx="7144">
                  <c:v>32763</c:v>
                </c:pt>
                <c:pt idx="7145">
                  <c:v>32762</c:v>
                </c:pt>
                <c:pt idx="7146">
                  <c:v>32759</c:v>
                </c:pt>
                <c:pt idx="7147">
                  <c:v>32758</c:v>
                </c:pt>
                <c:pt idx="7148">
                  <c:v>32757</c:v>
                </c:pt>
                <c:pt idx="7149">
                  <c:v>32756</c:v>
                </c:pt>
                <c:pt idx="7150">
                  <c:v>32752</c:v>
                </c:pt>
                <c:pt idx="7151">
                  <c:v>32751</c:v>
                </c:pt>
                <c:pt idx="7152">
                  <c:v>32750</c:v>
                </c:pt>
                <c:pt idx="7153">
                  <c:v>32749</c:v>
                </c:pt>
                <c:pt idx="7154">
                  <c:v>32748</c:v>
                </c:pt>
                <c:pt idx="7155">
                  <c:v>32745</c:v>
                </c:pt>
                <c:pt idx="7156">
                  <c:v>32744</c:v>
                </c:pt>
                <c:pt idx="7157">
                  <c:v>32743</c:v>
                </c:pt>
                <c:pt idx="7158">
                  <c:v>32742</c:v>
                </c:pt>
                <c:pt idx="7159">
                  <c:v>32741</c:v>
                </c:pt>
                <c:pt idx="7160">
                  <c:v>32738</c:v>
                </c:pt>
                <c:pt idx="7161">
                  <c:v>32737</c:v>
                </c:pt>
                <c:pt idx="7162">
                  <c:v>32736</c:v>
                </c:pt>
                <c:pt idx="7163">
                  <c:v>32735</c:v>
                </c:pt>
                <c:pt idx="7164">
                  <c:v>32734</c:v>
                </c:pt>
                <c:pt idx="7165">
                  <c:v>32731</c:v>
                </c:pt>
                <c:pt idx="7166">
                  <c:v>32730</c:v>
                </c:pt>
                <c:pt idx="7167">
                  <c:v>32729</c:v>
                </c:pt>
                <c:pt idx="7168">
                  <c:v>32728</c:v>
                </c:pt>
                <c:pt idx="7169">
                  <c:v>32727</c:v>
                </c:pt>
                <c:pt idx="7170">
                  <c:v>32724</c:v>
                </c:pt>
                <c:pt idx="7171">
                  <c:v>32723</c:v>
                </c:pt>
                <c:pt idx="7172">
                  <c:v>32722</c:v>
                </c:pt>
                <c:pt idx="7173">
                  <c:v>32721</c:v>
                </c:pt>
                <c:pt idx="7174">
                  <c:v>32720</c:v>
                </c:pt>
                <c:pt idx="7175">
                  <c:v>32717</c:v>
                </c:pt>
                <c:pt idx="7176">
                  <c:v>32716</c:v>
                </c:pt>
                <c:pt idx="7177">
                  <c:v>32715</c:v>
                </c:pt>
                <c:pt idx="7178">
                  <c:v>32714</c:v>
                </c:pt>
                <c:pt idx="7179">
                  <c:v>32713</c:v>
                </c:pt>
                <c:pt idx="7180">
                  <c:v>32710</c:v>
                </c:pt>
                <c:pt idx="7181">
                  <c:v>32709</c:v>
                </c:pt>
                <c:pt idx="7182">
                  <c:v>32708</c:v>
                </c:pt>
                <c:pt idx="7183">
                  <c:v>32707</c:v>
                </c:pt>
                <c:pt idx="7184">
                  <c:v>32706</c:v>
                </c:pt>
                <c:pt idx="7185">
                  <c:v>32703</c:v>
                </c:pt>
                <c:pt idx="7186">
                  <c:v>32702</c:v>
                </c:pt>
                <c:pt idx="7187">
                  <c:v>32701</c:v>
                </c:pt>
                <c:pt idx="7188">
                  <c:v>32700</c:v>
                </c:pt>
                <c:pt idx="7189">
                  <c:v>32699</c:v>
                </c:pt>
                <c:pt idx="7190">
                  <c:v>32696</c:v>
                </c:pt>
                <c:pt idx="7191">
                  <c:v>32695</c:v>
                </c:pt>
                <c:pt idx="7192">
                  <c:v>32694</c:v>
                </c:pt>
                <c:pt idx="7193">
                  <c:v>32692</c:v>
                </c:pt>
                <c:pt idx="7194">
                  <c:v>32689</c:v>
                </c:pt>
                <c:pt idx="7195">
                  <c:v>32688</c:v>
                </c:pt>
                <c:pt idx="7196">
                  <c:v>32687</c:v>
                </c:pt>
                <c:pt idx="7197">
                  <c:v>32686</c:v>
                </c:pt>
                <c:pt idx="7198">
                  <c:v>32685</c:v>
                </c:pt>
                <c:pt idx="7199">
                  <c:v>32682</c:v>
                </c:pt>
                <c:pt idx="7200">
                  <c:v>32681</c:v>
                </c:pt>
                <c:pt idx="7201">
                  <c:v>32680</c:v>
                </c:pt>
                <c:pt idx="7202">
                  <c:v>32679</c:v>
                </c:pt>
                <c:pt idx="7203">
                  <c:v>32678</c:v>
                </c:pt>
                <c:pt idx="7204">
                  <c:v>32675</c:v>
                </c:pt>
                <c:pt idx="7205">
                  <c:v>32674</c:v>
                </c:pt>
                <c:pt idx="7206">
                  <c:v>32673</c:v>
                </c:pt>
                <c:pt idx="7207">
                  <c:v>32672</c:v>
                </c:pt>
                <c:pt idx="7208">
                  <c:v>32671</c:v>
                </c:pt>
                <c:pt idx="7209">
                  <c:v>32668</c:v>
                </c:pt>
                <c:pt idx="7210">
                  <c:v>32667</c:v>
                </c:pt>
                <c:pt idx="7211">
                  <c:v>32666</c:v>
                </c:pt>
                <c:pt idx="7212">
                  <c:v>32665</c:v>
                </c:pt>
                <c:pt idx="7213">
                  <c:v>32664</c:v>
                </c:pt>
                <c:pt idx="7214">
                  <c:v>32661</c:v>
                </c:pt>
                <c:pt idx="7215">
                  <c:v>32660</c:v>
                </c:pt>
                <c:pt idx="7216">
                  <c:v>32659</c:v>
                </c:pt>
                <c:pt idx="7217">
                  <c:v>32658</c:v>
                </c:pt>
                <c:pt idx="7218">
                  <c:v>32654</c:v>
                </c:pt>
                <c:pt idx="7219">
                  <c:v>32653</c:v>
                </c:pt>
                <c:pt idx="7220">
                  <c:v>32652</c:v>
                </c:pt>
                <c:pt idx="7221">
                  <c:v>32651</c:v>
                </c:pt>
                <c:pt idx="7222">
                  <c:v>32650</c:v>
                </c:pt>
                <c:pt idx="7223">
                  <c:v>32647</c:v>
                </c:pt>
                <c:pt idx="7224">
                  <c:v>32646</c:v>
                </c:pt>
                <c:pt idx="7225">
                  <c:v>32645</c:v>
                </c:pt>
                <c:pt idx="7226">
                  <c:v>32644</c:v>
                </c:pt>
                <c:pt idx="7227">
                  <c:v>32643</c:v>
                </c:pt>
                <c:pt idx="7228">
                  <c:v>32640</c:v>
                </c:pt>
                <c:pt idx="7229">
                  <c:v>32639</c:v>
                </c:pt>
                <c:pt idx="7230">
                  <c:v>32638</c:v>
                </c:pt>
                <c:pt idx="7231">
                  <c:v>32637</c:v>
                </c:pt>
                <c:pt idx="7232">
                  <c:v>32636</c:v>
                </c:pt>
                <c:pt idx="7233">
                  <c:v>32633</c:v>
                </c:pt>
                <c:pt idx="7234">
                  <c:v>32632</c:v>
                </c:pt>
                <c:pt idx="7235">
                  <c:v>32631</c:v>
                </c:pt>
                <c:pt idx="7236">
                  <c:v>32630</c:v>
                </c:pt>
                <c:pt idx="7237">
                  <c:v>32629</c:v>
                </c:pt>
                <c:pt idx="7238">
                  <c:v>32626</c:v>
                </c:pt>
                <c:pt idx="7239">
                  <c:v>32625</c:v>
                </c:pt>
                <c:pt idx="7240">
                  <c:v>32624</c:v>
                </c:pt>
                <c:pt idx="7241">
                  <c:v>32623</c:v>
                </c:pt>
                <c:pt idx="7242">
                  <c:v>32622</c:v>
                </c:pt>
                <c:pt idx="7243">
                  <c:v>32619</c:v>
                </c:pt>
                <c:pt idx="7244">
                  <c:v>32618</c:v>
                </c:pt>
                <c:pt idx="7245">
                  <c:v>32617</c:v>
                </c:pt>
                <c:pt idx="7246">
                  <c:v>32616</c:v>
                </c:pt>
                <c:pt idx="7247">
                  <c:v>32615</c:v>
                </c:pt>
                <c:pt idx="7248">
                  <c:v>32612</c:v>
                </c:pt>
                <c:pt idx="7249">
                  <c:v>32611</c:v>
                </c:pt>
                <c:pt idx="7250">
                  <c:v>32610</c:v>
                </c:pt>
                <c:pt idx="7251">
                  <c:v>32609</c:v>
                </c:pt>
                <c:pt idx="7252">
                  <c:v>32608</c:v>
                </c:pt>
                <c:pt idx="7253">
                  <c:v>32605</c:v>
                </c:pt>
                <c:pt idx="7254">
                  <c:v>32604</c:v>
                </c:pt>
                <c:pt idx="7255">
                  <c:v>32603</c:v>
                </c:pt>
                <c:pt idx="7256">
                  <c:v>32602</c:v>
                </c:pt>
                <c:pt idx="7257">
                  <c:v>32601</c:v>
                </c:pt>
                <c:pt idx="7258">
                  <c:v>32598</c:v>
                </c:pt>
                <c:pt idx="7259">
                  <c:v>32597</c:v>
                </c:pt>
                <c:pt idx="7260">
                  <c:v>32596</c:v>
                </c:pt>
                <c:pt idx="7261">
                  <c:v>32595</c:v>
                </c:pt>
                <c:pt idx="7262">
                  <c:v>32594</c:v>
                </c:pt>
                <c:pt idx="7263">
                  <c:v>32590</c:v>
                </c:pt>
                <c:pt idx="7264">
                  <c:v>32589</c:v>
                </c:pt>
                <c:pt idx="7265">
                  <c:v>32588</c:v>
                </c:pt>
                <c:pt idx="7266">
                  <c:v>32587</c:v>
                </c:pt>
                <c:pt idx="7267">
                  <c:v>32584</c:v>
                </c:pt>
                <c:pt idx="7268">
                  <c:v>32583</c:v>
                </c:pt>
                <c:pt idx="7269">
                  <c:v>32582</c:v>
                </c:pt>
                <c:pt idx="7270">
                  <c:v>32581</c:v>
                </c:pt>
                <c:pt idx="7271">
                  <c:v>32580</c:v>
                </c:pt>
                <c:pt idx="7272">
                  <c:v>32577</c:v>
                </c:pt>
                <c:pt idx="7273">
                  <c:v>32576</c:v>
                </c:pt>
                <c:pt idx="7274">
                  <c:v>32575</c:v>
                </c:pt>
                <c:pt idx="7275">
                  <c:v>32574</c:v>
                </c:pt>
                <c:pt idx="7276">
                  <c:v>32573</c:v>
                </c:pt>
                <c:pt idx="7277">
                  <c:v>32570</c:v>
                </c:pt>
                <c:pt idx="7278">
                  <c:v>32569</c:v>
                </c:pt>
                <c:pt idx="7279">
                  <c:v>32568</c:v>
                </c:pt>
                <c:pt idx="7280">
                  <c:v>32567</c:v>
                </c:pt>
                <c:pt idx="7281">
                  <c:v>32566</c:v>
                </c:pt>
                <c:pt idx="7282">
                  <c:v>32563</c:v>
                </c:pt>
                <c:pt idx="7283">
                  <c:v>32562</c:v>
                </c:pt>
                <c:pt idx="7284">
                  <c:v>32561</c:v>
                </c:pt>
                <c:pt idx="7285">
                  <c:v>32560</c:v>
                </c:pt>
                <c:pt idx="7286">
                  <c:v>32556</c:v>
                </c:pt>
                <c:pt idx="7287">
                  <c:v>32555</c:v>
                </c:pt>
                <c:pt idx="7288">
                  <c:v>32554</c:v>
                </c:pt>
                <c:pt idx="7289">
                  <c:v>32553</c:v>
                </c:pt>
                <c:pt idx="7290">
                  <c:v>32552</c:v>
                </c:pt>
                <c:pt idx="7291">
                  <c:v>32549</c:v>
                </c:pt>
                <c:pt idx="7292">
                  <c:v>32548</c:v>
                </c:pt>
                <c:pt idx="7293">
                  <c:v>32547</c:v>
                </c:pt>
                <c:pt idx="7294">
                  <c:v>32546</c:v>
                </c:pt>
                <c:pt idx="7295">
                  <c:v>32545</c:v>
                </c:pt>
                <c:pt idx="7296">
                  <c:v>32542</c:v>
                </c:pt>
                <c:pt idx="7297">
                  <c:v>32541</c:v>
                </c:pt>
                <c:pt idx="7298">
                  <c:v>32540</c:v>
                </c:pt>
                <c:pt idx="7299">
                  <c:v>32539</c:v>
                </c:pt>
                <c:pt idx="7300">
                  <c:v>32538</c:v>
                </c:pt>
                <c:pt idx="7301">
                  <c:v>32535</c:v>
                </c:pt>
                <c:pt idx="7302">
                  <c:v>32534</c:v>
                </c:pt>
                <c:pt idx="7303">
                  <c:v>32533</c:v>
                </c:pt>
                <c:pt idx="7304">
                  <c:v>32532</c:v>
                </c:pt>
                <c:pt idx="7305">
                  <c:v>32531</c:v>
                </c:pt>
                <c:pt idx="7306">
                  <c:v>32528</c:v>
                </c:pt>
                <c:pt idx="7307">
                  <c:v>32527</c:v>
                </c:pt>
                <c:pt idx="7308">
                  <c:v>32526</c:v>
                </c:pt>
                <c:pt idx="7309">
                  <c:v>32525</c:v>
                </c:pt>
                <c:pt idx="7310">
                  <c:v>32521</c:v>
                </c:pt>
                <c:pt idx="7311">
                  <c:v>32520</c:v>
                </c:pt>
                <c:pt idx="7312">
                  <c:v>32519</c:v>
                </c:pt>
                <c:pt idx="7313">
                  <c:v>32518</c:v>
                </c:pt>
                <c:pt idx="7314">
                  <c:v>32517</c:v>
                </c:pt>
                <c:pt idx="7315">
                  <c:v>32514</c:v>
                </c:pt>
                <c:pt idx="7316">
                  <c:v>32513</c:v>
                </c:pt>
                <c:pt idx="7317">
                  <c:v>32512</c:v>
                </c:pt>
                <c:pt idx="7318">
                  <c:v>32511</c:v>
                </c:pt>
                <c:pt idx="7319">
                  <c:v>32507</c:v>
                </c:pt>
                <c:pt idx="7320">
                  <c:v>32506</c:v>
                </c:pt>
                <c:pt idx="7321">
                  <c:v>32505</c:v>
                </c:pt>
                <c:pt idx="7322">
                  <c:v>32504</c:v>
                </c:pt>
                <c:pt idx="7323">
                  <c:v>32500</c:v>
                </c:pt>
                <c:pt idx="7324">
                  <c:v>32499</c:v>
                </c:pt>
                <c:pt idx="7325">
                  <c:v>32498</c:v>
                </c:pt>
                <c:pt idx="7326">
                  <c:v>32497</c:v>
                </c:pt>
                <c:pt idx="7327">
                  <c:v>32496</c:v>
                </c:pt>
                <c:pt idx="7328">
                  <c:v>32493</c:v>
                </c:pt>
                <c:pt idx="7329">
                  <c:v>32492</c:v>
                </c:pt>
                <c:pt idx="7330">
                  <c:v>32491</c:v>
                </c:pt>
                <c:pt idx="7331">
                  <c:v>32490</c:v>
                </c:pt>
                <c:pt idx="7332">
                  <c:v>32489</c:v>
                </c:pt>
                <c:pt idx="7333">
                  <c:v>32486</c:v>
                </c:pt>
                <c:pt idx="7334">
                  <c:v>32485</c:v>
                </c:pt>
                <c:pt idx="7335">
                  <c:v>32484</c:v>
                </c:pt>
                <c:pt idx="7336">
                  <c:v>32483</c:v>
                </c:pt>
                <c:pt idx="7337">
                  <c:v>32482</c:v>
                </c:pt>
                <c:pt idx="7338">
                  <c:v>32479</c:v>
                </c:pt>
                <c:pt idx="7339">
                  <c:v>32478</c:v>
                </c:pt>
                <c:pt idx="7340">
                  <c:v>32477</c:v>
                </c:pt>
                <c:pt idx="7341">
                  <c:v>32476</c:v>
                </c:pt>
                <c:pt idx="7342">
                  <c:v>32475</c:v>
                </c:pt>
                <c:pt idx="7343">
                  <c:v>32472</c:v>
                </c:pt>
                <c:pt idx="7344">
                  <c:v>32470</c:v>
                </c:pt>
                <c:pt idx="7345">
                  <c:v>32469</c:v>
                </c:pt>
                <c:pt idx="7346">
                  <c:v>32468</c:v>
                </c:pt>
                <c:pt idx="7347">
                  <c:v>32465</c:v>
                </c:pt>
                <c:pt idx="7348">
                  <c:v>32464</c:v>
                </c:pt>
                <c:pt idx="7349">
                  <c:v>32463</c:v>
                </c:pt>
                <c:pt idx="7350">
                  <c:v>32462</c:v>
                </c:pt>
                <c:pt idx="7351">
                  <c:v>32461</c:v>
                </c:pt>
                <c:pt idx="7352">
                  <c:v>32457</c:v>
                </c:pt>
                <c:pt idx="7353">
                  <c:v>32456</c:v>
                </c:pt>
                <c:pt idx="7354">
                  <c:v>32455</c:v>
                </c:pt>
                <c:pt idx="7355">
                  <c:v>32454</c:v>
                </c:pt>
                <c:pt idx="7356">
                  <c:v>32451</c:v>
                </c:pt>
                <c:pt idx="7357">
                  <c:v>32450</c:v>
                </c:pt>
                <c:pt idx="7358">
                  <c:v>32449</c:v>
                </c:pt>
                <c:pt idx="7359">
                  <c:v>32448</c:v>
                </c:pt>
                <c:pt idx="7360">
                  <c:v>32447</c:v>
                </c:pt>
                <c:pt idx="7361">
                  <c:v>32444</c:v>
                </c:pt>
                <c:pt idx="7362">
                  <c:v>32443</c:v>
                </c:pt>
                <c:pt idx="7363">
                  <c:v>32442</c:v>
                </c:pt>
                <c:pt idx="7364">
                  <c:v>32441</c:v>
                </c:pt>
                <c:pt idx="7365">
                  <c:v>32440</c:v>
                </c:pt>
                <c:pt idx="7366">
                  <c:v>32437</c:v>
                </c:pt>
                <c:pt idx="7367">
                  <c:v>32436</c:v>
                </c:pt>
                <c:pt idx="7368">
                  <c:v>32435</c:v>
                </c:pt>
                <c:pt idx="7369">
                  <c:v>32434</c:v>
                </c:pt>
                <c:pt idx="7370">
                  <c:v>32433</c:v>
                </c:pt>
                <c:pt idx="7371">
                  <c:v>32430</c:v>
                </c:pt>
                <c:pt idx="7372">
                  <c:v>32429</c:v>
                </c:pt>
                <c:pt idx="7373">
                  <c:v>32428</c:v>
                </c:pt>
                <c:pt idx="7374">
                  <c:v>32427</c:v>
                </c:pt>
                <c:pt idx="7375">
                  <c:v>32423</c:v>
                </c:pt>
                <c:pt idx="7376">
                  <c:v>32422</c:v>
                </c:pt>
                <c:pt idx="7377">
                  <c:v>32421</c:v>
                </c:pt>
                <c:pt idx="7378">
                  <c:v>32420</c:v>
                </c:pt>
                <c:pt idx="7379">
                  <c:v>32419</c:v>
                </c:pt>
                <c:pt idx="7380">
                  <c:v>32415</c:v>
                </c:pt>
                <c:pt idx="7381">
                  <c:v>32414</c:v>
                </c:pt>
                <c:pt idx="7382">
                  <c:v>32413</c:v>
                </c:pt>
                <c:pt idx="7383">
                  <c:v>32412</c:v>
                </c:pt>
                <c:pt idx="7384">
                  <c:v>32409</c:v>
                </c:pt>
                <c:pt idx="7385">
                  <c:v>32408</c:v>
                </c:pt>
                <c:pt idx="7386">
                  <c:v>32407</c:v>
                </c:pt>
                <c:pt idx="7387">
                  <c:v>32406</c:v>
                </c:pt>
                <c:pt idx="7388">
                  <c:v>32405</c:v>
                </c:pt>
                <c:pt idx="7389">
                  <c:v>32402</c:v>
                </c:pt>
                <c:pt idx="7390">
                  <c:v>32401</c:v>
                </c:pt>
                <c:pt idx="7391">
                  <c:v>32400</c:v>
                </c:pt>
                <c:pt idx="7392">
                  <c:v>32399</c:v>
                </c:pt>
                <c:pt idx="7393">
                  <c:v>32398</c:v>
                </c:pt>
                <c:pt idx="7394">
                  <c:v>32395</c:v>
                </c:pt>
                <c:pt idx="7395">
                  <c:v>32394</c:v>
                </c:pt>
                <c:pt idx="7396">
                  <c:v>32393</c:v>
                </c:pt>
                <c:pt idx="7397">
                  <c:v>32392</c:v>
                </c:pt>
                <c:pt idx="7398">
                  <c:v>32388</c:v>
                </c:pt>
                <c:pt idx="7399">
                  <c:v>32387</c:v>
                </c:pt>
                <c:pt idx="7400">
                  <c:v>32386</c:v>
                </c:pt>
                <c:pt idx="7401">
                  <c:v>32385</c:v>
                </c:pt>
                <c:pt idx="7402">
                  <c:v>32384</c:v>
                </c:pt>
                <c:pt idx="7403">
                  <c:v>32381</c:v>
                </c:pt>
                <c:pt idx="7404">
                  <c:v>32380</c:v>
                </c:pt>
                <c:pt idx="7405">
                  <c:v>32379</c:v>
                </c:pt>
                <c:pt idx="7406">
                  <c:v>32378</c:v>
                </c:pt>
                <c:pt idx="7407">
                  <c:v>32377</c:v>
                </c:pt>
                <c:pt idx="7408">
                  <c:v>32374</c:v>
                </c:pt>
                <c:pt idx="7409">
                  <c:v>32373</c:v>
                </c:pt>
                <c:pt idx="7410">
                  <c:v>32372</c:v>
                </c:pt>
                <c:pt idx="7411">
                  <c:v>32371</c:v>
                </c:pt>
                <c:pt idx="7412">
                  <c:v>32370</c:v>
                </c:pt>
                <c:pt idx="7413">
                  <c:v>32367</c:v>
                </c:pt>
                <c:pt idx="7414">
                  <c:v>32366</c:v>
                </c:pt>
                <c:pt idx="7415">
                  <c:v>32365</c:v>
                </c:pt>
                <c:pt idx="7416">
                  <c:v>32364</c:v>
                </c:pt>
                <c:pt idx="7417">
                  <c:v>32363</c:v>
                </c:pt>
                <c:pt idx="7418">
                  <c:v>32360</c:v>
                </c:pt>
                <c:pt idx="7419">
                  <c:v>32359</c:v>
                </c:pt>
                <c:pt idx="7420">
                  <c:v>32358</c:v>
                </c:pt>
                <c:pt idx="7421">
                  <c:v>32357</c:v>
                </c:pt>
                <c:pt idx="7422">
                  <c:v>32356</c:v>
                </c:pt>
                <c:pt idx="7423">
                  <c:v>32353</c:v>
                </c:pt>
                <c:pt idx="7424">
                  <c:v>32352</c:v>
                </c:pt>
                <c:pt idx="7425">
                  <c:v>32351</c:v>
                </c:pt>
                <c:pt idx="7426">
                  <c:v>32350</c:v>
                </c:pt>
                <c:pt idx="7427">
                  <c:v>32349</c:v>
                </c:pt>
                <c:pt idx="7428">
                  <c:v>32346</c:v>
                </c:pt>
                <c:pt idx="7429">
                  <c:v>32345</c:v>
                </c:pt>
                <c:pt idx="7430">
                  <c:v>32344</c:v>
                </c:pt>
                <c:pt idx="7431">
                  <c:v>32343</c:v>
                </c:pt>
                <c:pt idx="7432">
                  <c:v>32342</c:v>
                </c:pt>
                <c:pt idx="7433">
                  <c:v>32339</c:v>
                </c:pt>
                <c:pt idx="7434">
                  <c:v>32338</c:v>
                </c:pt>
                <c:pt idx="7435">
                  <c:v>32337</c:v>
                </c:pt>
                <c:pt idx="7436">
                  <c:v>32336</c:v>
                </c:pt>
                <c:pt idx="7437">
                  <c:v>32335</c:v>
                </c:pt>
                <c:pt idx="7438">
                  <c:v>32332</c:v>
                </c:pt>
                <c:pt idx="7439">
                  <c:v>32331</c:v>
                </c:pt>
                <c:pt idx="7440">
                  <c:v>32330</c:v>
                </c:pt>
                <c:pt idx="7441">
                  <c:v>32329</c:v>
                </c:pt>
                <c:pt idx="7442">
                  <c:v>32325</c:v>
                </c:pt>
                <c:pt idx="7443">
                  <c:v>32324</c:v>
                </c:pt>
                <c:pt idx="7444">
                  <c:v>32323</c:v>
                </c:pt>
                <c:pt idx="7445">
                  <c:v>32322</c:v>
                </c:pt>
                <c:pt idx="7446">
                  <c:v>32321</c:v>
                </c:pt>
                <c:pt idx="7447">
                  <c:v>32318</c:v>
                </c:pt>
                <c:pt idx="7448">
                  <c:v>32317</c:v>
                </c:pt>
                <c:pt idx="7449">
                  <c:v>32316</c:v>
                </c:pt>
                <c:pt idx="7450">
                  <c:v>32315</c:v>
                </c:pt>
                <c:pt idx="7451">
                  <c:v>32314</c:v>
                </c:pt>
                <c:pt idx="7452">
                  <c:v>32311</c:v>
                </c:pt>
                <c:pt idx="7453">
                  <c:v>32310</c:v>
                </c:pt>
                <c:pt idx="7454">
                  <c:v>32309</c:v>
                </c:pt>
                <c:pt idx="7455">
                  <c:v>32308</c:v>
                </c:pt>
                <c:pt idx="7456">
                  <c:v>32307</c:v>
                </c:pt>
                <c:pt idx="7457">
                  <c:v>32304</c:v>
                </c:pt>
                <c:pt idx="7458">
                  <c:v>32303</c:v>
                </c:pt>
                <c:pt idx="7459">
                  <c:v>32302</c:v>
                </c:pt>
                <c:pt idx="7460">
                  <c:v>32301</c:v>
                </c:pt>
                <c:pt idx="7461">
                  <c:v>32300</c:v>
                </c:pt>
                <c:pt idx="7462">
                  <c:v>32297</c:v>
                </c:pt>
                <c:pt idx="7463">
                  <c:v>32296</c:v>
                </c:pt>
                <c:pt idx="7464">
                  <c:v>32294</c:v>
                </c:pt>
                <c:pt idx="7465">
                  <c:v>32290</c:v>
                </c:pt>
                <c:pt idx="7466">
                  <c:v>32289</c:v>
                </c:pt>
                <c:pt idx="7467">
                  <c:v>32288</c:v>
                </c:pt>
                <c:pt idx="7468">
                  <c:v>32287</c:v>
                </c:pt>
                <c:pt idx="7469">
                  <c:v>32286</c:v>
                </c:pt>
                <c:pt idx="7470">
                  <c:v>32283</c:v>
                </c:pt>
                <c:pt idx="7471">
                  <c:v>32282</c:v>
                </c:pt>
                <c:pt idx="7472">
                  <c:v>32281</c:v>
                </c:pt>
                <c:pt idx="7473">
                  <c:v>32280</c:v>
                </c:pt>
                <c:pt idx="7474">
                  <c:v>32279</c:v>
                </c:pt>
                <c:pt idx="7475">
                  <c:v>32276</c:v>
                </c:pt>
                <c:pt idx="7476">
                  <c:v>32275</c:v>
                </c:pt>
                <c:pt idx="7477">
                  <c:v>32274</c:v>
                </c:pt>
                <c:pt idx="7478">
                  <c:v>32273</c:v>
                </c:pt>
                <c:pt idx="7479">
                  <c:v>32272</c:v>
                </c:pt>
                <c:pt idx="7480">
                  <c:v>32269</c:v>
                </c:pt>
                <c:pt idx="7481">
                  <c:v>32268</c:v>
                </c:pt>
                <c:pt idx="7482">
                  <c:v>32267</c:v>
                </c:pt>
                <c:pt idx="7483">
                  <c:v>32266</c:v>
                </c:pt>
                <c:pt idx="7484">
                  <c:v>32265</c:v>
                </c:pt>
                <c:pt idx="7485">
                  <c:v>32262</c:v>
                </c:pt>
                <c:pt idx="7486">
                  <c:v>32261</c:v>
                </c:pt>
                <c:pt idx="7487">
                  <c:v>32260</c:v>
                </c:pt>
                <c:pt idx="7488">
                  <c:v>32259</c:v>
                </c:pt>
                <c:pt idx="7489">
                  <c:v>32258</c:v>
                </c:pt>
                <c:pt idx="7490">
                  <c:v>32255</c:v>
                </c:pt>
                <c:pt idx="7491">
                  <c:v>32254</c:v>
                </c:pt>
                <c:pt idx="7492">
                  <c:v>32253</c:v>
                </c:pt>
                <c:pt idx="7493">
                  <c:v>32252</c:v>
                </c:pt>
                <c:pt idx="7494">
                  <c:v>32251</c:v>
                </c:pt>
                <c:pt idx="7495">
                  <c:v>32248</c:v>
                </c:pt>
                <c:pt idx="7496">
                  <c:v>32247</c:v>
                </c:pt>
                <c:pt idx="7497">
                  <c:v>32246</c:v>
                </c:pt>
                <c:pt idx="7498">
                  <c:v>32245</c:v>
                </c:pt>
                <c:pt idx="7499">
                  <c:v>32244</c:v>
                </c:pt>
                <c:pt idx="7500">
                  <c:v>32241</c:v>
                </c:pt>
                <c:pt idx="7501">
                  <c:v>32240</c:v>
                </c:pt>
                <c:pt idx="7502">
                  <c:v>32239</c:v>
                </c:pt>
                <c:pt idx="7503">
                  <c:v>32238</c:v>
                </c:pt>
                <c:pt idx="7504">
                  <c:v>32237</c:v>
                </c:pt>
                <c:pt idx="7505">
                  <c:v>32233</c:v>
                </c:pt>
                <c:pt idx="7506">
                  <c:v>32232</c:v>
                </c:pt>
                <c:pt idx="7507">
                  <c:v>32231</c:v>
                </c:pt>
                <c:pt idx="7508">
                  <c:v>32230</c:v>
                </c:pt>
                <c:pt idx="7509">
                  <c:v>32227</c:v>
                </c:pt>
                <c:pt idx="7510">
                  <c:v>32226</c:v>
                </c:pt>
                <c:pt idx="7511">
                  <c:v>32225</c:v>
                </c:pt>
                <c:pt idx="7512">
                  <c:v>32224</c:v>
                </c:pt>
                <c:pt idx="7513">
                  <c:v>32223</c:v>
                </c:pt>
                <c:pt idx="7514">
                  <c:v>32220</c:v>
                </c:pt>
                <c:pt idx="7515">
                  <c:v>32219</c:v>
                </c:pt>
                <c:pt idx="7516">
                  <c:v>32218</c:v>
                </c:pt>
                <c:pt idx="7517">
                  <c:v>32217</c:v>
                </c:pt>
                <c:pt idx="7518">
                  <c:v>32216</c:v>
                </c:pt>
                <c:pt idx="7519">
                  <c:v>32213</c:v>
                </c:pt>
                <c:pt idx="7520">
                  <c:v>32212</c:v>
                </c:pt>
                <c:pt idx="7521">
                  <c:v>32211</c:v>
                </c:pt>
                <c:pt idx="7522">
                  <c:v>32210</c:v>
                </c:pt>
                <c:pt idx="7523">
                  <c:v>32209</c:v>
                </c:pt>
                <c:pt idx="7524">
                  <c:v>32206</c:v>
                </c:pt>
                <c:pt idx="7525">
                  <c:v>32205</c:v>
                </c:pt>
                <c:pt idx="7526">
                  <c:v>32204</c:v>
                </c:pt>
                <c:pt idx="7527">
                  <c:v>32203</c:v>
                </c:pt>
                <c:pt idx="7528">
                  <c:v>32202</c:v>
                </c:pt>
                <c:pt idx="7529">
                  <c:v>32199</c:v>
                </c:pt>
                <c:pt idx="7530">
                  <c:v>32198</c:v>
                </c:pt>
                <c:pt idx="7531">
                  <c:v>32197</c:v>
                </c:pt>
                <c:pt idx="7532">
                  <c:v>32196</c:v>
                </c:pt>
                <c:pt idx="7533">
                  <c:v>32195</c:v>
                </c:pt>
                <c:pt idx="7534">
                  <c:v>32192</c:v>
                </c:pt>
                <c:pt idx="7535">
                  <c:v>32191</c:v>
                </c:pt>
                <c:pt idx="7536">
                  <c:v>32190</c:v>
                </c:pt>
                <c:pt idx="7537">
                  <c:v>32189</c:v>
                </c:pt>
                <c:pt idx="7538">
                  <c:v>32185</c:v>
                </c:pt>
                <c:pt idx="7539">
                  <c:v>32184</c:v>
                </c:pt>
                <c:pt idx="7540">
                  <c:v>32183</c:v>
                </c:pt>
                <c:pt idx="7541">
                  <c:v>32182</c:v>
                </c:pt>
                <c:pt idx="7542">
                  <c:v>32181</c:v>
                </c:pt>
                <c:pt idx="7543">
                  <c:v>32178</c:v>
                </c:pt>
                <c:pt idx="7544">
                  <c:v>32177</c:v>
                </c:pt>
                <c:pt idx="7545">
                  <c:v>32176</c:v>
                </c:pt>
                <c:pt idx="7546">
                  <c:v>32175</c:v>
                </c:pt>
                <c:pt idx="7547">
                  <c:v>32174</c:v>
                </c:pt>
                <c:pt idx="7548">
                  <c:v>32171</c:v>
                </c:pt>
                <c:pt idx="7549">
                  <c:v>32170</c:v>
                </c:pt>
                <c:pt idx="7550">
                  <c:v>32169</c:v>
                </c:pt>
                <c:pt idx="7551">
                  <c:v>32168</c:v>
                </c:pt>
                <c:pt idx="7552">
                  <c:v>32167</c:v>
                </c:pt>
                <c:pt idx="7553">
                  <c:v>32164</c:v>
                </c:pt>
                <c:pt idx="7554">
                  <c:v>32163</c:v>
                </c:pt>
                <c:pt idx="7555">
                  <c:v>32162</c:v>
                </c:pt>
                <c:pt idx="7556">
                  <c:v>32161</c:v>
                </c:pt>
                <c:pt idx="7557">
                  <c:v>32157</c:v>
                </c:pt>
                <c:pt idx="7558">
                  <c:v>32156</c:v>
                </c:pt>
                <c:pt idx="7559">
                  <c:v>32155</c:v>
                </c:pt>
                <c:pt idx="7560">
                  <c:v>32154</c:v>
                </c:pt>
                <c:pt idx="7561">
                  <c:v>32153</c:v>
                </c:pt>
                <c:pt idx="7562">
                  <c:v>32150</c:v>
                </c:pt>
                <c:pt idx="7563">
                  <c:v>32149</c:v>
                </c:pt>
                <c:pt idx="7564">
                  <c:v>32148</c:v>
                </c:pt>
                <c:pt idx="7565">
                  <c:v>32147</c:v>
                </c:pt>
                <c:pt idx="7566">
                  <c:v>32146</c:v>
                </c:pt>
                <c:pt idx="7567">
                  <c:v>32142</c:v>
                </c:pt>
                <c:pt idx="7568">
                  <c:v>32141</c:v>
                </c:pt>
                <c:pt idx="7569">
                  <c:v>32140</c:v>
                </c:pt>
                <c:pt idx="7570">
                  <c:v>32139</c:v>
                </c:pt>
                <c:pt idx="7571">
                  <c:v>32135</c:v>
                </c:pt>
                <c:pt idx="7572">
                  <c:v>32134</c:v>
                </c:pt>
                <c:pt idx="7573">
                  <c:v>32133</c:v>
                </c:pt>
                <c:pt idx="7574">
                  <c:v>32132</c:v>
                </c:pt>
                <c:pt idx="7575">
                  <c:v>32129</c:v>
                </c:pt>
                <c:pt idx="7576">
                  <c:v>32128</c:v>
                </c:pt>
                <c:pt idx="7577">
                  <c:v>32127</c:v>
                </c:pt>
                <c:pt idx="7578">
                  <c:v>32126</c:v>
                </c:pt>
                <c:pt idx="7579">
                  <c:v>32125</c:v>
                </c:pt>
                <c:pt idx="7580">
                  <c:v>32122</c:v>
                </c:pt>
                <c:pt idx="7581">
                  <c:v>32121</c:v>
                </c:pt>
                <c:pt idx="7582">
                  <c:v>32120</c:v>
                </c:pt>
                <c:pt idx="7583">
                  <c:v>32119</c:v>
                </c:pt>
                <c:pt idx="7584">
                  <c:v>32118</c:v>
                </c:pt>
                <c:pt idx="7585">
                  <c:v>32115</c:v>
                </c:pt>
                <c:pt idx="7586">
                  <c:v>32114</c:v>
                </c:pt>
                <c:pt idx="7587">
                  <c:v>32113</c:v>
                </c:pt>
                <c:pt idx="7588">
                  <c:v>32112</c:v>
                </c:pt>
                <c:pt idx="7589">
                  <c:v>32111</c:v>
                </c:pt>
                <c:pt idx="7590">
                  <c:v>32108</c:v>
                </c:pt>
                <c:pt idx="7591">
                  <c:v>32106</c:v>
                </c:pt>
                <c:pt idx="7592">
                  <c:v>32105</c:v>
                </c:pt>
                <c:pt idx="7593">
                  <c:v>32104</c:v>
                </c:pt>
                <c:pt idx="7594">
                  <c:v>32101</c:v>
                </c:pt>
                <c:pt idx="7595">
                  <c:v>32100</c:v>
                </c:pt>
                <c:pt idx="7596">
                  <c:v>32099</c:v>
                </c:pt>
                <c:pt idx="7597">
                  <c:v>32098</c:v>
                </c:pt>
                <c:pt idx="7598">
                  <c:v>32097</c:v>
                </c:pt>
                <c:pt idx="7599">
                  <c:v>32094</c:v>
                </c:pt>
                <c:pt idx="7600">
                  <c:v>32093</c:v>
                </c:pt>
                <c:pt idx="7601">
                  <c:v>32091</c:v>
                </c:pt>
                <c:pt idx="7602">
                  <c:v>32090</c:v>
                </c:pt>
                <c:pt idx="7603">
                  <c:v>32087</c:v>
                </c:pt>
                <c:pt idx="7604">
                  <c:v>32086</c:v>
                </c:pt>
                <c:pt idx="7605">
                  <c:v>32085</c:v>
                </c:pt>
                <c:pt idx="7606">
                  <c:v>32084</c:v>
                </c:pt>
                <c:pt idx="7607">
                  <c:v>32083</c:v>
                </c:pt>
                <c:pt idx="7608">
                  <c:v>32080</c:v>
                </c:pt>
                <c:pt idx="7609">
                  <c:v>32079</c:v>
                </c:pt>
                <c:pt idx="7610">
                  <c:v>32078</c:v>
                </c:pt>
                <c:pt idx="7611">
                  <c:v>32077</c:v>
                </c:pt>
                <c:pt idx="7612">
                  <c:v>32076</c:v>
                </c:pt>
                <c:pt idx="7613">
                  <c:v>32073</c:v>
                </c:pt>
                <c:pt idx="7614">
                  <c:v>32072</c:v>
                </c:pt>
                <c:pt idx="7615">
                  <c:v>32071</c:v>
                </c:pt>
                <c:pt idx="7616">
                  <c:v>32070</c:v>
                </c:pt>
                <c:pt idx="7617">
                  <c:v>32069</c:v>
                </c:pt>
                <c:pt idx="7618">
                  <c:v>32066</c:v>
                </c:pt>
                <c:pt idx="7619">
                  <c:v>32065</c:v>
                </c:pt>
                <c:pt idx="7620">
                  <c:v>32064</c:v>
                </c:pt>
                <c:pt idx="7621">
                  <c:v>32063</c:v>
                </c:pt>
                <c:pt idx="7622">
                  <c:v>32059</c:v>
                </c:pt>
                <c:pt idx="7623">
                  <c:v>32058</c:v>
                </c:pt>
                <c:pt idx="7624">
                  <c:v>32057</c:v>
                </c:pt>
                <c:pt idx="7625">
                  <c:v>32056</c:v>
                </c:pt>
                <c:pt idx="7626">
                  <c:v>32055</c:v>
                </c:pt>
                <c:pt idx="7627">
                  <c:v>32052</c:v>
                </c:pt>
                <c:pt idx="7628">
                  <c:v>32051</c:v>
                </c:pt>
                <c:pt idx="7629">
                  <c:v>32050</c:v>
                </c:pt>
                <c:pt idx="7630">
                  <c:v>32049</c:v>
                </c:pt>
                <c:pt idx="7631">
                  <c:v>32048</c:v>
                </c:pt>
                <c:pt idx="7632">
                  <c:v>32045</c:v>
                </c:pt>
                <c:pt idx="7633">
                  <c:v>32044</c:v>
                </c:pt>
                <c:pt idx="7634">
                  <c:v>32043</c:v>
                </c:pt>
                <c:pt idx="7635">
                  <c:v>32042</c:v>
                </c:pt>
                <c:pt idx="7636">
                  <c:v>32041</c:v>
                </c:pt>
                <c:pt idx="7637">
                  <c:v>32038</c:v>
                </c:pt>
                <c:pt idx="7638">
                  <c:v>32037</c:v>
                </c:pt>
                <c:pt idx="7639">
                  <c:v>32036</c:v>
                </c:pt>
                <c:pt idx="7640">
                  <c:v>32035</c:v>
                </c:pt>
                <c:pt idx="7641">
                  <c:v>32034</c:v>
                </c:pt>
                <c:pt idx="7642">
                  <c:v>32031</c:v>
                </c:pt>
                <c:pt idx="7643">
                  <c:v>32030</c:v>
                </c:pt>
                <c:pt idx="7644">
                  <c:v>32029</c:v>
                </c:pt>
                <c:pt idx="7645">
                  <c:v>32028</c:v>
                </c:pt>
                <c:pt idx="7646">
                  <c:v>32024</c:v>
                </c:pt>
                <c:pt idx="7647">
                  <c:v>32023</c:v>
                </c:pt>
                <c:pt idx="7648">
                  <c:v>32022</c:v>
                </c:pt>
                <c:pt idx="7649">
                  <c:v>32021</c:v>
                </c:pt>
                <c:pt idx="7650">
                  <c:v>32020</c:v>
                </c:pt>
                <c:pt idx="7651">
                  <c:v>32017</c:v>
                </c:pt>
                <c:pt idx="7652">
                  <c:v>32016</c:v>
                </c:pt>
                <c:pt idx="7653">
                  <c:v>32015</c:v>
                </c:pt>
                <c:pt idx="7654">
                  <c:v>32014</c:v>
                </c:pt>
                <c:pt idx="7655">
                  <c:v>32013</c:v>
                </c:pt>
                <c:pt idx="7656">
                  <c:v>32010</c:v>
                </c:pt>
                <c:pt idx="7657">
                  <c:v>32009</c:v>
                </c:pt>
                <c:pt idx="7658">
                  <c:v>32008</c:v>
                </c:pt>
                <c:pt idx="7659">
                  <c:v>32007</c:v>
                </c:pt>
                <c:pt idx="7660">
                  <c:v>32006</c:v>
                </c:pt>
                <c:pt idx="7661">
                  <c:v>32003</c:v>
                </c:pt>
                <c:pt idx="7662">
                  <c:v>32002</c:v>
                </c:pt>
                <c:pt idx="7663">
                  <c:v>32001</c:v>
                </c:pt>
                <c:pt idx="7664">
                  <c:v>32000</c:v>
                </c:pt>
                <c:pt idx="7665">
                  <c:v>31999</c:v>
                </c:pt>
                <c:pt idx="7666">
                  <c:v>31996</c:v>
                </c:pt>
                <c:pt idx="7667">
                  <c:v>31995</c:v>
                </c:pt>
                <c:pt idx="7668">
                  <c:v>31994</c:v>
                </c:pt>
                <c:pt idx="7669">
                  <c:v>31993</c:v>
                </c:pt>
                <c:pt idx="7670">
                  <c:v>31992</c:v>
                </c:pt>
                <c:pt idx="7671">
                  <c:v>31989</c:v>
                </c:pt>
                <c:pt idx="7672">
                  <c:v>31988</c:v>
                </c:pt>
                <c:pt idx="7673">
                  <c:v>31987</c:v>
                </c:pt>
                <c:pt idx="7674">
                  <c:v>31986</c:v>
                </c:pt>
                <c:pt idx="7675">
                  <c:v>31985</c:v>
                </c:pt>
                <c:pt idx="7676">
                  <c:v>31982</c:v>
                </c:pt>
                <c:pt idx="7677">
                  <c:v>31981</c:v>
                </c:pt>
                <c:pt idx="7678">
                  <c:v>31980</c:v>
                </c:pt>
                <c:pt idx="7679">
                  <c:v>31979</c:v>
                </c:pt>
                <c:pt idx="7680">
                  <c:v>31978</c:v>
                </c:pt>
                <c:pt idx="7681">
                  <c:v>31975</c:v>
                </c:pt>
                <c:pt idx="7682">
                  <c:v>31974</c:v>
                </c:pt>
                <c:pt idx="7683">
                  <c:v>31973</c:v>
                </c:pt>
                <c:pt idx="7684">
                  <c:v>31972</c:v>
                </c:pt>
                <c:pt idx="7685">
                  <c:v>31971</c:v>
                </c:pt>
                <c:pt idx="7686">
                  <c:v>31968</c:v>
                </c:pt>
                <c:pt idx="7687">
                  <c:v>31967</c:v>
                </c:pt>
                <c:pt idx="7688">
                  <c:v>31966</c:v>
                </c:pt>
                <c:pt idx="7689">
                  <c:v>31965</c:v>
                </c:pt>
                <c:pt idx="7690">
                  <c:v>31964</c:v>
                </c:pt>
                <c:pt idx="7691">
                  <c:v>31960</c:v>
                </c:pt>
                <c:pt idx="7692">
                  <c:v>31959</c:v>
                </c:pt>
                <c:pt idx="7693">
                  <c:v>31958</c:v>
                </c:pt>
                <c:pt idx="7694">
                  <c:v>31957</c:v>
                </c:pt>
                <c:pt idx="7695">
                  <c:v>31954</c:v>
                </c:pt>
                <c:pt idx="7696">
                  <c:v>31953</c:v>
                </c:pt>
                <c:pt idx="7697">
                  <c:v>31952</c:v>
                </c:pt>
                <c:pt idx="7698">
                  <c:v>31951</c:v>
                </c:pt>
                <c:pt idx="7699">
                  <c:v>31950</c:v>
                </c:pt>
                <c:pt idx="7700">
                  <c:v>31947</c:v>
                </c:pt>
                <c:pt idx="7701">
                  <c:v>31946</c:v>
                </c:pt>
                <c:pt idx="7702">
                  <c:v>31945</c:v>
                </c:pt>
                <c:pt idx="7703">
                  <c:v>31944</c:v>
                </c:pt>
                <c:pt idx="7704">
                  <c:v>31943</c:v>
                </c:pt>
                <c:pt idx="7705">
                  <c:v>31940</c:v>
                </c:pt>
                <c:pt idx="7706">
                  <c:v>31939</c:v>
                </c:pt>
                <c:pt idx="7707">
                  <c:v>31938</c:v>
                </c:pt>
                <c:pt idx="7708">
                  <c:v>31937</c:v>
                </c:pt>
                <c:pt idx="7709">
                  <c:v>31936</c:v>
                </c:pt>
                <c:pt idx="7710">
                  <c:v>31933</c:v>
                </c:pt>
                <c:pt idx="7711">
                  <c:v>31932</c:v>
                </c:pt>
                <c:pt idx="7712">
                  <c:v>31931</c:v>
                </c:pt>
                <c:pt idx="7713">
                  <c:v>31930</c:v>
                </c:pt>
                <c:pt idx="7714">
                  <c:v>31929</c:v>
                </c:pt>
                <c:pt idx="7715">
                  <c:v>31926</c:v>
                </c:pt>
                <c:pt idx="7716">
                  <c:v>31925</c:v>
                </c:pt>
                <c:pt idx="7717">
                  <c:v>31924</c:v>
                </c:pt>
                <c:pt idx="7718">
                  <c:v>31923</c:v>
                </c:pt>
                <c:pt idx="7719">
                  <c:v>31919</c:v>
                </c:pt>
                <c:pt idx="7720">
                  <c:v>31918</c:v>
                </c:pt>
                <c:pt idx="7721">
                  <c:v>31917</c:v>
                </c:pt>
                <c:pt idx="7722">
                  <c:v>31916</c:v>
                </c:pt>
                <c:pt idx="7723">
                  <c:v>31915</c:v>
                </c:pt>
                <c:pt idx="7724">
                  <c:v>31912</c:v>
                </c:pt>
                <c:pt idx="7725">
                  <c:v>31911</c:v>
                </c:pt>
                <c:pt idx="7726">
                  <c:v>31910</c:v>
                </c:pt>
                <c:pt idx="7727">
                  <c:v>31909</c:v>
                </c:pt>
                <c:pt idx="7728">
                  <c:v>31908</c:v>
                </c:pt>
                <c:pt idx="7729">
                  <c:v>31905</c:v>
                </c:pt>
                <c:pt idx="7730">
                  <c:v>31904</c:v>
                </c:pt>
                <c:pt idx="7731">
                  <c:v>31903</c:v>
                </c:pt>
                <c:pt idx="7732">
                  <c:v>31902</c:v>
                </c:pt>
                <c:pt idx="7733">
                  <c:v>31901</c:v>
                </c:pt>
                <c:pt idx="7734">
                  <c:v>31898</c:v>
                </c:pt>
                <c:pt idx="7735">
                  <c:v>31897</c:v>
                </c:pt>
                <c:pt idx="7736">
                  <c:v>31896</c:v>
                </c:pt>
                <c:pt idx="7737">
                  <c:v>31895</c:v>
                </c:pt>
                <c:pt idx="7738">
                  <c:v>31894</c:v>
                </c:pt>
                <c:pt idx="7739">
                  <c:v>31891</c:v>
                </c:pt>
                <c:pt idx="7740">
                  <c:v>31890</c:v>
                </c:pt>
                <c:pt idx="7741">
                  <c:v>31889</c:v>
                </c:pt>
                <c:pt idx="7742">
                  <c:v>31888</c:v>
                </c:pt>
                <c:pt idx="7743">
                  <c:v>31887</c:v>
                </c:pt>
                <c:pt idx="7744">
                  <c:v>31883</c:v>
                </c:pt>
                <c:pt idx="7745">
                  <c:v>31882</c:v>
                </c:pt>
                <c:pt idx="7746">
                  <c:v>31881</c:v>
                </c:pt>
                <c:pt idx="7747">
                  <c:v>31880</c:v>
                </c:pt>
                <c:pt idx="7748">
                  <c:v>31877</c:v>
                </c:pt>
                <c:pt idx="7749">
                  <c:v>31876</c:v>
                </c:pt>
                <c:pt idx="7750">
                  <c:v>31875</c:v>
                </c:pt>
                <c:pt idx="7751">
                  <c:v>31874</c:v>
                </c:pt>
                <c:pt idx="7752">
                  <c:v>31873</c:v>
                </c:pt>
                <c:pt idx="7753">
                  <c:v>31870</c:v>
                </c:pt>
                <c:pt idx="7754">
                  <c:v>31869</c:v>
                </c:pt>
                <c:pt idx="7755">
                  <c:v>31868</c:v>
                </c:pt>
                <c:pt idx="7756">
                  <c:v>31867</c:v>
                </c:pt>
                <c:pt idx="7757">
                  <c:v>31866</c:v>
                </c:pt>
                <c:pt idx="7758">
                  <c:v>31863</c:v>
                </c:pt>
                <c:pt idx="7759">
                  <c:v>31862</c:v>
                </c:pt>
                <c:pt idx="7760">
                  <c:v>31861</c:v>
                </c:pt>
                <c:pt idx="7761">
                  <c:v>31860</c:v>
                </c:pt>
                <c:pt idx="7762">
                  <c:v>31859</c:v>
                </c:pt>
                <c:pt idx="7763">
                  <c:v>31856</c:v>
                </c:pt>
                <c:pt idx="7764">
                  <c:v>31855</c:v>
                </c:pt>
                <c:pt idx="7765">
                  <c:v>31854</c:v>
                </c:pt>
                <c:pt idx="7766">
                  <c:v>31853</c:v>
                </c:pt>
                <c:pt idx="7767">
                  <c:v>31852</c:v>
                </c:pt>
                <c:pt idx="7768">
                  <c:v>31849</c:v>
                </c:pt>
                <c:pt idx="7769">
                  <c:v>31848</c:v>
                </c:pt>
                <c:pt idx="7770">
                  <c:v>31847</c:v>
                </c:pt>
                <c:pt idx="7771">
                  <c:v>31846</c:v>
                </c:pt>
                <c:pt idx="7772">
                  <c:v>31845</c:v>
                </c:pt>
                <c:pt idx="7773">
                  <c:v>31842</c:v>
                </c:pt>
                <c:pt idx="7774">
                  <c:v>31841</c:v>
                </c:pt>
                <c:pt idx="7775">
                  <c:v>31840</c:v>
                </c:pt>
                <c:pt idx="7776">
                  <c:v>31839</c:v>
                </c:pt>
                <c:pt idx="7777">
                  <c:v>31838</c:v>
                </c:pt>
                <c:pt idx="7778">
                  <c:v>31835</c:v>
                </c:pt>
                <c:pt idx="7779">
                  <c:v>31834</c:v>
                </c:pt>
                <c:pt idx="7780">
                  <c:v>31833</c:v>
                </c:pt>
                <c:pt idx="7781">
                  <c:v>31832</c:v>
                </c:pt>
                <c:pt idx="7782">
                  <c:v>31831</c:v>
                </c:pt>
                <c:pt idx="7783">
                  <c:v>31828</c:v>
                </c:pt>
                <c:pt idx="7784">
                  <c:v>31827</c:v>
                </c:pt>
                <c:pt idx="7785">
                  <c:v>31826</c:v>
                </c:pt>
                <c:pt idx="7786">
                  <c:v>31825</c:v>
                </c:pt>
                <c:pt idx="7787">
                  <c:v>31821</c:v>
                </c:pt>
                <c:pt idx="7788">
                  <c:v>31820</c:v>
                </c:pt>
                <c:pt idx="7789">
                  <c:v>31819</c:v>
                </c:pt>
                <c:pt idx="7790">
                  <c:v>31818</c:v>
                </c:pt>
                <c:pt idx="7791">
                  <c:v>31817</c:v>
                </c:pt>
                <c:pt idx="7792">
                  <c:v>31814</c:v>
                </c:pt>
                <c:pt idx="7793">
                  <c:v>31813</c:v>
                </c:pt>
                <c:pt idx="7794">
                  <c:v>31812</c:v>
                </c:pt>
                <c:pt idx="7795">
                  <c:v>31811</c:v>
                </c:pt>
                <c:pt idx="7796">
                  <c:v>31810</c:v>
                </c:pt>
                <c:pt idx="7797">
                  <c:v>31807</c:v>
                </c:pt>
                <c:pt idx="7798">
                  <c:v>31806</c:v>
                </c:pt>
                <c:pt idx="7799">
                  <c:v>31805</c:v>
                </c:pt>
                <c:pt idx="7800">
                  <c:v>31804</c:v>
                </c:pt>
                <c:pt idx="7801">
                  <c:v>31803</c:v>
                </c:pt>
                <c:pt idx="7802">
                  <c:v>31800</c:v>
                </c:pt>
                <c:pt idx="7803">
                  <c:v>31799</c:v>
                </c:pt>
                <c:pt idx="7804">
                  <c:v>31798</c:v>
                </c:pt>
                <c:pt idx="7805">
                  <c:v>31797</c:v>
                </c:pt>
                <c:pt idx="7806">
                  <c:v>31793</c:v>
                </c:pt>
                <c:pt idx="7807">
                  <c:v>31792</c:v>
                </c:pt>
                <c:pt idx="7808">
                  <c:v>31791</c:v>
                </c:pt>
                <c:pt idx="7809">
                  <c:v>31790</c:v>
                </c:pt>
                <c:pt idx="7810">
                  <c:v>31789</c:v>
                </c:pt>
                <c:pt idx="7811">
                  <c:v>31786</c:v>
                </c:pt>
                <c:pt idx="7812">
                  <c:v>31785</c:v>
                </c:pt>
                <c:pt idx="7813">
                  <c:v>31784</c:v>
                </c:pt>
                <c:pt idx="7814">
                  <c:v>31783</c:v>
                </c:pt>
                <c:pt idx="7815">
                  <c:v>31782</c:v>
                </c:pt>
                <c:pt idx="7816">
                  <c:v>31779</c:v>
                </c:pt>
                <c:pt idx="7817">
                  <c:v>31777</c:v>
                </c:pt>
                <c:pt idx="7818">
                  <c:v>31776</c:v>
                </c:pt>
                <c:pt idx="7819">
                  <c:v>31775</c:v>
                </c:pt>
                <c:pt idx="7820">
                  <c:v>31772</c:v>
                </c:pt>
                <c:pt idx="7821">
                  <c:v>31770</c:v>
                </c:pt>
                <c:pt idx="7822">
                  <c:v>31769</c:v>
                </c:pt>
                <c:pt idx="7823">
                  <c:v>31768</c:v>
                </c:pt>
                <c:pt idx="7824">
                  <c:v>31765</c:v>
                </c:pt>
                <c:pt idx="7825">
                  <c:v>31764</c:v>
                </c:pt>
                <c:pt idx="7826">
                  <c:v>31763</c:v>
                </c:pt>
                <c:pt idx="7827">
                  <c:v>31762</c:v>
                </c:pt>
                <c:pt idx="7828">
                  <c:v>31761</c:v>
                </c:pt>
                <c:pt idx="7829">
                  <c:v>31758</c:v>
                </c:pt>
                <c:pt idx="7830">
                  <c:v>31757</c:v>
                </c:pt>
                <c:pt idx="7831">
                  <c:v>31756</c:v>
                </c:pt>
                <c:pt idx="7832">
                  <c:v>31755</c:v>
                </c:pt>
                <c:pt idx="7833">
                  <c:v>31754</c:v>
                </c:pt>
                <c:pt idx="7834">
                  <c:v>31751</c:v>
                </c:pt>
                <c:pt idx="7835">
                  <c:v>31750</c:v>
                </c:pt>
                <c:pt idx="7836">
                  <c:v>31749</c:v>
                </c:pt>
                <c:pt idx="7837">
                  <c:v>31748</c:v>
                </c:pt>
                <c:pt idx="7838">
                  <c:v>31747</c:v>
                </c:pt>
                <c:pt idx="7839">
                  <c:v>31744</c:v>
                </c:pt>
                <c:pt idx="7840">
                  <c:v>31742</c:v>
                </c:pt>
                <c:pt idx="7841">
                  <c:v>31741</c:v>
                </c:pt>
                <c:pt idx="7842">
                  <c:v>31740</c:v>
                </c:pt>
                <c:pt idx="7843">
                  <c:v>31737</c:v>
                </c:pt>
                <c:pt idx="7844">
                  <c:v>31736</c:v>
                </c:pt>
                <c:pt idx="7845">
                  <c:v>31735</c:v>
                </c:pt>
                <c:pt idx="7846">
                  <c:v>31734</c:v>
                </c:pt>
                <c:pt idx="7847">
                  <c:v>31733</c:v>
                </c:pt>
                <c:pt idx="7848">
                  <c:v>31730</c:v>
                </c:pt>
                <c:pt idx="7849">
                  <c:v>31729</c:v>
                </c:pt>
                <c:pt idx="7850">
                  <c:v>31728</c:v>
                </c:pt>
                <c:pt idx="7851">
                  <c:v>31726</c:v>
                </c:pt>
                <c:pt idx="7852">
                  <c:v>31723</c:v>
                </c:pt>
                <c:pt idx="7853">
                  <c:v>31722</c:v>
                </c:pt>
                <c:pt idx="7854">
                  <c:v>31721</c:v>
                </c:pt>
                <c:pt idx="7855">
                  <c:v>31720</c:v>
                </c:pt>
                <c:pt idx="7856">
                  <c:v>31719</c:v>
                </c:pt>
                <c:pt idx="7857">
                  <c:v>31716</c:v>
                </c:pt>
                <c:pt idx="7858">
                  <c:v>31715</c:v>
                </c:pt>
                <c:pt idx="7859">
                  <c:v>31714</c:v>
                </c:pt>
                <c:pt idx="7860">
                  <c:v>31713</c:v>
                </c:pt>
                <c:pt idx="7861">
                  <c:v>31712</c:v>
                </c:pt>
                <c:pt idx="7862">
                  <c:v>31709</c:v>
                </c:pt>
                <c:pt idx="7863">
                  <c:v>31708</c:v>
                </c:pt>
                <c:pt idx="7864">
                  <c:v>31707</c:v>
                </c:pt>
                <c:pt idx="7865">
                  <c:v>31706</c:v>
                </c:pt>
                <c:pt idx="7866">
                  <c:v>31705</c:v>
                </c:pt>
                <c:pt idx="7867">
                  <c:v>31702</c:v>
                </c:pt>
                <c:pt idx="7868">
                  <c:v>31701</c:v>
                </c:pt>
                <c:pt idx="7869">
                  <c:v>31700</c:v>
                </c:pt>
                <c:pt idx="7870">
                  <c:v>31699</c:v>
                </c:pt>
                <c:pt idx="7871">
                  <c:v>31695</c:v>
                </c:pt>
                <c:pt idx="7872">
                  <c:v>31694</c:v>
                </c:pt>
                <c:pt idx="7873">
                  <c:v>31693</c:v>
                </c:pt>
                <c:pt idx="7874">
                  <c:v>31692</c:v>
                </c:pt>
                <c:pt idx="7875">
                  <c:v>31691</c:v>
                </c:pt>
                <c:pt idx="7876">
                  <c:v>31688</c:v>
                </c:pt>
                <c:pt idx="7877">
                  <c:v>31687</c:v>
                </c:pt>
                <c:pt idx="7878">
                  <c:v>31686</c:v>
                </c:pt>
                <c:pt idx="7879">
                  <c:v>31685</c:v>
                </c:pt>
                <c:pt idx="7880">
                  <c:v>31684</c:v>
                </c:pt>
                <c:pt idx="7881">
                  <c:v>31681</c:v>
                </c:pt>
                <c:pt idx="7882">
                  <c:v>31680</c:v>
                </c:pt>
                <c:pt idx="7883">
                  <c:v>31679</c:v>
                </c:pt>
                <c:pt idx="7884">
                  <c:v>31678</c:v>
                </c:pt>
                <c:pt idx="7885">
                  <c:v>31677</c:v>
                </c:pt>
                <c:pt idx="7886">
                  <c:v>31674</c:v>
                </c:pt>
                <c:pt idx="7887">
                  <c:v>31673</c:v>
                </c:pt>
                <c:pt idx="7888">
                  <c:v>31672</c:v>
                </c:pt>
                <c:pt idx="7889">
                  <c:v>31671</c:v>
                </c:pt>
                <c:pt idx="7890">
                  <c:v>31670</c:v>
                </c:pt>
                <c:pt idx="7891">
                  <c:v>31667</c:v>
                </c:pt>
                <c:pt idx="7892">
                  <c:v>31666</c:v>
                </c:pt>
                <c:pt idx="7893">
                  <c:v>31665</c:v>
                </c:pt>
                <c:pt idx="7894">
                  <c:v>31664</c:v>
                </c:pt>
                <c:pt idx="7895">
                  <c:v>31663</c:v>
                </c:pt>
                <c:pt idx="7896">
                  <c:v>31660</c:v>
                </c:pt>
                <c:pt idx="7897">
                  <c:v>31659</c:v>
                </c:pt>
                <c:pt idx="7898">
                  <c:v>31658</c:v>
                </c:pt>
                <c:pt idx="7899">
                  <c:v>31657</c:v>
                </c:pt>
                <c:pt idx="7900">
                  <c:v>31653</c:v>
                </c:pt>
                <c:pt idx="7901">
                  <c:v>31652</c:v>
                </c:pt>
                <c:pt idx="7902">
                  <c:v>31650</c:v>
                </c:pt>
                <c:pt idx="7903">
                  <c:v>31649</c:v>
                </c:pt>
                <c:pt idx="7904">
                  <c:v>31646</c:v>
                </c:pt>
                <c:pt idx="7905">
                  <c:v>31645</c:v>
                </c:pt>
                <c:pt idx="7906">
                  <c:v>31644</c:v>
                </c:pt>
                <c:pt idx="7907">
                  <c:v>31643</c:v>
                </c:pt>
                <c:pt idx="7908">
                  <c:v>31642</c:v>
                </c:pt>
                <c:pt idx="7909">
                  <c:v>31639</c:v>
                </c:pt>
                <c:pt idx="7910">
                  <c:v>31638</c:v>
                </c:pt>
                <c:pt idx="7911">
                  <c:v>31637</c:v>
                </c:pt>
                <c:pt idx="7912">
                  <c:v>31636</c:v>
                </c:pt>
                <c:pt idx="7913">
                  <c:v>31635</c:v>
                </c:pt>
                <c:pt idx="7914">
                  <c:v>31632</c:v>
                </c:pt>
                <c:pt idx="7915">
                  <c:v>31631</c:v>
                </c:pt>
                <c:pt idx="7916">
                  <c:v>31630</c:v>
                </c:pt>
                <c:pt idx="7917">
                  <c:v>31629</c:v>
                </c:pt>
                <c:pt idx="7918">
                  <c:v>31628</c:v>
                </c:pt>
                <c:pt idx="7919">
                  <c:v>31625</c:v>
                </c:pt>
                <c:pt idx="7920">
                  <c:v>31624</c:v>
                </c:pt>
                <c:pt idx="7921">
                  <c:v>31623</c:v>
                </c:pt>
                <c:pt idx="7922">
                  <c:v>31622</c:v>
                </c:pt>
                <c:pt idx="7923">
                  <c:v>31621</c:v>
                </c:pt>
                <c:pt idx="7924">
                  <c:v>31618</c:v>
                </c:pt>
                <c:pt idx="7925">
                  <c:v>31617</c:v>
                </c:pt>
                <c:pt idx="7926">
                  <c:v>31616</c:v>
                </c:pt>
                <c:pt idx="7927">
                  <c:v>31615</c:v>
                </c:pt>
                <c:pt idx="7928">
                  <c:v>31614</c:v>
                </c:pt>
                <c:pt idx="7929">
                  <c:v>31611</c:v>
                </c:pt>
                <c:pt idx="7930">
                  <c:v>31610</c:v>
                </c:pt>
                <c:pt idx="7931">
                  <c:v>31609</c:v>
                </c:pt>
                <c:pt idx="7932">
                  <c:v>31608</c:v>
                </c:pt>
                <c:pt idx="7933">
                  <c:v>31607</c:v>
                </c:pt>
                <c:pt idx="7934">
                  <c:v>31604</c:v>
                </c:pt>
                <c:pt idx="7935">
                  <c:v>31603</c:v>
                </c:pt>
                <c:pt idx="7936">
                  <c:v>31602</c:v>
                </c:pt>
                <c:pt idx="7937">
                  <c:v>31601</c:v>
                </c:pt>
                <c:pt idx="7938">
                  <c:v>31600</c:v>
                </c:pt>
                <c:pt idx="7939">
                  <c:v>31596</c:v>
                </c:pt>
                <c:pt idx="7940">
                  <c:v>31595</c:v>
                </c:pt>
                <c:pt idx="7941">
                  <c:v>31594</c:v>
                </c:pt>
                <c:pt idx="7942">
                  <c:v>31593</c:v>
                </c:pt>
                <c:pt idx="7943">
                  <c:v>31590</c:v>
                </c:pt>
                <c:pt idx="7944">
                  <c:v>31589</c:v>
                </c:pt>
                <c:pt idx="7945">
                  <c:v>31588</c:v>
                </c:pt>
                <c:pt idx="7946">
                  <c:v>31587</c:v>
                </c:pt>
                <c:pt idx="7947">
                  <c:v>31586</c:v>
                </c:pt>
                <c:pt idx="7948">
                  <c:v>31583</c:v>
                </c:pt>
                <c:pt idx="7949">
                  <c:v>31582</c:v>
                </c:pt>
                <c:pt idx="7950">
                  <c:v>31581</c:v>
                </c:pt>
                <c:pt idx="7951">
                  <c:v>31580</c:v>
                </c:pt>
                <c:pt idx="7952">
                  <c:v>31579</c:v>
                </c:pt>
                <c:pt idx="7953">
                  <c:v>31576</c:v>
                </c:pt>
                <c:pt idx="7954">
                  <c:v>31575</c:v>
                </c:pt>
                <c:pt idx="7955">
                  <c:v>31574</c:v>
                </c:pt>
                <c:pt idx="7956">
                  <c:v>31573</c:v>
                </c:pt>
                <c:pt idx="7957">
                  <c:v>31572</c:v>
                </c:pt>
                <c:pt idx="7958">
                  <c:v>31569</c:v>
                </c:pt>
                <c:pt idx="7959">
                  <c:v>31568</c:v>
                </c:pt>
                <c:pt idx="7960">
                  <c:v>31567</c:v>
                </c:pt>
                <c:pt idx="7961">
                  <c:v>31566</c:v>
                </c:pt>
                <c:pt idx="7962">
                  <c:v>31565</c:v>
                </c:pt>
                <c:pt idx="7963">
                  <c:v>31562</c:v>
                </c:pt>
                <c:pt idx="7964">
                  <c:v>31561</c:v>
                </c:pt>
                <c:pt idx="7965">
                  <c:v>31560</c:v>
                </c:pt>
                <c:pt idx="7966">
                  <c:v>31559</c:v>
                </c:pt>
                <c:pt idx="7967">
                  <c:v>31555</c:v>
                </c:pt>
                <c:pt idx="7968">
                  <c:v>31554</c:v>
                </c:pt>
                <c:pt idx="7969">
                  <c:v>31553</c:v>
                </c:pt>
                <c:pt idx="7970">
                  <c:v>31552</c:v>
                </c:pt>
                <c:pt idx="7971">
                  <c:v>31551</c:v>
                </c:pt>
                <c:pt idx="7972">
                  <c:v>31548</c:v>
                </c:pt>
                <c:pt idx="7973">
                  <c:v>31547</c:v>
                </c:pt>
                <c:pt idx="7974">
                  <c:v>31546</c:v>
                </c:pt>
                <c:pt idx="7975">
                  <c:v>31545</c:v>
                </c:pt>
                <c:pt idx="7976">
                  <c:v>31544</c:v>
                </c:pt>
                <c:pt idx="7977">
                  <c:v>31541</c:v>
                </c:pt>
                <c:pt idx="7978">
                  <c:v>31540</c:v>
                </c:pt>
                <c:pt idx="7979">
                  <c:v>31539</c:v>
                </c:pt>
                <c:pt idx="7980">
                  <c:v>31538</c:v>
                </c:pt>
                <c:pt idx="7981">
                  <c:v>31537</c:v>
                </c:pt>
                <c:pt idx="7982">
                  <c:v>31534</c:v>
                </c:pt>
                <c:pt idx="7983">
                  <c:v>31533</c:v>
                </c:pt>
                <c:pt idx="7984">
                  <c:v>31532</c:v>
                </c:pt>
                <c:pt idx="7985">
                  <c:v>31531</c:v>
                </c:pt>
                <c:pt idx="7986">
                  <c:v>31530</c:v>
                </c:pt>
                <c:pt idx="7987">
                  <c:v>31527</c:v>
                </c:pt>
                <c:pt idx="7988">
                  <c:v>31526</c:v>
                </c:pt>
                <c:pt idx="7989">
                  <c:v>31525</c:v>
                </c:pt>
                <c:pt idx="7990">
                  <c:v>31524</c:v>
                </c:pt>
                <c:pt idx="7991">
                  <c:v>31523</c:v>
                </c:pt>
                <c:pt idx="7992">
                  <c:v>31520</c:v>
                </c:pt>
                <c:pt idx="7993">
                  <c:v>31519</c:v>
                </c:pt>
                <c:pt idx="7994">
                  <c:v>31518</c:v>
                </c:pt>
                <c:pt idx="7995">
                  <c:v>31517</c:v>
                </c:pt>
                <c:pt idx="7996">
                  <c:v>31516</c:v>
                </c:pt>
                <c:pt idx="7997">
                  <c:v>31513</c:v>
                </c:pt>
                <c:pt idx="7998">
                  <c:v>31512</c:v>
                </c:pt>
                <c:pt idx="7999">
                  <c:v>31511</c:v>
                </c:pt>
                <c:pt idx="8000">
                  <c:v>31510</c:v>
                </c:pt>
                <c:pt idx="8001">
                  <c:v>31509</c:v>
                </c:pt>
                <c:pt idx="8002">
                  <c:v>31506</c:v>
                </c:pt>
                <c:pt idx="8003">
                  <c:v>31505</c:v>
                </c:pt>
                <c:pt idx="8004">
                  <c:v>31504</c:v>
                </c:pt>
                <c:pt idx="8005">
                  <c:v>31503</c:v>
                </c:pt>
                <c:pt idx="8006">
                  <c:v>31502</c:v>
                </c:pt>
                <c:pt idx="8007">
                  <c:v>31498</c:v>
                </c:pt>
                <c:pt idx="8008">
                  <c:v>31497</c:v>
                </c:pt>
                <c:pt idx="8009">
                  <c:v>31496</c:v>
                </c:pt>
                <c:pt idx="8010">
                  <c:v>31495</c:v>
                </c:pt>
                <c:pt idx="8011">
                  <c:v>31492</c:v>
                </c:pt>
                <c:pt idx="8012">
                  <c:v>31491</c:v>
                </c:pt>
                <c:pt idx="8013">
                  <c:v>31490</c:v>
                </c:pt>
                <c:pt idx="8014">
                  <c:v>31489</c:v>
                </c:pt>
                <c:pt idx="8015">
                  <c:v>31488</c:v>
                </c:pt>
                <c:pt idx="8016">
                  <c:v>31485</c:v>
                </c:pt>
                <c:pt idx="8017">
                  <c:v>31484</c:v>
                </c:pt>
                <c:pt idx="8018">
                  <c:v>31483</c:v>
                </c:pt>
                <c:pt idx="8019">
                  <c:v>31482</c:v>
                </c:pt>
                <c:pt idx="8020">
                  <c:v>31481</c:v>
                </c:pt>
                <c:pt idx="8021">
                  <c:v>31478</c:v>
                </c:pt>
                <c:pt idx="8022">
                  <c:v>31477</c:v>
                </c:pt>
                <c:pt idx="8023">
                  <c:v>31476</c:v>
                </c:pt>
                <c:pt idx="8024">
                  <c:v>31475</c:v>
                </c:pt>
                <c:pt idx="8025">
                  <c:v>31474</c:v>
                </c:pt>
                <c:pt idx="8026">
                  <c:v>31471</c:v>
                </c:pt>
                <c:pt idx="8027">
                  <c:v>31470</c:v>
                </c:pt>
                <c:pt idx="8028">
                  <c:v>31469</c:v>
                </c:pt>
                <c:pt idx="8029">
                  <c:v>31468</c:v>
                </c:pt>
                <c:pt idx="8030">
                  <c:v>31467</c:v>
                </c:pt>
                <c:pt idx="8031">
                  <c:v>31464</c:v>
                </c:pt>
                <c:pt idx="8032">
                  <c:v>31463</c:v>
                </c:pt>
                <c:pt idx="8033">
                  <c:v>31462</c:v>
                </c:pt>
                <c:pt idx="8034">
                  <c:v>31461</c:v>
                </c:pt>
                <c:pt idx="8035">
                  <c:v>31457</c:v>
                </c:pt>
                <c:pt idx="8036">
                  <c:v>31456</c:v>
                </c:pt>
                <c:pt idx="8037">
                  <c:v>31455</c:v>
                </c:pt>
                <c:pt idx="8038">
                  <c:v>31454</c:v>
                </c:pt>
                <c:pt idx="8039">
                  <c:v>31453</c:v>
                </c:pt>
                <c:pt idx="8040">
                  <c:v>31450</c:v>
                </c:pt>
                <c:pt idx="8041">
                  <c:v>31449</c:v>
                </c:pt>
                <c:pt idx="8042">
                  <c:v>31448</c:v>
                </c:pt>
                <c:pt idx="8043">
                  <c:v>31447</c:v>
                </c:pt>
                <c:pt idx="8044">
                  <c:v>31446</c:v>
                </c:pt>
                <c:pt idx="8045">
                  <c:v>31443</c:v>
                </c:pt>
                <c:pt idx="8046">
                  <c:v>31442</c:v>
                </c:pt>
                <c:pt idx="8047">
                  <c:v>31441</c:v>
                </c:pt>
                <c:pt idx="8048">
                  <c:v>31440</c:v>
                </c:pt>
                <c:pt idx="8049">
                  <c:v>31439</c:v>
                </c:pt>
                <c:pt idx="8050">
                  <c:v>31436</c:v>
                </c:pt>
                <c:pt idx="8051">
                  <c:v>31435</c:v>
                </c:pt>
                <c:pt idx="8052">
                  <c:v>31434</c:v>
                </c:pt>
                <c:pt idx="8053">
                  <c:v>31433</c:v>
                </c:pt>
                <c:pt idx="8054">
                  <c:v>31429</c:v>
                </c:pt>
                <c:pt idx="8055">
                  <c:v>31428</c:v>
                </c:pt>
                <c:pt idx="8056">
                  <c:v>31427</c:v>
                </c:pt>
                <c:pt idx="8057">
                  <c:v>31426</c:v>
                </c:pt>
                <c:pt idx="8058">
                  <c:v>31425</c:v>
                </c:pt>
                <c:pt idx="8059">
                  <c:v>31422</c:v>
                </c:pt>
                <c:pt idx="8060">
                  <c:v>31421</c:v>
                </c:pt>
                <c:pt idx="8061">
                  <c:v>31420</c:v>
                </c:pt>
                <c:pt idx="8062">
                  <c:v>31419</c:v>
                </c:pt>
                <c:pt idx="8063">
                  <c:v>31418</c:v>
                </c:pt>
                <c:pt idx="8064">
                  <c:v>31415</c:v>
                </c:pt>
                <c:pt idx="8065">
                  <c:v>31414</c:v>
                </c:pt>
                <c:pt idx="8066">
                  <c:v>31412</c:v>
                </c:pt>
                <c:pt idx="8067">
                  <c:v>31411</c:v>
                </c:pt>
                <c:pt idx="8068">
                  <c:v>31408</c:v>
                </c:pt>
                <c:pt idx="8069">
                  <c:v>31407</c:v>
                </c:pt>
                <c:pt idx="8070">
                  <c:v>31405</c:v>
                </c:pt>
                <c:pt idx="8071">
                  <c:v>31404</c:v>
                </c:pt>
                <c:pt idx="8072">
                  <c:v>31401</c:v>
                </c:pt>
                <c:pt idx="8073">
                  <c:v>31400</c:v>
                </c:pt>
                <c:pt idx="8074">
                  <c:v>31399</c:v>
                </c:pt>
                <c:pt idx="8075">
                  <c:v>31398</c:v>
                </c:pt>
                <c:pt idx="8076">
                  <c:v>31397</c:v>
                </c:pt>
                <c:pt idx="8077">
                  <c:v>31394</c:v>
                </c:pt>
                <c:pt idx="8078">
                  <c:v>31393</c:v>
                </c:pt>
                <c:pt idx="8079">
                  <c:v>31392</c:v>
                </c:pt>
                <c:pt idx="8080">
                  <c:v>31391</c:v>
                </c:pt>
                <c:pt idx="8081">
                  <c:v>31390</c:v>
                </c:pt>
                <c:pt idx="8082">
                  <c:v>31387</c:v>
                </c:pt>
                <c:pt idx="8083">
                  <c:v>31386</c:v>
                </c:pt>
                <c:pt idx="8084">
                  <c:v>31385</c:v>
                </c:pt>
                <c:pt idx="8085">
                  <c:v>31384</c:v>
                </c:pt>
                <c:pt idx="8086">
                  <c:v>31383</c:v>
                </c:pt>
                <c:pt idx="8087">
                  <c:v>31380</c:v>
                </c:pt>
                <c:pt idx="8088">
                  <c:v>31378</c:v>
                </c:pt>
                <c:pt idx="8089">
                  <c:v>31377</c:v>
                </c:pt>
                <c:pt idx="8090">
                  <c:v>31376</c:v>
                </c:pt>
                <c:pt idx="8091">
                  <c:v>31373</c:v>
                </c:pt>
                <c:pt idx="8092">
                  <c:v>31372</c:v>
                </c:pt>
                <c:pt idx="8093">
                  <c:v>31371</c:v>
                </c:pt>
                <c:pt idx="8094">
                  <c:v>31370</c:v>
                </c:pt>
                <c:pt idx="8095">
                  <c:v>31369</c:v>
                </c:pt>
                <c:pt idx="8096">
                  <c:v>31366</c:v>
                </c:pt>
                <c:pt idx="8097">
                  <c:v>31365</c:v>
                </c:pt>
                <c:pt idx="8098">
                  <c:v>31364</c:v>
                </c:pt>
                <c:pt idx="8099">
                  <c:v>31363</c:v>
                </c:pt>
                <c:pt idx="8100">
                  <c:v>31359</c:v>
                </c:pt>
                <c:pt idx="8101">
                  <c:v>31358</c:v>
                </c:pt>
                <c:pt idx="8102">
                  <c:v>31357</c:v>
                </c:pt>
                <c:pt idx="8103">
                  <c:v>31356</c:v>
                </c:pt>
                <c:pt idx="8104">
                  <c:v>31355</c:v>
                </c:pt>
                <c:pt idx="8105">
                  <c:v>31352</c:v>
                </c:pt>
                <c:pt idx="8106">
                  <c:v>31351</c:v>
                </c:pt>
                <c:pt idx="8107">
                  <c:v>31350</c:v>
                </c:pt>
                <c:pt idx="8108">
                  <c:v>31349</c:v>
                </c:pt>
                <c:pt idx="8109">
                  <c:v>31348</c:v>
                </c:pt>
                <c:pt idx="8110">
                  <c:v>31345</c:v>
                </c:pt>
                <c:pt idx="8111">
                  <c:v>31344</c:v>
                </c:pt>
                <c:pt idx="8112">
                  <c:v>31343</c:v>
                </c:pt>
                <c:pt idx="8113">
                  <c:v>31342</c:v>
                </c:pt>
                <c:pt idx="8114">
                  <c:v>31341</c:v>
                </c:pt>
                <c:pt idx="8115">
                  <c:v>31338</c:v>
                </c:pt>
                <c:pt idx="8116">
                  <c:v>31337</c:v>
                </c:pt>
                <c:pt idx="8117">
                  <c:v>31336</c:v>
                </c:pt>
                <c:pt idx="8118">
                  <c:v>31335</c:v>
                </c:pt>
                <c:pt idx="8119">
                  <c:v>31331</c:v>
                </c:pt>
                <c:pt idx="8120">
                  <c:v>31330</c:v>
                </c:pt>
                <c:pt idx="8121">
                  <c:v>31329</c:v>
                </c:pt>
                <c:pt idx="8122">
                  <c:v>31328</c:v>
                </c:pt>
                <c:pt idx="8123">
                  <c:v>31327</c:v>
                </c:pt>
                <c:pt idx="8124">
                  <c:v>31324</c:v>
                </c:pt>
                <c:pt idx="8125">
                  <c:v>31323</c:v>
                </c:pt>
                <c:pt idx="8126">
                  <c:v>31322</c:v>
                </c:pt>
                <c:pt idx="8127">
                  <c:v>31321</c:v>
                </c:pt>
                <c:pt idx="8128">
                  <c:v>31320</c:v>
                </c:pt>
                <c:pt idx="8129">
                  <c:v>31317</c:v>
                </c:pt>
                <c:pt idx="8130">
                  <c:v>31316</c:v>
                </c:pt>
                <c:pt idx="8131">
                  <c:v>31315</c:v>
                </c:pt>
                <c:pt idx="8132">
                  <c:v>31314</c:v>
                </c:pt>
                <c:pt idx="8133">
                  <c:v>31313</c:v>
                </c:pt>
                <c:pt idx="8134">
                  <c:v>31310</c:v>
                </c:pt>
                <c:pt idx="8135">
                  <c:v>31309</c:v>
                </c:pt>
                <c:pt idx="8136">
                  <c:v>31308</c:v>
                </c:pt>
                <c:pt idx="8137">
                  <c:v>31307</c:v>
                </c:pt>
                <c:pt idx="8138">
                  <c:v>31306</c:v>
                </c:pt>
                <c:pt idx="8139">
                  <c:v>31303</c:v>
                </c:pt>
                <c:pt idx="8140">
                  <c:v>31302</c:v>
                </c:pt>
                <c:pt idx="8141">
                  <c:v>31301</c:v>
                </c:pt>
                <c:pt idx="8142">
                  <c:v>31300</c:v>
                </c:pt>
                <c:pt idx="8143">
                  <c:v>31299</c:v>
                </c:pt>
                <c:pt idx="8144">
                  <c:v>31296</c:v>
                </c:pt>
                <c:pt idx="8145">
                  <c:v>31295</c:v>
                </c:pt>
                <c:pt idx="8146">
                  <c:v>31294</c:v>
                </c:pt>
                <c:pt idx="8147">
                  <c:v>31293</c:v>
                </c:pt>
                <c:pt idx="8148">
                  <c:v>31289</c:v>
                </c:pt>
                <c:pt idx="8149">
                  <c:v>31288</c:v>
                </c:pt>
                <c:pt idx="8150">
                  <c:v>31287</c:v>
                </c:pt>
                <c:pt idx="8151">
                  <c:v>31286</c:v>
                </c:pt>
                <c:pt idx="8152">
                  <c:v>31285</c:v>
                </c:pt>
                <c:pt idx="8153">
                  <c:v>31282</c:v>
                </c:pt>
                <c:pt idx="8154">
                  <c:v>31281</c:v>
                </c:pt>
                <c:pt idx="8155">
                  <c:v>31280</c:v>
                </c:pt>
                <c:pt idx="8156">
                  <c:v>31279</c:v>
                </c:pt>
                <c:pt idx="8157">
                  <c:v>31278</c:v>
                </c:pt>
                <c:pt idx="8158">
                  <c:v>31275</c:v>
                </c:pt>
                <c:pt idx="8159">
                  <c:v>31274</c:v>
                </c:pt>
                <c:pt idx="8160">
                  <c:v>31273</c:v>
                </c:pt>
                <c:pt idx="8161">
                  <c:v>31272</c:v>
                </c:pt>
                <c:pt idx="8162">
                  <c:v>31271</c:v>
                </c:pt>
                <c:pt idx="8163">
                  <c:v>31268</c:v>
                </c:pt>
                <c:pt idx="8164">
                  <c:v>31267</c:v>
                </c:pt>
                <c:pt idx="8165">
                  <c:v>31266</c:v>
                </c:pt>
                <c:pt idx="8166">
                  <c:v>31265</c:v>
                </c:pt>
                <c:pt idx="8167">
                  <c:v>31264</c:v>
                </c:pt>
                <c:pt idx="8168">
                  <c:v>31261</c:v>
                </c:pt>
                <c:pt idx="8169">
                  <c:v>31260</c:v>
                </c:pt>
                <c:pt idx="8170">
                  <c:v>31259</c:v>
                </c:pt>
                <c:pt idx="8171">
                  <c:v>31258</c:v>
                </c:pt>
                <c:pt idx="8172">
                  <c:v>31257</c:v>
                </c:pt>
                <c:pt idx="8173">
                  <c:v>31254</c:v>
                </c:pt>
                <c:pt idx="8174">
                  <c:v>31253</c:v>
                </c:pt>
                <c:pt idx="8175">
                  <c:v>31252</c:v>
                </c:pt>
                <c:pt idx="8176">
                  <c:v>31251</c:v>
                </c:pt>
                <c:pt idx="8177">
                  <c:v>31250</c:v>
                </c:pt>
                <c:pt idx="8178">
                  <c:v>31247</c:v>
                </c:pt>
                <c:pt idx="8179">
                  <c:v>31246</c:v>
                </c:pt>
                <c:pt idx="8180">
                  <c:v>31245</c:v>
                </c:pt>
                <c:pt idx="8181">
                  <c:v>31244</c:v>
                </c:pt>
                <c:pt idx="8182">
                  <c:v>31243</c:v>
                </c:pt>
                <c:pt idx="8183">
                  <c:v>31240</c:v>
                </c:pt>
                <c:pt idx="8184">
                  <c:v>31239</c:v>
                </c:pt>
                <c:pt idx="8185">
                  <c:v>31238</c:v>
                </c:pt>
                <c:pt idx="8186">
                  <c:v>31237</c:v>
                </c:pt>
                <c:pt idx="8187">
                  <c:v>31236</c:v>
                </c:pt>
                <c:pt idx="8188">
                  <c:v>31233</c:v>
                </c:pt>
                <c:pt idx="8189">
                  <c:v>31231</c:v>
                </c:pt>
                <c:pt idx="8190">
                  <c:v>31230</c:v>
                </c:pt>
                <c:pt idx="8191">
                  <c:v>31229</c:v>
                </c:pt>
                <c:pt idx="8192">
                  <c:v>31226</c:v>
                </c:pt>
                <c:pt idx="8193">
                  <c:v>31225</c:v>
                </c:pt>
                <c:pt idx="8194">
                  <c:v>31224</c:v>
                </c:pt>
                <c:pt idx="8195">
                  <c:v>31223</c:v>
                </c:pt>
                <c:pt idx="8196">
                  <c:v>31222</c:v>
                </c:pt>
                <c:pt idx="8197">
                  <c:v>31219</c:v>
                </c:pt>
                <c:pt idx="8198">
                  <c:v>31218</c:v>
                </c:pt>
                <c:pt idx="8199">
                  <c:v>31217</c:v>
                </c:pt>
                <c:pt idx="8200">
                  <c:v>31216</c:v>
                </c:pt>
                <c:pt idx="8201">
                  <c:v>31215</c:v>
                </c:pt>
                <c:pt idx="8202">
                  <c:v>31212</c:v>
                </c:pt>
                <c:pt idx="8203">
                  <c:v>31211</c:v>
                </c:pt>
                <c:pt idx="8204">
                  <c:v>31210</c:v>
                </c:pt>
                <c:pt idx="8205">
                  <c:v>31208</c:v>
                </c:pt>
                <c:pt idx="8206">
                  <c:v>31205</c:v>
                </c:pt>
                <c:pt idx="8207">
                  <c:v>31204</c:v>
                </c:pt>
                <c:pt idx="8208">
                  <c:v>31203</c:v>
                </c:pt>
                <c:pt idx="8209">
                  <c:v>31202</c:v>
                </c:pt>
                <c:pt idx="8210">
                  <c:v>31201</c:v>
                </c:pt>
                <c:pt idx="8211">
                  <c:v>31198</c:v>
                </c:pt>
                <c:pt idx="8212">
                  <c:v>31197</c:v>
                </c:pt>
                <c:pt idx="8213">
                  <c:v>31196</c:v>
                </c:pt>
                <c:pt idx="8214">
                  <c:v>31195</c:v>
                </c:pt>
                <c:pt idx="8215">
                  <c:v>31191</c:v>
                </c:pt>
                <c:pt idx="8216">
                  <c:v>31190</c:v>
                </c:pt>
                <c:pt idx="8217">
                  <c:v>31189</c:v>
                </c:pt>
                <c:pt idx="8218">
                  <c:v>31188</c:v>
                </c:pt>
                <c:pt idx="8219">
                  <c:v>31187</c:v>
                </c:pt>
                <c:pt idx="8220">
                  <c:v>31184</c:v>
                </c:pt>
                <c:pt idx="8221">
                  <c:v>31183</c:v>
                </c:pt>
                <c:pt idx="8222">
                  <c:v>31182</c:v>
                </c:pt>
                <c:pt idx="8223">
                  <c:v>31181</c:v>
                </c:pt>
                <c:pt idx="8224">
                  <c:v>31180</c:v>
                </c:pt>
                <c:pt idx="8225">
                  <c:v>31177</c:v>
                </c:pt>
                <c:pt idx="8226">
                  <c:v>31176</c:v>
                </c:pt>
                <c:pt idx="8227">
                  <c:v>31175</c:v>
                </c:pt>
                <c:pt idx="8228">
                  <c:v>31174</c:v>
                </c:pt>
                <c:pt idx="8229">
                  <c:v>31173</c:v>
                </c:pt>
                <c:pt idx="8230">
                  <c:v>31170</c:v>
                </c:pt>
                <c:pt idx="8231">
                  <c:v>31169</c:v>
                </c:pt>
                <c:pt idx="8232">
                  <c:v>31168</c:v>
                </c:pt>
                <c:pt idx="8233">
                  <c:v>31167</c:v>
                </c:pt>
                <c:pt idx="8234">
                  <c:v>31166</c:v>
                </c:pt>
                <c:pt idx="8235">
                  <c:v>31163</c:v>
                </c:pt>
                <c:pt idx="8236">
                  <c:v>31162</c:v>
                </c:pt>
                <c:pt idx="8237">
                  <c:v>31161</c:v>
                </c:pt>
                <c:pt idx="8238">
                  <c:v>31160</c:v>
                </c:pt>
                <c:pt idx="8239">
                  <c:v>31159</c:v>
                </c:pt>
                <c:pt idx="8240">
                  <c:v>31156</c:v>
                </c:pt>
                <c:pt idx="8241">
                  <c:v>31155</c:v>
                </c:pt>
                <c:pt idx="8242">
                  <c:v>31154</c:v>
                </c:pt>
                <c:pt idx="8243">
                  <c:v>31153</c:v>
                </c:pt>
                <c:pt idx="8244">
                  <c:v>31152</c:v>
                </c:pt>
                <c:pt idx="8245">
                  <c:v>31149</c:v>
                </c:pt>
                <c:pt idx="8246">
                  <c:v>31148</c:v>
                </c:pt>
                <c:pt idx="8247">
                  <c:v>31147</c:v>
                </c:pt>
                <c:pt idx="8248">
                  <c:v>31146</c:v>
                </c:pt>
                <c:pt idx="8249">
                  <c:v>31145</c:v>
                </c:pt>
                <c:pt idx="8250">
                  <c:v>31141</c:v>
                </c:pt>
                <c:pt idx="8251">
                  <c:v>31140</c:v>
                </c:pt>
                <c:pt idx="8252">
                  <c:v>31139</c:v>
                </c:pt>
                <c:pt idx="8253">
                  <c:v>31138</c:v>
                </c:pt>
                <c:pt idx="8254">
                  <c:v>31135</c:v>
                </c:pt>
                <c:pt idx="8255">
                  <c:v>31134</c:v>
                </c:pt>
                <c:pt idx="8256">
                  <c:v>31133</c:v>
                </c:pt>
                <c:pt idx="8257">
                  <c:v>31132</c:v>
                </c:pt>
                <c:pt idx="8258">
                  <c:v>31131</c:v>
                </c:pt>
                <c:pt idx="8259">
                  <c:v>31128</c:v>
                </c:pt>
                <c:pt idx="8260">
                  <c:v>31127</c:v>
                </c:pt>
                <c:pt idx="8261">
                  <c:v>31126</c:v>
                </c:pt>
                <c:pt idx="8262">
                  <c:v>31125</c:v>
                </c:pt>
                <c:pt idx="8263">
                  <c:v>31124</c:v>
                </c:pt>
                <c:pt idx="8264">
                  <c:v>31120</c:v>
                </c:pt>
                <c:pt idx="8265">
                  <c:v>31119</c:v>
                </c:pt>
                <c:pt idx="8266">
                  <c:v>31118</c:v>
                </c:pt>
                <c:pt idx="8267">
                  <c:v>31117</c:v>
                </c:pt>
                <c:pt idx="8268">
                  <c:v>31114</c:v>
                </c:pt>
                <c:pt idx="8269">
                  <c:v>31113</c:v>
                </c:pt>
                <c:pt idx="8270">
                  <c:v>31112</c:v>
                </c:pt>
                <c:pt idx="8271">
                  <c:v>31111</c:v>
                </c:pt>
                <c:pt idx="8272">
                  <c:v>31106</c:v>
                </c:pt>
                <c:pt idx="8273">
                  <c:v>31098</c:v>
                </c:pt>
                <c:pt idx="8274">
                  <c:v>31097</c:v>
                </c:pt>
                <c:pt idx="8275">
                  <c:v>31093</c:v>
                </c:pt>
                <c:pt idx="8276">
                  <c:v>31092</c:v>
                </c:pt>
                <c:pt idx="8277">
                  <c:v>31091</c:v>
                </c:pt>
                <c:pt idx="8278">
                  <c:v>31089</c:v>
                </c:pt>
                <c:pt idx="8279">
                  <c:v>31086</c:v>
                </c:pt>
                <c:pt idx="8280">
                  <c:v>31085</c:v>
                </c:pt>
                <c:pt idx="8281">
                  <c:v>31084</c:v>
                </c:pt>
                <c:pt idx="8282">
                  <c:v>31083</c:v>
                </c:pt>
                <c:pt idx="8283">
                  <c:v>31082</c:v>
                </c:pt>
                <c:pt idx="8284">
                  <c:v>31079</c:v>
                </c:pt>
                <c:pt idx="8285">
                  <c:v>31078</c:v>
                </c:pt>
                <c:pt idx="8286">
                  <c:v>31077</c:v>
                </c:pt>
                <c:pt idx="8287">
                  <c:v>31076</c:v>
                </c:pt>
                <c:pt idx="8288">
                  <c:v>31075</c:v>
                </c:pt>
                <c:pt idx="8289">
                  <c:v>31072</c:v>
                </c:pt>
                <c:pt idx="8290">
                  <c:v>31071</c:v>
                </c:pt>
                <c:pt idx="8291">
                  <c:v>31070</c:v>
                </c:pt>
                <c:pt idx="8292">
                  <c:v>31069</c:v>
                </c:pt>
                <c:pt idx="8293">
                  <c:v>31065</c:v>
                </c:pt>
                <c:pt idx="8294">
                  <c:v>31064</c:v>
                </c:pt>
                <c:pt idx="8295">
                  <c:v>31062</c:v>
                </c:pt>
                <c:pt idx="8296">
                  <c:v>31061</c:v>
                </c:pt>
                <c:pt idx="8297">
                  <c:v>31058</c:v>
                </c:pt>
                <c:pt idx="8298">
                  <c:v>31057</c:v>
                </c:pt>
                <c:pt idx="8299">
                  <c:v>31056</c:v>
                </c:pt>
                <c:pt idx="8300">
                  <c:v>31055</c:v>
                </c:pt>
                <c:pt idx="8301">
                  <c:v>31054</c:v>
                </c:pt>
                <c:pt idx="8302">
                  <c:v>31051</c:v>
                </c:pt>
                <c:pt idx="8303">
                  <c:v>31050</c:v>
                </c:pt>
                <c:pt idx="8304">
                  <c:v>31049</c:v>
                </c:pt>
                <c:pt idx="8305">
                  <c:v>31047</c:v>
                </c:pt>
                <c:pt idx="8306">
                  <c:v>31044</c:v>
                </c:pt>
                <c:pt idx="8307">
                  <c:v>31043</c:v>
                </c:pt>
                <c:pt idx="8308">
                  <c:v>31042</c:v>
                </c:pt>
                <c:pt idx="8309">
                  <c:v>31040</c:v>
                </c:pt>
                <c:pt idx="8310">
                  <c:v>31037</c:v>
                </c:pt>
                <c:pt idx="8311">
                  <c:v>31036</c:v>
                </c:pt>
                <c:pt idx="8312">
                  <c:v>31035</c:v>
                </c:pt>
                <c:pt idx="8313">
                  <c:v>31034</c:v>
                </c:pt>
                <c:pt idx="8314">
                  <c:v>31033</c:v>
                </c:pt>
                <c:pt idx="8315">
                  <c:v>31030</c:v>
                </c:pt>
                <c:pt idx="8316">
                  <c:v>31029</c:v>
                </c:pt>
                <c:pt idx="8317">
                  <c:v>31028</c:v>
                </c:pt>
                <c:pt idx="8318">
                  <c:v>31027</c:v>
                </c:pt>
                <c:pt idx="8319">
                  <c:v>31026</c:v>
                </c:pt>
                <c:pt idx="8320">
                  <c:v>31023</c:v>
                </c:pt>
                <c:pt idx="8321">
                  <c:v>31022</c:v>
                </c:pt>
                <c:pt idx="8322">
                  <c:v>31021</c:v>
                </c:pt>
                <c:pt idx="8323">
                  <c:v>31020</c:v>
                </c:pt>
                <c:pt idx="8324">
                  <c:v>31019</c:v>
                </c:pt>
                <c:pt idx="8325">
                  <c:v>31016</c:v>
                </c:pt>
                <c:pt idx="8326">
                  <c:v>31015</c:v>
                </c:pt>
                <c:pt idx="8327">
                  <c:v>31014</c:v>
                </c:pt>
                <c:pt idx="8328">
                  <c:v>31013</c:v>
                </c:pt>
                <c:pt idx="8329">
                  <c:v>31012</c:v>
                </c:pt>
                <c:pt idx="8330">
                  <c:v>31009</c:v>
                </c:pt>
                <c:pt idx="8331">
                  <c:v>31007</c:v>
                </c:pt>
                <c:pt idx="8332">
                  <c:v>31006</c:v>
                </c:pt>
                <c:pt idx="8333">
                  <c:v>31005</c:v>
                </c:pt>
                <c:pt idx="8334">
                  <c:v>31002</c:v>
                </c:pt>
                <c:pt idx="8335">
                  <c:v>31001</c:v>
                </c:pt>
                <c:pt idx="8336">
                  <c:v>31000</c:v>
                </c:pt>
                <c:pt idx="8337">
                  <c:v>30999</c:v>
                </c:pt>
                <c:pt idx="8338">
                  <c:v>30995</c:v>
                </c:pt>
                <c:pt idx="8339">
                  <c:v>30994</c:v>
                </c:pt>
                <c:pt idx="8340">
                  <c:v>30993</c:v>
                </c:pt>
                <c:pt idx="8341">
                  <c:v>30991</c:v>
                </c:pt>
                <c:pt idx="8342">
                  <c:v>30988</c:v>
                </c:pt>
                <c:pt idx="8343">
                  <c:v>30987</c:v>
                </c:pt>
                <c:pt idx="8344">
                  <c:v>30986</c:v>
                </c:pt>
                <c:pt idx="8345">
                  <c:v>30985</c:v>
                </c:pt>
                <c:pt idx="8346">
                  <c:v>30984</c:v>
                </c:pt>
                <c:pt idx="8347">
                  <c:v>30981</c:v>
                </c:pt>
                <c:pt idx="8348">
                  <c:v>30980</c:v>
                </c:pt>
                <c:pt idx="8349">
                  <c:v>30979</c:v>
                </c:pt>
                <c:pt idx="8350">
                  <c:v>30978</c:v>
                </c:pt>
                <c:pt idx="8351">
                  <c:v>30977</c:v>
                </c:pt>
                <c:pt idx="8352">
                  <c:v>30974</c:v>
                </c:pt>
                <c:pt idx="8353">
                  <c:v>30973</c:v>
                </c:pt>
                <c:pt idx="8354">
                  <c:v>30972</c:v>
                </c:pt>
                <c:pt idx="8355">
                  <c:v>30971</c:v>
                </c:pt>
                <c:pt idx="8356">
                  <c:v>30970</c:v>
                </c:pt>
                <c:pt idx="8357">
                  <c:v>30967</c:v>
                </c:pt>
                <c:pt idx="8358">
                  <c:v>30966</c:v>
                </c:pt>
                <c:pt idx="8359">
                  <c:v>30965</c:v>
                </c:pt>
                <c:pt idx="8360">
                  <c:v>30964</c:v>
                </c:pt>
                <c:pt idx="8361">
                  <c:v>30960</c:v>
                </c:pt>
                <c:pt idx="8362">
                  <c:v>30959</c:v>
                </c:pt>
                <c:pt idx="8363">
                  <c:v>30958</c:v>
                </c:pt>
                <c:pt idx="8364">
                  <c:v>30957</c:v>
                </c:pt>
                <c:pt idx="8365">
                  <c:v>30956</c:v>
                </c:pt>
                <c:pt idx="8366">
                  <c:v>30953</c:v>
                </c:pt>
                <c:pt idx="8367">
                  <c:v>30952</c:v>
                </c:pt>
                <c:pt idx="8368">
                  <c:v>30951</c:v>
                </c:pt>
                <c:pt idx="8369">
                  <c:v>30950</c:v>
                </c:pt>
                <c:pt idx="8370">
                  <c:v>30949</c:v>
                </c:pt>
                <c:pt idx="8371">
                  <c:v>30946</c:v>
                </c:pt>
                <c:pt idx="8372">
                  <c:v>30945</c:v>
                </c:pt>
                <c:pt idx="8373">
                  <c:v>30944</c:v>
                </c:pt>
                <c:pt idx="8374">
                  <c:v>30943</c:v>
                </c:pt>
                <c:pt idx="8375">
                  <c:v>30942</c:v>
                </c:pt>
                <c:pt idx="8376">
                  <c:v>30939</c:v>
                </c:pt>
                <c:pt idx="8377">
                  <c:v>30938</c:v>
                </c:pt>
                <c:pt idx="8378">
                  <c:v>30937</c:v>
                </c:pt>
                <c:pt idx="8379">
                  <c:v>30936</c:v>
                </c:pt>
                <c:pt idx="8380">
                  <c:v>30935</c:v>
                </c:pt>
                <c:pt idx="8381">
                  <c:v>30932</c:v>
                </c:pt>
                <c:pt idx="8382">
                  <c:v>30931</c:v>
                </c:pt>
                <c:pt idx="8383">
                  <c:v>30930</c:v>
                </c:pt>
                <c:pt idx="8384">
                  <c:v>30929</c:v>
                </c:pt>
                <c:pt idx="8385">
                  <c:v>30925</c:v>
                </c:pt>
                <c:pt idx="8386">
                  <c:v>30924</c:v>
                </c:pt>
                <c:pt idx="8387">
                  <c:v>30923</c:v>
                </c:pt>
                <c:pt idx="8388">
                  <c:v>30922</c:v>
                </c:pt>
                <c:pt idx="8389">
                  <c:v>30921</c:v>
                </c:pt>
                <c:pt idx="8390">
                  <c:v>30918</c:v>
                </c:pt>
                <c:pt idx="8391">
                  <c:v>30917</c:v>
                </c:pt>
                <c:pt idx="8392">
                  <c:v>30916</c:v>
                </c:pt>
                <c:pt idx="8393">
                  <c:v>30915</c:v>
                </c:pt>
                <c:pt idx="8394">
                  <c:v>30914</c:v>
                </c:pt>
                <c:pt idx="8395">
                  <c:v>30911</c:v>
                </c:pt>
                <c:pt idx="8396">
                  <c:v>30910</c:v>
                </c:pt>
                <c:pt idx="8397">
                  <c:v>30909</c:v>
                </c:pt>
                <c:pt idx="8398">
                  <c:v>30908</c:v>
                </c:pt>
                <c:pt idx="8399">
                  <c:v>30907</c:v>
                </c:pt>
                <c:pt idx="8400">
                  <c:v>30904</c:v>
                </c:pt>
                <c:pt idx="8401">
                  <c:v>30903</c:v>
                </c:pt>
                <c:pt idx="8402">
                  <c:v>30902</c:v>
                </c:pt>
                <c:pt idx="8403">
                  <c:v>30901</c:v>
                </c:pt>
                <c:pt idx="8404">
                  <c:v>30900</c:v>
                </c:pt>
                <c:pt idx="8405">
                  <c:v>30897</c:v>
                </c:pt>
                <c:pt idx="8406">
                  <c:v>30896</c:v>
                </c:pt>
                <c:pt idx="8407">
                  <c:v>30895</c:v>
                </c:pt>
                <c:pt idx="8408">
                  <c:v>30894</c:v>
                </c:pt>
                <c:pt idx="8409">
                  <c:v>30893</c:v>
                </c:pt>
                <c:pt idx="8410">
                  <c:v>30890</c:v>
                </c:pt>
                <c:pt idx="8411">
                  <c:v>30889</c:v>
                </c:pt>
                <c:pt idx="8412">
                  <c:v>30888</c:v>
                </c:pt>
                <c:pt idx="8413">
                  <c:v>30887</c:v>
                </c:pt>
                <c:pt idx="8414">
                  <c:v>30886</c:v>
                </c:pt>
                <c:pt idx="8415">
                  <c:v>30883</c:v>
                </c:pt>
                <c:pt idx="8416">
                  <c:v>30882</c:v>
                </c:pt>
                <c:pt idx="8417">
                  <c:v>30881</c:v>
                </c:pt>
                <c:pt idx="8418">
                  <c:v>30880</c:v>
                </c:pt>
                <c:pt idx="8419">
                  <c:v>30879</c:v>
                </c:pt>
                <c:pt idx="8420">
                  <c:v>30876</c:v>
                </c:pt>
                <c:pt idx="8421">
                  <c:v>30875</c:v>
                </c:pt>
                <c:pt idx="8422">
                  <c:v>30874</c:v>
                </c:pt>
                <c:pt idx="8423">
                  <c:v>30873</c:v>
                </c:pt>
                <c:pt idx="8424">
                  <c:v>30872</c:v>
                </c:pt>
                <c:pt idx="8425">
                  <c:v>30869</c:v>
                </c:pt>
                <c:pt idx="8426">
                  <c:v>30868</c:v>
                </c:pt>
                <c:pt idx="8427">
                  <c:v>30866</c:v>
                </c:pt>
                <c:pt idx="8428">
                  <c:v>30865</c:v>
                </c:pt>
                <c:pt idx="8429">
                  <c:v>30862</c:v>
                </c:pt>
                <c:pt idx="8430">
                  <c:v>30861</c:v>
                </c:pt>
                <c:pt idx="8431">
                  <c:v>30860</c:v>
                </c:pt>
                <c:pt idx="8432">
                  <c:v>30859</c:v>
                </c:pt>
                <c:pt idx="8433">
                  <c:v>30858</c:v>
                </c:pt>
                <c:pt idx="8434">
                  <c:v>30855</c:v>
                </c:pt>
                <c:pt idx="8435">
                  <c:v>30854</c:v>
                </c:pt>
                <c:pt idx="8436">
                  <c:v>30853</c:v>
                </c:pt>
                <c:pt idx="8437">
                  <c:v>30852</c:v>
                </c:pt>
                <c:pt idx="8438">
                  <c:v>30851</c:v>
                </c:pt>
                <c:pt idx="8439">
                  <c:v>30848</c:v>
                </c:pt>
                <c:pt idx="8440">
                  <c:v>30847</c:v>
                </c:pt>
                <c:pt idx="8441">
                  <c:v>30846</c:v>
                </c:pt>
                <c:pt idx="8442">
                  <c:v>30845</c:v>
                </c:pt>
                <c:pt idx="8443">
                  <c:v>30844</c:v>
                </c:pt>
                <c:pt idx="8444">
                  <c:v>30841</c:v>
                </c:pt>
                <c:pt idx="8445">
                  <c:v>30840</c:v>
                </c:pt>
                <c:pt idx="8446">
                  <c:v>30839</c:v>
                </c:pt>
                <c:pt idx="8447">
                  <c:v>30838</c:v>
                </c:pt>
                <c:pt idx="8448">
                  <c:v>30837</c:v>
                </c:pt>
                <c:pt idx="8449">
                  <c:v>30834</c:v>
                </c:pt>
                <c:pt idx="8450">
                  <c:v>30833</c:v>
                </c:pt>
                <c:pt idx="8451">
                  <c:v>30832</c:v>
                </c:pt>
                <c:pt idx="8452">
                  <c:v>30831</c:v>
                </c:pt>
                <c:pt idx="8453">
                  <c:v>30827</c:v>
                </c:pt>
                <c:pt idx="8454">
                  <c:v>30826</c:v>
                </c:pt>
                <c:pt idx="8455">
                  <c:v>30825</c:v>
                </c:pt>
                <c:pt idx="8456">
                  <c:v>30824</c:v>
                </c:pt>
                <c:pt idx="8457">
                  <c:v>30823</c:v>
                </c:pt>
                <c:pt idx="8458">
                  <c:v>30820</c:v>
                </c:pt>
                <c:pt idx="8459">
                  <c:v>30819</c:v>
                </c:pt>
                <c:pt idx="8460">
                  <c:v>30818</c:v>
                </c:pt>
                <c:pt idx="8461">
                  <c:v>30817</c:v>
                </c:pt>
                <c:pt idx="8462">
                  <c:v>30816</c:v>
                </c:pt>
                <c:pt idx="8463">
                  <c:v>30813</c:v>
                </c:pt>
                <c:pt idx="8464">
                  <c:v>30812</c:v>
                </c:pt>
                <c:pt idx="8465">
                  <c:v>30811</c:v>
                </c:pt>
                <c:pt idx="8466">
                  <c:v>30810</c:v>
                </c:pt>
                <c:pt idx="8467">
                  <c:v>30809</c:v>
                </c:pt>
                <c:pt idx="8468">
                  <c:v>30806</c:v>
                </c:pt>
                <c:pt idx="8469">
                  <c:v>30805</c:v>
                </c:pt>
                <c:pt idx="8470">
                  <c:v>30804</c:v>
                </c:pt>
                <c:pt idx="8471">
                  <c:v>30803</c:v>
                </c:pt>
                <c:pt idx="8472">
                  <c:v>30802</c:v>
                </c:pt>
                <c:pt idx="8473">
                  <c:v>30799</c:v>
                </c:pt>
                <c:pt idx="8474">
                  <c:v>30798</c:v>
                </c:pt>
                <c:pt idx="8475">
                  <c:v>30797</c:v>
                </c:pt>
                <c:pt idx="8476">
                  <c:v>30796</c:v>
                </c:pt>
                <c:pt idx="8477">
                  <c:v>30795</c:v>
                </c:pt>
                <c:pt idx="8478">
                  <c:v>30791</c:v>
                </c:pt>
                <c:pt idx="8479">
                  <c:v>30790</c:v>
                </c:pt>
                <c:pt idx="8480">
                  <c:v>30789</c:v>
                </c:pt>
                <c:pt idx="8481">
                  <c:v>30788</c:v>
                </c:pt>
                <c:pt idx="8482">
                  <c:v>30785</c:v>
                </c:pt>
                <c:pt idx="8483">
                  <c:v>30784</c:v>
                </c:pt>
                <c:pt idx="8484">
                  <c:v>30783</c:v>
                </c:pt>
                <c:pt idx="8485">
                  <c:v>30782</c:v>
                </c:pt>
                <c:pt idx="8486">
                  <c:v>30781</c:v>
                </c:pt>
                <c:pt idx="8487">
                  <c:v>30778</c:v>
                </c:pt>
                <c:pt idx="8488">
                  <c:v>30777</c:v>
                </c:pt>
                <c:pt idx="8489">
                  <c:v>30776</c:v>
                </c:pt>
                <c:pt idx="8490">
                  <c:v>30775</c:v>
                </c:pt>
                <c:pt idx="8491">
                  <c:v>30774</c:v>
                </c:pt>
                <c:pt idx="8492">
                  <c:v>30771</c:v>
                </c:pt>
                <c:pt idx="8493">
                  <c:v>30770</c:v>
                </c:pt>
                <c:pt idx="8494">
                  <c:v>30769</c:v>
                </c:pt>
                <c:pt idx="8495">
                  <c:v>30768</c:v>
                </c:pt>
                <c:pt idx="8496">
                  <c:v>30767</c:v>
                </c:pt>
                <c:pt idx="8497">
                  <c:v>30764</c:v>
                </c:pt>
                <c:pt idx="8498">
                  <c:v>30763</c:v>
                </c:pt>
                <c:pt idx="8499">
                  <c:v>30762</c:v>
                </c:pt>
                <c:pt idx="8500">
                  <c:v>30761</c:v>
                </c:pt>
                <c:pt idx="8501">
                  <c:v>30760</c:v>
                </c:pt>
                <c:pt idx="8502">
                  <c:v>30757</c:v>
                </c:pt>
                <c:pt idx="8503">
                  <c:v>30756</c:v>
                </c:pt>
                <c:pt idx="8504">
                  <c:v>30755</c:v>
                </c:pt>
                <c:pt idx="8505">
                  <c:v>30754</c:v>
                </c:pt>
                <c:pt idx="8506">
                  <c:v>30753</c:v>
                </c:pt>
                <c:pt idx="8507">
                  <c:v>30750</c:v>
                </c:pt>
                <c:pt idx="8508">
                  <c:v>30749</c:v>
                </c:pt>
                <c:pt idx="8509">
                  <c:v>30748</c:v>
                </c:pt>
                <c:pt idx="8510">
                  <c:v>30747</c:v>
                </c:pt>
                <c:pt idx="8511">
                  <c:v>30746</c:v>
                </c:pt>
                <c:pt idx="8512">
                  <c:v>30743</c:v>
                </c:pt>
                <c:pt idx="8513">
                  <c:v>30742</c:v>
                </c:pt>
                <c:pt idx="8514">
                  <c:v>30741</c:v>
                </c:pt>
                <c:pt idx="8515">
                  <c:v>30740</c:v>
                </c:pt>
                <c:pt idx="8516">
                  <c:v>30739</c:v>
                </c:pt>
                <c:pt idx="8517">
                  <c:v>30736</c:v>
                </c:pt>
                <c:pt idx="8518">
                  <c:v>30735</c:v>
                </c:pt>
                <c:pt idx="8519">
                  <c:v>30734</c:v>
                </c:pt>
                <c:pt idx="8520">
                  <c:v>30733</c:v>
                </c:pt>
                <c:pt idx="8521">
                  <c:v>30729</c:v>
                </c:pt>
                <c:pt idx="8522">
                  <c:v>30728</c:v>
                </c:pt>
                <c:pt idx="8523">
                  <c:v>30727</c:v>
                </c:pt>
                <c:pt idx="8524">
                  <c:v>30726</c:v>
                </c:pt>
                <c:pt idx="8525">
                  <c:v>30722</c:v>
                </c:pt>
                <c:pt idx="8526">
                  <c:v>30721</c:v>
                </c:pt>
                <c:pt idx="8527">
                  <c:v>30720</c:v>
                </c:pt>
                <c:pt idx="8528">
                  <c:v>30719</c:v>
                </c:pt>
                <c:pt idx="8529">
                  <c:v>30718</c:v>
                </c:pt>
                <c:pt idx="8530">
                  <c:v>30715</c:v>
                </c:pt>
                <c:pt idx="8531">
                  <c:v>30714</c:v>
                </c:pt>
                <c:pt idx="8532">
                  <c:v>30713</c:v>
                </c:pt>
                <c:pt idx="8533">
                  <c:v>30712</c:v>
                </c:pt>
                <c:pt idx="8534">
                  <c:v>30711</c:v>
                </c:pt>
                <c:pt idx="8535">
                  <c:v>30708</c:v>
                </c:pt>
                <c:pt idx="8536">
                  <c:v>30707</c:v>
                </c:pt>
                <c:pt idx="8537">
                  <c:v>30706</c:v>
                </c:pt>
                <c:pt idx="8538">
                  <c:v>30705</c:v>
                </c:pt>
                <c:pt idx="8539">
                  <c:v>30704</c:v>
                </c:pt>
                <c:pt idx="8540">
                  <c:v>30701</c:v>
                </c:pt>
                <c:pt idx="8541">
                  <c:v>30700</c:v>
                </c:pt>
                <c:pt idx="8542">
                  <c:v>30699</c:v>
                </c:pt>
                <c:pt idx="8543">
                  <c:v>30698</c:v>
                </c:pt>
                <c:pt idx="8544">
                  <c:v>30697</c:v>
                </c:pt>
                <c:pt idx="8545">
                  <c:v>30694</c:v>
                </c:pt>
                <c:pt idx="8546">
                  <c:v>30693</c:v>
                </c:pt>
                <c:pt idx="8547">
                  <c:v>30692</c:v>
                </c:pt>
                <c:pt idx="8548">
                  <c:v>30691</c:v>
                </c:pt>
                <c:pt idx="8549">
                  <c:v>30690</c:v>
                </c:pt>
                <c:pt idx="8550">
                  <c:v>30687</c:v>
                </c:pt>
                <c:pt idx="8551">
                  <c:v>30686</c:v>
                </c:pt>
                <c:pt idx="8552">
                  <c:v>30685</c:v>
                </c:pt>
                <c:pt idx="8553">
                  <c:v>30684</c:v>
                </c:pt>
                <c:pt idx="8554">
                  <c:v>30680</c:v>
                </c:pt>
                <c:pt idx="8555">
                  <c:v>30679</c:v>
                </c:pt>
                <c:pt idx="8556">
                  <c:v>30678</c:v>
                </c:pt>
                <c:pt idx="8557">
                  <c:v>30677</c:v>
                </c:pt>
                <c:pt idx="8558">
                  <c:v>30673</c:v>
                </c:pt>
                <c:pt idx="8559">
                  <c:v>30672</c:v>
                </c:pt>
                <c:pt idx="8560">
                  <c:v>30671</c:v>
                </c:pt>
                <c:pt idx="8561">
                  <c:v>30670</c:v>
                </c:pt>
                <c:pt idx="8562">
                  <c:v>30669</c:v>
                </c:pt>
                <c:pt idx="8563">
                  <c:v>30666</c:v>
                </c:pt>
                <c:pt idx="8564">
                  <c:v>30665</c:v>
                </c:pt>
                <c:pt idx="8565">
                  <c:v>30664</c:v>
                </c:pt>
                <c:pt idx="8566">
                  <c:v>30663</c:v>
                </c:pt>
                <c:pt idx="8567">
                  <c:v>30662</c:v>
                </c:pt>
                <c:pt idx="8568">
                  <c:v>30659</c:v>
                </c:pt>
                <c:pt idx="8569">
                  <c:v>30658</c:v>
                </c:pt>
                <c:pt idx="8570">
                  <c:v>30657</c:v>
                </c:pt>
                <c:pt idx="8571">
                  <c:v>30656</c:v>
                </c:pt>
                <c:pt idx="8572">
                  <c:v>30655</c:v>
                </c:pt>
                <c:pt idx="8573">
                  <c:v>30652</c:v>
                </c:pt>
                <c:pt idx="8574">
                  <c:v>30651</c:v>
                </c:pt>
                <c:pt idx="8575">
                  <c:v>30650</c:v>
                </c:pt>
                <c:pt idx="8576">
                  <c:v>30649</c:v>
                </c:pt>
                <c:pt idx="8577">
                  <c:v>30648</c:v>
                </c:pt>
                <c:pt idx="8578">
                  <c:v>30645</c:v>
                </c:pt>
                <c:pt idx="8579">
                  <c:v>30643</c:v>
                </c:pt>
                <c:pt idx="8580">
                  <c:v>30642</c:v>
                </c:pt>
                <c:pt idx="8581">
                  <c:v>30641</c:v>
                </c:pt>
                <c:pt idx="8582">
                  <c:v>30638</c:v>
                </c:pt>
                <c:pt idx="8583">
                  <c:v>30637</c:v>
                </c:pt>
                <c:pt idx="8584">
                  <c:v>30636</c:v>
                </c:pt>
                <c:pt idx="8585">
                  <c:v>30635</c:v>
                </c:pt>
                <c:pt idx="8586">
                  <c:v>30634</c:v>
                </c:pt>
                <c:pt idx="8587">
                  <c:v>30630</c:v>
                </c:pt>
                <c:pt idx="8588">
                  <c:v>30629</c:v>
                </c:pt>
                <c:pt idx="8589">
                  <c:v>30627</c:v>
                </c:pt>
                <c:pt idx="8590">
                  <c:v>30624</c:v>
                </c:pt>
                <c:pt idx="8591">
                  <c:v>30623</c:v>
                </c:pt>
                <c:pt idx="8592">
                  <c:v>30622</c:v>
                </c:pt>
                <c:pt idx="8593">
                  <c:v>30621</c:v>
                </c:pt>
                <c:pt idx="8594">
                  <c:v>30620</c:v>
                </c:pt>
                <c:pt idx="8595">
                  <c:v>30617</c:v>
                </c:pt>
                <c:pt idx="8596">
                  <c:v>30616</c:v>
                </c:pt>
                <c:pt idx="8597">
                  <c:v>30615</c:v>
                </c:pt>
                <c:pt idx="8598">
                  <c:v>30614</c:v>
                </c:pt>
                <c:pt idx="8599">
                  <c:v>30613</c:v>
                </c:pt>
                <c:pt idx="8600">
                  <c:v>30610</c:v>
                </c:pt>
                <c:pt idx="8601">
                  <c:v>30609</c:v>
                </c:pt>
                <c:pt idx="8602">
                  <c:v>30608</c:v>
                </c:pt>
                <c:pt idx="8603">
                  <c:v>30607</c:v>
                </c:pt>
                <c:pt idx="8604">
                  <c:v>30606</c:v>
                </c:pt>
                <c:pt idx="8605">
                  <c:v>30603</c:v>
                </c:pt>
                <c:pt idx="8606">
                  <c:v>30602</c:v>
                </c:pt>
                <c:pt idx="8607">
                  <c:v>30601</c:v>
                </c:pt>
                <c:pt idx="8608">
                  <c:v>30600</c:v>
                </c:pt>
                <c:pt idx="8609">
                  <c:v>30596</c:v>
                </c:pt>
                <c:pt idx="8610">
                  <c:v>30595</c:v>
                </c:pt>
                <c:pt idx="8611">
                  <c:v>30594</c:v>
                </c:pt>
                <c:pt idx="8612">
                  <c:v>30593</c:v>
                </c:pt>
                <c:pt idx="8613">
                  <c:v>30592</c:v>
                </c:pt>
                <c:pt idx="8614">
                  <c:v>30589</c:v>
                </c:pt>
                <c:pt idx="8615">
                  <c:v>30588</c:v>
                </c:pt>
                <c:pt idx="8616">
                  <c:v>30587</c:v>
                </c:pt>
                <c:pt idx="8617">
                  <c:v>30586</c:v>
                </c:pt>
                <c:pt idx="8618">
                  <c:v>30585</c:v>
                </c:pt>
                <c:pt idx="8619">
                  <c:v>30582</c:v>
                </c:pt>
                <c:pt idx="8620">
                  <c:v>30581</c:v>
                </c:pt>
                <c:pt idx="8621">
                  <c:v>30580</c:v>
                </c:pt>
                <c:pt idx="8622">
                  <c:v>30579</c:v>
                </c:pt>
                <c:pt idx="8623">
                  <c:v>30578</c:v>
                </c:pt>
                <c:pt idx="8624">
                  <c:v>30575</c:v>
                </c:pt>
                <c:pt idx="8625">
                  <c:v>30574</c:v>
                </c:pt>
                <c:pt idx="8626">
                  <c:v>30573</c:v>
                </c:pt>
                <c:pt idx="8627">
                  <c:v>30572</c:v>
                </c:pt>
                <c:pt idx="8628">
                  <c:v>30571</c:v>
                </c:pt>
                <c:pt idx="8629">
                  <c:v>30568</c:v>
                </c:pt>
                <c:pt idx="8630">
                  <c:v>30567</c:v>
                </c:pt>
                <c:pt idx="8631">
                  <c:v>30566</c:v>
                </c:pt>
                <c:pt idx="8632">
                  <c:v>30565</c:v>
                </c:pt>
                <c:pt idx="8633">
                  <c:v>30561</c:v>
                </c:pt>
                <c:pt idx="8634">
                  <c:v>30560</c:v>
                </c:pt>
                <c:pt idx="8635">
                  <c:v>30559</c:v>
                </c:pt>
                <c:pt idx="8636">
                  <c:v>30558</c:v>
                </c:pt>
                <c:pt idx="8637">
                  <c:v>30557</c:v>
                </c:pt>
                <c:pt idx="8638">
                  <c:v>30554</c:v>
                </c:pt>
                <c:pt idx="8639">
                  <c:v>30553</c:v>
                </c:pt>
                <c:pt idx="8640">
                  <c:v>30552</c:v>
                </c:pt>
                <c:pt idx="8641">
                  <c:v>30551</c:v>
                </c:pt>
                <c:pt idx="8642">
                  <c:v>30550</c:v>
                </c:pt>
                <c:pt idx="8643">
                  <c:v>30547</c:v>
                </c:pt>
                <c:pt idx="8644">
                  <c:v>30546</c:v>
                </c:pt>
                <c:pt idx="8645">
                  <c:v>30545</c:v>
                </c:pt>
                <c:pt idx="8646">
                  <c:v>30544</c:v>
                </c:pt>
                <c:pt idx="8647">
                  <c:v>30543</c:v>
                </c:pt>
                <c:pt idx="8648">
                  <c:v>30540</c:v>
                </c:pt>
                <c:pt idx="8649">
                  <c:v>30539</c:v>
                </c:pt>
                <c:pt idx="8650">
                  <c:v>30538</c:v>
                </c:pt>
                <c:pt idx="8651">
                  <c:v>30537</c:v>
                </c:pt>
                <c:pt idx="8652">
                  <c:v>30536</c:v>
                </c:pt>
                <c:pt idx="8653">
                  <c:v>30533</c:v>
                </c:pt>
                <c:pt idx="8654">
                  <c:v>30532</c:v>
                </c:pt>
                <c:pt idx="8655">
                  <c:v>30530</c:v>
                </c:pt>
                <c:pt idx="8656">
                  <c:v>30529</c:v>
                </c:pt>
                <c:pt idx="8657">
                  <c:v>30526</c:v>
                </c:pt>
                <c:pt idx="8658">
                  <c:v>30525</c:v>
                </c:pt>
                <c:pt idx="8659">
                  <c:v>30524</c:v>
                </c:pt>
                <c:pt idx="8660">
                  <c:v>30523</c:v>
                </c:pt>
                <c:pt idx="8661">
                  <c:v>30522</c:v>
                </c:pt>
                <c:pt idx="8662">
                  <c:v>30519</c:v>
                </c:pt>
                <c:pt idx="8663">
                  <c:v>30518</c:v>
                </c:pt>
                <c:pt idx="8664">
                  <c:v>30517</c:v>
                </c:pt>
                <c:pt idx="8665">
                  <c:v>30516</c:v>
                </c:pt>
                <c:pt idx="8666">
                  <c:v>30515</c:v>
                </c:pt>
                <c:pt idx="8667">
                  <c:v>30512</c:v>
                </c:pt>
                <c:pt idx="8668">
                  <c:v>30511</c:v>
                </c:pt>
                <c:pt idx="8669">
                  <c:v>30510</c:v>
                </c:pt>
                <c:pt idx="8670">
                  <c:v>30509</c:v>
                </c:pt>
                <c:pt idx="8671">
                  <c:v>30508</c:v>
                </c:pt>
                <c:pt idx="8672">
                  <c:v>30505</c:v>
                </c:pt>
                <c:pt idx="8673">
                  <c:v>30504</c:v>
                </c:pt>
                <c:pt idx="8674">
                  <c:v>30503</c:v>
                </c:pt>
                <c:pt idx="8675">
                  <c:v>30502</c:v>
                </c:pt>
                <c:pt idx="8676">
                  <c:v>30498</c:v>
                </c:pt>
                <c:pt idx="8677">
                  <c:v>30497</c:v>
                </c:pt>
                <c:pt idx="8678">
                  <c:v>30496</c:v>
                </c:pt>
                <c:pt idx="8679">
                  <c:v>30495</c:v>
                </c:pt>
                <c:pt idx="8680">
                  <c:v>30494</c:v>
                </c:pt>
                <c:pt idx="8681">
                  <c:v>30491</c:v>
                </c:pt>
                <c:pt idx="8682">
                  <c:v>30490</c:v>
                </c:pt>
                <c:pt idx="8683">
                  <c:v>30489</c:v>
                </c:pt>
                <c:pt idx="8684">
                  <c:v>30488</c:v>
                </c:pt>
                <c:pt idx="8685">
                  <c:v>30487</c:v>
                </c:pt>
                <c:pt idx="8686">
                  <c:v>30484</c:v>
                </c:pt>
                <c:pt idx="8687">
                  <c:v>30483</c:v>
                </c:pt>
                <c:pt idx="8688">
                  <c:v>30482</c:v>
                </c:pt>
                <c:pt idx="8689">
                  <c:v>30481</c:v>
                </c:pt>
                <c:pt idx="8690">
                  <c:v>30480</c:v>
                </c:pt>
                <c:pt idx="8691">
                  <c:v>30477</c:v>
                </c:pt>
                <c:pt idx="8692">
                  <c:v>30476</c:v>
                </c:pt>
                <c:pt idx="8693">
                  <c:v>30475</c:v>
                </c:pt>
                <c:pt idx="8694">
                  <c:v>30474</c:v>
                </c:pt>
                <c:pt idx="8695">
                  <c:v>30473</c:v>
                </c:pt>
                <c:pt idx="8696">
                  <c:v>30470</c:v>
                </c:pt>
                <c:pt idx="8697">
                  <c:v>30469</c:v>
                </c:pt>
                <c:pt idx="8698">
                  <c:v>30468</c:v>
                </c:pt>
                <c:pt idx="8699">
                  <c:v>30467</c:v>
                </c:pt>
                <c:pt idx="8700">
                  <c:v>30463</c:v>
                </c:pt>
                <c:pt idx="8701">
                  <c:v>30462</c:v>
                </c:pt>
                <c:pt idx="8702">
                  <c:v>30461</c:v>
                </c:pt>
                <c:pt idx="8703">
                  <c:v>30460</c:v>
                </c:pt>
                <c:pt idx="8704">
                  <c:v>30459</c:v>
                </c:pt>
                <c:pt idx="8705">
                  <c:v>30456</c:v>
                </c:pt>
                <c:pt idx="8706">
                  <c:v>30455</c:v>
                </c:pt>
                <c:pt idx="8707">
                  <c:v>30454</c:v>
                </c:pt>
                <c:pt idx="8708">
                  <c:v>30453</c:v>
                </c:pt>
                <c:pt idx="8709">
                  <c:v>30452</c:v>
                </c:pt>
                <c:pt idx="8710">
                  <c:v>30449</c:v>
                </c:pt>
                <c:pt idx="8711">
                  <c:v>30448</c:v>
                </c:pt>
                <c:pt idx="8712">
                  <c:v>30447</c:v>
                </c:pt>
                <c:pt idx="8713">
                  <c:v>30446</c:v>
                </c:pt>
                <c:pt idx="8714">
                  <c:v>30445</c:v>
                </c:pt>
                <c:pt idx="8715">
                  <c:v>30442</c:v>
                </c:pt>
                <c:pt idx="8716">
                  <c:v>30441</c:v>
                </c:pt>
                <c:pt idx="8717">
                  <c:v>30440</c:v>
                </c:pt>
                <c:pt idx="8718">
                  <c:v>30439</c:v>
                </c:pt>
                <c:pt idx="8719">
                  <c:v>30438</c:v>
                </c:pt>
                <c:pt idx="8720">
                  <c:v>30435</c:v>
                </c:pt>
                <c:pt idx="8721">
                  <c:v>30434</c:v>
                </c:pt>
                <c:pt idx="8722">
                  <c:v>30433</c:v>
                </c:pt>
                <c:pt idx="8723">
                  <c:v>30432</c:v>
                </c:pt>
                <c:pt idx="8724">
                  <c:v>30431</c:v>
                </c:pt>
                <c:pt idx="8725">
                  <c:v>30428</c:v>
                </c:pt>
                <c:pt idx="8726">
                  <c:v>30427</c:v>
                </c:pt>
                <c:pt idx="8727">
                  <c:v>30426</c:v>
                </c:pt>
                <c:pt idx="8728">
                  <c:v>30425</c:v>
                </c:pt>
                <c:pt idx="8729">
                  <c:v>30424</c:v>
                </c:pt>
                <c:pt idx="8730">
                  <c:v>30421</c:v>
                </c:pt>
                <c:pt idx="8731">
                  <c:v>30420</c:v>
                </c:pt>
                <c:pt idx="8732">
                  <c:v>30419</c:v>
                </c:pt>
                <c:pt idx="8733">
                  <c:v>30418</c:v>
                </c:pt>
                <c:pt idx="8734">
                  <c:v>30417</c:v>
                </c:pt>
                <c:pt idx="8735">
                  <c:v>30414</c:v>
                </c:pt>
                <c:pt idx="8736">
                  <c:v>30413</c:v>
                </c:pt>
                <c:pt idx="8737">
                  <c:v>30412</c:v>
                </c:pt>
                <c:pt idx="8738">
                  <c:v>30411</c:v>
                </c:pt>
                <c:pt idx="8739">
                  <c:v>30410</c:v>
                </c:pt>
                <c:pt idx="8740">
                  <c:v>30406</c:v>
                </c:pt>
                <c:pt idx="8741">
                  <c:v>30405</c:v>
                </c:pt>
                <c:pt idx="8742">
                  <c:v>30404</c:v>
                </c:pt>
                <c:pt idx="8743">
                  <c:v>30403</c:v>
                </c:pt>
                <c:pt idx="8744">
                  <c:v>30400</c:v>
                </c:pt>
                <c:pt idx="8745">
                  <c:v>30399</c:v>
                </c:pt>
                <c:pt idx="8746">
                  <c:v>30398</c:v>
                </c:pt>
                <c:pt idx="8747">
                  <c:v>30397</c:v>
                </c:pt>
                <c:pt idx="8748">
                  <c:v>30396</c:v>
                </c:pt>
                <c:pt idx="8749">
                  <c:v>30393</c:v>
                </c:pt>
                <c:pt idx="8750">
                  <c:v>30392</c:v>
                </c:pt>
                <c:pt idx="8751">
                  <c:v>30391</c:v>
                </c:pt>
                <c:pt idx="8752">
                  <c:v>30390</c:v>
                </c:pt>
                <c:pt idx="8753">
                  <c:v>30389</c:v>
                </c:pt>
                <c:pt idx="8754">
                  <c:v>30386</c:v>
                </c:pt>
                <c:pt idx="8755">
                  <c:v>30385</c:v>
                </c:pt>
                <c:pt idx="8756">
                  <c:v>30384</c:v>
                </c:pt>
                <c:pt idx="8757">
                  <c:v>30383</c:v>
                </c:pt>
                <c:pt idx="8758">
                  <c:v>30382</c:v>
                </c:pt>
                <c:pt idx="8759">
                  <c:v>30379</c:v>
                </c:pt>
                <c:pt idx="8760">
                  <c:v>30378</c:v>
                </c:pt>
                <c:pt idx="8761">
                  <c:v>30377</c:v>
                </c:pt>
                <c:pt idx="8762">
                  <c:v>30376</c:v>
                </c:pt>
                <c:pt idx="8763">
                  <c:v>30375</c:v>
                </c:pt>
                <c:pt idx="8764">
                  <c:v>30372</c:v>
                </c:pt>
                <c:pt idx="8765">
                  <c:v>30371</c:v>
                </c:pt>
                <c:pt idx="8766">
                  <c:v>30370</c:v>
                </c:pt>
                <c:pt idx="8767">
                  <c:v>30369</c:v>
                </c:pt>
                <c:pt idx="8768">
                  <c:v>30365</c:v>
                </c:pt>
                <c:pt idx="8769">
                  <c:v>30364</c:v>
                </c:pt>
                <c:pt idx="8770">
                  <c:v>30363</c:v>
                </c:pt>
                <c:pt idx="8771">
                  <c:v>30362</c:v>
                </c:pt>
                <c:pt idx="8772">
                  <c:v>30361</c:v>
                </c:pt>
                <c:pt idx="8773">
                  <c:v>30358</c:v>
                </c:pt>
                <c:pt idx="8774">
                  <c:v>30357</c:v>
                </c:pt>
                <c:pt idx="8775">
                  <c:v>30356</c:v>
                </c:pt>
                <c:pt idx="8776">
                  <c:v>30355</c:v>
                </c:pt>
                <c:pt idx="8777">
                  <c:v>30354</c:v>
                </c:pt>
                <c:pt idx="8778">
                  <c:v>30351</c:v>
                </c:pt>
                <c:pt idx="8779">
                  <c:v>30350</c:v>
                </c:pt>
                <c:pt idx="8780">
                  <c:v>30349</c:v>
                </c:pt>
                <c:pt idx="8781">
                  <c:v>30348</c:v>
                </c:pt>
                <c:pt idx="8782">
                  <c:v>30347</c:v>
                </c:pt>
                <c:pt idx="8783">
                  <c:v>30344</c:v>
                </c:pt>
                <c:pt idx="8784">
                  <c:v>30343</c:v>
                </c:pt>
                <c:pt idx="8785">
                  <c:v>30342</c:v>
                </c:pt>
                <c:pt idx="8786">
                  <c:v>30341</c:v>
                </c:pt>
                <c:pt idx="8787">
                  <c:v>30340</c:v>
                </c:pt>
                <c:pt idx="8788">
                  <c:v>30337</c:v>
                </c:pt>
                <c:pt idx="8789">
                  <c:v>30336</c:v>
                </c:pt>
                <c:pt idx="8790">
                  <c:v>30335</c:v>
                </c:pt>
                <c:pt idx="8791">
                  <c:v>30334</c:v>
                </c:pt>
                <c:pt idx="8792">
                  <c:v>30333</c:v>
                </c:pt>
                <c:pt idx="8793">
                  <c:v>30330</c:v>
                </c:pt>
                <c:pt idx="8794">
                  <c:v>30329</c:v>
                </c:pt>
                <c:pt idx="8795">
                  <c:v>30328</c:v>
                </c:pt>
                <c:pt idx="8796">
                  <c:v>30327</c:v>
                </c:pt>
                <c:pt idx="8797">
                  <c:v>30326</c:v>
                </c:pt>
                <c:pt idx="8798">
                  <c:v>30323</c:v>
                </c:pt>
                <c:pt idx="8799">
                  <c:v>30322</c:v>
                </c:pt>
                <c:pt idx="8800">
                  <c:v>30321</c:v>
                </c:pt>
                <c:pt idx="8801">
                  <c:v>30320</c:v>
                </c:pt>
                <c:pt idx="8802">
                  <c:v>30316</c:v>
                </c:pt>
                <c:pt idx="8803">
                  <c:v>30315</c:v>
                </c:pt>
                <c:pt idx="8804">
                  <c:v>30314</c:v>
                </c:pt>
                <c:pt idx="8805">
                  <c:v>30313</c:v>
                </c:pt>
                <c:pt idx="8806">
                  <c:v>30312</c:v>
                </c:pt>
                <c:pt idx="8807">
                  <c:v>30308</c:v>
                </c:pt>
                <c:pt idx="8808">
                  <c:v>30307</c:v>
                </c:pt>
                <c:pt idx="8809">
                  <c:v>30306</c:v>
                </c:pt>
                <c:pt idx="8810">
                  <c:v>30305</c:v>
                </c:pt>
                <c:pt idx="8811">
                  <c:v>30302</c:v>
                </c:pt>
                <c:pt idx="8812">
                  <c:v>30301</c:v>
                </c:pt>
                <c:pt idx="8813">
                  <c:v>30300</c:v>
                </c:pt>
                <c:pt idx="8814">
                  <c:v>30299</c:v>
                </c:pt>
                <c:pt idx="8815">
                  <c:v>30298</c:v>
                </c:pt>
                <c:pt idx="8816">
                  <c:v>30295</c:v>
                </c:pt>
                <c:pt idx="8817">
                  <c:v>30294</c:v>
                </c:pt>
                <c:pt idx="8818">
                  <c:v>30293</c:v>
                </c:pt>
                <c:pt idx="8819">
                  <c:v>30292</c:v>
                </c:pt>
                <c:pt idx="8820">
                  <c:v>30291</c:v>
                </c:pt>
                <c:pt idx="8821">
                  <c:v>30288</c:v>
                </c:pt>
                <c:pt idx="8822">
                  <c:v>30287</c:v>
                </c:pt>
                <c:pt idx="8823">
                  <c:v>30286</c:v>
                </c:pt>
                <c:pt idx="8824">
                  <c:v>30285</c:v>
                </c:pt>
                <c:pt idx="8825">
                  <c:v>30284</c:v>
                </c:pt>
                <c:pt idx="8826">
                  <c:v>30281</c:v>
                </c:pt>
                <c:pt idx="8827">
                  <c:v>30279</c:v>
                </c:pt>
                <c:pt idx="8828">
                  <c:v>30278</c:v>
                </c:pt>
                <c:pt idx="8829">
                  <c:v>30277</c:v>
                </c:pt>
                <c:pt idx="8830">
                  <c:v>30274</c:v>
                </c:pt>
                <c:pt idx="8831">
                  <c:v>30273</c:v>
                </c:pt>
                <c:pt idx="8832">
                  <c:v>30272</c:v>
                </c:pt>
                <c:pt idx="8833">
                  <c:v>30271</c:v>
                </c:pt>
                <c:pt idx="8834">
                  <c:v>30270</c:v>
                </c:pt>
                <c:pt idx="8835">
                  <c:v>30267</c:v>
                </c:pt>
                <c:pt idx="8836">
                  <c:v>30265</c:v>
                </c:pt>
                <c:pt idx="8837">
                  <c:v>30264</c:v>
                </c:pt>
                <c:pt idx="8838">
                  <c:v>30263</c:v>
                </c:pt>
                <c:pt idx="8839">
                  <c:v>30260</c:v>
                </c:pt>
                <c:pt idx="8840">
                  <c:v>30259</c:v>
                </c:pt>
                <c:pt idx="8841">
                  <c:v>30258</c:v>
                </c:pt>
                <c:pt idx="8842">
                  <c:v>30256</c:v>
                </c:pt>
                <c:pt idx="8843">
                  <c:v>30253</c:v>
                </c:pt>
                <c:pt idx="8844">
                  <c:v>30252</c:v>
                </c:pt>
                <c:pt idx="8845">
                  <c:v>30251</c:v>
                </c:pt>
                <c:pt idx="8846">
                  <c:v>30250</c:v>
                </c:pt>
                <c:pt idx="8847">
                  <c:v>30249</c:v>
                </c:pt>
                <c:pt idx="8848">
                  <c:v>30246</c:v>
                </c:pt>
                <c:pt idx="8849">
                  <c:v>30245</c:v>
                </c:pt>
                <c:pt idx="8850">
                  <c:v>30244</c:v>
                </c:pt>
                <c:pt idx="8851">
                  <c:v>30243</c:v>
                </c:pt>
                <c:pt idx="8852">
                  <c:v>30242</c:v>
                </c:pt>
                <c:pt idx="8853">
                  <c:v>30239</c:v>
                </c:pt>
                <c:pt idx="8854">
                  <c:v>30238</c:v>
                </c:pt>
                <c:pt idx="8855">
                  <c:v>30237</c:v>
                </c:pt>
                <c:pt idx="8856">
                  <c:v>30236</c:v>
                </c:pt>
                <c:pt idx="8857">
                  <c:v>30232</c:v>
                </c:pt>
                <c:pt idx="8858">
                  <c:v>30231</c:v>
                </c:pt>
                <c:pt idx="8859">
                  <c:v>30230</c:v>
                </c:pt>
                <c:pt idx="8860">
                  <c:v>30229</c:v>
                </c:pt>
                <c:pt idx="8861">
                  <c:v>30228</c:v>
                </c:pt>
                <c:pt idx="8862">
                  <c:v>30225</c:v>
                </c:pt>
                <c:pt idx="8863">
                  <c:v>30224</c:v>
                </c:pt>
                <c:pt idx="8864">
                  <c:v>30223</c:v>
                </c:pt>
                <c:pt idx="8865">
                  <c:v>30222</c:v>
                </c:pt>
                <c:pt idx="8866">
                  <c:v>30221</c:v>
                </c:pt>
                <c:pt idx="8867">
                  <c:v>30218</c:v>
                </c:pt>
                <c:pt idx="8868">
                  <c:v>30217</c:v>
                </c:pt>
                <c:pt idx="8869">
                  <c:v>30216</c:v>
                </c:pt>
                <c:pt idx="8870">
                  <c:v>30215</c:v>
                </c:pt>
                <c:pt idx="8871">
                  <c:v>30214</c:v>
                </c:pt>
                <c:pt idx="8872">
                  <c:v>30211</c:v>
                </c:pt>
                <c:pt idx="8873">
                  <c:v>30210</c:v>
                </c:pt>
                <c:pt idx="8874">
                  <c:v>30209</c:v>
                </c:pt>
                <c:pt idx="8875">
                  <c:v>30208</c:v>
                </c:pt>
                <c:pt idx="8876">
                  <c:v>30207</c:v>
                </c:pt>
                <c:pt idx="8877">
                  <c:v>30204</c:v>
                </c:pt>
                <c:pt idx="8878">
                  <c:v>30203</c:v>
                </c:pt>
                <c:pt idx="8879">
                  <c:v>30202</c:v>
                </c:pt>
                <c:pt idx="8880">
                  <c:v>30201</c:v>
                </c:pt>
                <c:pt idx="8881">
                  <c:v>30197</c:v>
                </c:pt>
                <c:pt idx="8882">
                  <c:v>30196</c:v>
                </c:pt>
                <c:pt idx="8883">
                  <c:v>30195</c:v>
                </c:pt>
                <c:pt idx="8884">
                  <c:v>30194</c:v>
                </c:pt>
                <c:pt idx="8885">
                  <c:v>30193</c:v>
                </c:pt>
                <c:pt idx="8886">
                  <c:v>30190</c:v>
                </c:pt>
                <c:pt idx="8887">
                  <c:v>30189</c:v>
                </c:pt>
                <c:pt idx="8888">
                  <c:v>30188</c:v>
                </c:pt>
                <c:pt idx="8889">
                  <c:v>30187</c:v>
                </c:pt>
                <c:pt idx="8890">
                  <c:v>30186</c:v>
                </c:pt>
                <c:pt idx="8891">
                  <c:v>30183</c:v>
                </c:pt>
                <c:pt idx="8892">
                  <c:v>30182</c:v>
                </c:pt>
                <c:pt idx="8893">
                  <c:v>30181</c:v>
                </c:pt>
                <c:pt idx="8894">
                  <c:v>30180</c:v>
                </c:pt>
                <c:pt idx="8895">
                  <c:v>30179</c:v>
                </c:pt>
                <c:pt idx="8896">
                  <c:v>30176</c:v>
                </c:pt>
                <c:pt idx="8897">
                  <c:v>30175</c:v>
                </c:pt>
                <c:pt idx="8898">
                  <c:v>30174</c:v>
                </c:pt>
                <c:pt idx="8899">
                  <c:v>30173</c:v>
                </c:pt>
                <c:pt idx="8900">
                  <c:v>30172</c:v>
                </c:pt>
                <c:pt idx="8901">
                  <c:v>30169</c:v>
                </c:pt>
                <c:pt idx="8902">
                  <c:v>30168</c:v>
                </c:pt>
                <c:pt idx="8903">
                  <c:v>30167</c:v>
                </c:pt>
                <c:pt idx="8904">
                  <c:v>30166</c:v>
                </c:pt>
                <c:pt idx="8905">
                  <c:v>30165</c:v>
                </c:pt>
                <c:pt idx="8906">
                  <c:v>30162</c:v>
                </c:pt>
                <c:pt idx="8907">
                  <c:v>30161</c:v>
                </c:pt>
                <c:pt idx="8908">
                  <c:v>30160</c:v>
                </c:pt>
                <c:pt idx="8909">
                  <c:v>30159</c:v>
                </c:pt>
                <c:pt idx="8910">
                  <c:v>30158</c:v>
                </c:pt>
                <c:pt idx="8911">
                  <c:v>30155</c:v>
                </c:pt>
                <c:pt idx="8912">
                  <c:v>30154</c:v>
                </c:pt>
                <c:pt idx="8913">
                  <c:v>30153</c:v>
                </c:pt>
                <c:pt idx="8914">
                  <c:v>30152</c:v>
                </c:pt>
                <c:pt idx="8915">
                  <c:v>30151</c:v>
                </c:pt>
                <c:pt idx="8916">
                  <c:v>30148</c:v>
                </c:pt>
                <c:pt idx="8917">
                  <c:v>30147</c:v>
                </c:pt>
                <c:pt idx="8918">
                  <c:v>30146</c:v>
                </c:pt>
                <c:pt idx="8919">
                  <c:v>30145</c:v>
                </c:pt>
                <c:pt idx="8920">
                  <c:v>30144</c:v>
                </c:pt>
                <c:pt idx="8921">
                  <c:v>30141</c:v>
                </c:pt>
                <c:pt idx="8922">
                  <c:v>30140</c:v>
                </c:pt>
                <c:pt idx="8923">
                  <c:v>30139</c:v>
                </c:pt>
                <c:pt idx="8924">
                  <c:v>30138</c:v>
                </c:pt>
                <c:pt idx="8925">
                  <c:v>30134</c:v>
                </c:pt>
                <c:pt idx="8926">
                  <c:v>30133</c:v>
                </c:pt>
                <c:pt idx="8927">
                  <c:v>30132</c:v>
                </c:pt>
                <c:pt idx="8928">
                  <c:v>30131</c:v>
                </c:pt>
                <c:pt idx="8929">
                  <c:v>30130</c:v>
                </c:pt>
                <c:pt idx="8930">
                  <c:v>30127</c:v>
                </c:pt>
                <c:pt idx="8931">
                  <c:v>30126</c:v>
                </c:pt>
                <c:pt idx="8932">
                  <c:v>30125</c:v>
                </c:pt>
                <c:pt idx="8933">
                  <c:v>30124</c:v>
                </c:pt>
                <c:pt idx="8934">
                  <c:v>30123</c:v>
                </c:pt>
                <c:pt idx="8935">
                  <c:v>30120</c:v>
                </c:pt>
                <c:pt idx="8936">
                  <c:v>30119</c:v>
                </c:pt>
                <c:pt idx="8937">
                  <c:v>30118</c:v>
                </c:pt>
                <c:pt idx="8938">
                  <c:v>30117</c:v>
                </c:pt>
                <c:pt idx="8939">
                  <c:v>30116</c:v>
                </c:pt>
                <c:pt idx="8940">
                  <c:v>30113</c:v>
                </c:pt>
                <c:pt idx="8941">
                  <c:v>30112</c:v>
                </c:pt>
                <c:pt idx="8942">
                  <c:v>30111</c:v>
                </c:pt>
                <c:pt idx="8943">
                  <c:v>30110</c:v>
                </c:pt>
                <c:pt idx="8944">
                  <c:v>30109</c:v>
                </c:pt>
                <c:pt idx="8945">
                  <c:v>30106</c:v>
                </c:pt>
                <c:pt idx="8946">
                  <c:v>30105</c:v>
                </c:pt>
                <c:pt idx="8947">
                  <c:v>30104</c:v>
                </c:pt>
                <c:pt idx="8948">
                  <c:v>30103</c:v>
                </c:pt>
                <c:pt idx="8949">
                  <c:v>30099</c:v>
                </c:pt>
                <c:pt idx="8950">
                  <c:v>30098</c:v>
                </c:pt>
                <c:pt idx="8951">
                  <c:v>30097</c:v>
                </c:pt>
                <c:pt idx="8952">
                  <c:v>30096</c:v>
                </c:pt>
                <c:pt idx="8953">
                  <c:v>30095</c:v>
                </c:pt>
                <c:pt idx="8954">
                  <c:v>30092</c:v>
                </c:pt>
                <c:pt idx="8955">
                  <c:v>30091</c:v>
                </c:pt>
                <c:pt idx="8956">
                  <c:v>30090</c:v>
                </c:pt>
                <c:pt idx="8957">
                  <c:v>30089</c:v>
                </c:pt>
                <c:pt idx="8958">
                  <c:v>30088</c:v>
                </c:pt>
                <c:pt idx="8959">
                  <c:v>30085</c:v>
                </c:pt>
                <c:pt idx="8960">
                  <c:v>30084</c:v>
                </c:pt>
                <c:pt idx="8961">
                  <c:v>30083</c:v>
                </c:pt>
                <c:pt idx="8962">
                  <c:v>30082</c:v>
                </c:pt>
                <c:pt idx="8963">
                  <c:v>30081</c:v>
                </c:pt>
                <c:pt idx="8964">
                  <c:v>30078</c:v>
                </c:pt>
                <c:pt idx="8965">
                  <c:v>30077</c:v>
                </c:pt>
                <c:pt idx="8966">
                  <c:v>30076</c:v>
                </c:pt>
                <c:pt idx="8967">
                  <c:v>30075</c:v>
                </c:pt>
                <c:pt idx="8968">
                  <c:v>30074</c:v>
                </c:pt>
                <c:pt idx="8969">
                  <c:v>30071</c:v>
                </c:pt>
                <c:pt idx="8970">
                  <c:v>30070</c:v>
                </c:pt>
                <c:pt idx="8971">
                  <c:v>30069</c:v>
                </c:pt>
                <c:pt idx="8972">
                  <c:v>30068</c:v>
                </c:pt>
                <c:pt idx="8973">
                  <c:v>30067</c:v>
                </c:pt>
                <c:pt idx="8974">
                  <c:v>30064</c:v>
                </c:pt>
                <c:pt idx="8975">
                  <c:v>30063</c:v>
                </c:pt>
                <c:pt idx="8976">
                  <c:v>30062</c:v>
                </c:pt>
                <c:pt idx="8977">
                  <c:v>30061</c:v>
                </c:pt>
                <c:pt idx="8978">
                  <c:v>30060</c:v>
                </c:pt>
                <c:pt idx="8979">
                  <c:v>30057</c:v>
                </c:pt>
                <c:pt idx="8980">
                  <c:v>30056</c:v>
                </c:pt>
                <c:pt idx="8981">
                  <c:v>30055</c:v>
                </c:pt>
                <c:pt idx="8982">
                  <c:v>30054</c:v>
                </c:pt>
                <c:pt idx="8983">
                  <c:v>30053</c:v>
                </c:pt>
                <c:pt idx="8984">
                  <c:v>30049</c:v>
                </c:pt>
                <c:pt idx="8985">
                  <c:v>30048</c:v>
                </c:pt>
                <c:pt idx="8986">
                  <c:v>30047</c:v>
                </c:pt>
                <c:pt idx="8987">
                  <c:v>30046</c:v>
                </c:pt>
                <c:pt idx="8988">
                  <c:v>30043</c:v>
                </c:pt>
                <c:pt idx="8989">
                  <c:v>30042</c:v>
                </c:pt>
                <c:pt idx="8990">
                  <c:v>30041</c:v>
                </c:pt>
                <c:pt idx="8991">
                  <c:v>30040</c:v>
                </c:pt>
                <c:pt idx="8992">
                  <c:v>30039</c:v>
                </c:pt>
                <c:pt idx="8993">
                  <c:v>30036</c:v>
                </c:pt>
                <c:pt idx="8994">
                  <c:v>30035</c:v>
                </c:pt>
                <c:pt idx="8995">
                  <c:v>30034</c:v>
                </c:pt>
                <c:pt idx="8996">
                  <c:v>30033</c:v>
                </c:pt>
                <c:pt idx="8997">
                  <c:v>30032</c:v>
                </c:pt>
                <c:pt idx="8998">
                  <c:v>30029</c:v>
                </c:pt>
                <c:pt idx="8999">
                  <c:v>30028</c:v>
                </c:pt>
                <c:pt idx="9000">
                  <c:v>30027</c:v>
                </c:pt>
                <c:pt idx="9001">
                  <c:v>30026</c:v>
                </c:pt>
                <c:pt idx="9002">
                  <c:v>30025</c:v>
                </c:pt>
                <c:pt idx="9003">
                  <c:v>30022</c:v>
                </c:pt>
                <c:pt idx="9004">
                  <c:v>30021</c:v>
                </c:pt>
                <c:pt idx="9005">
                  <c:v>30020</c:v>
                </c:pt>
                <c:pt idx="9006">
                  <c:v>30019</c:v>
                </c:pt>
                <c:pt idx="9007">
                  <c:v>30018</c:v>
                </c:pt>
                <c:pt idx="9008">
                  <c:v>30015</c:v>
                </c:pt>
                <c:pt idx="9009">
                  <c:v>30014</c:v>
                </c:pt>
                <c:pt idx="9010">
                  <c:v>30013</c:v>
                </c:pt>
                <c:pt idx="9011">
                  <c:v>30012</c:v>
                </c:pt>
                <c:pt idx="9012">
                  <c:v>30011</c:v>
                </c:pt>
                <c:pt idx="9013">
                  <c:v>30008</c:v>
                </c:pt>
                <c:pt idx="9014">
                  <c:v>30007</c:v>
                </c:pt>
                <c:pt idx="9015">
                  <c:v>30006</c:v>
                </c:pt>
                <c:pt idx="9016">
                  <c:v>30005</c:v>
                </c:pt>
                <c:pt idx="9017">
                  <c:v>30004</c:v>
                </c:pt>
                <c:pt idx="9018">
                  <c:v>30001</c:v>
                </c:pt>
                <c:pt idx="9019">
                  <c:v>30000</c:v>
                </c:pt>
                <c:pt idx="9020">
                  <c:v>29999</c:v>
                </c:pt>
                <c:pt idx="9021">
                  <c:v>29998</c:v>
                </c:pt>
                <c:pt idx="9022">
                  <c:v>29993</c:v>
                </c:pt>
                <c:pt idx="9023">
                  <c:v>29992</c:v>
                </c:pt>
                <c:pt idx="9024">
                  <c:v>29991</c:v>
                </c:pt>
                <c:pt idx="9025">
                  <c:v>29990</c:v>
                </c:pt>
                <c:pt idx="9026">
                  <c:v>29987</c:v>
                </c:pt>
                <c:pt idx="9027">
                  <c:v>29986</c:v>
                </c:pt>
                <c:pt idx="9028">
                  <c:v>29985</c:v>
                </c:pt>
                <c:pt idx="9029">
                  <c:v>29984</c:v>
                </c:pt>
                <c:pt idx="9030">
                  <c:v>29983</c:v>
                </c:pt>
                <c:pt idx="9031">
                  <c:v>29980</c:v>
                </c:pt>
                <c:pt idx="9032">
                  <c:v>29979</c:v>
                </c:pt>
                <c:pt idx="9033">
                  <c:v>29978</c:v>
                </c:pt>
                <c:pt idx="9034">
                  <c:v>29977</c:v>
                </c:pt>
                <c:pt idx="9035">
                  <c:v>29976</c:v>
                </c:pt>
                <c:pt idx="9036">
                  <c:v>29973</c:v>
                </c:pt>
                <c:pt idx="9037">
                  <c:v>29972</c:v>
                </c:pt>
                <c:pt idx="9038">
                  <c:v>29971</c:v>
                </c:pt>
                <c:pt idx="9039">
                  <c:v>29970</c:v>
                </c:pt>
                <c:pt idx="9040">
                  <c:v>29966</c:v>
                </c:pt>
                <c:pt idx="9041">
                  <c:v>29965</c:v>
                </c:pt>
                <c:pt idx="9042">
                  <c:v>29964</c:v>
                </c:pt>
                <c:pt idx="9043">
                  <c:v>29963</c:v>
                </c:pt>
                <c:pt idx="9044">
                  <c:v>29962</c:v>
                </c:pt>
                <c:pt idx="9045">
                  <c:v>29959</c:v>
                </c:pt>
                <c:pt idx="9046">
                  <c:v>29958</c:v>
                </c:pt>
                <c:pt idx="9047">
                  <c:v>29957</c:v>
                </c:pt>
                <c:pt idx="9048">
                  <c:v>29956</c:v>
                </c:pt>
                <c:pt idx="9049">
                  <c:v>29955</c:v>
                </c:pt>
                <c:pt idx="9050">
                  <c:v>29951</c:v>
                </c:pt>
                <c:pt idx="9051">
                  <c:v>29950</c:v>
                </c:pt>
                <c:pt idx="9052">
                  <c:v>29949</c:v>
                </c:pt>
                <c:pt idx="9053">
                  <c:v>29948</c:v>
                </c:pt>
                <c:pt idx="9054">
                  <c:v>29944</c:v>
                </c:pt>
                <c:pt idx="9055">
                  <c:v>29943</c:v>
                </c:pt>
                <c:pt idx="9056">
                  <c:v>29942</c:v>
                </c:pt>
                <c:pt idx="9057">
                  <c:v>29941</c:v>
                </c:pt>
                <c:pt idx="9058">
                  <c:v>29938</c:v>
                </c:pt>
                <c:pt idx="9059">
                  <c:v>29937</c:v>
                </c:pt>
                <c:pt idx="9060">
                  <c:v>29936</c:v>
                </c:pt>
                <c:pt idx="9061">
                  <c:v>29935</c:v>
                </c:pt>
                <c:pt idx="9062">
                  <c:v>29934</c:v>
                </c:pt>
                <c:pt idx="9063">
                  <c:v>29931</c:v>
                </c:pt>
                <c:pt idx="9064">
                  <c:v>29930</c:v>
                </c:pt>
                <c:pt idx="9065">
                  <c:v>29929</c:v>
                </c:pt>
                <c:pt idx="9066">
                  <c:v>29928</c:v>
                </c:pt>
                <c:pt idx="9067">
                  <c:v>29927</c:v>
                </c:pt>
                <c:pt idx="9068">
                  <c:v>29924</c:v>
                </c:pt>
                <c:pt idx="9069">
                  <c:v>29923</c:v>
                </c:pt>
                <c:pt idx="9070">
                  <c:v>29922</c:v>
                </c:pt>
                <c:pt idx="9071">
                  <c:v>29921</c:v>
                </c:pt>
                <c:pt idx="9072">
                  <c:v>29920</c:v>
                </c:pt>
                <c:pt idx="9073">
                  <c:v>29917</c:v>
                </c:pt>
                <c:pt idx="9074">
                  <c:v>29915</c:v>
                </c:pt>
                <c:pt idx="9075">
                  <c:v>29914</c:v>
                </c:pt>
                <c:pt idx="9076">
                  <c:v>29913</c:v>
                </c:pt>
                <c:pt idx="9077">
                  <c:v>29910</c:v>
                </c:pt>
                <c:pt idx="9078">
                  <c:v>29909</c:v>
                </c:pt>
                <c:pt idx="9079">
                  <c:v>29908</c:v>
                </c:pt>
                <c:pt idx="9080">
                  <c:v>29907</c:v>
                </c:pt>
                <c:pt idx="9081">
                  <c:v>29906</c:v>
                </c:pt>
                <c:pt idx="9082">
                  <c:v>29903</c:v>
                </c:pt>
                <c:pt idx="9083">
                  <c:v>29902</c:v>
                </c:pt>
                <c:pt idx="9084">
                  <c:v>29900</c:v>
                </c:pt>
                <c:pt idx="9085">
                  <c:v>29899</c:v>
                </c:pt>
                <c:pt idx="9086">
                  <c:v>29896</c:v>
                </c:pt>
                <c:pt idx="9087">
                  <c:v>29895</c:v>
                </c:pt>
                <c:pt idx="9088">
                  <c:v>29894</c:v>
                </c:pt>
                <c:pt idx="9089">
                  <c:v>29892</c:v>
                </c:pt>
                <c:pt idx="9090">
                  <c:v>29889</c:v>
                </c:pt>
                <c:pt idx="9091">
                  <c:v>29888</c:v>
                </c:pt>
                <c:pt idx="9092">
                  <c:v>29887</c:v>
                </c:pt>
                <c:pt idx="9093">
                  <c:v>29886</c:v>
                </c:pt>
                <c:pt idx="9094">
                  <c:v>29885</c:v>
                </c:pt>
                <c:pt idx="9095">
                  <c:v>29882</c:v>
                </c:pt>
                <c:pt idx="9096">
                  <c:v>29881</c:v>
                </c:pt>
                <c:pt idx="9097">
                  <c:v>29880</c:v>
                </c:pt>
                <c:pt idx="9098">
                  <c:v>29879</c:v>
                </c:pt>
                <c:pt idx="9099">
                  <c:v>29878</c:v>
                </c:pt>
                <c:pt idx="9100">
                  <c:v>29875</c:v>
                </c:pt>
                <c:pt idx="9101">
                  <c:v>29874</c:v>
                </c:pt>
                <c:pt idx="9102">
                  <c:v>29873</c:v>
                </c:pt>
                <c:pt idx="9103">
                  <c:v>29872</c:v>
                </c:pt>
                <c:pt idx="9104">
                  <c:v>29868</c:v>
                </c:pt>
                <c:pt idx="9105">
                  <c:v>29867</c:v>
                </c:pt>
                <c:pt idx="9106">
                  <c:v>29866</c:v>
                </c:pt>
                <c:pt idx="9107">
                  <c:v>29865</c:v>
                </c:pt>
                <c:pt idx="9108">
                  <c:v>29864</c:v>
                </c:pt>
                <c:pt idx="9109">
                  <c:v>29861</c:v>
                </c:pt>
                <c:pt idx="9110">
                  <c:v>29860</c:v>
                </c:pt>
                <c:pt idx="9111">
                  <c:v>29859</c:v>
                </c:pt>
                <c:pt idx="9112">
                  <c:v>29858</c:v>
                </c:pt>
                <c:pt idx="9113">
                  <c:v>29857</c:v>
                </c:pt>
                <c:pt idx="9114">
                  <c:v>29854</c:v>
                </c:pt>
                <c:pt idx="9115">
                  <c:v>29853</c:v>
                </c:pt>
                <c:pt idx="9116">
                  <c:v>29852</c:v>
                </c:pt>
                <c:pt idx="9117">
                  <c:v>29851</c:v>
                </c:pt>
                <c:pt idx="9118">
                  <c:v>29850</c:v>
                </c:pt>
                <c:pt idx="9119">
                  <c:v>29847</c:v>
                </c:pt>
                <c:pt idx="9120">
                  <c:v>29846</c:v>
                </c:pt>
                <c:pt idx="9121">
                  <c:v>29845</c:v>
                </c:pt>
                <c:pt idx="9122">
                  <c:v>29844</c:v>
                </c:pt>
                <c:pt idx="9123">
                  <c:v>29843</c:v>
                </c:pt>
                <c:pt idx="9124">
                  <c:v>29840</c:v>
                </c:pt>
                <c:pt idx="9125">
                  <c:v>29839</c:v>
                </c:pt>
                <c:pt idx="9126">
                  <c:v>29838</c:v>
                </c:pt>
                <c:pt idx="9127">
                  <c:v>29837</c:v>
                </c:pt>
                <c:pt idx="9128">
                  <c:v>29833</c:v>
                </c:pt>
                <c:pt idx="9129">
                  <c:v>29832</c:v>
                </c:pt>
                <c:pt idx="9130">
                  <c:v>29831</c:v>
                </c:pt>
                <c:pt idx="9131">
                  <c:v>29830</c:v>
                </c:pt>
                <c:pt idx="9132">
                  <c:v>29829</c:v>
                </c:pt>
                <c:pt idx="9133">
                  <c:v>29826</c:v>
                </c:pt>
                <c:pt idx="9134">
                  <c:v>29825</c:v>
                </c:pt>
                <c:pt idx="9135">
                  <c:v>29824</c:v>
                </c:pt>
                <c:pt idx="9136">
                  <c:v>29823</c:v>
                </c:pt>
                <c:pt idx="9137">
                  <c:v>29822</c:v>
                </c:pt>
                <c:pt idx="9138">
                  <c:v>29819</c:v>
                </c:pt>
                <c:pt idx="9139">
                  <c:v>29818</c:v>
                </c:pt>
                <c:pt idx="9140">
                  <c:v>29817</c:v>
                </c:pt>
                <c:pt idx="9141">
                  <c:v>29816</c:v>
                </c:pt>
                <c:pt idx="9142">
                  <c:v>29815</c:v>
                </c:pt>
                <c:pt idx="9143">
                  <c:v>29812</c:v>
                </c:pt>
                <c:pt idx="9144">
                  <c:v>29811</c:v>
                </c:pt>
                <c:pt idx="9145">
                  <c:v>29810</c:v>
                </c:pt>
                <c:pt idx="9146">
                  <c:v>29809</c:v>
                </c:pt>
                <c:pt idx="9147">
                  <c:v>29808</c:v>
                </c:pt>
                <c:pt idx="9148">
                  <c:v>29805</c:v>
                </c:pt>
                <c:pt idx="9149">
                  <c:v>29804</c:v>
                </c:pt>
                <c:pt idx="9150">
                  <c:v>29803</c:v>
                </c:pt>
                <c:pt idx="9151">
                  <c:v>29802</c:v>
                </c:pt>
                <c:pt idx="9152">
                  <c:v>29801</c:v>
                </c:pt>
                <c:pt idx="9153">
                  <c:v>29798</c:v>
                </c:pt>
                <c:pt idx="9154">
                  <c:v>29797</c:v>
                </c:pt>
                <c:pt idx="9155">
                  <c:v>29796</c:v>
                </c:pt>
                <c:pt idx="9156">
                  <c:v>29795</c:v>
                </c:pt>
                <c:pt idx="9157">
                  <c:v>29794</c:v>
                </c:pt>
                <c:pt idx="9158">
                  <c:v>29791</c:v>
                </c:pt>
                <c:pt idx="9159">
                  <c:v>29790</c:v>
                </c:pt>
                <c:pt idx="9160">
                  <c:v>29789</c:v>
                </c:pt>
                <c:pt idx="9161">
                  <c:v>29788</c:v>
                </c:pt>
                <c:pt idx="9162">
                  <c:v>29787</c:v>
                </c:pt>
                <c:pt idx="9163">
                  <c:v>29784</c:v>
                </c:pt>
                <c:pt idx="9164">
                  <c:v>29783</c:v>
                </c:pt>
                <c:pt idx="9165">
                  <c:v>29782</c:v>
                </c:pt>
                <c:pt idx="9166">
                  <c:v>29781</c:v>
                </c:pt>
                <c:pt idx="9167">
                  <c:v>29780</c:v>
                </c:pt>
                <c:pt idx="9168">
                  <c:v>29777</c:v>
                </c:pt>
                <c:pt idx="9169">
                  <c:v>29776</c:v>
                </c:pt>
                <c:pt idx="9170">
                  <c:v>29775</c:v>
                </c:pt>
                <c:pt idx="9171">
                  <c:v>29774</c:v>
                </c:pt>
                <c:pt idx="9172">
                  <c:v>29773</c:v>
                </c:pt>
                <c:pt idx="9173">
                  <c:v>29769</c:v>
                </c:pt>
                <c:pt idx="9174">
                  <c:v>29768</c:v>
                </c:pt>
                <c:pt idx="9175">
                  <c:v>29767</c:v>
                </c:pt>
                <c:pt idx="9176">
                  <c:v>29766</c:v>
                </c:pt>
                <c:pt idx="9177">
                  <c:v>29763</c:v>
                </c:pt>
                <c:pt idx="9178">
                  <c:v>29762</c:v>
                </c:pt>
                <c:pt idx="9179">
                  <c:v>29761</c:v>
                </c:pt>
                <c:pt idx="9180">
                  <c:v>29760</c:v>
                </c:pt>
                <c:pt idx="9181">
                  <c:v>29759</c:v>
                </c:pt>
                <c:pt idx="9182">
                  <c:v>29756</c:v>
                </c:pt>
                <c:pt idx="9183">
                  <c:v>29755</c:v>
                </c:pt>
                <c:pt idx="9184">
                  <c:v>29754</c:v>
                </c:pt>
                <c:pt idx="9185">
                  <c:v>29753</c:v>
                </c:pt>
                <c:pt idx="9186">
                  <c:v>29752</c:v>
                </c:pt>
                <c:pt idx="9187">
                  <c:v>29749</c:v>
                </c:pt>
                <c:pt idx="9188">
                  <c:v>29748</c:v>
                </c:pt>
                <c:pt idx="9189">
                  <c:v>29747</c:v>
                </c:pt>
                <c:pt idx="9190">
                  <c:v>29746</c:v>
                </c:pt>
                <c:pt idx="9191">
                  <c:v>29745</c:v>
                </c:pt>
                <c:pt idx="9192">
                  <c:v>29742</c:v>
                </c:pt>
                <c:pt idx="9193">
                  <c:v>29741</c:v>
                </c:pt>
                <c:pt idx="9194">
                  <c:v>29740</c:v>
                </c:pt>
                <c:pt idx="9195">
                  <c:v>29739</c:v>
                </c:pt>
                <c:pt idx="9196">
                  <c:v>29738</c:v>
                </c:pt>
                <c:pt idx="9197">
                  <c:v>29735</c:v>
                </c:pt>
                <c:pt idx="9198">
                  <c:v>29734</c:v>
                </c:pt>
                <c:pt idx="9199">
                  <c:v>29733</c:v>
                </c:pt>
                <c:pt idx="9200">
                  <c:v>29732</c:v>
                </c:pt>
                <c:pt idx="9201">
                  <c:v>29728</c:v>
                </c:pt>
                <c:pt idx="9202">
                  <c:v>29727</c:v>
                </c:pt>
                <c:pt idx="9203">
                  <c:v>29726</c:v>
                </c:pt>
                <c:pt idx="9204">
                  <c:v>29725</c:v>
                </c:pt>
                <c:pt idx="9205">
                  <c:v>29724</c:v>
                </c:pt>
                <c:pt idx="9206">
                  <c:v>29721</c:v>
                </c:pt>
                <c:pt idx="9207">
                  <c:v>29720</c:v>
                </c:pt>
                <c:pt idx="9208">
                  <c:v>29719</c:v>
                </c:pt>
                <c:pt idx="9209">
                  <c:v>29718</c:v>
                </c:pt>
                <c:pt idx="9210">
                  <c:v>29717</c:v>
                </c:pt>
                <c:pt idx="9211">
                  <c:v>29714</c:v>
                </c:pt>
                <c:pt idx="9212">
                  <c:v>29713</c:v>
                </c:pt>
                <c:pt idx="9213">
                  <c:v>29712</c:v>
                </c:pt>
                <c:pt idx="9214">
                  <c:v>29711</c:v>
                </c:pt>
                <c:pt idx="9215">
                  <c:v>29710</c:v>
                </c:pt>
                <c:pt idx="9216">
                  <c:v>29707</c:v>
                </c:pt>
                <c:pt idx="9217">
                  <c:v>29706</c:v>
                </c:pt>
                <c:pt idx="9218">
                  <c:v>29705</c:v>
                </c:pt>
                <c:pt idx="9219">
                  <c:v>29704</c:v>
                </c:pt>
                <c:pt idx="9220">
                  <c:v>29703</c:v>
                </c:pt>
                <c:pt idx="9221">
                  <c:v>29700</c:v>
                </c:pt>
                <c:pt idx="9222">
                  <c:v>29699</c:v>
                </c:pt>
                <c:pt idx="9223">
                  <c:v>29698</c:v>
                </c:pt>
                <c:pt idx="9224">
                  <c:v>29697</c:v>
                </c:pt>
                <c:pt idx="9225">
                  <c:v>29696</c:v>
                </c:pt>
                <c:pt idx="9226">
                  <c:v>29692</c:v>
                </c:pt>
                <c:pt idx="9227">
                  <c:v>29691</c:v>
                </c:pt>
                <c:pt idx="9228">
                  <c:v>29690</c:v>
                </c:pt>
                <c:pt idx="9229">
                  <c:v>29689</c:v>
                </c:pt>
                <c:pt idx="9230">
                  <c:v>29686</c:v>
                </c:pt>
                <c:pt idx="9231">
                  <c:v>29685</c:v>
                </c:pt>
                <c:pt idx="9232">
                  <c:v>29684</c:v>
                </c:pt>
                <c:pt idx="9233">
                  <c:v>29683</c:v>
                </c:pt>
                <c:pt idx="9234">
                  <c:v>29682</c:v>
                </c:pt>
                <c:pt idx="9235">
                  <c:v>29679</c:v>
                </c:pt>
                <c:pt idx="9236">
                  <c:v>29678</c:v>
                </c:pt>
                <c:pt idx="9237">
                  <c:v>29677</c:v>
                </c:pt>
                <c:pt idx="9238">
                  <c:v>29676</c:v>
                </c:pt>
                <c:pt idx="9239">
                  <c:v>29675</c:v>
                </c:pt>
                <c:pt idx="9240">
                  <c:v>29672</c:v>
                </c:pt>
                <c:pt idx="9241">
                  <c:v>29671</c:v>
                </c:pt>
                <c:pt idx="9242">
                  <c:v>29670</c:v>
                </c:pt>
                <c:pt idx="9243">
                  <c:v>29669</c:v>
                </c:pt>
                <c:pt idx="9244">
                  <c:v>29668</c:v>
                </c:pt>
                <c:pt idx="9245">
                  <c:v>29665</c:v>
                </c:pt>
                <c:pt idx="9246">
                  <c:v>29664</c:v>
                </c:pt>
                <c:pt idx="9247">
                  <c:v>29663</c:v>
                </c:pt>
                <c:pt idx="9248">
                  <c:v>29662</c:v>
                </c:pt>
                <c:pt idx="9249">
                  <c:v>29661</c:v>
                </c:pt>
                <c:pt idx="9250">
                  <c:v>29658</c:v>
                </c:pt>
                <c:pt idx="9251">
                  <c:v>29657</c:v>
                </c:pt>
                <c:pt idx="9252">
                  <c:v>29656</c:v>
                </c:pt>
                <c:pt idx="9253">
                  <c:v>29655</c:v>
                </c:pt>
                <c:pt idx="9254">
                  <c:v>29654</c:v>
                </c:pt>
                <c:pt idx="9255">
                  <c:v>29651</c:v>
                </c:pt>
                <c:pt idx="9256">
                  <c:v>29650</c:v>
                </c:pt>
                <c:pt idx="9257">
                  <c:v>29649</c:v>
                </c:pt>
                <c:pt idx="9258">
                  <c:v>29648</c:v>
                </c:pt>
                <c:pt idx="9259">
                  <c:v>29647</c:v>
                </c:pt>
                <c:pt idx="9260">
                  <c:v>29644</c:v>
                </c:pt>
                <c:pt idx="9261">
                  <c:v>29643</c:v>
                </c:pt>
                <c:pt idx="9262">
                  <c:v>29642</c:v>
                </c:pt>
                <c:pt idx="9263">
                  <c:v>29641</c:v>
                </c:pt>
                <c:pt idx="9264">
                  <c:v>29640</c:v>
                </c:pt>
                <c:pt idx="9265">
                  <c:v>29637</c:v>
                </c:pt>
                <c:pt idx="9266">
                  <c:v>29636</c:v>
                </c:pt>
                <c:pt idx="9267">
                  <c:v>29635</c:v>
                </c:pt>
                <c:pt idx="9268">
                  <c:v>29634</c:v>
                </c:pt>
                <c:pt idx="9269">
                  <c:v>29630</c:v>
                </c:pt>
                <c:pt idx="9270">
                  <c:v>29628</c:v>
                </c:pt>
                <c:pt idx="9271">
                  <c:v>29627</c:v>
                </c:pt>
                <c:pt idx="9272">
                  <c:v>29626</c:v>
                </c:pt>
                <c:pt idx="9273">
                  <c:v>29623</c:v>
                </c:pt>
                <c:pt idx="9274">
                  <c:v>29622</c:v>
                </c:pt>
                <c:pt idx="9275">
                  <c:v>29621</c:v>
                </c:pt>
                <c:pt idx="9276">
                  <c:v>29620</c:v>
                </c:pt>
                <c:pt idx="9277">
                  <c:v>29619</c:v>
                </c:pt>
                <c:pt idx="9278">
                  <c:v>29616</c:v>
                </c:pt>
                <c:pt idx="9279">
                  <c:v>29615</c:v>
                </c:pt>
                <c:pt idx="9280">
                  <c:v>29614</c:v>
                </c:pt>
                <c:pt idx="9281">
                  <c:v>29613</c:v>
                </c:pt>
                <c:pt idx="9282">
                  <c:v>29612</c:v>
                </c:pt>
                <c:pt idx="9283">
                  <c:v>29609</c:v>
                </c:pt>
                <c:pt idx="9284">
                  <c:v>29608</c:v>
                </c:pt>
                <c:pt idx="9285">
                  <c:v>29607</c:v>
                </c:pt>
                <c:pt idx="9286">
                  <c:v>29606</c:v>
                </c:pt>
                <c:pt idx="9287">
                  <c:v>29605</c:v>
                </c:pt>
                <c:pt idx="9288">
                  <c:v>29602</c:v>
                </c:pt>
                <c:pt idx="9289">
                  <c:v>29601</c:v>
                </c:pt>
                <c:pt idx="9290">
                  <c:v>29600</c:v>
                </c:pt>
                <c:pt idx="9291">
                  <c:v>29599</c:v>
                </c:pt>
                <c:pt idx="9292">
                  <c:v>29598</c:v>
                </c:pt>
                <c:pt idx="9293">
                  <c:v>29595</c:v>
                </c:pt>
                <c:pt idx="9294">
                  <c:v>29594</c:v>
                </c:pt>
                <c:pt idx="9295">
                  <c:v>29593</c:v>
                </c:pt>
                <c:pt idx="9296">
                  <c:v>29592</c:v>
                </c:pt>
                <c:pt idx="9297">
                  <c:v>29591</c:v>
                </c:pt>
                <c:pt idx="9298">
                  <c:v>29588</c:v>
                </c:pt>
                <c:pt idx="9299">
                  <c:v>29586</c:v>
                </c:pt>
                <c:pt idx="9300">
                  <c:v>29585</c:v>
                </c:pt>
                <c:pt idx="9301">
                  <c:v>29584</c:v>
                </c:pt>
                <c:pt idx="9302">
                  <c:v>29581</c:v>
                </c:pt>
                <c:pt idx="9303">
                  <c:v>29579</c:v>
                </c:pt>
                <c:pt idx="9304">
                  <c:v>29578</c:v>
                </c:pt>
                <c:pt idx="9305">
                  <c:v>29577</c:v>
                </c:pt>
                <c:pt idx="9306">
                  <c:v>29574</c:v>
                </c:pt>
                <c:pt idx="9307">
                  <c:v>29573</c:v>
                </c:pt>
                <c:pt idx="9308">
                  <c:v>29572</c:v>
                </c:pt>
                <c:pt idx="9309">
                  <c:v>29571</c:v>
                </c:pt>
                <c:pt idx="9310">
                  <c:v>29570</c:v>
                </c:pt>
                <c:pt idx="9311">
                  <c:v>29567</c:v>
                </c:pt>
                <c:pt idx="9312">
                  <c:v>29566</c:v>
                </c:pt>
                <c:pt idx="9313">
                  <c:v>29565</c:v>
                </c:pt>
                <c:pt idx="9314">
                  <c:v>29564</c:v>
                </c:pt>
                <c:pt idx="9315">
                  <c:v>29563</c:v>
                </c:pt>
                <c:pt idx="9316">
                  <c:v>29560</c:v>
                </c:pt>
                <c:pt idx="9317">
                  <c:v>29559</c:v>
                </c:pt>
                <c:pt idx="9318">
                  <c:v>29558</c:v>
                </c:pt>
                <c:pt idx="9319">
                  <c:v>29557</c:v>
                </c:pt>
                <c:pt idx="9320">
                  <c:v>29556</c:v>
                </c:pt>
                <c:pt idx="9321">
                  <c:v>29553</c:v>
                </c:pt>
                <c:pt idx="9322">
                  <c:v>29551</c:v>
                </c:pt>
                <c:pt idx="9323">
                  <c:v>29550</c:v>
                </c:pt>
                <c:pt idx="9324">
                  <c:v>29549</c:v>
                </c:pt>
                <c:pt idx="9325">
                  <c:v>29546</c:v>
                </c:pt>
                <c:pt idx="9326">
                  <c:v>29545</c:v>
                </c:pt>
                <c:pt idx="9327">
                  <c:v>29544</c:v>
                </c:pt>
                <c:pt idx="9328">
                  <c:v>29543</c:v>
                </c:pt>
                <c:pt idx="9329">
                  <c:v>29542</c:v>
                </c:pt>
                <c:pt idx="9330">
                  <c:v>29539</c:v>
                </c:pt>
                <c:pt idx="9331">
                  <c:v>29538</c:v>
                </c:pt>
                <c:pt idx="9332">
                  <c:v>29537</c:v>
                </c:pt>
                <c:pt idx="9333">
                  <c:v>29535</c:v>
                </c:pt>
                <c:pt idx="9334">
                  <c:v>29532</c:v>
                </c:pt>
                <c:pt idx="9335">
                  <c:v>29531</c:v>
                </c:pt>
                <c:pt idx="9336">
                  <c:v>29530</c:v>
                </c:pt>
                <c:pt idx="9337">
                  <c:v>29528</c:v>
                </c:pt>
                <c:pt idx="9338">
                  <c:v>29525</c:v>
                </c:pt>
                <c:pt idx="9339">
                  <c:v>29524</c:v>
                </c:pt>
                <c:pt idx="9340">
                  <c:v>29523</c:v>
                </c:pt>
                <c:pt idx="9341">
                  <c:v>29522</c:v>
                </c:pt>
                <c:pt idx="9342">
                  <c:v>29521</c:v>
                </c:pt>
                <c:pt idx="9343">
                  <c:v>29518</c:v>
                </c:pt>
                <c:pt idx="9344">
                  <c:v>29517</c:v>
                </c:pt>
                <c:pt idx="9345">
                  <c:v>29516</c:v>
                </c:pt>
                <c:pt idx="9346">
                  <c:v>29515</c:v>
                </c:pt>
                <c:pt idx="9347">
                  <c:v>29514</c:v>
                </c:pt>
                <c:pt idx="9348">
                  <c:v>29511</c:v>
                </c:pt>
                <c:pt idx="9349">
                  <c:v>29510</c:v>
                </c:pt>
                <c:pt idx="9350">
                  <c:v>29509</c:v>
                </c:pt>
                <c:pt idx="9351">
                  <c:v>29508</c:v>
                </c:pt>
                <c:pt idx="9352">
                  <c:v>29504</c:v>
                </c:pt>
                <c:pt idx="9353">
                  <c:v>29503</c:v>
                </c:pt>
                <c:pt idx="9354">
                  <c:v>29502</c:v>
                </c:pt>
                <c:pt idx="9355">
                  <c:v>29501</c:v>
                </c:pt>
                <c:pt idx="9356">
                  <c:v>29500</c:v>
                </c:pt>
                <c:pt idx="9357">
                  <c:v>29497</c:v>
                </c:pt>
                <c:pt idx="9358">
                  <c:v>29496</c:v>
                </c:pt>
                <c:pt idx="9359">
                  <c:v>29495</c:v>
                </c:pt>
                <c:pt idx="9360">
                  <c:v>29494</c:v>
                </c:pt>
                <c:pt idx="9361">
                  <c:v>29493</c:v>
                </c:pt>
                <c:pt idx="9362">
                  <c:v>29490</c:v>
                </c:pt>
                <c:pt idx="9363">
                  <c:v>29489</c:v>
                </c:pt>
                <c:pt idx="9364">
                  <c:v>29488</c:v>
                </c:pt>
                <c:pt idx="9365">
                  <c:v>29487</c:v>
                </c:pt>
                <c:pt idx="9366">
                  <c:v>29486</c:v>
                </c:pt>
                <c:pt idx="9367">
                  <c:v>29483</c:v>
                </c:pt>
                <c:pt idx="9368">
                  <c:v>29482</c:v>
                </c:pt>
                <c:pt idx="9369">
                  <c:v>29481</c:v>
                </c:pt>
                <c:pt idx="9370">
                  <c:v>29480</c:v>
                </c:pt>
                <c:pt idx="9371">
                  <c:v>29479</c:v>
                </c:pt>
                <c:pt idx="9372">
                  <c:v>29476</c:v>
                </c:pt>
                <c:pt idx="9373">
                  <c:v>29475</c:v>
                </c:pt>
                <c:pt idx="9374">
                  <c:v>29474</c:v>
                </c:pt>
                <c:pt idx="9375">
                  <c:v>29473</c:v>
                </c:pt>
                <c:pt idx="9376">
                  <c:v>29472</c:v>
                </c:pt>
                <c:pt idx="9377">
                  <c:v>29469</c:v>
                </c:pt>
                <c:pt idx="9378">
                  <c:v>29468</c:v>
                </c:pt>
                <c:pt idx="9379">
                  <c:v>29467</c:v>
                </c:pt>
                <c:pt idx="9380">
                  <c:v>29466</c:v>
                </c:pt>
                <c:pt idx="9381">
                  <c:v>29462</c:v>
                </c:pt>
                <c:pt idx="9382">
                  <c:v>29461</c:v>
                </c:pt>
                <c:pt idx="9383">
                  <c:v>29460</c:v>
                </c:pt>
                <c:pt idx="9384">
                  <c:v>29459</c:v>
                </c:pt>
                <c:pt idx="9385">
                  <c:v>29458</c:v>
                </c:pt>
                <c:pt idx="9386">
                  <c:v>29455</c:v>
                </c:pt>
                <c:pt idx="9387">
                  <c:v>29454</c:v>
                </c:pt>
                <c:pt idx="9388">
                  <c:v>29453</c:v>
                </c:pt>
                <c:pt idx="9389">
                  <c:v>29452</c:v>
                </c:pt>
                <c:pt idx="9390">
                  <c:v>29451</c:v>
                </c:pt>
                <c:pt idx="9391">
                  <c:v>29448</c:v>
                </c:pt>
                <c:pt idx="9392">
                  <c:v>29447</c:v>
                </c:pt>
                <c:pt idx="9393">
                  <c:v>29446</c:v>
                </c:pt>
                <c:pt idx="9394">
                  <c:v>29445</c:v>
                </c:pt>
                <c:pt idx="9395">
                  <c:v>29444</c:v>
                </c:pt>
                <c:pt idx="9396">
                  <c:v>29441</c:v>
                </c:pt>
                <c:pt idx="9397">
                  <c:v>29440</c:v>
                </c:pt>
                <c:pt idx="9398">
                  <c:v>29439</c:v>
                </c:pt>
                <c:pt idx="9399">
                  <c:v>29438</c:v>
                </c:pt>
                <c:pt idx="9400">
                  <c:v>29437</c:v>
                </c:pt>
                <c:pt idx="9401">
                  <c:v>29434</c:v>
                </c:pt>
                <c:pt idx="9402">
                  <c:v>29433</c:v>
                </c:pt>
                <c:pt idx="9403">
                  <c:v>29432</c:v>
                </c:pt>
                <c:pt idx="9404">
                  <c:v>29431</c:v>
                </c:pt>
                <c:pt idx="9405">
                  <c:v>29430</c:v>
                </c:pt>
                <c:pt idx="9406">
                  <c:v>29427</c:v>
                </c:pt>
                <c:pt idx="9407">
                  <c:v>29426</c:v>
                </c:pt>
                <c:pt idx="9408">
                  <c:v>29425</c:v>
                </c:pt>
                <c:pt idx="9409">
                  <c:v>29424</c:v>
                </c:pt>
                <c:pt idx="9410">
                  <c:v>29423</c:v>
                </c:pt>
                <c:pt idx="9411">
                  <c:v>29420</c:v>
                </c:pt>
                <c:pt idx="9412">
                  <c:v>29419</c:v>
                </c:pt>
                <c:pt idx="9413">
                  <c:v>29418</c:v>
                </c:pt>
                <c:pt idx="9414">
                  <c:v>29417</c:v>
                </c:pt>
                <c:pt idx="9415">
                  <c:v>29416</c:v>
                </c:pt>
                <c:pt idx="9416">
                  <c:v>29413</c:v>
                </c:pt>
                <c:pt idx="9417">
                  <c:v>29412</c:v>
                </c:pt>
                <c:pt idx="9418">
                  <c:v>29411</c:v>
                </c:pt>
                <c:pt idx="9419">
                  <c:v>29410</c:v>
                </c:pt>
                <c:pt idx="9420">
                  <c:v>29409</c:v>
                </c:pt>
                <c:pt idx="9421">
                  <c:v>29405</c:v>
                </c:pt>
                <c:pt idx="9422">
                  <c:v>29404</c:v>
                </c:pt>
                <c:pt idx="9423">
                  <c:v>29403</c:v>
                </c:pt>
                <c:pt idx="9424">
                  <c:v>29402</c:v>
                </c:pt>
                <c:pt idx="9425">
                  <c:v>29399</c:v>
                </c:pt>
                <c:pt idx="9426">
                  <c:v>29398</c:v>
                </c:pt>
                <c:pt idx="9427">
                  <c:v>29397</c:v>
                </c:pt>
                <c:pt idx="9428">
                  <c:v>29396</c:v>
                </c:pt>
                <c:pt idx="9429">
                  <c:v>29395</c:v>
                </c:pt>
                <c:pt idx="9430">
                  <c:v>29392</c:v>
                </c:pt>
                <c:pt idx="9431">
                  <c:v>29391</c:v>
                </c:pt>
                <c:pt idx="9432">
                  <c:v>29390</c:v>
                </c:pt>
                <c:pt idx="9433">
                  <c:v>29389</c:v>
                </c:pt>
                <c:pt idx="9434">
                  <c:v>29388</c:v>
                </c:pt>
                <c:pt idx="9435">
                  <c:v>29385</c:v>
                </c:pt>
                <c:pt idx="9436">
                  <c:v>29384</c:v>
                </c:pt>
                <c:pt idx="9437">
                  <c:v>29383</c:v>
                </c:pt>
                <c:pt idx="9438">
                  <c:v>29382</c:v>
                </c:pt>
                <c:pt idx="9439">
                  <c:v>29381</c:v>
                </c:pt>
                <c:pt idx="9440">
                  <c:v>29378</c:v>
                </c:pt>
                <c:pt idx="9441">
                  <c:v>29377</c:v>
                </c:pt>
                <c:pt idx="9442">
                  <c:v>29376</c:v>
                </c:pt>
                <c:pt idx="9443">
                  <c:v>29375</c:v>
                </c:pt>
                <c:pt idx="9444">
                  <c:v>29374</c:v>
                </c:pt>
                <c:pt idx="9445">
                  <c:v>29371</c:v>
                </c:pt>
                <c:pt idx="9446">
                  <c:v>29370</c:v>
                </c:pt>
                <c:pt idx="9447">
                  <c:v>29369</c:v>
                </c:pt>
                <c:pt idx="9448">
                  <c:v>29368</c:v>
                </c:pt>
                <c:pt idx="9449">
                  <c:v>29364</c:v>
                </c:pt>
                <c:pt idx="9450">
                  <c:v>29363</c:v>
                </c:pt>
                <c:pt idx="9451">
                  <c:v>29362</c:v>
                </c:pt>
                <c:pt idx="9452">
                  <c:v>29361</c:v>
                </c:pt>
                <c:pt idx="9453">
                  <c:v>29360</c:v>
                </c:pt>
                <c:pt idx="9454">
                  <c:v>29357</c:v>
                </c:pt>
                <c:pt idx="9455">
                  <c:v>29356</c:v>
                </c:pt>
                <c:pt idx="9456">
                  <c:v>29355</c:v>
                </c:pt>
                <c:pt idx="9457">
                  <c:v>29354</c:v>
                </c:pt>
                <c:pt idx="9458">
                  <c:v>29353</c:v>
                </c:pt>
                <c:pt idx="9459">
                  <c:v>29350</c:v>
                </c:pt>
                <c:pt idx="9460">
                  <c:v>29349</c:v>
                </c:pt>
                <c:pt idx="9461">
                  <c:v>29348</c:v>
                </c:pt>
                <c:pt idx="9462">
                  <c:v>29347</c:v>
                </c:pt>
                <c:pt idx="9463">
                  <c:v>29346</c:v>
                </c:pt>
                <c:pt idx="9464">
                  <c:v>29343</c:v>
                </c:pt>
                <c:pt idx="9465">
                  <c:v>29342</c:v>
                </c:pt>
                <c:pt idx="9466">
                  <c:v>29341</c:v>
                </c:pt>
                <c:pt idx="9467">
                  <c:v>29340</c:v>
                </c:pt>
                <c:pt idx="9468">
                  <c:v>29339</c:v>
                </c:pt>
                <c:pt idx="9469">
                  <c:v>29336</c:v>
                </c:pt>
                <c:pt idx="9470">
                  <c:v>29335</c:v>
                </c:pt>
                <c:pt idx="9471">
                  <c:v>29334</c:v>
                </c:pt>
                <c:pt idx="9472">
                  <c:v>29333</c:v>
                </c:pt>
                <c:pt idx="9473">
                  <c:v>29332</c:v>
                </c:pt>
                <c:pt idx="9474">
                  <c:v>29329</c:v>
                </c:pt>
                <c:pt idx="9475">
                  <c:v>29328</c:v>
                </c:pt>
                <c:pt idx="9476">
                  <c:v>29327</c:v>
                </c:pt>
                <c:pt idx="9477">
                  <c:v>29326</c:v>
                </c:pt>
                <c:pt idx="9478">
                  <c:v>29325</c:v>
                </c:pt>
                <c:pt idx="9479">
                  <c:v>29322</c:v>
                </c:pt>
                <c:pt idx="9480">
                  <c:v>29321</c:v>
                </c:pt>
                <c:pt idx="9481">
                  <c:v>29320</c:v>
                </c:pt>
                <c:pt idx="9482">
                  <c:v>29319</c:v>
                </c:pt>
                <c:pt idx="9483">
                  <c:v>29318</c:v>
                </c:pt>
                <c:pt idx="9484">
                  <c:v>29314</c:v>
                </c:pt>
                <c:pt idx="9485">
                  <c:v>29313</c:v>
                </c:pt>
                <c:pt idx="9486">
                  <c:v>29312</c:v>
                </c:pt>
                <c:pt idx="9487">
                  <c:v>29311</c:v>
                </c:pt>
                <c:pt idx="9488">
                  <c:v>29308</c:v>
                </c:pt>
                <c:pt idx="9489">
                  <c:v>29307</c:v>
                </c:pt>
                <c:pt idx="9490">
                  <c:v>29306</c:v>
                </c:pt>
                <c:pt idx="9491">
                  <c:v>29305</c:v>
                </c:pt>
                <c:pt idx="9492">
                  <c:v>29304</c:v>
                </c:pt>
                <c:pt idx="9493">
                  <c:v>29301</c:v>
                </c:pt>
                <c:pt idx="9494">
                  <c:v>29300</c:v>
                </c:pt>
                <c:pt idx="9495">
                  <c:v>29299</c:v>
                </c:pt>
                <c:pt idx="9496">
                  <c:v>29298</c:v>
                </c:pt>
                <c:pt idx="9497">
                  <c:v>29297</c:v>
                </c:pt>
                <c:pt idx="9498">
                  <c:v>29294</c:v>
                </c:pt>
                <c:pt idx="9499">
                  <c:v>29293</c:v>
                </c:pt>
                <c:pt idx="9500">
                  <c:v>29292</c:v>
                </c:pt>
                <c:pt idx="9501">
                  <c:v>29291</c:v>
                </c:pt>
                <c:pt idx="9502">
                  <c:v>29290</c:v>
                </c:pt>
                <c:pt idx="9503">
                  <c:v>29287</c:v>
                </c:pt>
                <c:pt idx="9504">
                  <c:v>29286</c:v>
                </c:pt>
                <c:pt idx="9505">
                  <c:v>29285</c:v>
                </c:pt>
                <c:pt idx="9506">
                  <c:v>29284</c:v>
                </c:pt>
                <c:pt idx="9507">
                  <c:v>29283</c:v>
                </c:pt>
                <c:pt idx="9508">
                  <c:v>29280</c:v>
                </c:pt>
                <c:pt idx="9509">
                  <c:v>29279</c:v>
                </c:pt>
                <c:pt idx="9510">
                  <c:v>29278</c:v>
                </c:pt>
                <c:pt idx="9511">
                  <c:v>29277</c:v>
                </c:pt>
                <c:pt idx="9512">
                  <c:v>29276</c:v>
                </c:pt>
                <c:pt idx="9513">
                  <c:v>29273</c:v>
                </c:pt>
                <c:pt idx="9514">
                  <c:v>29272</c:v>
                </c:pt>
                <c:pt idx="9515">
                  <c:v>29271</c:v>
                </c:pt>
                <c:pt idx="9516">
                  <c:v>29270</c:v>
                </c:pt>
                <c:pt idx="9517">
                  <c:v>29266</c:v>
                </c:pt>
                <c:pt idx="9518">
                  <c:v>29265</c:v>
                </c:pt>
                <c:pt idx="9519">
                  <c:v>29264</c:v>
                </c:pt>
                <c:pt idx="9520">
                  <c:v>29262</c:v>
                </c:pt>
                <c:pt idx="9521">
                  <c:v>29259</c:v>
                </c:pt>
                <c:pt idx="9522">
                  <c:v>29258</c:v>
                </c:pt>
                <c:pt idx="9523">
                  <c:v>29257</c:v>
                </c:pt>
                <c:pt idx="9524">
                  <c:v>29256</c:v>
                </c:pt>
                <c:pt idx="9525">
                  <c:v>29255</c:v>
                </c:pt>
                <c:pt idx="9526">
                  <c:v>29252</c:v>
                </c:pt>
                <c:pt idx="9527">
                  <c:v>29251</c:v>
                </c:pt>
                <c:pt idx="9528">
                  <c:v>29250</c:v>
                </c:pt>
                <c:pt idx="9529">
                  <c:v>29249</c:v>
                </c:pt>
                <c:pt idx="9530">
                  <c:v>29248</c:v>
                </c:pt>
                <c:pt idx="9531">
                  <c:v>29245</c:v>
                </c:pt>
                <c:pt idx="9532">
                  <c:v>29244</c:v>
                </c:pt>
                <c:pt idx="9533">
                  <c:v>29243</c:v>
                </c:pt>
                <c:pt idx="9534">
                  <c:v>29242</c:v>
                </c:pt>
                <c:pt idx="9535">
                  <c:v>29241</c:v>
                </c:pt>
                <c:pt idx="9536">
                  <c:v>29238</c:v>
                </c:pt>
                <c:pt idx="9537">
                  <c:v>29237</c:v>
                </c:pt>
                <c:pt idx="9538">
                  <c:v>29236</c:v>
                </c:pt>
                <c:pt idx="9539">
                  <c:v>29235</c:v>
                </c:pt>
                <c:pt idx="9540">
                  <c:v>29234</c:v>
                </c:pt>
                <c:pt idx="9541">
                  <c:v>29231</c:v>
                </c:pt>
                <c:pt idx="9542">
                  <c:v>29230</c:v>
                </c:pt>
                <c:pt idx="9543">
                  <c:v>29229</c:v>
                </c:pt>
                <c:pt idx="9544">
                  <c:v>29228</c:v>
                </c:pt>
                <c:pt idx="9545">
                  <c:v>29227</c:v>
                </c:pt>
                <c:pt idx="9546">
                  <c:v>29224</c:v>
                </c:pt>
                <c:pt idx="9547">
                  <c:v>29223</c:v>
                </c:pt>
                <c:pt idx="9548">
                  <c:v>29222</c:v>
                </c:pt>
                <c:pt idx="9549">
                  <c:v>29220</c:v>
                </c:pt>
                <c:pt idx="9550">
                  <c:v>29217</c:v>
                </c:pt>
                <c:pt idx="9551">
                  <c:v>29216</c:v>
                </c:pt>
                <c:pt idx="9552">
                  <c:v>29215</c:v>
                </c:pt>
                <c:pt idx="9553">
                  <c:v>29213</c:v>
                </c:pt>
                <c:pt idx="9554">
                  <c:v>29210</c:v>
                </c:pt>
                <c:pt idx="9555">
                  <c:v>29209</c:v>
                </c:pt>
                <c:pt idx="9556">
                  <c:v>29208</c:v>
                </c:pt>
                <c:pt idx="9557">
                  <c:v>29207</c:v>
                </c:pt>
                <c:pt idx="9558">
                  <c:v>29206</c:v>
                </c:pt>
                <c:pt idx="9559">
                  <c:v>29203</c:v>
                </c:pt>
                <c:pt idx="9560">
                  <c:v>29202</c:v>
                </c:pt>
                <c:pt idx="9561">
                  <c:v>29201</c:v>
                </c:pt>
                <c:pt idx="9562">
                  <c:v>29200</c:v>
                </c:pt>
                <c:pt idx="9563">
                  <c:v>29199</c:v>
                </c:pt>
                <c:pt idx="9564">
                  <c:v>29196</c:v>
                </c:pt>
                <c:pt idx="9565">
                  <c:v>29195</c:v>
                </c:pt>
                <c:pt idx="9566">
                  <c:v>29194</c:v>
                </c:pt>
                <c:pt idx="9567">
                  <c:v>29193</c:v>
                </c:pt>
                <c:pt idx="9568">
                  <c:v>29192</c:v>
                </c:pt>
                <c:pt idx="9569">
                  <c:v>29189</c:v>
                </c:pt>
                <c:pt idx="9570">
                  <c:v>29188</c:v>
                </c:pt>
                <c:pt idx="9571">
                  <c:v>29187</c:v>
                </c:pt>
                <c:pt idx="9572">
                  <c:v>29186</c:v>
                </c:pt>
                <c:pt idx="9573">
                  <c:v>29185</c:v>
                </c:pt>
                <c:pt idx="9574">
                  <c:v>29182</c:v>
                </c:pt>
                <c:pt idx="9575">
                  <c:v>29180</c:v>
                </c:pt>
                <c:pt idx="9576">
                  <c:v>29179</c:v>
                </c:pt>
                <c:pt idx="9577">
                  <c:v>29178</c:v>
                </c:pt>
                <c:pt idx="9578">
                  <c:v>29175</c:v>
                </c:pt>
                <c:pt idx="9579">
                  <c:v>29174</c:v>
                </c:pt>
                <c:pt idx="9580">
                  <c:v>29173</c:v>
                </c:pt>
                <c:pt idx="9581">
                  <c:v>29172</c:v>
                </c:pt>
                <c:pt idx="9582">
                  <c:v>29168</c:v>
                </c:pt>
                <c:pt idx="9583">
                  <c:v>29167</c:v>
                </c:pt>
                <c:pt idx="9584">
                  <c:v>29166</c:v>
                </c:pt>
                <c:pt idx="9585">
                  <c:v>29164</c:v>
                </c:pt>
                <c:pt idx="9586">
                  <c:v>29159</c:v>
                </c:pt>
                <c:pt idx="9587">
                  <c:v>29158</c:v>
                </c:pt>
                <c:pt idx="9588">
                  <c:v>29157</c:v>
                </c:pt>
                <c:pt idx="9589">
                  <c:v>29154</c:v>
                </c:pt>
                <c:pt idx="9590">
                  <c:v>29153</c:v>
                </c:pt>
                <c:pt idx="9591">
                  <c:v>29152</c:v>
                </c:pt>
                <c:pt idx="9592">
                  <c:v>29151</c:v>
                </c:pt>
                <c:pt idx="9593">
                  <c:v>29150</c:v>
                </c:pt>
                <c:pt idx="9594">
                  <c:v>29147</c:v>
                </c:pt>
                <c:pt idx="9595">
                  <c:v>29146</c:v>
                </c:pt>
                <c:pt idx="9596">
                  <c:v>29145</c:v>
                </c:pt>
                <c:pt idx="9597">
                  <c:v>29144</c:v>
                </c:pt>
                <c:pt idx="9598">
                  <c:v>29143</c:v>
                </c:pt>
                <c:pt idx="9599">
                  <c:v>29140</c:v>
                </c:pt>
                <c:pt idx="9600">
                  <c:v>29139</c:v>
                </c:pt>
                <c:pt idx="9601">
                  <c:v>29138</c:v>
                </c:pt>
                <c:pt idx="9602">
                  <c:v>29137</c:v>
                </c:pt>
                <c:pt idx="9603">
                  <c:v>29133</c:v>
                </c:pt>
                <c:pt idx="9604">
                  <c:v>29132</c:v>
                </c:pt>
                <c:pt idx="9605">
                  <c:v>29131</c:v>
                </c:pt>
                <c:pt idx="9606">
                  <c:v>29130</c:v>
                </c:pt>
                <c:pt idx="9607">
                  <c:v>29129</c:v>
                </c:pt>
                <c:pt idx="9608">
                  <c:v>29126</c:v>
                </c:pt>
                <c:pt idx="9609">
                  <c:v>29125</c:v>
                </c:pt>
                <c:pt idx="9610">
                  <c:v>29124</c:v>
                </c:pt>
                <c:pt idx="9611">
                  <c:v>29123</c:v>
                </c:pt>
                <c:pt idx="9612">
                  <c:v>29122</c:v>
                </c:pt>
                <c:pt idx="9613">
                  <c:v>29119</c:v>
                </c:pt>
                <c:pt idx="9614">
                  <c:v>29118</c:v>
                </c:pt>
                <c:pt idx="9615">
                  <c:v>29117</c:v>
                </c:pt>
                <c:pt idx="9616">
                  <c:v>29116</c:v>
                </c:pt>
                <c:pt idx="9617">
                  <c:v>29115</c:v>
                </c:pt>
                <c:pt idx="9618">
                  <c:v>29112</c:v>
                </c:pt>
                <c:pt idx="9619">
                  <c:v>29111</c:v>
                </c:pt>
                <c:pt idx="9620">
                  <c:v>29110</c:v>
                </c:pt>
                <c:pt idx="9621">
                  <c:v>29109</c:v>
                </c:pt>
                <c:pt idx="9622">
                  <c:v>29108</c:v>
                </c:pt>
                <c:pt idx="9623">
                  <c:v>29105</c:v>
                </c:pt>
                <c:pt idx="9624">
                  <c:v>29104</c:v>
                </c:pt>
                <c:pt idx="9625">
                  <c:v>29103</c:v>
                </c:pt>
                <c:pt idx="9626">
                  <c:v>29102</c:v>
                </c:pt>
                <c:pt idx="9627">
                  <c:v>29098</c:v>
                </c:pt>
                <c:pt idx="9628">
                  <c:v>29097</c:v>
                </c:pt>
                <c:pt idx="9629">
                  <c:v>29096</c:v>
                </c:pt>
                <c:pt idx="9630">
                  <c:v>29095</c:v>
                </c:pt>
                <c:pt idx="9631">
                  <c:v>29094</c:v>
                </c:pt>
                <c:pt idx="9632">
                  <c:v>29091</c:v>
                </c:pt>
                <c:pt idx="9633">
                  <c:v>29090</c:v>
                </c:pt>
                <c:pt idx="9634">
                  <c:v>29089</c:v>
                </c:pt>
                <c:pt idx="9635">
                  <c:v>29088</c:v>
                </c:pt>
                <c:pt idx="9636">
                  <c:v>29087</c:v>
                </c:pt>
                <c:pt idx="9637">
                  <c:v>29084</c:v>
                </c:pt>
                <c:pt idx="9638">
                  <c:v>29083</c:v>
                </c:pt>
                <c:pt idx="9639">
                  <c:v>29082</c:v>
                </c:pt>
                <c:pt idx="9640">
                  <c:v>29081</c:v>
                </c:pt>
                <c:pt idx="9641">
                  <c:v>29080</c:v>
                </c:pt>
                <c:pt idx="9642">
                  <c:v>29077</c:v>
                </c:pt>
                <c:pt idx="9643">
                  <c:v>29076</c:v>
                </c:pt>
                <c:pt idx="9644">
                  <c:v>29075</c:v>
                </c:pt>
                <c:pt idx="9645">
                  <c:v>29074</c:v>
                </c:pt>
                <c:pt idx="9646">
                  <c:v>29073</c:v>
                </c:pt>
                <c:pt idx="9647">
                  <c:v>29070</c:v>
                </c:pt>
                <c:pt idx="9648">
                  <c:v>29069</c:v>
                </c:pt>
                <c:pt idx="9649">
                  <c:v>29068</c:v>
                </c:pt>
                <c:pt idx="9650">
                  <c:v>29067</c:v>
                </c:pt>
                <c:pt idx="9651">
                  <c:v>29066</c:v>
                </c:pt>
                <c:pt idx="9652">
                  <c:v>29063</c:v>
                </c:pt>
                <c:pt idx="9653">
                  <c:v>29062</c:v>
                </c:pt>
                <c:pt idx="9654">
                  <c:v>29061</c:v>
                </c:pt>
                <c:pt idx="9655">
                  <c:v>29060</c:v>
                </c:pt>
                <c:pt idx="9656">
                  <c:v>29059</c:v>
                </c:pt>
                <c:pt idx="9657">
                  <c:v>29056</c:v>
                </c:pt>
                <c:pt idx="9658">
                  <c:v>29055</c:v>
                </c:pt>
                <c:pt idx="9659">
                  <c:v>29054</c:v>
                </c:pt>
                <c:pt idx="9660">
                  <c:v>29053</c:v>
                </c:pt>
                <c:pt idx="9661">
                  <c:v>29052</c:v>
                </c:pt>
                <c:pt idx="9662">
                  <c:v>29049</c:v>
                </c:pt>
                <c:pt idx="9663">
                  <c:v>29048</c:v>
                </c:pt>
                <c:pt idx="9664">
                  <c:v>29047</c:v>
                </c:pt>
                <c:pt idx="9665">
                  <c:v>29046</c:v>
                </c:pt>
                <c:pt idx="9666">
                  <c:v>29045</c:v>
                </c:pt>
                <c:pt idx="9667">
                  <c:v>29042</c:v>
                </c:pt>
                <c:pt idx="9668">
                  <c:v>29041</c:v>
                </c:pt>
                <c:pt idx="9669">
                  <c:v>29039</c:v>
                </c:pt>
                <c:pt idx="9670">
                  <c:v>29038</c:v>
                </c:pt>
                <c:pt idx="9671">
                  <c:v>29035</c:v>
                </c:pt>
                <c:pt idx="9672">
                  <c:v>29034</c:v>
                </c:pt>
                <c:pt idx="9673">
                  <c:v>29033</c:v>
                </c:pt>
                <c:pt idx="9674">
                  <c:v>29032</c:v>
                </c:pt>
                <c:pt idx="9675">
                  <c:v>29031</c:v>
                </c:pt>
                <c:pt idx="9676">
                  <c:v>29028</c:v>
                </c:pt>
                <c:pt idx="9677">
                  <c:v>29027</c:v>
                </c:pt>
                <c:pt idx="9678">
                  <c:v>29026</c:v>
                </c:pt>
                <c:pt idx="9679">
                  <c:v>29025</c:v>
                </c:pt>
                <c:pt idx="9680">
                  <c:v>29024</c:v>
                </c:pt>
                <c:pt idx="9681">
                  <c:v>29021</c:v>
                </c:pt>
                <c:pt idx="9682">
                  <c:v>29020</c:v>
                </c:pt>
                <c:pt idx="9683">
                  <c:v>29019</c:v>
                </c:pt>
                <c:pt idx="9684">
                  <c:v>29018</c:v>
                </c:pt>
                <c:pt idx="9685">
                  <c:v>29017</c:v>
                </c:pt>
                <c:pt idx="9686">
                  <c:v>29014</c:v>
                </c:pt>
                <c:pt idx="9687">
                  <c:v>29013</c:v>
                </c:pt>
                <c:pt idx="9688">
                  <c:v>29012</c:v>
                </c:pt>
                <c:pt idx="9689">
                  <c:v>29011</c:v>
                </c:pt>
                <c:pt idx="9690">
                  <c:v>29010</c:v>
                </c:pt>
                <c:pt idx="9691">
                  <c:v>29007</c:v>
                </c:pt>
                <c:pt idx="9692">
                  <c:v>29006</c:v>
                </c:pt>
                <c:pt idx="9693">
                  <c:v>29004</c:v>
                </c:pt>
                <c:pt idx="9694">
                  <c:v>29000</c:v>
                </c:pt>
                <c:pt idx="9695">
                  <c:v>28999</c:v>
                </c:pt>
                <c:pt idx="9696">
                  <c:v>28998</c:v>
                </c:pt>
                <c:pt idx="9697">
                  <c:v>28997</c:v>
                </c:pt>
                <c:pt idx="9698">
                  <c:v>28996</c:v>
                </c:pt>
                <c:pt idx="9699">
                  <c:v>28993</c:v>
                </c:pt>
                <c:pt idx="9700">
                  <c:v>28992</c:v>
                </c:pt>
                <c:pt idx="9701">
                  <c:v>28991</c:v>
                </c:pt>
                <c:pt idx="9702">
                  <c:v>28990</c:v>
                </c:pt>
                <c:pt idx="9703">
                  <c:v>28989</c:v>
                </c:pt>
                <c:pt idx="9704">
                  <c:v>28986</c:v>
                </c:pt>
                <c:pt idx="9705">
                  <c:v>28985</c:v>
                </c:pt>
                <c:pt idx="9706">
                  <c:v>28984</c:v>
                </c:pt>
                <c:pt idx="9707">
                  <c:v>28983</c:v>
                </c:pt>
                <c:pt idx="9708">
                  <c:v>28982</c:v>
                </c:pt>
                <c:pt idx="9709">
                  <c:v>28979</c:v>
                </c:pt>
                <c:pt idx="9710">
                  <c:v>28978</c:v>
                </c:pt>
                <c:pt idx="9711">
                  <c:v>28977</c:v>
                </c:pt>
                <c:pt idx="9712">
                  <c:v>28976</c:v>
                </c:pt>
                <c:pt idx="9713">
                  <c:v>28975</c:v>
                </c:pt>
                <c:pt idx="9714">
                  <c:v>28972</c:v>
                </c:pt>
                <c:pt idx="9715">
                  <c:v>28971</c:v>
                </c:pt>
                <c:pt idx="9716">
                  <c:v>28970</c:v>
                </c:pt>
                <c:pt idx="9717">
                  <c:v>28969</c:v>
                </c:pt>
                <c:pt idx="9718">
                  <c:v>28968</c:v>
                </c:pt>
                <c:pt idx="9719">
                  <c:v>28965</c:v>
                </c:pt>
                <c:pt idx="9720">
                  <c:v>28964</c:v>
                </c:pt>
                <c:pt idx="9721">
                  <c:v>28963</c:v>
                </c:pt>
                <c:pt idx="9722">
                  <c:v>28962</c:v>
                </c:pt>
                <c:pt idx="9723">
                  <c:v>28961</c:v>
                </c:pt>
                <c:pt idx="9724">
                  <c:v>28957</c:v>
                </c:pt>
                <c:pt idx="9725">
                  <c:v>28956</c:v>
                </c:pt>
                <c:pt idx="9726">
                  <c:v>28955</c:v>
                </c:pt>
                <c:pt idx="9727">
                  <c:v>28954</c:v>
                </c:pt>
                <c:pt idx="9728">
                  <c:v>28951</c:v>
                </c:pt>
                <c:pt idx="9729">
                  <c:v>28950</c:v>
                </c:pt>
                <c:pt idx="9730">
                  <c:v>28949</c:v>
                </c:pt>
                <c:pt idx="9731">
                  <c:v>28948</c:v>
                </c:pt>
                <c:pt idx="9732">
                  <c:v>28947</c:v>
                </c:pt>
                <c:pt idx="9733">
                  <c:v>28944</c:v>
                </c:pt>
                <c:pt idx="9734">
                  <c:v>28943</c:v>
                </c:pt>
                <c:pt idx="9735">
                  <c:v>28942</c:v>
                </c:pt>
                <c:pt idx="9736">
                  <c:v>28941</c:v>
                </c:pt>
                <c:pt idx="9737">
                  <c:v>28940</c:v>
                </c:pt>
                <c:pt idx="9738">
                  <c:v>28937</c:v>
                </c:pt>
                <c:pt idx="9739">
                  <c:v>28936</c:v>
                </c:pt>
                <c:pt idx="9740">
                  <c:v>28935</c:v>
                </c:pt>
                <c:pt idx="9741">
                  <c:v>28934</c:v>
                </c:pt>
                <c:pt idx="9742">
                  <c:v>28933</c:v>
                </c:pt>
                <c:pt idx="9743">
                  <c:v>28930</c:v>
                </c:pt>
                <c:pt idx="9744">
                  <c:v>28929</c:v>
                </c:pt>
                <c:pt idx="9745">
                  <c:v>28928</c:v>
                </c:pt>
                <c:pt idx="9746">
                  <c:v>28927</c:v>
                </c:pt>
                <c:pt idx="9747">
                  <c:v>28926</c:v>
                </c:pt>
                <c:pt idx="9748">
                  <c:v>28923</c:v>
                </c:pt>
                <c:pt idx="9749">
                  <c:v>28922</c:v>
                </c:pt>
                <c:pt idx="9750">
                  <c:v>28921</c:v>
                </c:pt>
                <c:pt idx="9751">
                  <c:v>28920</c:v>
                </c:pt>
                <c:pt idx="9752">
                  <c:v>28919</c:v>
                </c:pt>
                <c:pt idx="9753">
                  <c:v>28916</c:v>
                </c:pt>
                <c:pt idx="9754">
                  <c:v>28915</c:v>
                </c:pt>
                <c:pt idx="9755">
                  <c:v>28914</c:v>
                </c:pt>
                <c:pt idx="9756">
                  <c:v>28913</c:v>
                </c:pt>
                <c:pt idx="9757">
                  <c:v>28912</c:v>
                </c:pt>
                <c:pt idx="9758">
                  <c:v>28909</c:v>
                </c:pt>
                <c:pt idx="9759">
                  <c:v>28908</c:v>
                </c:pt>
                <c:pt idx="9760">
                  <c:v>28907</c:v>
                </c:pt>
                <c:pt idx="9761">
                  <c:v>28906</c:v>
                </c:pt>
                <c:pt idx="9762">
                  <c:v>28902</c:v>
                </c:pt>
                <c:pt idx="9763">
                  <c:v>28901</c:v>
                </c:pt>
                <c:pt idx="9764">
                  <c:v>28900</c:v>
                </c:pt>
                <c:pt idx="9765">
                  <c:v>28899</c:v>
                </c:pt>
                <c:pt idx="9766">
                  <c:v>28895</c:v>
                </c:pt>
                <c:pt idx="9767">
                  <c:v>28894</c:v>
                </c:pt>
                <c:pt idx="9768">
                  <c:v>28893</c:v>
                </c:pt>
                <c:pt idx="9769">
                  <c:v>28892</c:v>
                </c:pt>
                <c:pt idx="9770">
                  <c:v>28891</c:v>
                </c:pt>
                <c:pt idx="9771">
                  <c:v>28888</c:v>
                </c:pt>
                <c:pt idx="9772">
                  <c:v>28887</c:v>
                </c:pt>
                <c:pt idx="9773">
                  <c:v>28886</c:v>
                </c:pt>
                <c:pt idx="9774">
                  <c:v>28885</c:v>
                </c:pt>
                <c:pt idx="9775">
                  <c:v>28884</c:v>
                </c:pt>
                <c:pt idx="9776">
                  <c:v>28881</c:v>
                </c:pt>
                <c:pt idx="9777">
                  <c:v>28880</c:v>
                </c:pt>
                <c:pt idx="9778">
                  <c:v>28879</c:v>
                </c:pt>
                <c:pt idx="9779">
                  <c:v>28878</c:v>
                </c:pt>
                <c:pt idx="9780">
                  <c:v>28877</c:v>
                </c:pt>
                <c:pt idx="9781">
                  <c:v>28874</c:v>
                </c:pt>
                <c:pt idx="9782">
                  <c:v>28873</c:v>
                </c:pt>
                <c:pt idx="9783">
                  <c:v>28872</c:v>
                </c:pt>
                <c:pt idx="9784">
                  <c:v>28871</c:v>
                </c:pt>
                <c:pt idx="9785">
                  <c:v>28870</c:v>
                </c:pt>
                <c:pt idx="9786">
                  <c:v>28867</c:v>
                </c:pt>
                <c:pt idx="9787">
                  <c:v>28866</c:v>
                </c:pt>
                <c:pt idx="9788">
                  <c:v>28865</c:v>
                </c:pt>
                <c:pt idx="9789">
                  <c:v>28864</c:v>
                </c:pt>
                <c:pt idx="9790">
                  <c:v>28863</c:v>
                </c:pt>
                <c:pt idx="9791">
                  <c:v>28860</c:v>
                </c:pt>
                <c:pt idx="9792">
                  <c:v>28859</c:v>
                </c:pt>
                <c:pt idx="9793">
                  <c:v>28858</c:v>
                </c:pt>
                <c:pt idx="9794">
                  <c:v>28857</c:v>
                </c:pt>
                <c:pt idx="9795">
                  <c:v>28853</c:v>
                </c:pt>
                <c:pt idx="9796">
                  <c:v>28852</c:v>
                </c:pt>
                <c:pt idx="9797">
                  <c:v>28851</c:v>
                </c:pt>
                <c:pt idx="9798">
                  <c:v>28850</c:v>
                </c:pt>
                <c:pt idx="9799">
                  <c:v>28846</c:v>
                </c:pt>
                <c:pt idx="9800">
                  <c:v>28845</c:v>
                </c:pt>
                <c:pt idx="9801">
                  <c:v>28844</c:v>
                </c:pt>
                <c:pt idx="9802">
                  <c:v>28843</c:v>
                </c:pt>
                <c:pt idx="9803">
                  <c:v>28842</c:v>
                </c:pt>
                <c:pt idx="9804">
                  <c:v>28839</c:v>
                </c:pt>
                <c:pt idx="9805">
                  <c:v>28838</c:v>
                </c:pt>
                <c:pt idx="9806">
                  <c:v>28837</c:v>
                </c:pt>
                <c:pt idx="9807">
                  <c:v>28836</c:v>
                </c:pt>
                <c:pt idx="9808">
                  <c:v>28835</c:v>
                </c:pt>
                <c:pt idx="9809">
                  <c:v>28832</c:v>
                </c:pt>
                <c:pt idx="9810">
                  <c:v>28831</c:v>
                </c:pt>
                <c:pt idx="9811">
                  <c:v>28830</c:v>
                </c:pt>
                <c:pt idx="9812">
                  <c:v>28829</c:v>
                </c:pt>
                <c:pt idx="9813">
                  <c:v>28828</c:v>
                </c:pt>
                <c:pt idx="9814">
                  <c:v>28825</c:v>
                </c:pt>
                <c:pt idx="9815">
                  <c:v>28824</c:v>
                </c:pt>
                <c:pt idx="9816">
                  <c:v>28823</c:v>
                </c:pt>
                <c:pt idx="9817">
                  <c:v>28822</c:v>
                </c:pt>
                <c:pt idx="9818">
                  <c:v>28821</c:v>
                </c:pt>
                <c:pt idx="9819">
                  <c:v>28818</c:v>
                </c:pt>
                <c:pt idx="9820">
                  <c:v>28816</c:v>
                </c:pt>
                <c:pt idx="9821">
                  <c:v>28815</c:v>
                </c:pt>
                <c:pt idx="9822">
                  <c:v>28814</c:v>
                </c:pt>
                <c:pt idx="9823">
                  <c:v>28811</c:v>
                </c:pt>
                <c:pt idx="9824">
                  <c:v>28810</c:v>
                </c:pt>
                <c:pt idx="9825">
                  <c:v>28809</c:v>
                </c:pt>
                <c:pt idx="9826">
                  <c:v>28808</c:v>
                </c:pt>
                <c:pt idx="9827">
                  <c:v>28807</c:v>
                </c:pt>
                <c:pt idx="9828">
                  <c:v>28803</c:v>
                </c:pt>
                <c:pt idx="9829">
                  <c:v>28802</c:v>
                </c:pt>
                <c:pt idx="9830">
                  <c:v>28800</c:v>
                </c:pt>
                <c:pt idx="9831">
                  <c:v>28797</c:v>
                </c:pt>
                <c:pt idx="9832">
                  <c:v>28796</c:v>
                </c:pt>
                <c:pt idx="9833">
                  <c:v>28795</c:v>
                </c:pt>
                <c:pt idx="9834">
                  <c:v>28794</c:v>
                </c:pt>
                <c:pt idx="9835">
                  <c:v>28793</c:v>
                </c:pt>
                <c:pt idx="9836">
                  <c:v>28790</c:v>
                </c:pt>
                <c:pt idx="9837">
                  <c:v>28789</c:v>
                </c:pt>
                <c:pt idx="9838">
                  <c:v>28788</c:v>
                </c:pt>
                <c:pt idx="9839">
                  <c:v>28787</c:v>
                </c:pt>
                <c:pt idx="9840">
                  <c:v>28786</c:v>
                </c:pt>
                <c:pt idx="9841">
                  <c:v>28783</c:v>
                </c:pt>
                <c:pt idx="9842">
                  <c:v>28782</c:v>
                </c:pt>
                <c:pt idx="9843">
                  <c:v>28781</c:v>
                </c:pt>
                <c:pt idx="9844">
                  <c:v>28780</c:v>
                </c:pt>
                <c:pt idx="9845">
                  <c:v>28779</c:v>
                </c:pt>
                <c:pt idx="9846">
                  <c:v>28776</c:v>
                </c:pt>
                <c:pt idx="9847">
                  <c:v>28775</c:v>
                </c:pt>
                <c:pt idx="9848">
                  <c:v>28774</c:v>
                </c:pt>
                <c:pt idx="9849">
                  <c:v>28773</c:v>
                </c:pt>
                <c:pt idx="9850">
                  <c:v>28769</c:v>
                </c:pt>
                <c:pt idx="9851">
                  <c:v>28768</c:v>
                </c:pt>
                <c:pt idx="9852">
                  <c:v>28767</c:v>
                </c:pt>
                <c:pt idx="9853">
                  <c:v>28766</c:v>
                </c:pt>
                <c:pt idx="9854">
                  <c:v>28765</c:v>
                </c:pt>
                <c:pt idx="9855">
                  <c:v>28762</c:v>
                </c:pt>
                <c:pt idx="9856">
                  <c:v>28761</c:v>
                </c:pt>
                <c:pt idx="9857">
                  <c:v>28760</c:v>
                </c:pt>
                <c:pt idx="9858">
                  <c:v>28759</c:v>
                </c:pt>
                <c:pt idx="9859">
                  <c:v>28758</c:v>
                </c:pt>
                <c:pt idx="9860">
                  <c:v>28755</c:v>
                </c:pt>
                <c:pt idx="9861">
                  <c:v>28754</c:v>
                </c:pt>
                <c:pt idx="9862">
                  <c:v>28753</c:v>
                </c:pt>
                <c:pt idx="9863">
                  <c:v>28752</c:v>
                </c:pt>
                <c:pt idx="9864">
                  <c:v>28751</c:v>
                </c:pt>
                <c:pt idx="9865">
                  <c:v>28748</c:v>
                </c:pt>
                <c:pt idx="9866">
                  <c:v>28747</c:v>
                </c:pt>
                <c:pt idx="9867">
                  <c:v>28746</c:v>
                </c:pt>
                <c:pt idx="9868">
                  <c:v>28745</c:v>
                </c:pt>
                <c:pt idx="9869">
                  <c:v>28744</c:v>
                </c:pt>
                <c:pt idx="9870">
                  <c:v>28741</c:v>
                </c:pt>
                <c:pt idx="9871">
                  <c:v>28740</c:v>
                </c:pt>
                <c:pt idx="9872">
                  <c:v>28739</c:v>
                </c:pt>
                <c:pt idx="9873">
                  <c:v>28738</c:v>
                </c:pt>
                <c:pt idx="9874">
                  <c:v>28734</c:v>
                </c:pt>
                <c:pt idx="9875">
                  <c:v>28733</c:v>
                </c:pt>
                <c:pt idx="9876">
                  <c:v>28732</c:v>
                </c:pt>
                <c:pt idx="9877">
                  <c:v>28731</c:v>
                </c:pt>
                <c:pt idx="9878">
                  <c:v>28730</c:v>
                </c:pt>
                <c:pt idx="9879">
                  <c:v>28727</c:v>
                </c:pt>
                <c:pt idx="9880">
                  <c:v>28726</c:v>
                </c:pt>
                <c:pt idx="9881">
                  <c:v>28725</c:v>
                </c:pt>
                <c:pt idx="9882">
                  <c:v>28724</c:v>
                </c:pt>
                <c:pt idx="9883">
                  <c:v>28723</c:v>
                </c:pt>
                <c:pt idx="9884">
                  <c:v>28720</c:v>
                </c:pt>
                <c:pt idx="9885">
                  <c:v>28719</c:v>
                </c:pt>
                <c:pt idx="9886">
                  <c:v>28718</c:v>
                </c:pt>
                <c:pt idx="9887">
                  <c:v>28717</c:v>
                </c:pt>
                <c:pt idx="9888">
                  <c:v>28716</c:v>
                </c:pt>
                <c:pt idx="9889">
                  <c:v>28713</c:v>
                </c:pt>
                <c:pt idx="9890">
                  <c:v>28712</c:v>
                </c:pt>
                <c:pt idx="9891">
                  <c:v>28711</c:v>
                </c:pt>
                <c:pt idx="9892">
                  <c:v>28710</c:v>
                </c:pt>
                <c:pt idx="9893">
                  <c:v>28709</c:v>
                </c:pt>
                <c:pt idx="9894">
                  <c:v>28706</c:v>
                </c:pt>
                <c:pt idx="9895">
                  <c:v>28705</c:v>
                </c:pt>
                <c:pt idx="9896">
                  <c:v>28704</c:v>
                </c:pt>
                <c:pt idx="9897">
                  <c:v>28703</c:v>
                </c:pt>
                <c:pt idx="9898">
                  <c:v>28702</c:v>
                </c:pt>
                <c:pt idx="9899">
                  <c:v>28699</c:v>
                </c:pt>
                <c:pt idx="9900">
                  <c:v>28698</c:v>
                </c:pt>
                <c:pt idx="9901">
                  <c:v>28697</c:v>
                </c:pt>
                <c:pt idx="9902">
                  <c:v>28696</c:v>
                </c:pt>
                <c:pt idx="9903">
                  <c:v>28695</c:v>
                </c:pt>
                <c:pt idx="9904">
                  <c:v>28692</c:v>
                </c:pt>
                <c:pt idx="9905">
                  <c:v>28691</c:v>
                </c:pt>
                <c:pt idx="9906">
                  <c:v>28690</c:v>
                </c:pt>
                <c:pt idx="9907">
                  <c:v>28689</c:v>
                </c:pt>
                <c:pt idx="9908">
                  <c:v>28688</c:v>
                </c:pt>
                <c:pt idx="9909">
                  <c:v>28685</c:v>
                </c:pt>
                <c:pt idx="9910">
                  <c:v>28684</c:v>
                </c:pt>
                <c:pt idx="9911">
                  <c:v>28683</c:v>
                </c:pt>
                <c:pt idx="9912">
                  <c:v>28682</c:v>
                </c:pt>
                <c:pt idx="9913">
                  <c:v>28681</c:v>
                </c:pt>
                <c:pt idx="9914">
                  <c:v>28678</c:v>
                </c:pt>
                <c:pt idx="9915">
                  <c:v>28677</c:v>
                </c:pt>
                <c:pt idx="9916">
                  <c:v>28676</c:v>
                </c:pt>
                <c:pt idx="9917">
                  <c:v>28674</c:v>
                </c:pt>
                <c:pt idx="9918">
                  <c:v>28671</c:v>
                </c:pt>
                <c:pt idx="9919">
                  <c:v>28670</c:v>
                </c:pt>
                <c:pt idx="9920">
                  <c:v>28669</c:v>
                </c:pt>
                <c:pt idx="9921">
                  <c:v>28668</c:v>
                </c:pt>
                <c:pt idx="9922">
                  <c:v>28667</c:v>
                </c:pt>
                <c:pt idx="9923">
                  <c:v>28664</c:v>
                </c:pt>
                <c:pt idx="9924">
                  <c:v>28663</c:v>
                </c:pt>
                <c:pt idx="9925">
                  <c:v>28662</c:v>
                </c:pt>
                <c:pt idx="9926">
                  <c:v>28661</c:v>
                </c:pt>
                <c:pt idx="9927">
                  <c:v>28660</c:v>
                </c:pt>
                <c:pt idx="9928">
                  <c:v>28657</c:v>
                </c:pt>
                <c:pt idx="9929">
                  <c:v>28656</c:v>
                </c:pt>
                <c:pt idx="9930">
                  <c:v>28655</c:v>
                </c:pt>
                <c:pt idx="9931">
                  <c:v>28654</c:v>
                </c:pt>
                <c:pt idx="9932">
                  <c:v>28653</c:v>
                </c:pt>
                <c:pt idx="9933">
                  <c:v>28650</c:v>
                </c:pt>
                <c:pt idx="9934">
                  <c:v>28649</c:v>
                </c:pt>
                <c:pt idx="9935">
                  <c:v>28648</c:v>
                </c:pt>
                <c:pt idx="9936">
                  <c:v>28647</c:v>
                </c:pt>
                <c:pt idx="9937">
                  <c:v>28646</c:v>
                </c:pt>
                <c:pt idx="9938">
                  <c:v>28643</c:v>
                </c:pt>
                <c:pt idx="9939">
                  <c:v>28642</c:v>
                </c:pt>
                <c:pt idx="9940">
                  <c:v>28641</c:v>
                </c:pt>
                <c:pt idx="9941">
                  <c:v>28636</c:v>
                </c:pt>
                <c:pt idx="9942">
                  <c:v>28635</c:v>
                </c:pt>
                <c:pt idx="9943">
                  <c:v>28634</c:v>
                </c:pt>
                <c:pt idx="9944">
                  <c:v>28633</c:v>
                </c:pt>
                <c:pt idx="9945">
                  <c:v>28632</c:v>
                </c:pt>
                <c:pt idx="9946">
                  <c:v>28629</c:v>
                </c:pt>
                <c:pt idx="9947">
                  <c:v>28628</c:v>
                </c:pt>
                <c:pt idx="9948">
                  <c:v>28627</c:v>
                </c:pt>
                <c:pt idx="9949">
                  <c:v>28626</c:v>
                </c:pt>
                <c:pt idx="9950">
                  <c:v>28625</c:v>
                </c:pt>
                <c:pt idx="9951">
                  <c:v>28622</c:v>
                </c:pt>
                <c:pt idx="9952">
                  <c:v>28621</c:v>
                </c:pt>
                <c:pt idx="9953">
                  <c:v>28620</c:v>
                </c:pt>
                <c:pt idx="9954">
                  <c:v>28619</c:v>
                </c:pt>
                <c:pt idx="9955">
                  <c:v>28618</c:v>
                </c:pt>
                <c:pt idx="9956">
                  <c:v>28615</c:v>
                </c:pt>
                <c:pt idx="9957">
                  <c:v>28614</c:v>
                </c:pt>
                <c:pt idx="9958">
                  <c:v>28613</c:v>
                </c:pt>
                <c:pt idx="9959">
                  <c:v>28612</c:v>
                </c:pt>
                <c:pt idx="9960">
                  <c:v>28611</c:v>
                </c:pt>
                <c:pt idx="9961">
                  <c:v>28608</c:v>
                </c:pt>
                <c:pt idx="9962">
                  <c:v>28607</c:v>
                </c:pt>
                <c:pt idx="9963">
                  <c:v>28606</c:v>
                </c:pt>
                <c:pt idx="9964">
                  <c:v>28605</c:v>
                </c:pt>
                <c:pt idx="9965">
                  <c:v>28604</c:v>
                </c:pt>
                <c:pt idx="9966">
                  <c:v>28601</c:v>
                </c:pt>
                <c:pt idx="9967">
                  <c:v>28600</c:v>
                </c:pt>
                <c:pt idx="9968">
                  <c:v>28599</c:v>
                </c:pt>
                <c:pt idx="9969">
                  <c:v>28598</c:v>
                </c:pt>
                <c:pt idx="9970">
                  <c:v>28597</c:v>
                </c:pt>
                <c:pt idx="9971">
                  <c:v>28594</c:v>
                </c:pt>
                <c:pt idx="9972">
                  <c:v>28593</c:v>
                </c:pt>
                <c:pt idx="9973">
                  <c:v>28592</c:v>
                </c:pt>
                <c:pt idx="9974">
                  <c:v>28591</c:v>
                </c:pt>
                <c:pt idx="9975">
                  <c:v>28590</c:v>
                </c:pt>
                <c:pt idx="9976">
                  <c:v>28587</c:v>
                </c:pt>
                <c:pt idx="9977">
                  <c:v>28586</c:v>
                </c:pt>
                <c:pt idx="9978">
                  <c:v>28585</c:v>
                </c:pt>
                <c:pt idx="9979">
                  <c:v>28584</c:v>
                </c:pt>
                <c:pt idx="9980">
                  <c:v>28583</c:v>
                </c:pt>
                <c:pt idx="9981">
                  <c:v>28580</c:v>
                </c:pt>
                <c:pt idx="9982">
                  <c:v>28579</c:v>
                </c:pt>
                <c:pt idx="9983">
                  <c:v>28578</c:v>
                </c:pt>
                <c:pt idx="9984">
                  <c:v>28577</c:v>
                </c:pt>
                <c:pt idx="9985">
                  <c:v>28576</c:v>
                </c:pt>
                <c:pt idx="9986">
                  <c:v>28572</c:v>
                </c:pt>
                <c:pt idx="9987">
                  <c:v>28571</c:v>
                </c:pt>
                <c:pt idx="9988">
                  <c:v>28570</c:v>
                </c:pt>
                <c:pt idx="9989">
                  <c:v>28569</c:v>
                </c:pt>
                <c:pt idx="9990">
                  <c:v>28566</c:v>
                </c:pt>
                <c:pt idx="9991">
                  <c:v>28565</c:v>
                </c:pt>
                <c:pt idx="9992">
                  <c:v>28564</c:v>
                </c:pt>
                <c:pt idx="9993">
                  <c:v>28563</c:v>
                </c:pt>
                <c:pt idx="9994">
                  <c:v>28562</c:v>
                </c:pt>
                <c:pt idx="9995">
                  <c:v>28559</c:v>
                </c:pt>
                <c:pt idx="9996">
                  <c:v>28558</c:v>
                </c:pt>
                <c:pt idx="9997">
                  <c:v>28557</c:v>
                </c:pt>
                <c:pt idx="9998">
                  <c:v>28556</c:v>
                </c:pt>
                <c:pt idx="9999">
                  <c:v>28555</c:v>
                </c:pt>
                <c:pt idx="10000">
                  <c:v>28552</c:v>
                </c:pt>
                <c:pt idx="10001">
                  <c:v>28551</c:v>
                </c:pt>
                <c:pt idx="10002">
                  <c:v>28550</c:v>
                </c:pt>
                <c:pt idx="10003">
                  <c:v>28549</c:v>
                </c:pt>
                <c:pt idx="10004">
                  <c:v>28548</c:v>
                </c:pt>
                <c:pt idx="10005">
                  <c:v>28545</c:v>
                </c:pt>
                <c:pt idx="10006">
                  <c:v>28544</c:v>
                </c:pt>
                <c:pt idx="10007">
                  <c:v>28543</c:v>
                </c:pt>
                <c:pt idx="10008">
                  <c:v>28542</c:v>
                </c:pt>
                <c:pt idx="10009">
                  <c:v>28538</c:v>
                </c:pt>
                <c:pt idx="10010">
                  <c:v>28537</c:v>
                </c:pt>
                <c:pt idx="10011">
                  <c:v>28536</c:v>
                </c:pt>
                <c:pt idx="10012">
                  <c:v>28535</c:v>
                </c:pt>
                <c:pt idx="10013">
                  <c:v>28531</c:v>
                </c:pt>
                <c:pt idx="10014">
                  <c:v>28530</c:v>
                </c:pt>
                <c:pt idx="10015">
                  <c:v>28529</c:v>
                </c:pt>
                <c:pt idx="10016">
                  <c:v>28528</c:v>
                </c:pt>
                <c:pt idx="10017">
                  <c:v>28527</c:v>
                </c:pt>
                <c:pt idx="10018">
                  <c:v>28524</c:v>
                </c:pt>
                <c:pt idx="10019">
                  <c:v>28523</c:v>
                </c:pt>
                <c:pt idx="10020">
                  <c:v>28522</c:v>
                </c:pt>
                <c:pt idx="10021">
                  <c:v>28521</c:v>
                </c:pt>
                <c:pt idx="10022">
                  <c:v>28520</c:v>
                </c:pt>
                <c:pt idx="10023">
                  <c:v>28517</c:v>
                </c:pt>
                <c:pt idx="10024">
                  <c:v>28516</c:v>
                </c:pt>
                <c:pt idx="10025">
                  <c:v>28515</c:v>
                </c:pt>
                <c:pt idx="10026">
                  <c:v>28514</c:v>
                </c:pt>
                <c:pt idx="10027">
                  <c:v>28513</c:v>
                </c:pt>
                <c:pt idx="10028">
                  <c:v>28510</c:v>
                </c:pt>
                <c:pt idx="10029">
                  <c:v>28509</c:v>
                </c:pt>
                <c:pt idx="10030">
                  <c:v>28508</c:v>
                </c:pt>
                <c:pt idx="10031">
                  <c:v>28507</c:v>
                </c:pt>
                <c:pt idx="10032">
                  <c:v>28506</c:v>
                </c:pt>
                <c:pt idx="10033">
                  <c:v>28503</c:v>
                </c:pt>
                <c:pt idx="10034">
                  <c:v>28502</c:v>
                </c:pt>
                <c:pt idx="10035">
                  <c:v>28501</c:v>
                </c:pt>
                <c:pt idx="10036">
                  <c:v>28500</c:v>
                </c:pt>
                <c:pt idx="10037">
                  <c:v>28499</c:v>
                </c:pt>
                <c:pt idx="10038">
                  <c:v>28496</c:v>
                </c:pt>
                <c:pt idx="10039">
                  <c:v>28495</c:v>
                </c:pt>
                <c:pt idx="10040">
                  <c:v>28494</c:v>
                </c:pt>
                <c:pt idx="10041">
                  <c:v>28493</c:v>
                </c:pt>
                <c:pt idx="10042">
                  <c:v>28489</c:v>
                </c:pt>
                <c:pt idx="10043">
                  <c:v>28488</c:v>
                </c:pt>
                <c:pt idx="10044">
                  <c:v>28487</c:v>
                </c:pt>
                <c:pt idx="10045">
                  <c:v>28486</c:v>
                </c:pt>
                <c:pt idx="10046">
                  <c:v>28482</c:v>
                </c:pt>
                <c:pt idx="10047">
                  <c:v>28481</c:v>
                </c:pt>
                <c:pt idx="10048">
                  <c:v>28480</c:v>
                </c:pt>
                <c:pt idx="10049">
                  <c:v>28479</c:v>
                </c:pt>
                <c:pt idx="10050">
                  <c:v>28478</c:v>
                </c:pt>
                <c:pt idx="10051">
                  <c:v>28475</c:v>
                </c:pt>
                <c:pt idx="10052">
                  <c:v>28474</c:v>
                </c:pt>
                <c:pt idx="10053">
                  <c:v>28473</c:v>
                </c:pt>
                <c:pt idx="10054">
                  <c:v>28472</c:v>
                </c:pt>
                <c:pt idx="10055">
                  <c:v>28471</c:v>
                </c:pt>
                <c:pt idx="10056">
                  <c:v>28468</c:v>
                </c:pt>
                <c:pt idx="10057">
                  <c:v>28467</c:v>
                </c:pt>
                <c:pt idx="10058">
                  <c:v>28466</c:v>
                </c:pt>
                <c:pt idx="10059">
                  <c:v>28465</c:v>
                </c:pt>
                <c:pt idx="10060">
                  <c:v>28464</c:v>
                </c:pt>
                <c:pt idx="10061">
                  <c:v>28461</c:v>
                </c:pt>
                <c:pt idx="10062">
                  <c:v>28460</c:v>
                </c:pt>
                <c:pt idx="10063">
                  <c:v>28459</c:v>
                </c:pt>
                <c:pt idx="10064">
                  <c:v>28458</c:v>
                </c:pt>
                <c:pt idx="10065">
                  <c:v>28457</c:v>
                </c:pt>
                <c:pt idx="10066">
                  <c:v>28454</c:v>
                </c:pt>
                <c:pt idx="10067">
                  <c:v>28452</c:v>
                </c:pt>
                <c:pt idx="10068">
                  <c:v>28451</c:v>
                </c:pt>
                <c:pt idx="10069">
                  <c:v>28450</c:v>
                </c:pt>
                <c:pt idx="10070">
                  <c:v>28447</c:v>
                </c:pt>
                <c:pt idx="10071">
                  <c:v>28446</c:v>
                </c:pt>
                <c:pt idx="10072">
                  <c:v>28445</c:v>
                </c:pt>
                <c:pt idx="10073">
                  <c:v>28444</c:v>
                </c:pt>
                <c:pt idx="10074">
                  <c:v>28443</c:v>
                </c:pt>
                <c:pt idx="10075">
                  <c:v>28439</c:v>
                </c:pt>
                <c:pt idx="10076">
                  <c:v>28438</c:v>
                </c:pt>
                <c:pt idx="10077">
                  <c:v>28436</c:v>
                </c:pt>
                <c:pt idx="10078">
                  <c:v>28433</c:v>
                </c:pt>
                <c:pt idx="10079">
                  <c:v>28432</c:v>
                </c:pt>
                <c:pt idx="10080">
                  <c:v>28431</c:v>
                </c:pt>
                <c:pt idx="10081">
                  <c:v>28430</c:v>
                </c:pt>
                <c:pt idx="10082">
                  <c:v>28429</c:v>
                </c:pt>
                <c:pt idx="10083">
                  <c:v>28426</c:v>
                </c:pt>
                <c:pt idx="10084">
                  <c:v>28425</c:v>
                </c:pt>
                <c:pt idx="10085">
                  <c:v>28424</c:v>
                </c:pt>
                <c:pt idx="10086">
                  <c:v>28423</c:v>
                </c:pt>
                <c:pt idx="10087">
                  <c:v>28422</c:v>
                </c:pt>
                <c:pt idx="10088">
                  <c:v>28419</c:v>
                </c:pt>
                <c:pt idx="10089">
                  <c:v>28418</c:v>
                </c:pt>
                <c:pt idx="10090">
                  <c:v>28417</c:v>
                </c:pt>
                <c:pt idx="10091">
                  <c:v>28416</c:v>
                </c:pt>
                <c:pt idx="10092">
                  <c:v>28415</c:v>
                </c:pt>
                <c:pt idx="10093">
                  <c:v>28412</c:v>
                </c:pt>
                <c:pt idx="10094">
                  <c:v>28411</c:v>
                </c:pt>
                <c:pt idx="10095">
                  <c:v>28410</c:v>
                </c:pt>
                <c:pt idx="10096">
                  <c:v>28409</c:v>
                </c:pt>
                <c:pt idx="10097">
                  <c:v>28405</c:v>
                </c:pt>
                <c:pt idx="10098">
                  <c:v>28404</c:v>
                </c:pt>
                <c:pt idx="10099">
                  <c:v>28403</c:v>
                </c:pt>
                <c:pt idx="10100">
                  <c:v>28402</c:v>
                </c:pt>
                <c:pt idx="10101">
                  <c:v>28401</c:v>
                </c:pt>
                <c:pt idx="10102">
                  <c:v>28398</c:v>
                </c:pt>
                <c:pt idx="10103">
                  <c:v>28397</c:v>
                </c:pt>
                <c:pt idx="10104">
                  <c:v>28396</c:v>
                </c:pt>
                <c:pt idx="10105">
                  <c:v>28395</c:v>
                </c:pt>
                <c:pt idx="10106">
                  <c:v>28394</c:v>
                </c:pt>
                <c:pt idx="10107">
                  <c:v>28391</c:v>
                </c:pt>
                <c:pt idx="10108">
                  <c:v>28390</c:v>
                </c:pt>
                <c:pt idx="10109">
                  <c:v>28389</c:v>
                </c:pt>
                <c:pt idx="10110">
                  <c:v>28388</c:v>
                </c:pt>
                <c:pt idx="10111">
                  <c:v>28387</c:v>
                </c:pt>
                <c:pt idx="10112">
                  <c:v>28384</c:v>
                </c:pt>
                <c:pt idx="10113">
                  <c:v>28383</c:v>
                </c:pt>
                <c:pt idx="10114">
                  <c:v>28382</c:v>
                </c:pt>
                <c:pt idx="10115">
                  <c:v>28381</c:v>
                </c:pt>
                <c:pt idx="10116">
                  <c:v>28380</c:v>
                </c:pt>
                <c:pt idx="10117">
                  <c:v>28377</c:v>
                </c:pt>
                <c:pt idx="10118">
                  <c:v>28376</c:v>
                </c:pt>
                <c:pt idx="10119">
                  <c:v>28375</c:v>
                </c:pt>
                <c:pt idx="10120">
                  <c:v>28374</c:v>
                </c:pt>
                <c:pt idx="10121">
                  <c:v>28370</c:v>
                </c:pt>
                <c:pt idx="10122">
                  <c:v>28369</c:v>
                </c:pt>
                <c:pt idx="10123">
                  <c:v>28368</c:v>
                </c:pt>
                <c:pt idx="10124">
                  <c:v>28367</c:v>
                </c:pt>
                <c:pt idx="10125">
                  <c:v>28366</c:v>
                </c:pt>
                <c:pt idx="10126">
                  <c:v>28363</c:v>
                </c:pt>
                <c:pt idx="10127">
                  <c:v>28362</c:v>
                </c:pt>
                <c:pt idx="10128">
                  <c:v>28361</c:v>
                </c:pt>
                <c:pt idx="10129">
                  <c:v>28360</c:v>
                </c:pt>
                <c:pt idx="10130">
                  <c:v>28359</c:v>
                </c:pt>
                <c:pt idx="10131">
                  <c:v>28356</c:v>
                </c:pt>
                <c:pt idx="10132">
                  <c:v>28355</c:v>
                </c:pt>
                <c:pt idx="10133">
                  <c:v>28354</c:v>
                </c:pt>
                <c:pt idx="10134">
                  <c:v>28353</c:v>
                </c:pt>
                <c:pt idx="10135">
                  <c:v>28352</c:v>
                </c:pt>
                <c:pt idx="10136">
                  <c:v>28349</c:v>
                </c:pt>
                <c:pt idx="10137">
                  <c:v>28348</c:v>
                </c:pt>
                <c:pt idx="10138">
                  <c:v>28347</c:v>
                </c:pt>
                <c:pt idx="10139">
                  <c:v>28346</c:v>
                </c:pt>
                <c:pt idx="10140">
                  <c:v>28345</c:v>
                </c:pt>
                <c:pt idx="10141">
                  <c:v>28342</c:v>
                </c:pt>
                <c:pt idx="10142">
                  <c:v>28341</c:v>
                </c:pt>
                <c:pt idx="10143">
                  <c:v>28340</c:v>
                </c:pt>
                <c:pt idx="10144">
                  <c:v>28339</c:v>
                </c:pt>
                <c:pt idx="10145">
                  <c:v>28338</c:v>
                </c:pt>
                <c:pt idx="10146">
                  <c:v>28335</c:v>
                </c:pt>
                <c:pt idx="10147">
                  <c:v>28334</c:v>
                </c:pt>
                <c:pt idx="10148">
                  <c:v>28333</c:v>
                </c:pt>
                <c:pt idx="10149">
                  <c:v>28332</c:v>
                </c:pt>
                <c:pt idx="10150">
                  <c:v>28331</c:v>
                </c:pt>
                <c:pt idx="10151">
                  <c:v>28328</c:v>
                </c:pt>
                <c:pt idx="10152">
                  <c:v>28327</c:v>
                </c:pt>
                <c:pt idx="10153">
                  <c:v>28326</c:v>
                </c:pt>
                <c:pt idx="10154">
                  <c:v>28325</c:v>
                </c:pt>
                <c:pt idx="10155">
                  <c:v>28324</c:v>
                </c:pt>
                <c:pt idx="10156">
                  <c:v>28321</c:v>
                </c:pt>
                <c:pt idx="10157">
                  <c:v>28319</c:v>
                </c:pt>
                <c:pt idx="10158">
                  <c:v>28318</c:v>
                </c:pt>
                <c:pt idx="10159">
                  <c:v>28317</c:v>
                </c:pt>
                <c:pt idx="10160">
                  <c:v>28314</c:v>
                </c:pt>
                <c:pt idx="10161">
                  <c:v>28313</c:v>
                </c:pt>
                <c:pt idx="10162">
                  <c:v>28312</c:v>
                </c:pt>
                <c:pt idx="10163">
                  <c:v>28311</c:v>
                </c:pt>
                <c:pt idx="10164">
                  <c:v>28307</c:v>
                </c:pt>
                <c:pt idx="10165">
                  <c:v>28306</c:v>
                </c:pt>
                <c:pt idx="10166">
                  <c:v>28305</c:v>
                </c:pt>
                <c:pt idx="10167">
                  <c:v>28304</c:v>
                </c:pt>
                <c:pt idx="10168">
                  <c:v>28303</c:v>
                </c:pt>
                <c:pt idx="10169">
                  <c:v>28300</c:v>
                </c:pt>
                <c:pt idx="10170">
                  <c:v>28299</c:v>
                </c:pt>
                <c:pt idx="10171">
                  <c:v>28298</c:v>
                </c:pt>
                <c:pt idx="10172">
                  <c:v>28297</c:v>
                </c:pt>
                <c:pt idx="10173">
                  <c:v>28296</c:v>
                </c:pt>
                <c:pt idx="10174">
                  <c:v>28293</c:v>
                </c:pt>
                <c:pt idx="10175">
                  <c:v>28292</c:v>
                </c:pt>
                <c:pt idx="10176">
                  <c:v>28291</c:v>
                </c:pt>
                <c:pt idx="10177">
                  <c:v>28290</c:v>
                </c:pt>
                <c:pt idx="10178">
                  <c:v>28289</c:v>
                </c:pt>
                <c:pt idx="10179">
                  <c:v>28286</c:v>
                </c:pt>
                <c:pt idx="10180">
                  <c:v>28285</c:v>
                </c:pt>
                <c:pt idx="10181">
                  <c:v>28284</c:v>
                </c:pt>
                <c:pt idx="10182">
                  <c:v>28283</c:v>
                </c:pt>
                <c:pt idx="10183">
                  <c:v>28282</c:v>
                </c:pt>
                <c:pt idx="10184">
                  <c:v>28279</c:v>
                </c:pt>
                <c:pt idx="10185">
                  <c:v>28278</c:v>
                </c:pt>
                <c:pt idx="10186">
                  <c:v>28277</c:v>
                </c:pt>
                <c:pt idx="10187">
                  <c:v>28276</c:v>
                </c:pt>
                <c:pt idx="10188">
                  <c:v>28272</c:v>
                </c:pt>
                <c:pt idx="10189">
                  <c:v>28271</c:v>
                </c:pt>
                <c:pt idx="10190">
                  <c:v>28270</c:v>
                </c:pt>
                <c:pt idx="10191">
                  <c:v>28269</c:v>
                </c:pt>
                <c:pt idx="10192">
                  <c:v>28268</c:v>
                </c:pt>
                <c:pt idx="10193">
                  <c:v>28265</c:v>
                </c:pt>
                <c:pt idx="10194">
                  <c:v>28264</c:v>
                </c:pt>
                <c:pt idx="10195">
                  <c:v>28263</c:v>
                </c:pt>
                <c:pt idx="10196">
                  <c:v>28262</c:v>
                </c:pt>
                <c:pt idx="10197">
                  <c:v>28261</c:v>
                </c:pt>
                <c:pt idx="10198">
                  <c:v>28258</c:v>
                </c:pt>
                <c:pt idx="10199">
                  <c:v>28257</c:v>
                </c:pt>
                <c:pt idx="10200">
                  <c:v>28256</c:v>
                </c:pt>
                <c:pt idx="10201">
                  <c:v>28255</c:v>
                </c:pt>
                <c:pt idx="10202">
                  <c:v>28254</c:v>
                </c:pt>
                <c:pt idx="10203">
                  <c:v>28251</c:v>
                </c:pt>
                <c:pt idx="10204">
                  <c:v>28250</c:v>
                </c:pt>
                <c:pt idx="10205">
                  <c:v>28249</c:v>
                </c:pt>
                <c:pt idx="10206">
                  <c:v>28248</c:v>
                </c:pt>
                <c:pt idx="10207">
                  <c:v>28247</c:v>
                </c:pt>
                <c:pt idx="10208">
                  <c:v>28244</c:v>
                </c:pt>
                <c:pt idx="10209">
                  <c:v>28243</c:v>
                </c:pt>
                <c:pt idx="10210">
                  <c:v>28242</c:v>
                </c:pt>
                <c:pt idx="10211">
                  <c:v>28241</c:v>
                </c:pt>
                <c:pt idx="10212">
                  <c:v>28240</c:v>
                </c:pt>
                <c:pt idx="10213">
                  <c:v>28237</c:v>
                </c:pt>
                <c:pt idx="10214">
                  <c:v>28236</c:v>
                </c:pt>
                <c:pt idx="10215">
                  <c:v>28235</c:v>
                </c:pt>
                <c:pt idx="10216">
                  <c:v>28234</c:v>
                </c:pt>
                <c:pt idx="10217">
                  <c:v>28233</c:v>
                </c:pt>
                <c:pt idx="10218">
                  <c:v>28230</c:v>
                </c:pt>
                <c:pt idx="10219">
                  <c:v>28229</c:v>
                </c:pt>
                <c:pt idx="10220">
                  <c:v>28228</c:v>
                </c:pt>
                <c:pt idx="10221">
                  <c:v>28227</c:v>
                </c:pt>
                <c:pt idx="10222">
                  <c:v>28226</c:v>
                </c:pt>
              </c:numCache>
            </c:numRef>
          </c:cat>
          <c:val>
            <c:numRef>
              <c:f>Sheet2!$C$2:$C$10224</c:f>
              <c:numCache>
                <c:formatCode>General</c:formatCode>
                <c:ptCount val="10223"/>
                <c:pt idx="0">
                  <c:v>2.2947000000000002</c:v>
                </c:pt>
                <c:pt idx="1">
                  <c:v>2.2783000000000002</c:v>
                </c:pt>
                <c:pt idx="2">
                  <c:v>2.2660999999999998</c:v>
                </c:pt>
                <c:pt idx="3">
                  <c:v>2.3026</c:v>
                </c:pt>
                <c:pt idx="4">
                  <c:v>2.2924000000000002</c:v>
                </c:pt>
                <c:pt idx="5">
                  <c:v>2.2782</c:v>
                </c:pt>
                <c:pt idx="6">
                  <c:v>2.2458999999999998</c:v>
                </c:pt>
                <c:pt idx="7">
                  <c:v>2.2660999999999998</c:v>
                </c:pt>
                <c:pt idx="8">
                  <c:v>2.2841999999999998</c:v>
                </c:pt>
                <c:pt idx="9">
                  <c:v>2.2641</c:v>
                </c:pt>
                <c:pt idx="10">
                  <c:v>2.2704</c:v>
                </c:pt>
                <c:pt idx="11">
                  <c:v>2.2538</c:v>
                </c:pt>
                <c:pt idx="12">
                  <c:v>2.2786</c:v>
                </c:pt>
                <c:pt idx="13">
                  <c:v>2.3054999999999999</c:v>
                </c:pt>
                <c:pt idx="14">
                  <c:v>2.3448000000000002</c:v>
                </c:pt>
                <c:pt idx="15">
                  <c:v>2.3075000000000001</c:v>
                </c:pt>
                <c:pt idx="16">
                  <c:v>2.2909000000000002</c:v>
                </c:pt>
                <c:pt idx="17">
                  <c:v>2.2846000000000002</c:v>
                </c:pt>
                <c:pt idx="18">
                  <c:v>2.258</c:v>
                </c:pt>
                <c:pt idx="19">
                  <c:v>2.2538999999999998</c:v>
                </c:pt>
                <c:pt idx="20">
                  <c:v>2.262</c:v>
                </c:pt>
                <c:pt idx="21">
                  <c:v>2.258</c:v>
                </c:pt>
                <c:pt idx="22">
                  <c:v>2.2498</c:v>
                </c:pt>
                <c:pt idx="23">
                  <c:v>2.2519</c:v>
                </c:pt>
                <c:pt idx="24">
                  <c:v>2.2498999999999998</c:v>
                </c:pt>
                <c:pt idx="25">
                  <c:v>2.2378</c:v>
                </c:pt>
                <c:pt idx="26">
                  <c:v>2.2418</c:v>
                </c:pt>
                <c:pt idx="27">
                  <c:v>2.2117</c:v>
                </c:pt>
                <c:pt idx="28">
                  <c:v>2.25</c:v>
                </c:pt>
                <c:pt idx="29">
                  <c:v>2.2599999999999998</c:v>
                </c:pt>
                <c:pt idx="30">
                  <c:v>2.2219000000000002</c:v>
                </c:pt>
                <c:pt idx="31">
                  <c:v>2.238</c:v>
                </c:pt>
                <c:pt idx="32">
                  <c:v>2.246</c:v>
                </c:pt>
                <c:pt idx="33">
                  <c:v>2.2660999999999998</c:v>
                </c:pt>
                <c:pt idx="34">
                  <c:v>2.2187000000000001</c:v>
                </c:pt>
                <c:pt idx="35">
                  <c:v>2.1894999999999998</c:v>
                </c:pt>
                <c:pt idx="36">
                  <c:v>2.1844000000000001</c:v>
                </c:pt>
                <c:pt idx="37">
                  <c:v>2.1636000000000002</c:v>
                </c:pt>
                <c:pt idx="38">
                  <c:v>2.1040000000000001</c:v>
                </c:pt>
                <c:pt idx="39">
                  <c:v>2.0752999999999999</c:v>
                </c:pt>
                <c:pt idx="40">
                  <c:v>2.0731999999999999</c:v>
                </c:pt>
                <c:pt idx="41">
                  <c:v>2.1034000000000002</c:v>
                </c:pt>
                <c:pt idx="42">
                  <c:v>2.1234999999999999</c:v>
                </c:pt>
                <c:pt idx="43">
                  <c:v>2.1051000000000002</c:v>
                </c:pt>
                <c:pt idx="44">
                  <c:v>2.0240999999999998</c:v>
                </c:pt>
                <c:pt idx="45">
                  <c:v>2.1413000000000002</c:v>
                </c:pt>
                <c:pt idx="46">
                  <c:v>2.1608999999999998</c:v>
                </c:pt>
                <c:pt idx="47">
                  <c:v>2.1406000000000001</c:v>
                </c:pt>
                <c:pt idx="48">
                  <c:v>2.1242999999999999</c:v>
                </c:pt>
                <c:pt idx="49">
                  <c:v>2.1162999999999998</c:v>
                </c:pt>
                <c:pt idx="50">
                  <c:v>2.1162999999999998</c:v>
                </c:pt>
                <c:pt idx="51">
                  <c:v>2.0842000000000001</c:v>
                </c:pt>
                <c:pt idx="52">
                  <c:v>2.0762</c:v>
                </c:pt>
                <c:pt idx="53">
                  <c:v>2.0402999999999998</c:v>
                </c:pt>
                <c:pt idx="54">
                  <c:v>2.0608</c:v>
                </c:pt>
                <c:pt idx="55">
                  <c:v>2.0647000000000002</c:v>
                </c:pt>
                <c:pt idx="56">
                  <c:v>2.0434000000000001</c:v>
                </c:pt>
                <c:pt idx="57">
                  <c:v>2.0430999999999999</c:v>
                </c:pt>
                <c:pt idx="58">
                  <c:v>2.0142000000000002</c:v>
                </c:pt>
                <c:pt idx="59">
                  <c:v>1.9976</c:v>
                </c:pt>
                <c:pt idx="60">
                  <c:v>1.9785999999999999</c:v>
                </c:pt>
                <c:pt idx="61">
                  <c:v>1.9723999999999999</c:v>
                </c:pt>
                <c:pt idx="62">
                  <c:v>1.9681999999999999</c:v>
                </c:pt>
                <c:pt idx="63">
                  <c:v>1.9579</c:v>
                </c:pt>
                <c:pt idx="64">
                  <c:v>1.9599</c:v>
                </c:pt>
                <c:pt idx="65">
                  <c:v>1.9515</c:v>
                </c:pt>
                <c:pt idx="66">
                  <c:v>1.9313</c:v>
                </c:pt>
                <c:pt idx="67">
                  <c:v>1.9191</c:v>
                </c:pt>
                <c:pt idx="68">
                  <c:v>1.883</c:v>
                </c:pt>
                <c:pt idx="69">
                  <c:v>1.9071</c:v>
                </c:pt>
                <c:pt idx="70">
                  <c:v>1.893</c:v>
                </c:pt>
                <c:pt idx="71">
                  <c:v>1.8991</c:v>
                </c:pt>
                <c:pt idx="72">
                  <c:v>1.8906000000000001</c:v>
                </c:pt>
                <c:pt idx="73">
                  <c:v>1.8774999999999999</c:v>
                </c:pt>
                <c:pt idx="74">
                  <c:v>1.8567</c:v>
                </c:pt>
                <c:pt idx="75">
                  <c:v>1.8525</c:v>
                </c:pt>
                <c:pt idx="76">
                  <c:v>1.8277000000000001</c:v>
                </c:pt>
                <c:pt idx="77">
                  <c:v>1.8358000000000001</c:v>
                </c:pt>
                <c:pt idx="78">
                  <c:v>1.8109999999999999</c:v>
                </c:pt>
                <c:pt idx="79">
                  <c:v>1.7743</c:v>
                </c:pt>
                <c:pt idx="80">
                  <c:v>1.8270999999999999</c:v>
                </c:pt>
                <c:pt idx="81">
                  <c:v>1.8189</c:v>
                </c:pt>
                <c:pt idx="82">
                  <c:v>1.7945</c:v>
                </c:pt>
                <c:pt idx="83">
                  <c:v>1.8024</c:v>
                </c:pt>
                <c:pt idx="84">
                  <c:v>1.8064</c:v>
                </c:pt>
                <c:pt idx="85">
                  <c:v>1.8184</c:v>
                </c:pt>
                <c:pt idx="86">
                  <c:v>1.8063</c:v>
                </c:pt>
                <c:pt idx="87">
                  <c:v>1.772</c:v>
                </c:pt>
                <c:pt idx="88">
                  <c:v>1.782</c:v>
                </c:pt>
                <c:pt idx="89">
                  <c:v>1.762</c:v>
                </c:pt>
                <c:pt idx="90">
                  <c:v>1.746</c:v>
                </c:pt>
                <c:pt idx="91">
                  <c:v>1.7403999999999999</c:v>
                </c:pt>
                <c:pt idx="92">
                  <c:v>1.7443</c:v>
                </c:pt>
                <c:pt idx="93">
                  <c:v>1.7266999999999999</c:v>
                </c:pt>
                <c:pt idx="94">
                  <c:v>1.7715000000000001</c:v>
                </c:pt>
                <c:pt idx="95">
                  <c:v>1.7504999999999999</c:v>
                </c:pt>
                <c:pt idx="96">
                  <c:v>1.7213000000000001</c:v>
                </c:pt>
                <c:pt idx="97">
                  <c:v>1.7081999999999999</c:v>
                </c:pt>
                <c:pt idx="98">
                  <c:v>1.6834</c:v>
                </c:pt>
                <c:pt idx="99">
                  <c:v>1.6872</c:v>
                </c:pt>
                <c:pt idx="100">
                  <c:v>1.6808000000000001</c:v>
                </c:pt>
                <c:pt idx="101">
                  <c:v>1.6540999999999999</c:v>
                </c:pt>
                <c:pt idx="102">
                  <c:v>1.6333</c:v>
                </c:pt>
                <c:pt idx="103">
                  <c:v>1.6452</c:v>
                </c:pt>
                <c:pt idx="104">
                  <c:v>1.6289</c:v>
                </c:pt>
                <c:pt idx="105">
                  <c:v>1.6207</c:v>
                </c:pt>
                <c:pt idx="106">
                  <c:v>1.6145</c:v>
                </c:pt>
                <c:pt idx="107">
                  <c:v>1.6080000000000001</c:v>
                </c:pt>
                <c:pt idx="108">
                  <c:v>1.6119000000000001</c:v>
                </c:pt>
                <c:pt idx="109">
                  <c:v>1.5996999999999999</c:v>
                </c:pt>
                <c:pt idx="110">
                  <c:v>1.5737000000000001</c:v>
                </c:pt>
                <c:pt idx="111">
                  <c:v>1.5874999999999999</c:v>
                </c:pt>
                <c:pt idx="112">
                  <c:v>1.6149</c:v>
                </c:pt>
                <c:pt idx="113">
                  <c:v>1.595</c:v>
                </c:pt>
                <c:pt idx="114">
                  <c:v>1.581</c:v>
                </c:pt>
                <c:pt idx="115">
                  <c:v>1.5642</c:v>
                </c:pt>
                <c:pt idx="116">
                  <c:v>1.5763</c:v>
                </c:pt>
                <c:pt idx="117">
                  <c:v>1.5304</c:v>
                </c:pt>
                <c:pt idx="118">
                  <c:v>1.5629</c:v>
                </c:pt>
                <c:pt idx="119">
                  <c:v>1.5463</c:v>
                </c:pt>
                <c:pt idx="120">
                  <c:v>1.5379</c:v>
                </c:pt>
                <c:pt idx="121">
                  <c:v>1.4928999999999999</c:v>
                </c:pt>
                <c:pt idx="122">
                  <c:v>1.5126999999999999</c:v>
                </c:pt>
                <c:pt idx="123">
                  <c:v>1.5185999999999999</c:v>
                </c:pt>
                <c:pt idx="124">
                  <c:v>1.5123</c:v>
                </c:pt>
                <c:pt idx="125">
                  <c:v>1.504</c:v>
                </c:pt>
                <c:pt idx="126">
                  <c:v>1.4873000000000001</c:v>
                </c:pt>
                <c:pt idx="127">
                  <c:v>1.4711000000000001</c:v>
                </c:pt>
                <c:pt idx="128">
                  <c:v>1.4710000000000001</c:v>
                </c:pt>
                <c:pt idx="129">
                  <c:v>1.4827999999999999</c:v>
                </c:pt>
                <c:pt idx="130">
                  <c:v>1.4826999999999999</c:v>
                </c:pt>
                <c:pt idx="131">
                  <c:v>1.4508000000000001</c:v>
                </c:pt>
                <c:pt idx="132">
                  <c:v>1.4706999999999999</c:v>
                </c:pt>
                <c:pt idx="133">
                  <c:v>1.4356</c:v>
                </c:pt>
                <c:pt idx="134">
                  <c:v>1.423</c:v>
                </c:pt>
                <c:pt idx="135">
                  <c:v>1.431</c:v>
                </c:pt>
                <c:pt idx="136">
                  <c:v>1.4384999999999999</c:v>
                </c:pt>
                <c:pt idx="137">
                  <c:v>1.4381999999999999</c:v>
                </c:pt>
                <c:pt idx="138">
                  <c:v>1.4011</c:v>
                </c:pt>
                <c:pt idx="139">
                  <c:v>1.3947000000000001</c:v>
                </c:pt>
                <c:pt idx="140">
                  <c:v>1.3803000000000001</c:v>
                </c:pt>
                <c:pt idx="141">
                  <c:v>1.3614999999999999</c:v>
                </c:pt>
                <c:pt idx="142">
                  <c:v>1.3471</c:v>
                </c:pt>
                <c:pt idx="143">
                  <c:v>1.3348</c:v>
                </c:pt>
                <c:pt idx="144">
                  <c:v>1.3186</c:v>
                </c:pt>
                <c:pt idx="145">
                  <c:v>1.262</c:v>
                </c:pt>
                <c:pt idx="146">
                  <c:v>1.262</c:v>
                </c:pt>
                <c:pt idx="147">
                  <c:v>1.3021</c:v>
                </c:pt>
                <c:pt idx="148">
                  <c:v>1.29</c:v>
                </c:pt>
                <c:pt idx="149">
                  <c:v>1.3420000000000001</c:v>
                </c:pt>
                <c:pt idx="150">
                  <c:v>1.3254999999999999</c:v>
                </c:pt>
                <c:pt idx="151">
                  <c:v>1.3254999999999999</c:v>
                </c:pt>
                <c:pt idx="152">
                  <c:v>1.3154999999999999</c:v>
                </c:pt>
                <c:pt idx="153">
                  <c:v>1.3252999999999999</c:v>
                </c:pt>
                <c:pt idx="154">
                  <c:v>1.3314999999999999</c:v>
                </c:pt>
                <c:pt idx="155">
                  <c:v>1.3297000000000001</c:v>
                </c:pt>
                <c:pt idx="156">
                  <c:v>1.3050999999999999</c:v>
                </c:pt>
                <c:pt idx="157">
                  <c:v>1.3216000000000001</c:v>
                </c:pt>
                <c:pt idx="158">
                  <c:v>1.3011999999999999</c:v>
                </c:pt>
                <c:pt idx="159">
                  <c:v>1.3053999999999999</c:v>
                </c:pt>
                <c:pt idx="160">
                  <c:v>1.2956000000000001</c:v>
                </c:pt>
                <c:pt idx="161">
                  <c:v>1.3261000000000001</c:v>
                </c:pt>
                <c:pt idx="162">
                  <c:v>1.3465</c:v>
                </c:pt>
                <c:pt idx="163">
                  <c:v>1.3182</c:v>
                </c:pt>
                <c:pt idx="164">
                  <c:v>1.294</c:v>
                </c:pt>
                <c:pt idx="165">
                  <c:v>1.3246</c:v>
                </c:pt>
                <c:pt idx="166">
                  <c:v>1.3387</c:v>
                </c:pt>
                <c:pt idx="167">
                  <c:v>1.3508</c:v>
                </c:pt>
                <c:pt idx="168">
                  <c:v>1.3509</c:v>
                </c:pt>
                <c:pt idx="169">
                  <c:v>1.3509</c:v>
                </c:pt>
                <c:pt idx="170">
                  <c:v>1.339</c:v>
                </c:pt>
                <c:pt idx="171">
                  <c:v>1.359</c:v>
                </c:pt>
                <c:pt idx="172">
                  <c:v>1.3411</c:v>
                </c:pt>
                <c:pt idx="173">
                  <c:v>1.3491</c:v>
                </c:pt>
                <c:pt idx="174">
                  <c:v>1.3472</c:v>
                </c:pt>
                <c:pt idx="175">
                  <c:v>1.3631</c:v>
                </c:pt>
                <c:pt idx="176">
                  <c:v>1.3551</c:v>
                </c:pt>
                <c:pt idx="177">
                  <c:v>1.3898999999999999</c:v>
                </c:pt>
                <c:pt idx="178">
                  <c:v>1.3567</c:v>
                </c:pt>
                <c:pt idx="179">
                  <c:v>1.3402000000000001</c:v>
                </c:pt>
                <c:pt idx="180">
                  <c:v>1.3521000000000001</c:v>
                </c:pt>
                <c:pt idx="181">
                  <c:v>1.3560000000000001</c:v>
                </c:pt>
                <c:pt idx="182">
                  <c:v>1.3476999999999999</c:v>
                </c:pt>
                <c:pt idx="183">
                  <c:v>1.3556999999999999</c:v>
                </c:pt>
                <c:pt idx="184">
                  <c:v>1.3555999999999999</c:v>
                </c:pt>
                <c:pt idx="185">
                  <c:v>1.3633</c:v>
                </c:pt>
                <c:pt idx="186">
                  <c:v>1.3429</c:v>
                </c:pt>
                <c:pt idx="187">
                  <c:v>1.3751</c:v>
                </c:pt>
                <c:pt idx="188">
                  <c:v>1.383</c:v>
                </c:pt>
                <c:pt idx="189">
                  <c:v>1.399</c:v>
                </c:pt>
                <c:pt idx="190">
                  <c:v>1.3944000000000001</c:v>
                </c:pt>
                <c:pt idx="191">
                  <c:v>1.4021999999999999</c:v>
                </c:pt>
                <c:pt idx="192">
                  <c:v>1.4100999999999999</c:v>
                </c:pt>
                <c:pt idx="193">
                  <c:v>1.3816999999999999</c:v>
                </c:pt>
                <c:pt idx="194">
                  <c:v>1.3692</c:v>
                </c:pt>
                <c:pt idx="195">
                  <c:v>1.3532999999999999</c:v>
                </c:pt>
                <c:pt idx="196">
                  <c:v>1.3692</c:v>
                </c:pt>
                <c:pt idx="197">
                  <c:v>1.3323</c:v>
                </c:pt>
                <c:pt idx="198">
                  <c:v>1.3404</c:v>
                </c:pt>
                <c:pt idx="199">
                  <c:v>1.3401000000000001</c:v>
                </c:pt>
                <c:pt idx="200">
                  <c:v>1.3481000000000001</c:v>
                </c:pt>
                <c:pt idx="201">
                  <c:v>1.3439000000000001</c:v>
                </c:pt>
                <c:pt idx="202">
                  <c:v>1.3560000000000001</c:v>
                </c:pt>
                <c:pt idx="203">
                  <c:v>1.3150999999999999</c:v>
                </c:pt>
                <c:pt idx="204">
                  <c:v>1.3513999999999999</c:v>
                </c:pt>
                <c:pt idx="205">
                  <c:v>1.331</c:v>
                </c:pt>
                <c:pt idx="206">
                  <c:v>1.3633</c:v>
                </c:pt>
                <c:pt idx="207">
                  <c:v>1.3551</c:v>
                </c:pt>
                <c:pt idx="208">
                  <c:v>1.3347</c:v>
                </c:pt>
                <c:pt idx="209">
                  <c:v>1.3143</c:v>
                </c:pt>
                <c:pt idx="210">
                  <c:v>1.3061</c:v>
                </c:pt>
                <c:pt idx="211">
                  <c:v>1.294</c:v>
                </c:pt>
                <c:pt idx="212">
                  <c:v>1.302</c:v>
                </c:pt>
                <c:pt idx="213">
                  <c:v>1.2879</c:v>
                </c:pt>
                <c:pt idx="214">
                  <c:v>1.2898000000000001</c:v>
                </c:pt>
                <c:pt idx="215">
                  <c:v>1.2818000000000001</c:v>
                </c:pt>
                <c:pt idx="216">
                  <c:v>1.2837000000000001</c:v>
                </c:pt>
                <c:pt idx="217">
                  <c:v>1.2937000000000001</c:v>
                </c:pt>
                <c:pt idx="218">
                  <c:v>1.2937000000000001</c:v>
                </c:pt>
                <c:pt idx="219">
                  <c:v>1.2818000000000001</c:v>
                </c:pt>
                <c:pt idx="220">
                  <c:v>1.3031999999999999</c:v>
                </c:pt>
                <c:pt idx="221">
                  <c:v>1.2826</c:v>
                </c:pt>
                <c:pt idx="222">
                  <c:v>1.2703</c:v>
                </c:pt>
                <c:pt idx="223">
                  <c:v>1.2682</c:v>
                </c:pt>
                <c:pt idx="224">
                  <c:v>1.2458</c:v>
                </c:pt>
                <c:pt idx="225">
                  <c:v>1.2987</c:v>
                </c:pt>
                <c:pt idx="226">
                  <c:v>1.2986</c:v>
                </c:pt>
                <c:pt idx="227">
                  <c:v>1.2904</c:v>
                </c:pt>
                <c:pt idx="228">
                  <c:v>1.3347</c:v>
                </c:pt>
                <c:pt idx="229">
                  <c:v>1.3548</c:v>
                </c:pt>
                <c:pt idx="230">
                  <c:v>1.3405</c:v>
                </c:pt>
                <c:pt idx="231">
                  <c:v>1.3303</c:v>
                </c:pt>
                <c:pt idx="232">
                  <c:v>1.3102</c:v>
                </c:pt>
                <c:pt idx="233">
                  <c:v>1.3059000000000001</c:v>
                </c:pt>
                <c:pt idx="234">
                  <c:v>1.2939000000000001</c:v>
                </c:pt>
                <c:pt idx="235">
                  <c:v>1.258</c:v>
                </c:pt>
                <c:pt idx="236">
                  <c:v>1.2739</c:v>
                </c:pt>
                <c:pt idx="237">
                  <c:v>1.2619</c:v>
                </c:pt>
                <c:pt idx="238">
                  <c:v>1.2579</c:v>
                </c:pt>
                <c:pt idx="239">
                  <c:v>1.2717000000000001</c:v>
                </c:pt>
                <c:pt idx="240">
                  <c:v>1.2704</c:v>
                </c:pt>
                <c:pt idx="241">
                  <c:v>1.2294</c:v>
                </c:pt>
                <c:pt idx="242">
                  <c:v>1.1801999999999999</c:v>
                </c:pt>
                <c:pt idx="243">
                  <c:v>1.1846000000000001</c:v>
                </c:pt>
                <c:pt idx="244">
                  <c:v>1.1766000000000001</c:v>
                </c:pt>
                <c:pt idx="245">
                  <c:v>1.1604000000000001</c:v>
                </c:pt>
                <c:pt idx="246">
                  <c:v>1.2011000000000001</c:v>
                </c:pt>
                <c:pt idx="247">
                  <c:v>1.2053</c:v>
                </c:pt>
                <c:pt idx="248">
                  <c:v>1.2015</c:v>
                </c:pt>
                <c:pt idx="249">
                  <c:v>1.2338</c:v>
                </c:pt>
                <c:pt idx="250">
                  <c:v>1.2741</c:v>
                </c:pt>
                <c:pt idx="251">
                  <c:v>1.2862</c:v>
                </c:pt>
                <c:pt idx="252">
                  <c:v>1.2379</c:v>
                </c:pt>
                <c:pt idx="253">
                  <c:v>1.234</c:v>
                </c:pt>
                <c:pt idx="254">
                  <c:v>1.252</c:v>
                </c:pt>
                <c:pt idx="255">
                  <c:v>1.2261</c:v>
                </c:pt>
                <c:pt idx="256">
                  <c:v>1.254</c:v>
                </c:pt>
                <c:pt idx="257">
                  <c:v>1.2818000000000001</c:v>
                </c:pt>
                <c:pt idx="258">
                  <c:v>1.2698</c:v>
                </c:pt>
                <c:pt idx="259">
                  <c:v>1.3016000000000001</c:v>
                </c:pt>
                <c:pt idx="260">
                  <c:v>1.2526999999999999</c:v>
                </c:pt>
                <c:pt idx="261">
                  <c:v>1.2565999999999999</c:v>
                </c:pt>
                <c:pt idx="262">
                  <c:v>1.252</c:v>
                </c:pt>
                <c:pt idx="263">
                  <c:v>1.2477</c:v>
                </c:pt>
                <c:pt idx="264">
                  <c:v>1.2598</c:v>
                </c:pt>
                <c:pt idx="265">
                  <c:v>1.2883</c:v>
                </c:pt>
                <c:pt idx="266">
                  <c:v>1.3146</c:v>
                </c:pt>
                <c:pt idx="267">
                  <c:v>1.3322000000000001</c:v>
                </c:pt>
                <c:pt idx="268">
                  <c:v>1.2994000000000001</c:v>
                </c:pt>
                <c:pt idx="269">
                  <c:v>1.3763000000000001</c:v>
                </c:pt>
                <c:pt idx="270">
                  <c:v>1.3718999999999999</c:v>
                </c:pt>
                <c:pt idx="271">
                  <c:v>1.3533999999999999</c:v>
                </c:pt>
                <c:pt idx="272">
                  <c:v>1.3726</c:v>
                </c:pt>
                <c:pt idx="273">
                  <c:v>1.3542000000000001</c:v>
                </c:pt>
                <c:pt idx="274">
                  <c:v>1.3277000000000001</c:v>
                </c:pt>
                <c:pt idx="275">
                  <c:v>1.3052999999999999</c:v>
                </c:pt>
                <c:pt idx="276">
                  <c:v>1.3050999999999999</c:v>
                </c:pt>
                <c:pt idx="277">
                  <c:v>1.3084</c:v>
                </c:pt>
                <c:pt idx="278">
                  <c:v>1.2842</c:v>
                </c:pt>
                <c:pt idx="279">
                  <c:v>1.2601</c:v>
                </c:pt>
                <c:pt idx="280">
                  <c:v>1.1943999999999999</c:v>
                </c:pt>
                <c:pt idx="281">
                  <c:v>1.1428</c:v>
                </c:pt>
                <c:pt idx="282">
                  <c:v>1.1825000000000001</c:v>
                </c:pt>
                <c:pt idx="283">
                  <c:v>1.2161999999999999</c:v>
                </c:pt>
                <c:pt idx="284">
                  <c:v>1.2067000000000001</c:v>
                </c:pt>
                <c:pt idx="285">
                  <c:v>1.1881999999999999</c:v>
                </c:pt>
                <c:pt idx="286">
                  <c:v>1.2020999999999999</c:v>
                </c:pt>
                <c:pt idx="287">
                  <c:v>1.2465999999999999</c:v>
                </c:pt>
                <c:pt idx="288">
                  <c:v>1.2343</c:v>
                </c:pt>
                <c:pt idx="289">
                  <c:v>1.2017</c:v>
                </c:pt>
                <c:pt idx="290">
                  <c:v>1.1895</c:v>
                </c:pt>
                <c:pt idx="291">
                  <c:v>1.1772</c:v>
                </c:pt>
                <c:pt idx="292">
                  <c:v>1.141</c:v>
                </c:pt>
                <c:pt idx="293">
                  <c:v>1.165</c:v>
                </c:pt>
                <c:pt idx="294">
                  <c:v>1.149</c:v>
                </c:pt>
                <c:pt idx="295">
                  <c:v>1.1969000000000001</c:v>
                </c:pt>
                <c:pt idx="296">
                  <c:v>1.2045999999999999</c:v>
                </c:pt>
                <c:pt idx="297">
                  <c:v>1.2124999999999999</c:v>
                </c:pt>
                <c:pt idx="298">
                  <c:v>1.2043999999999999</c:v>
                </c:pt>
                <c:pt idx="299">
                  <c:v>1.2121999999999999</c:v>
                </c:pt>
                <c:pt idx="300">
                  <c:v>1.2181999999999999</c:v>
                </c:pt>
                <c:pt idx="301">
                  <c:v>1.2242</c:v>
                </c:pt>
                <c:pt idx="302">
                  <c:v>1.2341</c:v>
                </c:pt>
                <c:pt idx="303">
                  <c:v>1.1923999999999999</c:v>
                </c:pt>
                <c:pt idx="304">
                  <c:v>1.1434</c:v>
                </c:pt>
                <c:pt idx="305">
                  <c:v>1.1884999999999999</c:v>
                </c:pt>
                <c:pt idx="306">
                  <c:v>1.2214</c:v>
                </c:pt>
                <c:pt idx="307">
                  <c:v>1.2214</c:v>
                </c:pt>
                <c:pt idx="308">
                  <c:v>1.1524000000000001</c:v>
                </c:pt>
                <c:pt idx="309">
                  <c:v>1.1931</c:v>
                </c:pt>
                <c:pt idx="310">
                  <c:v>1.1733</c:v>
                </c:pt>
                <c:pt idx="311">
                  <c:v>1.1855</c:v>
                </c:pt>
                <c:pt idx="312">
                  <c:v>1.1855</c:v>
                </c:pt>
                <c:pt idx="313">
                  <c:v>1.1816</c:v>
                </c:pt>
                <c:pt idx="314">
                  <c:v>1.2098</c:v>
                </c:pt>
                <c:pt idx="315">
                  <c:v>1.1620999999999999</c:v>
                </c:pt>
                <c:pt idx="316">
                  <c:v>1.214</c:v>
                </c:pt>
                <c:pt idx="317">
                  <c:v>1.2141</c:v>
                </c:pt>
                <c:pt idx="318">
                  <c:v>1.1882999999999999</c:v>
                </c:pt>
                <c:pt idx="319">
                  <c:v>1.2121999999999999</c:v>
                </c:pt>
                <c:pt idx="320">
                  <c:v>1.254</c:v>
                </c:pt>
                <c:pt idx="321">
                  <c:v>1.2266999999999999</c:v>
                </c:pt>
                <c:pt idx="322">
                  <c:v>1.2016</c:v>
                </c:pt>
                <c:pt idx="323">
                  <c:v>1.1922999999999999</c:v>
                </c:pt>
                <c:pt idx="324">
                  <c:v>1.1879</c:v>
                </c:pt>
                <c:pt idx="325">
                  <c:v>1.2162999999999999</c:v>
                </c:pt>
                <c:pt idx="326">
                  <c:v>1.2221</c:v>
                </c:pt>
                <c:pt idx="327">
                  <c:v>1.2524</c:v>
                </c:pt>
                <c:pt idx="328">
                  <c:v>1.2738</c:v>
                </c:pt>
                <c:pt idx="329">
                  <c:v>1.2673000000000001</c:v>
                </c:pt>
                <c:pt idx="330">
                  <c:v>1.1636</c:v>
                </c:pt>
                <c:pt idx="331">
                  <c:v>1.1411</c:v>
                </c:pt>
                <c:pt idx="332">
                  <c:v>1.1329</c:v>
                </c:pt>
                <c:pt idx="333">
                  <c:v>1.1102000000000001</c:v>
                </c:pt>
                <c:pt idx="334">
                  <c:v>1.0940000000000001</c:v>
                </c:pt>
                <c:pt idx="335">
                  <c:v>1.1138999999999999</c:v>
                </c:pt>
                <c:pt idx="336">
                  <c:v>1.1197999999999999</c:v>
                </c:pt>
                <c:pt idx="337">
                  <c:v>1.0956999999999999</c:v>
                </c:pt>
                <c:pt idx="338">
                  <c:v>1.147</c:v>
                </c:pt>
                <c:pt idx="339">
                  <c:v>1.113</c:v>
                </c:pt>
                <c:pt idx="340">
                  <c:v>1.0871</c:v>
                </c:pt>
                <c:pt idx="341">
                  <c:v>1.099</c:v>
                </c:pt>
                <c:pt idx="342">
                  <c:v>1.1168</c:v>
                </c:pt>
                <c:pt idx="343">
                  <c:v>1.1228</c:v>
                </c:pt>
                <c:pt idx="344">
                  <c:v>1.0871</c:v>
                </c:pt>
                <c:pt idx="345">
                  <c:v>1.0683</c:v>
                </c:pt>
                <c:pt idx="346">
                  <c:v>1.0678000000000001</c:v>
                </c:pt>
                <c:pt idx="347">
                  <c:v>1.0461</c:v>
                </c:pt>
                <c:pt idx="348">
                  <c:v>1.0051000000000001</c:v>
                </c:pt>
                <c:pt idx="349">
                  <c:v>0.99260000000000004</c:v>
                </c:pt>
                <c:pt idx="350">
                  <c:v>1.0023</c:v>
                </c:pt>
                <c:pt idx="351">
                  <c:v>0.91510000000000002</c:v>
                </c:pt>
                <c:pt idx="352">
                  <c:v>0.8901</c:v>
                </c:pt>
                <c:pt idx="353">
                  <c:v>0.85389999999999999</c:v>
                </c:pt>
                <c:pt idx="354">
                  <c:v>0.81779999999999997</c:v>
                </c:pt>
                <c:pt idx="355">
                  <c:v>0.78380000000000005</c:v>
                </c:pt>
                <c:pt idx="356">
                  <c:v>0.80549999999999999</c:v>
                </c:pt>
                <c:pt idx="357">
                  <c:v>0.81740000000000002</c:v>
                </c:pt>
                <c:pt idx="358">
                  <c:v>0.83109999999999995</c:v>
                </c:pt>
                <c:pt idx="359">
                  <c:v>0.84089999999999998</c:v>
                </c:pt>
                <c:pt idx="360">
                  <c:v>0.85260000000000002</c:v>
                </c:pt>
                <c:pt idx="361">
                  <c:v>0.88629999999999998</c:v>
                </c:pt>
                <c:pt idx="362">
                  <c:v>0.86850000000000005</c:v>
                </c:pt>
                <c:pt idx="363">
                  <c:v>0.85229999999999995</c:v>
                </c:pt>
                <c:pt idx="364">
                  <c:v>0.83989999999999998</c:v>
                </c:pt>
                <c:pt idx="365">
                  <c:v>0.82340000000000002</c:v>
                </c:pt>
                <c:pt idx="366">
                  <c:v>0.81899999999999995</c:v>
                </c:pt>
                <c:pt idx="367">
                  <c:v>0.79459999999999997</c:v>
                </c:pt>
                <c:pt idx="368">
                  <c:v>0.79859999999999998</c:v>
                </c:pt>
                <c:pt idx="369">
                  <c:v>0.81469999999999998</c:v>
                </c:pt>
                <c:pt idx="370">
                  <c:v>0.83479999999999999</c:v>
                </c:pt>
                <c:pt idx="371">
                  <c:v>0.83450000000000002</c:v>
                </c:pt>
                <c:pt idx="372">
                  <c:v>0.85850000000000004</c:v>
                </c:pt>
                <c:pt idx="373">
                  <c:v>0.86639999999999995</c:v>
                </c:pt>
                <c:pt idx="374">
                  <c:v>0.83009999999999995</c:v>
                </c:pt>
                <c:pt idx="375">
                  <c:v>0.84960000000000002</c:v>
                </c:pt>
                <c:pt idx="376">
                  <c:v>0.83160000000000001</c:v>
                </c:pt>
                <c:pt idx="377">
                  <c:v>0.82150000000000001</c:v>
                </c:pt>
                <c:pt idx="378">
                  <c:v>0.79159999999999997</c:v>
                </c:pt>
                <c:pt idx="379">
                  <c:v>0.76190000000000002</c:v>
                </c:pt>
                <c:pt idx="380">
                  <c:v>0.73419999999999996</c:v>
                </c:pt>
                <c:pt idx="381">
                  <c:v>0.75590000000000002</c:v>
                </c:pt>
                <c:pt idx="382">
                  <c:v>0.74209999999999998</c:v>
                </c:pt>
                <c:pt idx="383">
                  <c:v>0.73360000000000003</c:v>
                </c:pt>
                <c:pt idx="384">
                  <c:v>0.754</c:v>
                </c:pt>
                <c:pt idx="385">
                  <c:v>0.77029999999999998</c:v>
                </c:pt>
                <c:pt idx="386">
                  <c:v>0.77439999999999998</c:v>
                </c:pt>
                <c:pt idx="387">
                  <c:v>0.77429999999999999</c:v>
                </c:pt>
                <c:pt idx="388">
                  <c:v>0.77839999999999998</c:v>
                </c:pt>
                <c:pt idx="389">
                  <c:v>0.7621</c:v>
                </c:pt>
                <c:pt idx="390">
                  <c:v>0.7258</c:v>
                </c:pt>
                <c:pt idx="391">
                  <c:v>0.75800000000000001</c:v>
                </c:pt>
                <c:pt idx="392">
                  <c:v>0.79820000000000002</c:v>
                </c:pt>
                <c:pt idx="393">
                  <c:v>0.77010000000000001</c:v>
                </c:pt>
                <c:pt idx="394">
                  <c:v>0.78210000000000002</c:v>
                </c:pt>
                <c:pt idx="395">
                  <c:v>0.76990000000000003</c:v>
                </c:pt>
                <c:pt idx="396">
                  <c:v>0.73399999999999999</c:v>
                </c:pt>
                <c:pt idx="397">
                  <c:v>0.72809999999999997</c:v>
                </c:pt>
                <c:pt idx="398">
                  <c:v>0.78580000000000005</c:v>
                </c:pt>
                <c:pt idx="399">
                  <c:v>0.78159999999999996</c:v>
                </c:pt>
                <c:pt idx="400">
                  <c:v>0.80530000000000002</c:v>
                </c:pt>
                <c:pt idx="401">
                  <c:v>0.79730000000000001</c:v>
                </c:pt>
                <c:pt idx="402">
                  <c:v>0.80520000000000003</c:v>
                </c:pt>
                <c:pt idx="403">
                  <c:v>0.84279999999999999</c:v>
                </c:pt>
                <c:pt idx="404">
                  <c:v>0.78939999999999999</c:v>
                </c:pt>
                <c:pt idx="405">
                  <c:v>0.76180000000000003</c:v>
                </c:pt>
                <c:pt idx="406">
                  <c:v>0.74180000000000001</c:v>
                </c:pt>
                <c:pt idx="407">
                  <c:v>0.73780000000000001</c:v>
                </c:pt>
                <c:pt idx="408">
                  <c:v>0.74590000000000001</c:v>
                </c:pt>
                <c:pt idx="409">
                  <c:v>0.70140000000000002</c:v>
                </c:pt>
                <c:pt idx="410">
                  <c:v>0.72570000000000001</c:v>
                </c:pt>
                <c:pt idx="411">
                  <c:v>0.74590000000000001</c:v>
                </c:pt>
                <c:pt idx="412">
                  <c:v>0.7258</c:v>
                </c:pt>
                <c:pt idx="413">
                  <c:v>0.70569999999999999</c:v>
                </c:pt>
                <c:pt idx="414">
                  <c:v>0.74199999999999999</c:v>
                </c:pt>
                <c:pt idx="415">
                  <c:v>0.68200000000000005</c:v>
                </c:pt>
                <c:pt idx="416">
                  <c:v>0.71</c:v>
                </c:pt>
                <c:pt idx="417">
                  <c:v>0.72599999999999998</c:v>
                </c:pt>
                <c:pt idx="418">
                  <c:v>0.72209999999999996</c:v>
                </c:pt>
                <c:pt idx="419">
                  <c:v>0.64300000000000002</c:v>
                </c:pt>
                <c:pt idx="420">
                  <c:v>0.66679999999999995</c:v>
                </c:pt>
                <c:pt idx="421">
                  <c:v>0.67879999999999996</c:v>
                </c:pt>
                <c:pt idx="422">
                  <c:v>0.68479999999999996</c:v>
                </c:pt>
                <c:pt idx="423">
                  <c:v>0.65539999999999998</c:v>
                </c:pt>
                <c:pt idx="424">
                  <c:v>0.70660000000000001</c:v>
                </c:pt>
                <c:pt idx="425">
                  <c:v>0.71840000000000004</c:v>
                </c:pt>
                <c:pt idx="426">
                  <c:v>0.75390000000000001</c:v>
                </c:pt>
                <c:pt idx="427">
                  <c:v>0.73319999999999996</c:v>
                </c:pt>
                <c:pt idx="428">
                  <c:v>0.70250000000000001</c:v>
                </c:pt>
                <c:pt idx="429">
                  <c:v>0.67779999999999996</c:v>
                </c:pt>
                <c:pt idx="430">
                  <c:v>0.71009999999999995</c:v>
                </c:pt>
                <c:pt idx="431">
                  <c:v>0.68979999999999997</c:v>
                </c:pt>
                <c:pt idx="432">
                  <c:v>0.68969999999999998</c:v>
                </c:pt>
                <c:pt idx="433">
                  <c:v>0.66739999999999999</c:v>
                </c:pt>
                <c:pt idx="434">
                  <c:v>0.67320000000000002</c:v>
                </c:pt>
                <c:pt idx="435">
                  <c:v>0.66510000000000002</c:v>
                </c:pt>
                <c:pt idx="436">
                  <c:v>0.68910000000000005</c:v>
                </c:pt>
                <c:pt idx="437">
                  <c:v>0.65300000000000002</c:v>
                </c:pt>
                <c:pt idx="438">
                  <c:v>0.60499999999999998</c:v>
                </c:pt>
                <c:pt idx="439">
                  <c:v>0.58919999999999995</c:v>
                </c:pt>
                <c:pt idx="440">
                  <c:v>0.57730000000000004</c:v>
                </c:pt>
                <c:pt idx="441">
                  <c:v>0.54969999999999997</c:v>
                </c:pt>
                <c:pt idx="442">
                  <c:v>0.58930000000000005</c:v>
                </c:pt>
                <c:pt idx="443">
                  <c:v>0.58169999999999999</c:v>
                </c:pt>
                <c:pt idx="444">
                  <c:v>0.63680000000000003</c:v>
                </c:pt>
                <c:pt idx="445">
                  <c:v>0.61319999999999997</c:v>
                </c:pt>
                <c:pt idx="446">
                  <c:v>0.59350000000000003</c:v>
                </c:pt>
                <c:pt idx="447">
                  <c:v>0.627</c:v>
                </c:pt>
                <c:pt idx="448">
                  <c:v>0.77880000000000005</c:v>
                </c:pt>
                <c:pt idx="449">
                  <c:v>0.74329999999999996</c:v>
                </c:pt>
                <c:pt idx="450">
                  <c:v>0.76300000000000001</c:v>
                </c:pt>
                <c:pt idx="451">
                  <c:v>0.74509999999999998</c:v>
                </c:pt>
                <c:pt idx="452">
                  <c:v>0.69269999999999998</c:v>
                </c:pt>
                <c:pt idx="453">
                  <c:v>0.68540000000000001</c:v>
                </c:pt>
                <c:pt idx="454">
                  <c:v>0.66959999999999997</c:v>
                </c:pt>
                <c:pt idx="455">
                  <c:v>0.72209999999999996</c:v>
                </c:pt>
                <c:pt idx="456">
                  <c:v>0.71430000000000005</c:v>
                </c:pt>
                <c:pt idx="457">
                  <c:v>0.72650000000000003</c:v>
                </c:pt>
                <c:pt idx="458">
                  <c:v>0.76700000000000002</c:v>
                </c:pt>
                <c:pt idx="459">
                  <c:v>0.7752</c:v>
                </c:pt>
                <c:pt idx="460">
                  <c:v>0.7833</c:v>
                </c:pt>
                <c:pt idx="461">
                  <c:v>0.79530000000000001</c:v>
                </c:pt>
                <c:pt idx="462">
                  <c:v>0.77159999999999995</c:v>
                </c:pt>
                <c:pt idx="463">
                  <c:v>0.88690000000000002</c:v>
                </c:pt>
                <c:pt idx="464">
                  <c:v>0.89880000000000004</c:v>
                </c:pt>
                <c:pt idx="465">
                  <c:v>0.877</c:v>
                </c:pt>
                <c:pt idx="466">
                  <c:v>0.90859999999999996</c:v>
                </c:pt>
                <c:pt idx="467">
                  <c:v>0.86709999999999998</c:v>
                </c:pt>
                <c:pt idx="468">
                  <c:v>0.91849999999999998</c:v>
                </c:pt>
                <c:pt idx="469">
                  <c:v>0.90939999999999999</c:v>
                </c:pt>
                <c:pt idx="470">
                  <c:v>0.89690000000000003</c:v>
                </c:pt>
                <c:pt idx="471">
                  <c:v>0.87629999999999997</c:v>
                </c:pt>
                <c:pt idx="472">
                  <c:v>0.88190000000000002</c:v>
                </c:pt>
                <c:pt idx="473">
                  <c:v>0.89180000000000004</c:v>
                </c:pt>
                <c:pt idx="474">
                  <c:v>0.83089999999999997</c:v>
                </c:pt>
                <c:pt idx="475">
                  <c:v>0.7863</c:v>
                </c:pt>
                <c:pt idx="476">
                  <c:v>0.74590000000000001</c:v>
                </c:pt>
                <c:pt idx="477">
                  <c:v>0.754</c:v>
                </c:pt>
                <c:pt idx="478">
                  <c:v>0.72789999999999999</c:v>
                </c:pt>
                <c:pt idx="479">
                  <c:v>0.72199999999999998</c:v>
                </c:pt>
                <c:pt idx="480">
                  <c:v>0.70599999999999996</c:v>
                </c:pt>
                <c:pt idx="481">
                  <c:v>0.73399999999999999</c:v>
                </c:pt>
                <c:pt idx="482">
                  <c:v>0.71819999999999995</c:v>
                </c:pt>
                <c:pt idx="483">
                  <c:v>0.73809999999999998</c:v>
                </c:pt>
                <c:pt idx="484">
                  <c:v>0.754</c:v>
                </c:pt>
                <c:pt idx="485">
                  <c:v>0.78959999999999997</c:v>
                </c:pt>
                <c:pt idx="486">
                  <c:v>0.78159999999999996</c:v>
                </c:pt>
                <c:pt idx="487">
                  <c:v>0.78159999999999996</c:v>
                </c:pt>
                <c:pt idx="488">
                  <c:v>0.81730000000000003</c:v>
                </c:pt>
                <c:pt idx="489">
                  <c:v>0.86080000000000001</c:v>
                </c:pt>
                <c:pt idx="490">
                  <c:v>0.82989999999999997</c:v>
                </c:pt>
                <c:pt idx="491">
                  <c:v>0.81779999999999997</c:v>
                </c:pt>
                <c:pt idx="492">
                  <c:v>0.80579999999999996</c:v>
                </c:pt>
                <c:pt idx="493">
                  <c:v>0.79369999999999996</c:v>
                </c:pt>
                <c:pt idx="494">
                  <c:v>0.75739999999999996</c:v>
                </c:pt>
                <c:pt idx="495">
                  <c:v>0.74139999999999995</c:v>
                </c:pt>
                <c:pt idx="496">
                  <c:v>0.73350000000000004</c:v>
                </c:pt>
                <c:pt idx="497">
                  <c:v>0.76629999999999998</c:v>
                </c:pt>
                <c:pt idx="498">
                  <c:v>0.74639999999999995</c:v>
                </c:pt>
                <c:pt idx="499">
                  <c:v>0.73850000000000005</c:v>
                </c:pt>
                <c:pt idx="500">
                  <c:v>0.69869999999999999</c:v>
                </c:pt>
                <c:pt idx="501">
                  <c:v>0.69499999999999995</c:v>
                </c:pt>
                <c:pt idx="502">
                  <c:v>0.68779999999999997</c:v>
                </c:pt>
                <c:pt idx="503">
                  <c:v>0.73170000000000002</c:v>
                </c:pt>
                <c:pt idx="504">
                  <c:v>0.72</c:v>
                </c:pt>
                <c:pt idx="505">
                  <c:v>0.73609999999999998</c:v>
                </c:pt>
                <c:pt idx="506">
                  <c:v>0.72240000000000004</c:v>
                </c:pt>
                <c:pt idx="507">
                  <c:v>0.72109999999999996</c:v>
                </c:pt>
                <c:pt idx="508">
                  <c:v>0.75670000000000004</c:v>
                </c:pt>
                <c:pt idx="509">
                  <c:v>0.7843</c:v>
                </c:pt>
                <c:pt idx="510">
                  <c:v>0.86499999999999999</c:v>
                </c:pt>
                <c:pt idx="511">
                  <c:v>0.86890000000000001</c:v>
                </c:pt>
                <c:pt idx="512">
                  <c:v>0.85189999999999999</c:v>
                </c:pt>
                <c:pt idx="513">
                  <c:v>0.88649999999999995</c:v>
                </c:pt>
                <c:pt idx="514">
                  <c:v>0.872</c:v>
                </c:pt>
                <c:pt idx="515">
                  <c:v>0.83530000000000004</c:v>
                </c:pt>
                <c:pt idx="516">
                  <c:v>0.86329999999999996</c:v>
                </c:pt>
                <c:pt idx="517">
                  <c:v>0.85499999999999998</c:v>
                </c:pt>
                <c:pt idx="518">
                  <c:v>0.96409999999999996</c:v>
                </c:pt>
                <c:pt idx="519">
                  <c:v>0.95569999999999999</c:v>
                </c:pt>
                <c:pt idx="520">
                  <c:v>0.95540000000000003</c:v>
                </c:pt>
                <c:pt idx="521">
                  <c:v>0.92649999999999999</c:v>
                </c:pt>
                <c:pt idx="522">
                  <c:v>0.8901</c:v>
                </c:pt>
                <c:pt idx="523">
                  <c:v>0.8659</c:v>
                </c:pt>
                <c:pt idx="524">
                  <c:v>0.90569999999999995</c:v>
                </c:pt>
                <c:pt idx="525">
                  <c:v>0.86160000000000003</c:v>
                </c:pt>
                <c:pt idx="526">
                  <c:v>0.84519999999999995</c:v>
                </c:pt>
                <c:pt idx="527">
                  <c:v>0.84119999999999995</c:v>
                </c:pt>
                <c:pt idx="528">
                  <c:v>0.83909999999999996</c:v>
                </c:pt>
                <c:pt idx="529">
                  <c:v>0.77370000000000005</c:v>
                </c:pt>
                <c:pt idx="530">
                  <c:v>0.79339999999999999</c:v>
                </c:pt>
                <c:pt idx="531">
                  <c:v>0.72640000000000005</c:v>
                </c:pt>
                <c:pt idx="532">
                  <c:v>0.75390000000000001</c:v>
                </c:pt>
                <c:pt idx="533">
                  <c:v>0.73370000000000002</c:v>
                </c:pt>
                <c:pt idx="534">
                  <c:v>0.75</c:v>
                </c:pt>
                <c:pt idx="535">
                  <c:v>0.74180000000000001</c:v>
                </c:pt>
                <c:pt idx="536">
                  <c:v>0.69330000000000003</c:v>
                </c:pt>
                <c:pt idx="537">
                  <c:v>0.7419</c:v>
                </c:pt>
                <c:pt idx="538">
                  <c:v>0.71970000000000001</c:v>
                </c:pt>
                <c:pt idx="539">
                  <c:v>0.7137</c:v>
                </c:pt>
                <c:pt idx="540">
                  <c:v>0.64990000000000003</c:v>
                </c:pt>
                <c:pt idx="541">
                  <c:v>0.68600000000000005</c:v>
                </c:pt>
                <c:pt idx="542">
                  <c:v>0.69010000000000005</c:v>
                </c:pt>
                <c:pt idx="543">
                  <c:v>0.66620000000000001</c:v>
                </c:pt>
                <c:pt idx="544">
                  <c:v>0.72209999999999996</c:v>
                </c:pt>
                <c:pt idx="545">
                  <c:v>0.69840000000000002</c:v>
                </c:pt>
                <c:pt idx="546">
                  <c:v>0.72230000000000005</c:v>
                </c:pt>
                <c:pt idx="547">
                  <c:v>0.71830000000000005</c:v>
                </c:pt>
                <c:pt idx="548">
                  <c:v>0.79749999999999999</c:v>
                </c:pt>
                <c:pt idx="549">
                  <c:v>0.77370000000000005</c:v>
                </c:pt>
                <c:pt idx="550">
                  <c:v>0.81720000000000004</c:v>
                </c:pt>
                <c:pt idx="551">
                  <c:v>0.83299999999999996</c:v>
                </c:pt>
                <c:pt idx="552">
                  <c:v>0.84009999999999996</c:v>
                </c:pt>
                <c:pt idx="553">
                  <c:v>0.85670000000000002</c:v>
                </c:pt>
                <c:pt idx="554">
                  <c:v>0.86909999999999998</c:v>
                </c:pt>
                <c:pt idx="555">
                  <c:v>0.83309999999999995</c:v>
                </c:pt>
                <c:pt idx="556">
                  <c:v>0.82120000000000004</c:v>
                </c:pt>
                <c:pt idx="557">
                  <c:v>0.87</c:v>
                </c:pt>
                <c:pt idx="558">
                  <c:v>0.85</c:v>
                </c:pt>
                <c:pt idx="559">
                  <c:v>0.8911</c:v>
                </c:pt>
                <c:pt idx="560">
                  <c:v>0.9073</c:v>
                </c:pt>
                <c:pt idx="561">
                  <c:v>0.92349999999999999</c:v>
                </c:pt>
                <c:pt idx="562">
                  <c:v>0.93169999999999997</c:v>
                </c:pt>
                <c:pt idx="563">
                  <c:v>0.93179999999999996</c:v>
                </c:pt>
                <c:pt idx="564">
                  <c:v>0.94799999999999995</c:v>
                </c:pt>
                <c:pt idx="565">
                  <c:v>0.97599999999999998</c:v>
                </c:pt>
                <c:pt idx="566">
                  <c:v>1.0139</c:v>
                </c:pt>
                <c:pt idx="567">
                  <c:v>1.0358000000000001</c:v>
                </c:pt>
                <c:pt idx="568">
                  <c:v>1.0477000000000001</c:v>
                </c:pt>
                <c:pt idx="569">
                  <c:v>1.0712999999999999</c:v>
                </c:pt>
                <c:pt idx="570">
                  <c:v>1.0911</c:v>
                </c:pt>
                <c:pt idx="571">
                  <c:v>1.0066999999999999</c:v>
                </c:pt>
                <c:pt idx="572">
                  <c:v>0.99829999999999997</c:v>
                </c:pt>
                <c:pt idx="573">
                  <c:v>0.98119999999999996</c:v>
                </c:pt>
                <c:pt idx="574">
                  <c:v>0.97289999999999999</c:v>
                </c:pt>
                <c:pt idx="575">
                  <c:v>0.94420000000000004</c:v>
                </c:pt>
                <c:pt idx="576">
                  <c:v>0.95220000000000005</c:v>
                </c:pt>
                <c:pt idx="577">
                  <c:v>0.98440000000000005</c:v>
                </c:pt>
                <c:pt idx="578">
                  <c:v>1.0024999999999999</c:v>
                </c:pt>
                <c:pt idx="579">
                  <c:v>0.96389999999999998</c:v>
                </c:pt>
                <c:pt idx="580">
                  <c:v>0.94350000000000001</c:v>
                </c:pt>
                <c:pt idx="581">
                  <c:v>0.875</c:v>
                </c:pt>
                <c:pt idx="582">
                  <c:v>0.94320000000000004</c:v>
                </c:pt>
                <c:pt idx="583">
                  <c:v>0.92300000000000004</c:v>
                </c:pt>
                <c:pt idx="584">
                  <c:v>0.92900000000000005</c:v>
                </c:pt>
                <c:pt idx="585">
                  <c:v>0.92689999999999995</c:v>
                </c:pt>
                <c:pt idx="586">
                  <c:v>0.93879999999999997</c:v>
                </c:pt>
                <c:pt idx="587">
                  <c:v>0.95050000000000001</c:v>
                </c:pt>
                <c:pt idx="588">
                  <c:v>0.9345</c:v>
                </c:pt>
                <c:pt idx="589">
                  <c:v>0.90669999999999995</c:v>
                </c:pt>
                <c:pt idx="590">
                  <c:v>0.9304</c:v>
                </c:pt>
                <c:pt idx="591">
                  <c:v>0.91849999999999998</c:v>
                </c:pt>
                <c:pt idx="592">
                  <c:v>0.93430000000000002</c:v>
                </c:pt>
                <c:pt idx="593">
                  <c:v>0.93030000000000002</c:v>
                </c:pt>
                <c:pt idx="594">
                  <c:v>0.91739999999999999</c:v>
                </c:pt>
                <c:pt idx="595">
                  <c:v>0.91720000000000002</c:v>
                </c:pt>
                <c:pt idx="596">
                  <c:v>0.8921</c:v>
                </c:pt>
                <c:pt idx="597">
                  <c:v>0.87560000000000004</c:v>
                </c:pt>
                <c:pt idx="598">
                  <c:v>0.85109999999999997</c:v>
                </c:pt>
                <c:pt idx="599">
                  <c:v>0.85099999999999998</c:v>
                </c:pt>
                <c:pt idx="600">
                  <c:v>0.8347</c:v>
                </c:pt>
                <c:pt idx="601">
                  <c:v>0.87060000000000004</c:v>
                </c:pt>
                <c:pt idx="602">
                  <c:v>0.87439999999999996</c:v>
                </c:pt>
                <c:pt idx="603">
                  <c:v>0.8821</c:v>
                </c:pt>
                <c:pt idx="604">
                  <c:v>0.88590000000000002</c:v>
                </c:pt>
                <c:pt idx="605">
                  <c:v>0.8256</c:v>
                </c:pt>
                <c:pt idx="606">
                  <c:v>0.81159999999999999</c:v>
                </c:pt>
                <c:pt idx="607">
                  <c:v>0.76570000000000005</c:v>
                </c:pt>
                <c:pt idx="608">
                  <c:v>0.75309999999999999</c:v>
                </c:pt>
                <c:pt idx="609">
                  <c:v>0.72399999999999998</c:v>
                </c:pt>
                <c:pt idx="610">
                  <c:v>0.72360000000000002</c:v>
                </c:pt>
                <c:pt idx="611">
                  <c:v>0.70289999999999997</c:v>
                </c:pt>
                <c:pt idx="612">
                  <c:v>0.62090000000000001</c:v>
                </c:pt>
                <c:pt idx="613">
                  <c:v>0.63719999999999999</c:v>
                </c:pt>
                <c:pt idx="614">
                  <c:v>0.64129999999999998</c:v>
                </c:pt>
                <c:pt idx="615">
                  <c:v>0.60060000000000002</c:v>
                </c:pt>
                <c:pt idx="616">
                  <c:v>0.62090000000000001</c:v>
                </c:pt>
                <c:pt idx="617">
                  <c:v>0.629</c:v>
                </c:pt>
                <c:pt idx="618">
                  <c:v>0.58660000000000001</c:v>
                </c:pt>
                <c:pt idx="619">
                  <c:v>0.60880000000000001</c:v>
                </c:pt>
                <c:pt idx="620">
                  <c:v>0.5968</c:v>
                </c:pt>
                <c:pt idx="621">
                  <c:v>0.54869999999999997</c:v>
                </c:pt>
                <c:pt idx="622">
                  <c:v>0.61699999999999999</c:v>
                </c:pt>
                <c:pt idx="623">
                  <c:v>0.63700000000000001</c:v>
                </c:pt>
                <c:pt idx="624">
                  <c:v>0.63300000000000001</c:v>
                </c:pt>
                <c:pt idx="625">
                  <c:v>0.625</c:v>
                </c:pt>
                <c:pt idx="626">
                  <c:v>0.60119999999999996</c:v>
                </c:pt>
                <c:pt idx="627">
                  <c:v>0.60519999999999996</c:v>
                </c:pt>
                <c:pt idx="628">
                  <c:v>0.57940000000000003</c:v>
                </c:pt>
                <c:pt idx="629">
                  <c:v>0.64470000000000005</c:v>
                </c:pt>
                <c:pt idx="630">
                  <c:v>0.62890000000000001</c:v>
                </c:pt>
                <c:pt idx="631">
                  <c:v>0.64859999999999995</c:v>
                </c:pt>
                <c:pt idx="632">
                  <c:v>0.66830000000000001</c:v>
                </c:pt>
                <c:pt idx="633">
                  <c:v>0.69179999999999997</c:v>
                </c:pt>
                <c:pt idx="634">
                  <c:v>0.67979999999999996</c:v>
                </c:pt>
                <c:pt idx="635">
                  <c:v>0.69930000000000003</c:v>
                </c:pt>
                <c:pt idx="636">
                  <c:v>0.67379999999999995</c:v>
                </c:pt>
                <c:pt idx="637">
                  <c:v>0.70620000000000005</c:v>
                </c:pt>
                <c:pt idx="638">
                  <c:v>0.67769999999999997</c:v>
                </c:pt>
                <c:pt idx="639">
                  <c:v>0.67949999999999999</c:v>
                </c:pt>
                <c:pt idx="640">
                  <c:v>0.81079999999999997</c:v>
                </c:pt>
                <c:pt idx="641">
                  <c:v>0.8024</c:v>
                </c:pt>
                <c:pt idx="642">
                  <c:v>0.72560000000000002</c:v>
                </c:pt>
                <c:pt idx="643">
                  <c:v>0.70530000000000004</c:v>
                </c:pt>
                <c:pt idx="644">
                  <c:v>0.73299999999999998</c:v>
                </c:pt>
                <c:pt idx="645">
                  <c:v>0.7409</c:v>
                </c:pt>
                <c:pt idx="646">
                  <c:v>0.73270000000000002</c:v>
                </c:pt>
                <c:pt idx="647">
                  <c:v>0.70669999999999999</c:v>
                </c:pt>
                <c:pt idx="648">
                  <c:v>0.69230000000000003</c:v>
                </c:pt>
                <c:pt idx="649">
                  <c:v>0.70809999999999995</c:v>
                </c:pt>
                <c:pt idx="650">
                  <c:v>0.70399999999999996</c:v>
                </c:pt>
                <c:pt idx="651">
                  <c:v>0.73750000000000004</c:v>
                </c:pt>
                <c:pt idx="652">
                  <c:v>0.71560000000000001</c:v>
                </c:pt>
                <c:pt idx="653">
                  <c:v>0.68779999999999997</c:v>
                </c:pt>
                <c:pt idx="654">
                  <c:v>0.67200000000000004</c:v>
                </c:pt>
                <c:pt idx="655">
                  <c:v>0.60050000000000003</c:v>
                </c:pt>
                <c:pt idx="656">
                  <c:v>0.56799999999999995</c:v>
                </c:pt>
                <c:pt idx="657">
                  <c:v>0.61280000000000001</c:v>
                </c:pt>
                <c:pt idx="658">
                  <c:v>0.65329999999999999</c:v>
                </c:pt>
                <c:pt idx="659">
                  <c:v>0.65739999999999998</c:v>
                </c:pt>
                <c:pt idx="660">
                  <c:v>0.71799999999999997</c:v>
                </c:pt>
                <c:pt idx="661">
                  <c:v>0.70579999999999998</c:v>
                </c:pt>
                <c:pt idx="662">
                  <c:v>0.7218</c:v>
                </c:pt>
                <c:pt idx="663">
                  <c:v>0.70730000000000004</c:v>
                </c:pt>
                <c:pt idx="664">
                  <c:v>0.66510000000000002</c:v>
                </c:pt>
                <c:pt idx="665">
                  <c:v>0.67300000000000004</c:v>
                </c:pt>
                <c:pt idx="666">
                  <c:v>0.72099999999999997</c:v>
                </c:pt>
                <c:pt idx="667">
                  <c:v>0.71689999999999998</c:v>
                </c:pt>
                <c:pt idx="668">
                  <c:v>0.7006</c:v>
                </c:pt>
                <c:pt idx="669">
                  <c:v>0.72629999999999995</c:v>
                </c:pt>
                <c:pt idx="670">
                  <c:v>0.73219999999999996</c:v>
                </c:pt>
                <c:pt idx="671">
                  <c:v>0.66459999999999997</c:v>
                </c:pt>
                <c:pt idx="672">
                  <c:v>0.66059999999999997</c:v>
                </c:pt>
                <c:pt idx="673">
                  <c:v>0.72750000000000004</c:v>
                </c:pt>
                <c:pt idx="674">
                  <c:v>0.70379999999999998</c:v>
                </c:pt>
                <c:pt idx="675">
                  <c:v>0.66800000000000004</c:v>
                </c:pt>
                <c:pt idx="676">
                  <c:v>0.64949999999999997</c:v>
                </c:pt>
                <c:pt idx="677">
                  <c:v>0.67810000000000004</c:v>
                </c:pt>
                <c:pt idx="678">
                  <c:v>0.69420000000000004</c:v>
                </c:pt>
                <c:pt idx="679">
                  <c:v>0.70630000000000004</c:v>
                </c:pt>
                <c:pt idx="680">
                  <c:v>0.67779999999999996</c:v>
                </c:pt>
                <c:pt idx="681">
                  <c:v>0.70609999999999995</c:v>
                </c:pt>
                <c:pt idx="682">
                  <c:v>0.66549999999999998</c:v>
                </c:pt>
                <c:pt idx="683">
                  <c:v>0.6552</c:v>
                </c:pt>
                <c:pt idx="684">
                  <c:v>0.625</c:v>
                </c:pt>
                <c:pt idx="685">
                  <c:v>0.63700000000000001</c:v>
                </c:pt>
                <c:pt idx="686">
                  <c:v>0.67720000000000002</c:v>
                </c:pt>
                <c:pt idx="687">
                  <c:v>0.63700000000000001</c:v>
                </c:pt>
                <c:pt idx="688">
                  <c:v>0.58509999999999995</c:v>
                </c:pt>
                <c:pt idx="689">
                  <c:v>0.54139999999999999</c:v>
                </c:pt>
                <c:pt idx="690">
                  <c:v>0.58520000000000005</c:v>
                </c:pt>
                <c:pt idx="691">
                  <c:v>0.58919999999999995</c:v>
                </c:pt>
                <c:pt idx="692">
                  <c:v>0.627</c:v>
                </c:pt>
                <c:pt idx="693">
                  <c:v>0.68820000000000003</c:v>
                </c:pt>
                <c:pt idx="694">
                  <c:v>0.64270000000000005</c:v>
                </c:pt>
                <c:pt idx="695">
                  <c:v>0.63290000000000002</c:v>
                </c:pt>
                <c:pt idx="696">
                  <c:v>0.7117</c:v>
                </c:pt>
                <c:pt idx="697">
                  <c:v>0.68799999999999994</c:v>
                </c:pt>
                <c:pt idx="698">
                  <c:v>0.68020000000000003</c:v>
                </c:pt>
                <c:pt idx="699">
                  <c:v>0.67789999999999995</c:v>
                </c:pt>
                <c:pt idx="700">
                  <c:v>0.65749999999999997</c:v>
                </c:pt>
                <c:pt idx="701">
                  <c:v>0.6169</c:v>
                </c:pt>
                <c:pt idx="702">
                  <c:v>0.6331</c:v>
                </c:pt>
                <c:pt idx="703">
                  <c:v>0.6492</c:v>
                </c:pt>
                <c:pt idx="704">
                  <c:v>0.6855</c:v>
                </c:pt>
                <c:pt idx="705">
                  <c:v>0.70150000000000001</c:v>
                </c:pt>
                <c:pt idx="706">
                  <c:v>0.72560000000000002</c:v>
                </c:pt>
                <c:pt idx="707">
                  <c:v>0.71309999999999996</c:v>
                </c:pt>
                <c:pt idx="708">
                  <c:v>0.72499999999999998</c:v>
                </c:pt>
                <c:pt idx="709">
                  <c:v>0.71689999999999998</c:v>
                </c:pt>
                <c:pt idx="710">
                  <c:v>0.68079999999999996</c:v>
                </c:pt>
                <c:pt idx="711">
                  <c:v>0.7087</c:v>
                </c:pt>
                <c:pt idx="712">
                  <c:v>0.66069999999999995</c:v>
                </c:pt>
                <c:pt idx="713">
                  <c:v>0.67249999999999999</c:v>
                </c:pt>
                <c:pt idx="714">
                  <c:v>0.65269999999999995</c:v>
                </c:pt>
                <c:pt idx="715">
                  <c:v>0.64470000000000005</c:v>
                </c:pt>
                <c:pt idx="716">
                  <c:v>0.60529999999999995</c:v>
                </c:pt>
                <c:pt idx="717">
                  <c:v>0.62890000000000001</c:v>
                </c:pt>
                <c:pt idx="718">
                  <c:v>0.64849999999999997</c:v>
                </c:pt>
                <c:pt idx="719">
                  <c:v>0.61229999999999996</c:v>
                </c:pt>
                <c:pt idx="720">
                  <c:v>0.61419999999999997</c:v>
                </c:pt>
                <c:pt idx="721">
                  <c:v>0.57299999999999995</c:v>
                </c:pt>
                <c:pt idx="722">
                  <c:v>0.58499999999999996</c:v>
                </c:pt>
                <c:pt idx="723">
                  <c:v>0.61329999999999996</c:v>
                </c:pt>
                <c:pt idx="724">
                  <c:v>0.57669999999999999</c:v>
                </c:pt>
                <c:pt idx="725">
                  <c:v>0.5363</c:v>
                </c:pt>
                <c:pt idx="726">
                  <c:v>0.54410000000000003</c:v>
                </c:pt>
                <c:pt idx="727">
                  <c:v>0.57620000000000005</c:v>
                </c:pt>
                <c:pt idx="728">
                  <c:v>0.59609999999999996</c:v>
                </c:pt>
                <c:pt idx="729">
                  <c:v>0.61599999999999999</c:v>
                </c:pt>
                <c:pt idx="730">
                  <c:v>0.57189999999999996</c:v>
                </c:pt>
                <c:pt idx="731">
                  <c:v>0.63129999999999997</c:v>
                </c:pt>
                <c:pt idx="732">
                  <c:v>0.6351</c:v>
                </c:pt>
                <c:pt idx="733">
                  <c:v>0.623</c:v>
                </c:pt>
                <c:pt idx="734">
                  <c:v>0.59909999999999997</c:v>
                </c:pt>
                <c:pt idx="735">
                  <c:v>0.59499999999999997</c:v>
                </c:pt>
                <c:pt idx="736">
                  <c:v>0.56699999999999995</c:v>
                </c:pt>
                <c:pt idx="737">
                  <c:v>0.55700000000000005</c:v>
                </c:pt>
                <c:pt idx="738">
                  <c:v>0.56100000000000005</c:v>
                </c:pt>
                <c:pt idx="739">
                  <c:v>0.51629999999999998</c:v>
                </c:pt>
                <c:pt idx="740">
                  <c:v>0.50409999999999999</c:v>
                </c:pt>
                <c:pt idx="741">
                  <c:v>0.52839999999999998</c:v>
                </c:pt>
                <c:pt idx="742">
                  <c:v>0.54459999999999997</c:v>
                </c:pt>
                <c:pt idx="743">
                  <c:v>0.51619999999999999</c:v>
                </c:pt>
                <c:pt idx="744">
                  <c:v>0.5202</c:v>
                </c:pt>
                <c:pt idx="745">
                  <c:v>0.5081</c:v>
                </c:pt>
                <c:pt idx="746">
                  <c:v>0.4839</c:v>
                </c:pt>
                <c:pt idx="747">
                  <c:v>0.496</c:v>
                </c:pt>
                <c:pt idx="748">
                  <c:v>0.51200000000000001</c:v>
                </c:pt>
                <c:pt idx="749">
                  <c:v>0.52800000000000002</c:v>
                </c:pt>
                <c:pt idx="750">
                  <c:v>0.55600000000000005</c:v>
                </c:pt>
                <c:pt idx="751">
                  <c:v>0.54779999999999995</c:v>
                </c:pt>
                <c:pt idx="752">
                  <c:v>0.53180000000000005</c:v>
                </c:pt>
                <c:pt idx="753">
                  <c:v>0.51590000000000003</c:v>
                </c:pt>
                <c:pt idx="754">
                  <c:v>0.496</c:v>
                </c:pt>
                <c:pt idx="755">
                  <c:v>0.53959999999999997</c:v>
                </c:pt>
                <c:pt idx="756">
                  <c:v>0.53549999999999998</c:v>
                </c:pt>
                <c:pt idx="757">
                  <c:v>0.55510000000000004</c:v>
                </c:pt>
                <c:pt idx="758">
                  <c:v>0.57869999999999999</c:v>
                </c:pt>
                <c:pt idx="759">
                  <c:v>0.59440000000000004</c:v>
                </c:pt>
                <c:pt idx="760">
                  <c:v>0.61019999999999996</c:v>
                </c:pt>
                <c:pt idx="761">
                  <c:v>0.60229999999999995</c:v>
                </c:pt>
                <c:pt idx="762">
                  <c:v>0.55700000000000005</c:v>
                </c:pt>
                <c:pt idx="763">
                  <c:v>0.56910000000000005</c:v>
                </c:pt>
                <c:pt idx="764">
                  <c:v>0.58120000000000005</c:v>
                </c:pt>
                <c:pt idx="765">
                  <c:v>0.60919999999999996</c:v>
                </c:pt>
                <c:pt idx="766">
                  <c:v>0.55249999999999999</c:v>
                </c:pt>
                <c:pt idx="767">
                  <c:v>0.67159999999999997</c:v>
                </c:pt>
                <c:pt idx="768">
                  <c:v>0.64910000000000001</c:v>
                </c:pt>
                <c:pt idx="769">
                  <c:v>0.65700000000000003</c:v>
                </c:pt>
                <c:pt idx="770">
                  <c:v>0.66439999999999999</c:v>
                </c:pt>
                <c:pt idx="771">
                  <c:v>0.68020000000000003</c:v>
                </c:pt>
                <c:pt idx="772">
                  <c:v>0.67989999999999995</c:v>
                </c:pt>
                <c:pt idx="773">
                  <c:v>0.69169999999999998</c:v>
                </c:pt>
                <c:pt idx="774">
                  <c:v>0.72340000000000004</c:v>
                </c:pt>
                <c:pt idx="775">
                  <c:v>0.63890000000000002</c:v>
                </c:pt>
                <c:pt idx="776">
                  <c:v>0.65459999999999996</c:v>
                </c:pt>
                <c:pt idx="777">
                  <c:v>0.67820000000000003</c:v>
                </c:pt>
                <c:pt idx="778">
                  <c:v>0.66210000000000002</c:v>
                </c:pt>
                <c:pt idx="779">
                  <c:v>0.61839999999999995</c:v>
                </c:pt>
                <c:pt idx="780">
                  <c:v>0.64610000000000001</c:v>
                </c:pt>
                <c:pt idx="781">
                  <c:v>0.60260000000000002</c:v>
                </c:pt>
                <c:pt idx="782">
                  <c:v>0.55289999999999995</c:v>
                </c:pt>
                <c:pt idx="783">
                  <c:v>0.60170000000000001</c:v>
                </c:pt>
                <c:pt idx="784">
                  <c:v>0.6321</c:v>
                </c:pt>
                <c:pt idx="785">
                  <c:v>0.61739999999999995</c:v>
                </c:pt>
                <c:pt idx="786">
                  <c:v>0.59699999999999998</c:v>
                </c:pt>
                <c:pt idx="787">
                  <c:v>0.66149999999999998</c:v>
                </c:pt>
                <c:pt idx="788">
                  <c:v>0.6411</c:v>
                </c:pt>
                <c:pt idx="789">
                  <c:v>0.62419999999999998</c:v>
                </c:pt>
                <c:pt idx="790">
                  <c:v>0.66420000000000001</c:v>
                </c:pt>
                <c:pt idx="791">
                  <c:v>0.64990000000000003</c:v>
                </c:pt>
                <c:pt idx="792">
                  <c:v>0.65169999999999995</c:v>
                </c:pt>
                <c:pt idx="793">
                  <c:v>0.64349999999999996</c:v>
                </c:pt>
                <c:pt idx="794">
                  <c:v>0.51980000000000004</c:v>
                </c:pt>
                <c:pt idx="795">
                  <c:v>0.48420000000000002</c:v>
                </c:pt>
                <c:pt idx="796">
                  <c:v>0.50790000000000002</c:v>
                </c:pt>
                <c:pt idx="797">
                  <c:v>0.45860000000000001</c:v>
                </c:pt>
                <c:pt idx="798">
                  <c:v>0.44879999999999998</c:v>
                </c:pt>
                <c:pt idx="799">
                  <c:v>0.51580000000000004</c:v>
                </c:pt>
                <c:pt idx="800">
                  <c:v>0.46539999999999998</c:v>
                </c:pt>
                <c:pt idx="801">
                  <c:v>0.51049999999999995</c:v>
                </c:pt>
                <c:pt idx="802">
                  <c:v>0.51070000000000004</c:v>
                </c:pt>
                <c:pt idx="803">
                  <c:v>0.4864</c:v>
                </c:pt>
                <c:pt idx="804">
                  <c:v>0.51739999999999997</c:v>
                </c:pt>
                <c:pt idx="805">
                  <c:v>0.50739999999999996</c:v>
                </c:pt>
                <c:pt idx="806">
                  <c:v>0.4914</c:v>
                </c:pt>
                <c:pt idx="807">
                  <c:v>0.48349999999999999</c:v>
                </c:pt>
                <c:pt idx="808">
                  <c:v>0.41220000000000001</c:v>
                </c:pt>
                <c:pt idx="809">
                  <c:v>0.50060000000000004</c:v>
                </c:pt>
                <c:pt idx="810">
                  <c:v>0.53879999999999995</c:v>
                </c:pt>
                <c:pt idx="811">
                  <c:v>0.54490000000000005</c:v>
                </c:pt>
                <c:pt idx="812">
                  <c:v>0.56100000000000005</c:v>
                </c:pt>
                <c:pt idx="813">
                  <c:v>0.60509999999999997</c:v>
                </c:pt>
                <c:pt idx="814">
                  <c:v>0.60909999999999997</c:v>
                </c:pt>
                <c:pt idx="815">
                  <c:v>0.625</c:v>
                </c:pt>
                <c:pt idx="816">
                  <c:v>0.65680000000000005</c:v>
                </c:pt>
                <c:pt idx="817">
                  <c:v>0.66469999999999996</c:v>
                </c:pt>
                <c:pt idx="818">
                  <c:v>0.66449999999999998</c:v>
                </c:pt>
                <c:pt idx="819">
                  <c:v>0.68410000000000004</c:v>
                </c:pt>
                <c:pt idx="820">
                  <c:v>0.70779999999999998</c:v>
                </c:pt>
                <c:pt idx="821">
                  <c:v>0.73929999999999996</c:v>
                </c:pt>
                <c:pt idx="822">
                  <c:v>0.73929999999999996</c:v>
                </c:pt>
                <c:pt idx="823">
                  <c:v>0.73929999999999996</c:v>
                </c:pt>
                <c:pt idx="824">
                  <c:v>0.65859999999999996</c:v>
                </c:pt>
                <c:pt idx="825">
                  <c:v>0.63800000000000001</c:v>
                </c:pt>
                <c:pt idx="826">
                  <c:v>0.63129999999999997</c:v>
                </c:pt>
                <c:pt idx="827">
                  <c:v>0.61699999999999999</c:v>
                </c:pt>
                <c:pt idx="828">
                  <c:v>0.55230000000000001</c:v>
                </c:pt>
                <c:pt idx="829">
                  <c:v>0.57640000000000002</c:v>
                </c:pt>
                <c:pt idx="830">
                  <c:v>0.54010000000000002</c:v>
                </c:pt>
                <c:pt idx="831">
                  <c:v>0.6</c:v>
                </c:pt>
                <c:pt idx="832">
                  <c:v>0.56789999999999996</c:v>
                </c:pt>
                <c:pt idx="833">
                  <c:v>0.61170000000000002</c:v>
                </c:pt>
                <c:pt idx="834">
                  <c:v>0.62749999999999995</c:v>
                </c:pt>
                <c:pt idx="835">
                  <c:v>0.64329999999999998</c:v>
                </c:pt>
                <c:pt idx="836">
                  <c:v>0.53959999999999997</c:v>
                </c:pt>
                <c:pt idx="837">
                  <c:v>0.5554</c:v>
                </c:pt>
                <c:pt idx="838">
                  <c:v>0.53549999999999998</c:v>
                </c:pt>
                <c:pt idx="839">
                  <c:v>0.49609999999999999</c:v>
                </c:pt>
                <c:pt idx="840">
                  <c:v>0.46850000000000003</c:v>
                </c:pt>
                <c:pt idx="841">
                  <c:v>0.51570000000000005</c:v>
                </c:pt>
                <c:pt idx="842">
                  <c:v>0.51970000000000005</c:v>
                </c:pt>
                <c:pt idx="843">
                  <c:v>0.49299999999999999</c:v>
                </c:pt>
                <c:pt idx="844">
                  <c:v>0.501</c:v>
                </c:pt>
                <c:pt idx="845">
                  <c:v>0.50860000000000005</c:v>
                </c:pt>
                <c:pt idx="846">
                  <c:v>0.52049999999999996</c:v>
                </c:pt>
                <c:pt idx="847">
                  <c:v>0.50419999999999998</c:v>
                </c:pt>
                <c:pt idx="848">
                  <c:v>0.50800000000000001</c:v>
                </c:pt>
                <c:pt idx="849">
                  <c:v>0.51190000000000002</c:v>
                </c:pt>
                <c:pt idx="850">
                  <c:v>0.51529999999999998</c:v>
                </c:pt>
                <c:pt idx="851">
                  <c:v>0.53920000000000001</c:v>
                </c:pt>
                <c:pt idx="852">
                  <c:v>0.53490000000000004</c:v>
                </c:pt>
                <c:pt idx="853">
                  <c:v>0.4985</c:v>
                </c:pt>
                <c:pt idx="854">
                  <c:v>0.54969999999999997</c:v>
                </c:pt>
                <c:pt idx="855">
                  <c:v>0.52170000000000005</c:v>
                </c:pt>
                <c:pt idx="856">
                  <c:v>0.51160000000000005</c:v>
                </c:pt>
                <c:pt idx="857">
                  <c:v>0.51139999999999997</c:v>
                </c:pt>
                <c:pt idx="858">
                  <c:v>0.4914</c:v>
                </c:pt>
                <c:pt idx="859">
                  <c:v>0.46929999999999999</c:v>
                </c:pt>
                <c:pt idx="860">
                  <c:v>0.48110000000000003</c:v>
                </c:pt>
                <c:pt idx="861">
                  <c:v>0.39369999999999999</c:v>
                </c:pt>
                <c:pt idx="862">
                  <c:v>0.38159999999999999</c:v>
                </c:pt>
                <c:pt idx="863">
                  <c:v>0.38590000000000002</c:v>
                </c:pt>
                <c:pt idx="864">
                  <c:v>0.38629999999999998</c:v>
                </c:pt>
                <c:pt idx="865">
                  <c:v>0.35820000000000002</c:v>
                </c:pt>
                <c:pt idx="866">
                  <c:v>0.3624</c:v>
                </c:pt>
                <c:pt idx="867">
                  <c:v>0.35049999999999998</c:v>
                </c:pt>
                <c:pt idx="868">
                  <c:v>0.37090000000000001</c:v>
                </c:pt>
                <c:pt idx="869">
                  <c:v>0.34329999999999999</c:v>
                </c:pt>
                <c:pt idx="870">
                  <c:v>0.30759999999999998</c:v>
                </c:pt>
                <c:pt idx="871">
                  <c:v>0.36780000000000002</c:v>
                </c:pt>
                <c:pt idx="872">
                  <c:v>0.4239</c:v>
                </c:pt>
                <c:pt idx="873">
                  <c:v>0.44030000000000002</c:v>
                </c:pt>
                <c:pt idx="874">
                  <c:v>0.44829999999999998</c:v>
                </c:pt>
                <c:pt idx="875">
                  <c:v>0.504</c:v>
                </c:pt>
                <c:pt idx="876">
                  <c:v>0.53180000000000005</c:v>
                </c:pt>
                <c:pt idx="877">
                  <c:v>0.5575</c:v>
                </c:pt>
                <c:pt idx="878">
                  <c:v>0.52370000000000005</c:v>
                </c:pt>
                <c:pt idx="879">
                  <c:v>0.51580000000000004</c:v>
                </c:pt>
                <c:pt idx="880">
                  <c:v>0.56699999999999995</c:v>
                </c:pt>
                <c:pt idx="881">
                  <c:v>0.57079999999999997</c:v>
                </c:pt>
                <c:pt idx="882">
                  <c:v>0.57479999999999998</c:v>
                </c:pt>
                <c:pt idx="883">
                  <c:v>0.55110000000000003</c:v>
                </c:pt>
                <c:pt idx="884">
                  <c:v>0.58660000000000001</c:v>
                </c:pt>
                <c:pt idx="885">
                  <c:v>0.53659999999999997</c:v>
                </c:pt>
                <c:pt idx="886">
                  <c:v>0.54869999999999997</c:v>
                </c:pt>
                <c:pt idx="887">
                  <c:v>0.56489999999999996</c:v>
                </c:pt>
                <c:pt idx="888">
                  <c:v>0.56059999999999999</c:v>
                </c:pt>
                <c:pt idx="889">
                  <c:v>0.56859999999999999</c:v>
                </c:pt>
                <c:pt idx="890">
                  <c:v>0.53620000000000001</c:v>
                </c:pt>
                <c:pt idx="891">
                  <c:v>0.54020000000000001</c:v>
                </c:pt>
                <c:pt idx="892">
                  <c:v>0.56020000000000003</c:v>
                </c:pt>
                <c:pt idx="893">
                  <c:v>0.56000000000000005</c:v>
                </c:pt>
                <c:pt idx="894">
                  <c:v>0.56789999999999996</c:v>
                </c:pt>
                <c:pt idx="895">
                  <c:v>0.55579999999999996</c:v>
                </c:pt>
                <c:pt idx="896">
                  <c:v>0.52790000000000004</c:v>
                </c:pt>
                <c:pt idx="897">
                  <c:v>0.50790000000000002</c:v>
                </c:pt>
                <c:pt idx="898">
                  <c:v>0.53169999999999995</c:v>
                </c:pt>
                <c:pt idx="899">
                  <c:v>0.51580000000000004</c:v>
                </c:pt>
                <c:pt idx="900">
                  <c:v>0.52370000000000005</c:v>
                </c:pt>
                <c:pt idx="901">
                  <c:v>0.48820000000000002</c:v>
                </c:pt>
                <c:pt idx="902">
                  <c:v>0.5</c:v>
                </c:pt>
                <c:pt idx="903">
                  <c:v>0.51180000000000003</c:v>
                </c:pt>
                <c:pt idx="904">
                  <c:v>0.49180000000000001</c:v>
                </c:pt>
                <c:pt idx="905">
                  <c:v>0.5</c:v>
                </c:pt>
                <c:pt idx="906">
                  <c:v>0.49180000000000001</c:v>
                </c:pt>
                <c:pt idx="907">
                  <c:v>0.46760000000000002</c:v>
                </c:pt>
                <c:pt idx="908">
                  <c:v>0.47170000000000001</c:v>
                </c:pt>
                <c:pt idx="909">
                  <c:v>0.42730000000000001</c:v>
                </c:pt>
                <c:pt idx="910">
                  <c:v>0.41539999999999999</c:v>
                </c:pt>
                <c:pt idx="911">
                  <c:v>0.40739999999999998</c:v>
                </c:pt>
                <c:pt idx="912">
                  <c:v>0.4158</c:v>
                </c:pt>
                <c:pt idx="913">
                  <c:v>0.41189999999999999</c:v>
                </c:pt>
                <c:pt idx="914">
                  <c:v>0.432</c:v>
                </c:pt>
                <c:pt idx="915">
                  <c:v>0.44009999999999999</c:v>
                </c:pt>
                <c:pt idx="916">
                  <c:v>0.44419999999999998</c:v>
                </c:pt>
                <c:pt idx="917">
                  <c:v>0.42849999999999999</c:v>
                </c:pt>
                <c:pt idx="918">
                  <c:v>0.45639999999999997</c:v>
                </c:pt>
                <c:pt idx="919">
                  <c:v>0.46239999999999998</c:v>
                </c:pt>
                <c:pt idx="920">
                  <c:v>0.46439999999999998</c:v>
                </c:pt>
                <c:pt idx="921">
                  <c:v>0.4723</c:v>
                </c:pt>
                <c:pt idx="922">
                  <c:v>0.52759999999999996</c:v>
                </c:pt>
                <c:pt idx="923">
                  <c:v>0.55510000000000004</c:v>
                </c:pt>
                <c:pt idx="924">
                  <c:v>0.5393</c:v>
                </c:pt>
                <c:pt idx="925">
                  <c:v>0.5</c:v>
                </c:pt>
                <c:pt idx="926">
                  <c:v>0.48770000000000002</c:v>
                </c:pt>
                <c:pt idx="927">
                  <c:v>0.49180000000000001</c:v>
                </c:pt>
                <c:pt idx="928">
                  <c:v>0.46750000000000003</c:v>
                </c:pt>
                <c:pt idx="929">
                  <c:v>0.47160000000000002</c:v>
                </c:pt>
                <c:pt idx="930">
                  <c:v>0.4899</c:v>
                </c:pt>
                <c:pt idx="931">
                  <c:v>0.47770000000000001</c:v>
                </c:pt>
                <c:pt idx="932">
                  <c:v>0.44359999999999999</c:v>
                </c:pt>
                <c:pt idx="933">
                  <c:v>0.4839</c:v>
                </c:pt>
                <c:pt idx="934">
                  <c:v>0.47589999999999999</c:v>
                </c:pt>
                <c:pt idx="935">
                  <c:v>0.45989999999999998</c:v>
                </c:pt>
                <c:pt idx="936">
                  <c:v>0.44790000000000002</c:v>
                </c:pt>
                <c:pt idx="937">
                  <c:v>0.4541</c:v>
                </c:pt>
                <c:pt idx="938">
                  <c:v>0.47610000000000002</c:v>
                </c:pt>
                <c:pt idx="939">
                  <c:v>0.504</c:v>
                </c:pt>
                <c:pt idx="940">
                  <c:v>0.51190000000000002</c:v>
                </c:pt>
                <c:pt idx="941">
                  <c:v>0.50590000000000002</c:v>
                </c:pt>
                <c:pt idx="942">
                  <c:v>0.4803</c:v>
                </c:pt>
                <c:pt idx="943">
                  <c:v>0.46450000000000002</c:v>
                </c:pt>
                <c:pt idx="944">
                  <c:v>0.45669999999999999</c:v>
                </c:pt>
                <c:pt idx="945">
                  <c:v>0.4607</c:v>
                </c:pt>
                <c:pt idx="946">
                  <c:v>0.4627</c:v>
                </c:pt>
                <c:pt idx="947">
                  <c:v>0.48039999999999999</c:v>
                </c:pt>
                <c:pt idx="948">
                  <c:v>0.45629999999999998</c:v>
                </c:pt>
                <c:pt idx="949">
                  <c:v>0.46429999999999999</c:v>
                </c:pt>
                <c:pt idx="950">
                  <c:v>0.45610000000000001</c:v>
                </c:pt>
                <c:pt idx="951">
                  <c:v>0.44769999999999999</c:v>
                </c:pt>
                <c:pt idx="952">
                  <c:v>0.44350000000000001</c:v>
                </c:pt>
                <c:pt idx="953">
                  <c:v>0.47970000000000002</c:v>
                </c:pt>
                <c:pt idx="954">
                  <c:v>0.46750000000000003</c:v>
                </c:pt>
                <c:pt idx="955">
                  <c:v>0.44929999999999998</c:v>
                </c:pt>
                <c:pt idx="956">
                  <c:v>0.437</c:v>
                </c:pt>
                <c:pt idx="957">
                  <c:v>0.43090000000000001</c:v>
                </c:pt>
                <c:pt idx="958">
                  <c:v>0.43880000000000002</c:v>
                </c:pt>
                <c:pt idx="959">
                  <c:v>0.41880000000000001</c:v>
                </c:pt>
                <c:pt idx="960">
                  <c:v>0.39879999999999999</c:v>
                </c:pt>
                <c:pt idx="961">
                  <c:v>0.379</c:v>
                </c:pt>
                <c:pt idx="962">
                  <c:v>0.39079999999999998</c:v>
                </c:pt>
                <c:pt idx="963">
                  <c:v>0.3987</c:v>
                </c:pt>
                <c:pt idx="964">
                  <c:v>0.38679999999999998</c:v>
                </c:pt>
                <c:pt idx="965">
                  <c:v>0.373</c:v>
                </c:pt>
                <c:pt idx="966">
                  <c:v>0.375</c:v>
                </c:pt>
                <c:pt idx="967">
                  <c:v>0.36520000000000002</c:v>
                </c:pt>
                <c:pt idx="968">
                  <c:v>0.34439999999999998</c:v>
                </c:pt>
                <c:pt idx="969">
                  <c:v>0.34239999999999998</c:v>
                </c:pt>
                <c:pt idx="970">
                  <c:v>0.34260000000000002</c:v>
                </c:pt>
                <c:pt idx="971">
                  <c:v>0.33860000000000001</c:v>
                </c:pt>
                <c:pt idx="972">
                  <c:v>0.33460000000000001</c:v>
                </c:pt>
                <c:pt idx="973">
                  <c:v>0.3427</c:v>
                </c:pt>
                <c:pt idx="974">
                  <c:v>0.3589</c:v>
                </c:pt>
                <c:pt idx="975">
                  <c:v>0.35089999999999999</c:v>
                </c:pt>
                <c:pt idx="976">
                  <c:v>0.36699999999999999</c:v>
                </c:pt>
                <c:pt idx="977">
                  <c:v>0.379</c:v>
                </c:pt>
                <c:pt idx="978">
                  <c:v>0.39500000000000002</c:v>
                </c:pt>
                <c:pt idx="979">
                  <c:v>0.38300000000000001</c:v>
                </c:pt>
                <c:pt idx="980">
                  <c:v>0.38690000000000002</c:v>
                </c:pt>
                <c:pt idx="981">
                  <c:v>0.39879999999999999</c:v>
                </c:pt>
                <c:pt idx="982">
                  <c:v>0.42259999999999998</c:v>
                </c:pt>
                <c:pt idx="983">
                  <c:v>0.41849999999999998</c:v>
                </c:pt>
                <c:pt idx="984">
                  <c:v>0.4224</c:v>
                </c:pt>
                <c:pt idx="985">
                  <c:v>0.40649999999999997</c:v>
                </c:pt>
                <c:pt idx="986">
                  <c:v>0.41039999999999999</c:v>
                </c:pt>
                <c:pt idx="987">
                  <c:v>0.43780000000000002</c:v>
                </c:pt>
                <c:pt idx="988">
                  <c:v>0.43190000000000001</c:v>
                </c:pt>
                <c:pt idx="989">
                  <c:v>0.43</c:v>
                </c:pt>
                <c:pt idx="990">
                  <c:v>0.43780000000000002</c:v>
                </c:pt>
                <c:pt idx="991">
                  <c:v>0.44180000000000003</c:v>
                </c:pt>
                <c:pt idx="992">
                  <c:v>0.39929999999999999</c:v>
                </c:pt>
                <c:pt idx="993">
                  <c:v>0.39119999999999999</c:v>
                </c:pt>
                <c:pt idx="994">
                  <c:v>0.3952</c:v>
                </c:pt>
                <c:pt idx="995">
                  <c:v>0.36699999999999999</c:v>
                </c:pt>
                <c:pt idx="996">
                  <c:v>0.36699999999999999</c:v>
                </c:pt>
                <c:pt idx="997">
                  <c:v>0.36699999999999999</c:v>
                </c:pt>
                <c:pt idx="998">
                  <c:v>0.35499999999999998</c:v>
                </c:pt>
                <c:pt idx="999">
                  <c:v>0.35110000000000002</c:v>
                </c:pt>
                <c:pt idx="1000">
                  <c:v>0.36309999999999998</c:v>
                </c:pt>
                <c:pt idx="1001">
                  <c:v>0.39489999999999997</c:v>
                </c:pt>
                <c:pt idx="1002">
                  <c:v>0.39479999999999998</c:v>
                </c:pt>
                <c:pt idx="1003">
                  <c:v>0.41070000000000001</c:v>
                </c:pt>
                <c:pt idx="1004">
                  <c:v>0.45400000000000001</c:v>
                </c:pt>
                <c:pt idx="1005">
                  <c:v>0.45390000000000003</c:v>
                </c:pt>
                <c:pt idx="1006">
                  <c:v>0.43009999999999998</c:v>
                </c:pt>
                <c:pt idx="1007">
                  <c:v>0.41830000000000001</c:v>
                </c:pt>
                <c:pt idx="1008">
                  <c:v>0.4496</c:v>
                </c:pt>
                <c:pt idx="1009">
                  <c:v>0.44569999999999999</c:v>
                </c:pt>
                <c:pt idx="1010">
                  <c:v>0.44180000000000003</c:v>
                </c:pt>
                <c:pt idx="1011">
                  <c:v>0.42499999999999999</c:v>
                </c:pt>
                <c:pt idx="1012">
                  <c:v>0.43290000000000001</c:v>
                </c:pt>
                <c:pt idx="1013">
                  <c:v>0.42449999999999999</c:v>
                </c:pt>
                <c:pt idx="1014">
                  <c:v>0.41970000000000002</c:v>
                </c:pt>
                <c:pt idx="1015">
                  <c:v>0.41949999999999998</c:v>
                </c:pt>
                <c:pt idx="1016">
                  <c:v>0.34660000000000002</c:v>
                </c:pt>
                <c:pt idx="1017">
                  <c:v>0.35859999999999997</c:v>
                </c:pt>
                <c:pt idx="1018">
                  <c:v>0.34239999999999998</c:v>
                </c:pt>
                <c:pt idx="1019">
                  <c:v>0.33800000000000002</c:v>
                </c:pt>
                <c:pt idx="1020">
                  <c:v>0.36180000000000001</c:v>
                </c:pt>
                <c:pt idx="1021">
                  <c:v>0.36969999999999997</c:v>
                </c:pt>
                <c:pt idx="1022">
                  <c:v>0.36549999999999999</c:v>
                </c:pt>
                <c:pt idx="1023">
                  <c:v>0.36930000000000002</c:v>
                </c:pt>
                <c:pt idx="1024">
                  <c:v>0.34110000000000001</c:v>
                </c:pt>
                <c:pt idx="1025">
                  <c:v>0.33300000000000002</c:v>
                </c:pt>
                <c:pt idx="1026">
                  <c:v>0.33289999999999997</c:v>
                </c:pt>
                <c:pt idx="1027">
                  <c:v>0.30120000000000002</c:v>
                </c:pt>
                <c:pt idx="1028">
                  <c:v>0.31690000000000002</c:v>
                </c:pt>
                <c:pt idx="1029">
                  <c:v>0.3206</c:v>
                </c:pt>
                <c:pt idx="1030">
                  <c:v>0.32450000000000001</c:v>
                </c:pt>
                <c:pt idx="1031">
                  <c:v>0.314</c:v>
                </c:pt>
                <c:pt idx="1032">
                  <c:v>0.31809999999999999</c:v>
                </c:pt>
                <c:pt idx="1033">
                  <c:v>0.31419999999999998</c:v>
                </c:pt>
                <c:pt idx="1034">
                  <c:v>0.31850000000000001</c:v>
                </c:pt>
                <c:pt idx="1035">
                  <c:v>0.3145</c:v>
                </c:pt>
                <c:pt idx="1036">
                  <c:v>0.29849999999999999</c:v>
                </c:pt>
                <c:pt idx="1037">
                  <c:v>0.31069999999999998</c:v>
                </c:pt>
                <c:pt idx="1038">
                  <c:v>0.311</c:v>
                </c:pt>
                <c:pt idx="1039">
                  <c:v>0.33900000000000002</c:v>
                </c:pt>
                <c:pt idx="1040">
                  <c:v>0.33110000000000001</c:v>
                </c:pt>
                <c:pt idx="1041">
                  <c:v>0.30730000000000002</c:v>
                </c:pt>
                <c:pt idx="1042">
                  <c:v>0.3034</c:v>
                </c:pt>
                <c:pt idx="1043">
                  <c:v>0.3196</c:v>
                </c:pt>
                <c:pt idx="1044">
                  <c:v>0.31169999999999998</c:v>
                </c:pt>
                <c:pt idx="1045">
                  <c:v>0.31180000000000002</c:v>
                </c:pt>
                <c:pt idx="1046">
                  <c:v>0.29420000000000002</c:v>
                </c:pt>
                <c:pt idx="1047">
                  <c:v>0.32769999999999999</c:v>
                </c:pt>
                <c:pt idx="1048">
                  <c:v>0.34360000000000002</c:v>
                </c:pt>
                <c:pt idx="1049">
                  <c:v>0.35149999999999998</c:v>
                </c:pt>
                <c:pt idx="1050">
                  <c:v>0.33989999999999998</c:v>
                </c:pt>
                <c:pt idx="1051">
                  <c:v>0.33979999999999999</c:v>
                </c:pt>
                <c:pt idx="1052">
                  <c:v>0.33550000000000002</c:v>
                </c:pt>
                <c:pt idx="1053">
                  <c:v>0.35959999999999998</c:v>
                </c:pt>
                <c:pt idx="1054">
                  <c:v>0.4</c:v>
                </c:pt>
                <c:pt idx="1055">
                  <c:v>0.3755</c:v>
                </c:pt>
                <c:pt idx="1056">
                  <c:v>0.37119999999999997</c:v>
                </c:pt>
                <c:pt idx="1057">
                  <c:v>0.3826</c:v>
                </c:pt>
                <c:pt idx="1058">
                  <c:v>0.39050000000000001</c:v>
                </c:pt>
                <c:pt idx="1059">
                  <c:v>0.37819999999999998</c:v>
                </c:pt>
                <c:pt idx="1060">
                  <c:v>0.35599999999999998</c:v>
                </c:pt>
                <c:pt idx="1061">
                  <c:v>0.36990000000000001</c:v>
                </c:pt>
                <c:pt idx="1062">
                  <c:v>0.42920000000000003</c:v>
                </c:pt>
                <c:pt idx="1063">
                  <c:v>0.42499999999999999</c:v>
                </c:pt>
                <c:pt idx="1064">
                  <c:v>0.39090000000000003</c:v>
                </c:pt>
                <c:pt idx="1065">
                  <c:v>0.39269999999999999</c:v>
                </c:pt>
                <c:pt idx="1066">
                  <c:v>0.39650000000000002</c:v>
                </c:pt>
                <c:pt idx="1067">
                  <c:v>0.38009999999999999</c:v>
                </c:pt>
                <c:pt idx="1068">
                  <c:v>0.37990000000000002</c:v>
                </c:pt>
                <c:pt idx="1069">
                  <c:v>0.3795</c:v>
                </c:pt>
                <c:pt idx="1070">
                  <c:v>0.38740000000000002</c:v>
                </c:pt>
                <c:pt idx="1071">
                  <c:v>0.40699999999999997</c:v>
                </c:pt>
                <c:pt idx="1072">
                  <c:v>0.3952</c:v>
                </c:pt>
                <c:pt idx="1073">
                  <c:v>0.38340000000000002</c:v>
                </c:pt>
                <c:pt idx="1074">
                  <c:v>0.37559999999999999</c:v>
                </c:pt>
                <c:pt idx="1075">
                  <c:v>0.36380000000000001</c:v>
                </c:pt>
                <c:pt idx="1076">
                  <c:v>0.33239999999999997</c:v>
                </c:pt>
                <c:pt idx="1077">
                  <c:v>0.31840000000000002</c:v>
                </c:pt>
                <c:pt idx="1078">
                  <c:v>0.33029999999999998</c:v>
                </c:pt>
                <c:pt idx="1079">
                  <c:v>0.32419999999999999</c:v>
                </c:pt>
                <c:pt idx="1080">
                  <c:v>0.32190000000000002</c:v>
                </c:pt>
                <c:pt idx="1081">
                  <c:v>0.30580000000000002</c:v>
                </c:pt>
                <c:pt idx="1082">
                  <c:v>0.29780000000000001</c:v>
                </c:pt>
                <c:pt idx="1083">
                  <c:v>0.29770000000000002</c:v>
                </c:pt>
                <c:pt idx="1084">
                  <c:v>0.30159999999999998</c:v>
                </c:pt>
                <c:pt idx="1085">
                  <c:v>0.3014</c:v>
                </c:pt>
                <c:pt idx="1086">
                  <c:v>0.28949999999999998</c:v>
                </c:pt>
                <c:pt idx="1087">
                  <c:v>0.28549999999999998</c:v>
                </c:pt>
                <c:pt idx="1088">
                  <c:v>0.28539999999999999</c:v>
                </c:pt>
                <c:pt idx="1089">
                  <c:v>0.28139999999999998</c:v>
                </c:pt>
                <c:pt idx="1090">
                  <c:v>0.28539999999999999</c:v>
                </c:pt>
                <c:pt idx="1091">
                  <c:v>0.2893</c:v>
                </c:pt>
                <c:pt idx="1092">
                  <c:v>0.27850000000000003</c:v>
                </c:pt>
                <c:pt idx="1093">
                  <c:v>0.27839999999999998</c:v>
                </c:pt>
                <c:pt idx="1094">
                  <c:v>0.2702</c:v>
                </c:pt>
                <c:pt idx="1095">
                  <c:v>0.2742</c:v>
                </c:pt>
                <c:pt idx="1096">
                  <c:v>0.2863</c:v>
                </c:pt>
                <c:pt idx="1097">
                  <c:v>0.2782</c:v>
                </c:pt>
                <c:pt idx="1098">
                  <c:v>0.29020000000000001</c:v>
                </c:pt>
                <c:pt idx="1099">
                  <c:v>0.28999999999999998</c:v>
                </c:pt>
                <c:pt idx="1100">
                  <c:v>0.29799999999999999</c:v>
                </c:pt>
                <c:pt idx="1101">
                  <c:v>0.32590000000000002</c:v>
                </c:pt>
                <c:pt idx="1102">
                  <c:v>0.30980000000000002</c:v>
                </c:pt>
                <c:pt idx="1103">
                  <c:v>0.28170000000000001</c:v>
                </c:pt>
                <c:pt idx="1104">
                  <c:v>0.28960000000000002</c:v>
                </c:pt>
                <c:pt idx="1105">
                  <c:v>0.3014</c:v>
                </c:pt>
                <c:pt idx="1106">
                  <c:v>0.30130000000000001</c:v>
                </c:pt>
                <c:pt idx="1107">
                  <c:v>0.30909999999999999</c:v>
                </c:pt>
                <c:pt idx="1108">
                  <c:v>0.30499999999999999</c:v>
                </c:pt>
                <c:pt idx="1109">
                  <c:v>0.31269999999999998</c:v>
                </c:pt>
                <c:pt idx="1110">
                  <c:v>0.31269999999999998</c:v>
                </c:pt>
                <c:pt idx="1111">
                  <c:v>0.30309999999999998</c:v>
                </c:pt>
                <c:pt idx="1112">
                  <c:v>0.2989</c:v>
                </c:pt>
                <c:pt idx="1113">
                  <c:v>0.30280000000000001</c:v>
                </c:pt>
                <c:pt idx="1114">
                  <c:v>0.30680000000000002</c:v>
                </c:pt>
                <c:pt idx="1115">
                  <c:v>0.29049999999999998</c:v>
                </c:pt>
                <c:pt idx="1116">
                  <c:v>0.31059999999999999</c:v>
                </c:pt>
                <c:pt idx="1117">
                  <c:v>0.31059999999999999</c:v>
                </c:pt>
                <c:pt idx="1118">
                  <c:v>0.31030000000000002</c:v>
                </c:pt>
                <c:pt idx="1119">
                  <c:v>0.33029999999999998</c:v>
                </c:pt>
                <c:pt idx="1120">
                  <c:v>0.3543</c:v>
                </c:pt>
                <c:pt idx="1121">
                  <c:v>0.35010000000000002</c:v>
                </c:pt>
                <c:pt idx="1122">
                  <c:v>0.34160000000000001</c:v>
                </c:pt>
                <c:pt idx="1123">
                  <c:v>0.3574</c:v>
                </c:pt>
                <c:pt idx="1124">
                  <c:v>0.38109999999999999</c:v>
                </c:pt>
                <c:pt idx="1125">
                  <c:v>0.3412</c:v>
                </c:pt>
                <c:pt idx="1126">
                  <c:v>0.32919999999999999</c:v>
                </c:pt>
                <c:pt idx="1127">
                  <c:v>0.30909999999999999</c:v>
                </c:pt>
                <c:pt idx="1128">
                  <c:v>0.31690000000000002</c:v>
                </c:pt>
                <c:pt idx="1129">
                  <c:v>0.32869999999999999</c:v>
                </c:pt>
                <c:pt idx="1130">
                  <c:v>0.31680000000000003</c:v>
                </c:pt>
                <c:pt idx="1131">
                  <c:v>0.33239999999999997</c:v>
                </c:pt>
                <c:pt idx="1132">
                  <c:v>0.3402</c:v>
                </c:pt>
                <c:pt idx="1133">
                  <c:v>0.3402</c:v>
                </c:pt>
                <c:pt idx="1134">
                  <c:v>0.32619999999999999</c:v>
                </c:pt>
                <c:pt idx="1135">
                  <c:v>0.33040000000000003</c:v>
                </c:pt>
                <c:pt idx="1136">
                  <c:v>0.33040000000000003</c:v>
                </c:pt>
                <c:pt idx="1137">
                  <c:v>0.3347</c:v>
                </c:pt>
                <c:pt idx="1138">
                  <c:v>0.3206</c:v>
                </c:pt>
                <c:pt idx="1139">
                  <c:v>0.371</c:v>
                </c:pt>
                <c:pt idx="1140">
                  <c:v>0.38700000000000001</c:v>
                </c:pt>
                <c:pt idx="1141">
                  <c:v>0.43120000000000003</c:v>
                </c:pt>
                <c:pt idx="1142">
                  <c:v>0.443</c:v>
                </c:pt>
                <c:pt idx="1143">
                  <c:v>0.44290000000000002</c:v>
                </c:pt>
                <c:pt idx="1144">
                  <c:v>0.47070000000000001</c:v>
                </c:pt>
                <c:pt idx="1145">
                  <c:v>0.44269999999999998</c:v>
                </c:pt>
                <c:pt idx="1146">
                  <c:v>0.45450000000000002</c:v>
                </c:pt>
                <c:pt idx="1147">
                  <c:v>0.51770000000000005</c:v>
                </c:pt>
                <c:pt idx="1148">
                  <c:v>0.47</c:v>
                </c:pt>
                <c:pt idx="1149">
                  <c:v>0.41449999999999998</c:v>
                </c:pt>
                <c:pt idx="1150">
                  <c:v>0.3987</c:v>
                </c:pt>
                <c:pt idx="1151">
                  <c:v>0.3947</c:v>
                </c:pt>
                <c:pt idx="1152">
                  <c:v>0.3947</c:v>
                </c:pt>
                <c:pt idx="1153">
                  <c:v>0.35599999999999998</c:v>
                </c:pt>
                <c:pt idx="1154">
                  <c:v>0.36399999999999999</c:v>
                </c:pt>
                <c:pt idx="1155">
                  <c:v>0.37609999999999999</c:v>
                </c:pt>
                <c:pt idx="1156">
                  <c:v>0.38769999999999999</c:v>
                </c:pt>
                <c:pt idx="1157">
                  <c:v>0.36730000000000002</c:v>
                </c:pt>
                <c:pt idx="1158">
                  <c:v>0.33879999999999999</c:v>
                </c:pt>
                <c:pt idx="1159">
                  <c:v>0.3508</c:v>
                </c:pt>
                <c:pt idx="1160">
                  <c:v>0.33860000000000001</c:v>
                </c:pt>
                <c:pt idx="1161">
                  <c:v>0.34620000000000001</c:v>
                </c:pt>
                <c:pt idx="1162">
                  <c:v>0.3261</c:v>
                </c:pt>
                <c:pt idx="1163">
                  <c:v>0.33</c:v>
                </c:pt>
                <c:pt idx="1164">
                  <c:v>0.30590000000000001</c:v>
                </c:pt>
                <c:pt idx="1165">
                  <c:v>0.30180000000000001</c:v>
                </c:pt>
                <c:pt idx="1166">
                  <c:v>0.30159999999999998</c:v>
                </c:pt>
                <c:pt idx="1167">
                  <c:v>0.30149999999999999</c:v>
                </c:pt>
                <c:pt idx="1168">
                  <c:v>0.3054</c:v>
                </c:pt>
                <c:pt idx="1169">
                  <c:v>0.3014</c:v>
                </c:pt>
                <c:pt idx="1170">
                  <c:v>0.2974</c:v>
                </c:pt>
                <c:pt idx="1171">
                  <c:v>0.32469999999999999</c:v>
                </c:pt>
                <c:pt idx="1172">
                  <c:v>0.30890000000000001</c:v>
                </c:pt>
                <c:pt idx="1173">
                  <c:v>0.31269999999999998</c:v>
                </c:pt>
                <c:pt idx="1174">
                  <c:v>0.31669999999999998</c:v>
                </c:pt>
                <c:pt idx="1175">
                  <c:v>0.31269999999999998</c:v>
                </c:pt>
                <c:pt idx="1176">
                  <c:v>0.3206</c:v>
                </c:pt>
                <c:pt idx="1177">
                  <c:v>0.34810000000000002</c:v>
                </c:pt>
                <c:pt idx="1178">
                  <c:v>0.30609999999999998</c:v>
                </c:pt>
                <c:pt idx="1179">
                  <c:v>0.30209999999999998</c:v>
                </c:pt>
                <c:pt idx="1180">
                  <c:v>0.29820000000000002</c:v>
                </c:pt>
                <c:pt idx="1181">
                  <c:v>0.30249999999999999</c:v>
                </c:pt>
                <c:pt idx="1182">
                  <c:v>0.29859999999999998</c:v>
                </c:pt>
                <c:pt idx="1183">
                  <c:v>0.32279999999999998</c:v>
                </c:pt>
                <c:pt idx="1184">
                  <c:v>0.32690000000000002</c:v>
                </c:pt>
                <c:pt idx="1185">
                  <c:v>0.33900000000000002</c:v>
                </c:pt>
                <c:pt idx="1186">
                  <c:v>0.3291</c:v>
                </c:pt>
                <c:pt idx="1187">
                  <c:v>0.35110000000000002</c:v>
                </c:pt>
                <c:pt idx="1188">
                  <c:v>0.36699999999999999</c:v>
                </c:pt>
                <c:pt idx="1189">
                  <c:v>0.35909999999999997</c:v>
                </c:pt>
                <c:pt idx="1190">
                  <c:v>0.39479999999999998</c:v>
                </c:pt>
                <c:pt idx="1191">
                  <c:v>0.36309999999999998</c:v>
                </c:pt>
                <c:pt idx="1192">
                  <c:v>0.34739999999999999</c:v>
                </c:pt>
                <c:pt idx="1193">
                  <c:v>0.35139999999999999</c:v>
                </c:pt>
                <c:pt idx="1194">
                  <c:v>0.35539999999999999</c:v>
                </c:pt>
                <c:pt idx="1195">
                  <c:v>0.35139999999999999</c:v>
                </c:pt>
                <c:pt idx="1196">
                  <c:v>0.37890000000000001</c:v>
                </c:pt>
                <c:pt idx="1197">
                  <c:v>0.4047</c:v>
                </c:pt>
                <c:pt idx="1198">
                  <c:v>0.3841</c:v>
                </c:pt>
                <c:pt idx="1199">
                  <c:v>0.36759999999999998</c:v>
                </c:pt>
                <c:pt idx="1200">
                  <c:v>0.32669999999999999</c:v>
                </c:pt>
                <c:pt idx="1201">
                  <c:v>0.30640000000000001</c:v>
                </c:pt>
                <c:pt idx="1202">
                  <c:v>0.2621</c:v>
                </c:pt>
                <c:pt idx="1203">
                  <c:v>0.26200000000000001</c:v>
                </c:pt>
                <c:pt idx="1204">
                  <c:v>0.27010000000000001</c:v>
                </c:pt>
                <c:pt idx="1205">
                  <c:v>0.28199999999999997</c:v>
                </c:pt>
                <c:pt idx="1206">
                  <c:v>0.32590000000000002</c:v>
                </c:pt>
                <c:pt idx="1207">
                  <c:v>0.32179999999999997</c:v>
                </c:pt>
                <c:pt idx="1208">
                  <c:v>0.30969999999999998</c:v>
                </c:pt>
                <c:pt idx="1209">
                  <c:v>0.30170000000000002</c:v>
                </c:pt>
                <c:pt idx="1210">
                  <c:v>0.28760000000000002</c:v>
                </c:pt>
                <c:pt idx="1211">
                  <c:v>0.28560000000000002</c:v>
                </c:pt>
                <c:pt idx="1212">
                  <c:v>0.2974</c:v>
                </c:pt>
                <c:pt idx="1213">
                  <c:v>0.29139999999999999</c:v>
                </c:pt>
                <c:pt idx="1214">
                  <c:v>0.29330000000000001</c:v>
                </c:pt>
                <c:pt idx="1215">
                  <c:v>0.29310000000000003</c:v>
                </c:pt>
                <c:pt idx="1216">
                  <c:v>0.29310000000000003</c:v>
                </c:pt>
                <c:pt idx="1217">
                  <c:v>0.28820000000000001</c:v>
                </c:pt>
                <c:pt idx="1218">
                  <c:v>0.2472</c:v>
                </c:pt>
                <c:pt idx="1219">
                  <c:v>0.2465</c:v>
                </c:pt>
                <c:pt idx="1220">
                  <c:v>0.24629999999999999</c:v>
                </c:pt>
                <c:pt idx="1221">
                  <c:v>0.23400000000000001</c:v>
                </c:pt>
                <c:pt idx="1222">
                  <c:v>0.2379</c:v>
                </c:pt>
                <c:pt idx="1223">
                  <c:v>0.24179999999999999</c:v>
                </c:pt>
                <c:pt idx="1224">
                  <c:v>0.2293</c:v>
                </c:pt>
                <c:pt idx="1225">
                  <c:v>0.23710000000000001</c:v>
                </c:pt>
                <c:pt idx="1226">
                  <c:v>0.245</c:v>
                </c:pt>
                <c:pt idx="1227">
                  <c:v>0.23680000000000001</c:v>
                </c:pt>
                <c:pt idx="1228">
                  <c:v>0.23669999999999999</c:v>
                </c:pt>
                <c:pt idx="1229">
                  <c:v>0.2203</c:v>
                </c:pt>
                <c:pt idx="1230">
                  <c:v>0.22020000000000001</c:v>
                </c:pt>
                <c:pt idx="1231">
                  <c:v>0.22</c:v>
                </c:pt>
                <c:pt idx="1232">
                  <c:v>0.21199999999999999</c:v>
                </c:pt>
                <c:pt idx="1233">
                  <c:v>0.21579999999999999</c:v>
                </c:pt>
                <c:pt idx="1234">
                  <c:v>0.1958</c:v>
                </c:pt>
                <c:pt idx="1235">
                  <c:v>0.1996</c:v>
                </c:pt>
                <c:pt idx="1236">
                  <c:v>0.2074</c:v>
                </c:pt>
                <c:pt idx="1237">
                  <c:v>0.2072</c:v>
                </c:pt>
                <c:pt idx="1238">
                  <c:v>0.2112</c:v>
                </c:pt>
                <c:pt idx="1239">
                  <c:v>0.22489999999999999</c:v>
                </c:pt>
                <c:pt idx="1240">
                  <c:v>0.22689999999999999</c:v>
                </c:pt>
                <c:pt idx="1241">
                  <c:v>0.22570000000000001</c:v>
                </c:pt>
                <c:pt idx="1242">
                  <c:v>0.22170000000000001</c:v>
                </c:pt>
                <c:pt idx="1243">
                  <c:v>0.2298</c:v>
                </c:pt>
                <c:pt idx="1244">
                  <c:v>0.22589999999999999</c:v>
                </c:pt>
                <c:pt idx="1245">
                  <c:v>0.22589999999999999</c:v>
                </c:pt>
                <c:pt idx="1246">
                  <c:v>0.22589999999999999</c:v>
                </c:pt>
                <c:pt idx="1247">
                  <c:v>0.218</c:v>
                </c:pt>
                <c:pt idx="1248">
                  <c:v>0.22600000000000001</c:v>
                </c:pt>
                <c:pt idx="1249">
                  <c:v>0.2301</c:v>
                </c:pt>
                <c:pt idx="1250">
                  <c:v>0.2301</c:v>
                </c:pt>
                <c:pt idx="1251">
                  <c:v>0.2301</c:v>
                </c:pt>
                <c:pt idx="1252">
                  <c:v>0.23019999999999999</c:v>
                </c:pt>
                <c:pt idx="1253">
                  <c:v>0.22819999999999999</c:v>
                </c:pt>
                <c:pt idx="1254">
                  <c:v>0.2263</c:v>
                </c:pt>
                <c:pt idx="1255">
                  <c:v>0.22639999999999999</c:v>
                </c:pt>
                <c:pt idx="1256">
                  <c:v>0.2382</c:v>
                </c:pt>
                <c:pt idx="1257">
                  <c:v>0.2382</c:v>
                </c:pt>
                <c:pt idx="1258">
                  <c:v>0.2422</c:v>
                </c:pt>
                <c:pt idx="1259">
                  <c:v>0.2422</c:v>
                </c:pt>
                <c:pt idx="1260">
                  <c:v>0.24590000000000001</c:v>
                </c:pt>
                <c:pt idx="1261">
                  <c:v>0.2419</c:v>
                </c:pt>
                <c:pt idx="1262">
                  <c:v>0.25</c:v>
                </c:pt>
                <c:pt idx="1263">
                  <c:v>0.246</c:v>
                </c:pt>
                <c:pt idx="1264">
                  <c:v>0.246</c:v>
                </c:pt>
                <c:pt idx="1265">
                  <c:v>0.2379</c:v>
                </c:pt>
                <c:pt idx="1266">
                  <c:v>0.24199999999999999</c:v>
                </c:pt>
                <c:pt idx="1267">
                  <c:v>0.25</c:v>
                </c:pt>
                <c:pt idx="1268">
                  <c:v>0.26200000000000001</c:v>
                </c:pt>
                <c:pt idx="1269">
                  <c:v>0.25800000000000001</c:v>
                </c:pt>
                <c:pt idx="1270">
                  <c:v>0.254</c:v>
                </c:pt>
                <c:pt idx="1271">
                  <c:v>0.254</c:v>
                </c:pt>
                <c:pt idx="1272">
                  <c:v>0.25</c:v>
                </c:pt>
                <c:pt idx="1273">
                  <c:v>0.25</c:v>
                </c:pt>
                <c:pt idx="1274">
                  <c:v>0.246</c:v>
                </c:pt>
                <c:pt idx="1275">
                  <c:v>0.23810000000000001</c:v>
                </c:pt>
                <c:pt idx="1276">
                  <c:v>0.23419999999999999</c:v>
                </c:pt>
                <c:pt idx="1277">
                  <c:v>0.23419999999999999</c:v>
                </c:pt>
                <c:pt idx="1278">
                  <c:v>0.23430000000000001</c:v>
                </c:pt>
                <c:pt idx="1279">
                  <c:v>0.2422</c:v>
                </c:pt>
                <c:pt idx="1280">
                  <c:v>0.2422</c:v>
                </c:pt>
                <c:pt idx="1281">
                  <c:v>0.23780000000000001</c:v>
                </c:pt>
                <c:pt idx="1282">
                  <c:v>0.248</c:v>
                </c:pt>
                <c:pt idx="1283">
                  <c:v>0.25</c:v>
                </c:pt>
                <c:pt idx="1284">
                  <c:v>0.2581</c:v>
                </c:pt>
                <c:pt idx="1285">
                  <c:v>0.27010000000000001</c:v>
                </c:pt>
                <c:pt idx="1286">
                  <c:v>0.2661</c:v>
                </c:pt>
                <c:pt idx="1287">
                  <c:v>0.26200000000000001</c:v>
                </c:pt>
                <c:pt idx="1288">
                  <c:v>0.27400000000000002</c:v>
                </c:pt>
                <c:pt idx="1289">
                  <c:v>0.26200000000000001</c:v>
                </c:pt>
                <c:pt idx="1290">
                  <c:v>0.254</c:v>
                </c:pt>
                <c:pt idx="1291">
                  <c:v>0.25</c:v>
                </c:pt>
                <c:pt idx="1292">
                  <c:v>0.25</c:v>
                </c:pt>
                <c:pt idx="1293">
                  <c:v>0.246</c:v>
                </c:pt>
                <c:pt idx="1294">
                  <c:v>0.254</c:v>
                </c:pt>
                <c:pt idx="1295">
                  <c:v>0.25</c:v>
                </c:pt>
                <c:pt idx="1296">
                  <c:v>0.26179999999999998</c:v>
                </c:pt>
                <c:pt idx="1297">
                  <c:v>0.26179999999999998</c:v>
                </c:pt>
                <c:pt idx="1298">
                  <c:v>0.26569999999999999</c:v>
                </c:pt>
                <c:pt idx="1299">
                  <c:v>0.27739999999999998</c:v>
                </c:pt>
                <c:pt idx="1300">
                  <c:v>0.27400000000000002</c:v>
                </c:pt>
                <c:pt idx="1301">
                  <c:v>0.27179999999999999</c:v>
                </c:pt>
                <c:pt idx="1302">
                  <c:v>0.23860000000000001</c:v>
                </c:pt>
                <c:pt idx="1303">
                  <c:v>0.2344</c:v>
                </c:pt>
                <c:pt idx="1304">
                  <c:v>0.24229999999999999</c:v>
                </c:pt>
                <c:pt idx="1305">
                  <c:v>0.25030000000000002</c:v>
                </c:pt>
                <c:pt idx="1306">
                  <c:v>0.2616</c:v>
                </c:pt>
                <c:pt idx="1307">
                  <c:v>0.24129999999999999</c:v>
                </c:pt>
                <c:pt idx="1308">
                  <c:v>0.2452</c:v>
                </c:pt>
                <c:pt idx="1309">
                  <c:v>0.245</c:v>
                </c:pt>
                <c:pt idx="1310">
                  <c:v>0.24890000000000001</c:v>
                </c:pt>
                <c:pt idx="1311">
                  <c:v>0.24829999999999999</c:v>
                </c:pt>
                <c:pt idx="1312">
                  <c:v>0.2402</c:v>
                </c:pt>
                <c:pt idx="1313">
                  <c:v>0.252</c:v>
                </c:pt>
                <c:pt idx="1314">
                  <c:v>0.26369999999999999</c:v>
                </c:pt>
                <c:pt idx="1315">
                  <c:v>0.26350000000000001</c:v>
                </c:pt>
                <c:pt idx="1316">
                  <c:v>0.26690000000000003</c:v>
                </c:pt>
                <c:pt idx="1317">
                  <c:v>0.25490000000000002</c:v>
                </c:pt>
                <c:pt idx="1318">
                  <c:v>0.24679999999999999</c:v>
                </c:pt>
                <c:pt idx="1319">
                  <c:v>0.2465</c:v>
                </c:pt>
                <c:pt idx="1320">
                  <c:v>0.26219999999999999</c:v>
                </c:pt>
                <c:pt idx="1321">
                  <c:v>0.2661</c:v>
                </c:pt>
                <c:pt idx="1322">
                  <c:v>0.2661</c:v>
                </c:pt>
                <c:pt idx="1323">
                  <c:v>0.2661</c:v>
                </c:pt>
                <c:pt idx="1324">
                  <c:v>0.27</c:v>
                </c:pt>
                <c:pt idx="1325">
                  <c:v>0.27389999999999998</c:v>
                </c:pt>
                <c:pt idx="1326">
                  <c:v>0.27789999999999998</c:v>
                </c:pt>
                <c:pt idx="1327">
                  <c:v>0.25</c:v>
                </c:pt>
                <c:pt idx="1328">
                  <c:v>0.23400000000000001</c:v>
                </c:pt>
                <c:pt idx="1329">
                  <c:v>0.25</c:v>
                </c:pt>
                <c:pt idx="1330">
                  <c:v>0.24199999999999999</c:v>
                </c:pt>
                <c:pt idx="1331">
                  <c:v>0.23799999999999999</c:v>
                </c:pt>
                <c:pt idx="1332">
                  <c:v>0.2341</c:v>
                </c:pt>
                <c:pt idx="1333">
                  <c:v>0.23810000000000001</c:v>
                </c:pt>
                <c:pt idx="1334">
                  <c:v>0.23810000000000001</c:v>
                </c:pt>
                <c:pt idx="1335">
                  <c:v>0.23810000000000001</c:v>
                </c:pt>
                <c:pt idx="1336">
                  <c:v>0.24210000000000001</c:v>
                </c:pt>
                <c:pt idx="1337">
                  <c:v>0.25</c:v>
                </c:pt>
                <c:pt idx="1338">
                  <c:v>0.24610000000000001</c:v>
                </c:pt>
                <c:pt idx="1339">
                  <c:v>0.25390000000000001</c:v>
                </c:pt>
                <c:pt idx="1340">
                  <c:v>0.26179999999999998</c:v>
                </c:pt>
                <c:pt idx="1341">
                  <c:v>0.26019999999999999</c:v>
                </c:pt>
                <c:pt idx="1342">
                  <c:v>0.26629999999999998</c:v>
                </c:pt>
                <c:pt idx="1343">
                  <c:v>0.27029999999999998</c:v>
                </c:pt>
                <c:pt idx="1344">
                  <c:v>0.2702</c:v>
                </c:pt>
                <c:pt idx="1345">
                  <c:v>0.254</c:v>
                </c:pt>
                <c:pt idx="1346">
                  <c:v>0.2419</c:v>
                </c:pt>
                <c:pt idx="1347">
                  <c:v>0.2379</c:v>
                </c:pt>
                <c:pt idx="1348">
                  <c:v>0.24199999999999999</c:v>
                </c:pt>
                <c:pt idx="1349">
                  <c:v>0.246</c:v>
                </c:pt>
                <c:pt idx="1350">
                  <c:v>0.25</c:v>
                </c:pt>
                <c:pt idx="1351">
                  <c:v>0.25800000000000001</c:v>
                </c:pt>
                <c:pt idx="1352">
                  <c:v>0.25790000000000002</c:v>
                </c:pt>
                <c:pt idx="1353">
                  <c:v>0.26979999999999998</c:v>
                </c:pt>
                <c:pt idx="1354">
                  <c:v>0.30149999999999999</c:v>
                </c:pt>
                <c:pt idx="1355">
                  <c:v>0.2737</c:v>
                </c:pt>
                <c:pt idx="1356">
                  <c:v>0.28160000000000002</c:v>
                </c:pt>
                <c:pt idx="1357">
                  <c:v>0.28139999999999998</c:v>
                </c:pt>
                <c:pt idx="1358">
                  <c:v>0.28139999999999998</c:v>
                </c:pt>
                <c:pt idx="1359">
                  <c:v>0.28920000000000001</c:v>
                </c:pt>
                <c:pt idx="1360">
                  <c:v>0.28920000000000001</c:v>
                </c:pt>
                <c:pt idx="1361">
                  <c:v>0.29699999999999999</c:v>
                </c:pt>
                <c:pt idx="1362">
                  <c:v>0.31080000000000002</c:v>
                </c:pt>
                <c:pt idx="1363">
                  <c:v>0.28920000000000001</c:v>
                </c:pt>
                <c:pt idx="1364">
                  <c:v>0.28649999999999998</c:v>
                </c:pt>
                <c:pt idx="1365">
                  <c:v>0.30669999999999997</c:v>
                </c:pt>
                <c:pt idx="1366">
                  <c:v>0.29449999999999998</c:v>
                </c:pt>
                <c:pt idx="1367">
                  <c:v>0.29830000000000001</c:v>
                </c:pt>
                <c:pt idx="1368">
                  <c:v>0.29420000000000002</c:v>
                </c:pt>
                <c:pt idx="1369">
                  <c:v>0.26600000000000001</c:v>
                </c:pt>
                <c:pt idx="1370">
                  <c:v>0.25800000000000001</c:v>
                </c:pt>
                <c:pt idx="1371">
                  <c:v>0.26</c:v>
                </c:pt>
                <c:pt idx="1372">
                  <c:v>0.26200000000000001</c:v>
                </c:pt>
                <c:pt idx="1373">
                  <c:v>0.25990000000000002</c:v>
                </c:pt>
                <c:pt idx="1374">
                  <c:v>0.25790000000000002</c:v>
                </c:pt>
                <c:pt idx="1375">
                  <c:v>0.25790000000000002</c:v>
                </c:pt>
                <c:pt idx="1376">
                  <c:v>0.24210000000000001</c:v>
                </c:pt>
                <c:pt idx="1377">
                  <c:v>0.2303</c:v>
                </c:pt>
                <c:pt idx="1378">
                  <c:v>0.23430000000000001</c:v>
                </c:pt>
                <c:pt idx="1379">
                  <c:v>0.23430000000000001</c:v>
                </c:pt>
                <c:pt idx="1380">
                  <c:v>0.23039999999999999</c:v>
                </c:pt>
                <c:pt idx="1381">
                  <c:v>0.25</c:v>
                </c:pt>
                <c:pt idx="1382">
                  <c:v>0.25779999999999997</c:v>
                </c:pt>
                <c:pt idx="1383">
                  <c:v>0.26219999999999999</c:v>
                </c:pt>
                <c:pt idx="1384">
                  <c:v>0.2581</c:v>
                </c:pt>
                <c:pt idx="1385">
                  <c:v>0.2581</c:v>
                </c:pt>
                <c:pt idx="1386">
                  <c:v>0.2581</c:v>
                </c:pt>
                <c:pt idx="1387">
                  <c:v>0.2581</c:v>
                </c:pt>
                <c:pt idx="1388">
                  <c:v>0.254</c:v>
                </c:pt>
                <c:pt idx="1389">
                  <c:v>0.254</c:v>
                </c:pt>
                <c:pt idx="1390">
                  <c:v>0.25</c:v>
                </c:pt>
                <c:pt idx="1391">
                  <c:v>0.23400000000000001</c:v>
                </c:pt>
                <c:pt idx="1392">
                  <c:v>0.24199999999999999</c:v>
                </c:pt>
                <c:pt idx="1393">
                  <c:v>0.246</c:v>
                </c:pt>
                <c:pt idx="1394">
                  <c:v>0.246</c:v>
                </c:pt>
                <c:pt idx="1395">
                  <c:v>0.25</c:v>
                </c:pt>
                <c:pt idx="1396">
                  <c:v>0.25790000000000002</c:v>
                </c:pt>
                <c:pt idx="1397">
                  <c:v>0.23419999999999999</c:v>
                </c:pt>
                <c:pt idx="1398">
                  <c:v>0.2303</c:v>
                </c:pt>
                <c:pt idx="1399">
                  <c:v>0.2205</c:v>
                </c:pt>
                <c:pt idx="1400">
                  <c:v>0.25390000000000001</c:v>
                </c:pt>
                <c:pt idx="1401">
                  <c:v>0.26960000000000001</c:v>
                </c:pt>
                <c:pt idx="1402">
                  <c:v>0.26369999999999999</c:v>
                </c:pt>
                <c:pt idx="1403">
                  <c:v>0.26350000000000001</c:v>
                </c:pt>
                <c:pt idx="1404">
                  <c:v>0.26740000000000003</c:v>
                </c:pt>
                <c:pt idx="1405">
                  <c:v>0.25869999999999999</c:v>
                </c:pt>
                <c:pt idx="1406">
                  <c:v>0.25850000000000001</c:v>
                </c:pt>
                <c:pt idx="1407">
                  <c:v>0.28660000000000002</c:v>
                </c:pt>
                <c:pt idx="1408">
                  <c:v>0.28239999999999998</c:v>
                </c:pt>
                <c:pt idx="1409">
                  <c:v>0.28620000000000001</c:v>
                </c:pt>
                <c:pt idx="1410">
                  <c:v>0.29149999999999998</c:v>
                </c:pt>
                <c:pt idx="1411">
                  <c:v>0.2853</c:v>
                </c:pt>
                <c:pt idx="1412">
                  <c:v>0.27500000000000002</c:v>
                </c:pt>
                <c:pt idx="1413">
                  <c:v>0.26479999999999998</c:v>
                </c:pt>
                <c:pt idx="1414">
                  <c:v>0.2606</c:v>
                </c:pt>
                <c:pt idx="1415">
                  <c:v>0.27200000000000002</c:v>
                </c:pt>
                <c:pt idx="1416">
                  <c:v>0.27179999999999999</c:v>
                </c:pt>
                <c:pt idx="1417">
                  <c:v>0.26369999999999999</c:v>
                </c:pt>
                <c:pt idx="1418">
                  <c:v>0.2397</c:v>
                </c:pt>
                <c:pt idx="1419">
                  <c:v>0.23760000000000001</c:v>
                </c:pt>
                <c:pt idx="1420">
                  <c:v>0.2233</c:v>
                </c:pt>
                <c:pt idx="1421">
                  <c:v>0.2271</c:v>
                </c:pt>
                <c:pt idx="1422">
                  <c:v>0.21129999999999999</c:v>
                </c:pt>
                <c:pt idx="1423">
                  <c:v>0.22289999999999999</c:v>
                </c:pt>
                <c:pt idx="1424">
                  <c:v>0.23860000000000001</c:v>
                </c:pt>
                <c:pt idx="1425">
                  <c:v>0.2288</c:v>
                </c:pt>
                <c:pt idx="1426">
                  <c:v>0.21510000000000001</c:v>
                </c:pt>
                <c:pt idx="1427">
                  <c:v>0.2135</c:v>
                </c:pt>
                <c:pt idx="1428">
                  <c:v>0.20949999999999999</c:v>
                </c:pt>
                <c:pt idx="1429">
                  <c:v>0.20150000000000001</c:v>
                </c:pt>
                <c:pt idx="1430">
                  <c:v>0.21379999999999999</c:v>
                </c:pt>
                <c:pt idx="1431">
                  <c:v>0.22189999999999999</c:v>
                </c:pt>
                <c:pt idx="1432">
                  <c:v>0.2379</c:v>
                </c:pt>
                <c:pt idx="1433">
                  <c:v>0.22589999999999999</c:v>
                </c:pt>
                <c:pt idx="1434">
                  <c:v>0.23799999999999999</c:v>
                </c:pt>
                <c:pt idx="1435">
                  <c:v>0.254</c:v>
                </c:pt>
                <c:pt idx="1436">
                  <c:v>0.26190000000000002</c:v>
                </c:pt>
                <c:pt idx="1437">
                  <c:v>0.26590000000000003</c:v>
                </c:pt>
                <c:pt idx="1438">
                  <c:v>0.26190000000000002</c:v>
                </c:pt>
                <c:pt idx="1439">
                  <c:v>0.26979999999999998</c:v>
                </c:pt>
                <c:pt idx="1440">
                  <c:v>0.28560000000000002</c:v>
                </c:pt>
                <c:pt idx="1441">
                  <c:v>0.30130000000000001</c:v>
                </c:pt>
                <c:pt idx="1442">
                  <c:v>0.29330000000000001</c:v>
                </c:pt>
                <c:pt idx="1443">
                  <c:v>0.30109999999999998</c:v>
                </c:pt>
                <c:pt idx="1444">
                  <c:v>0.30109999999999998</c:v>
                </c:pt>
                <c:pt idx="1445">
                  <c:v>0.309</c:v>
                </c:pt>
                <c:pt idx="1446">
                  <c:v>0.307</c:v>
                </c:pt>
                <c:pt idx="1447">
                  <c:v>0.29470000000000002</c:v>
                </c:pt>
                <c:pt idx="1448">
                  <c:v>0.30280000000000001</c:v>
                </c:pt>
                <c:pt idx="1449">
                  <c:v>0.29849999999999999</c:v>
                </c:pt>
                <c:pt idx="1450">
                  <c:v>0.3105</c:v>
                </c:pt>
                <c:pt idx="1451">
                  <c:v>0.2903</c:v>
                </c:pt>
                <c:pt idx="1452">
                  <c:v>0.28220000000000001</c:v>
                </c:pt>
                <c:pt idx="1453">
                  <c:v>0.27010000000000001</c:v>
                </c:pt>
                <c:pt idx="1454">
                  <c:v>0.29399999999999998</c:v>
                </c:pt>
                <c:pt idx="1455">
                  <c:v>0.28999999999999998</c:v>
                </c:pt>
                <c:pt idx="1456">
                  <c:v>0.28989999999999999</c:v>
                </c:pt>
                <c:pt idx="1457">
                  <c:v>0.26590000000000003</c:v>
                </c:pt>
                <c:pt idx="1458">
                  <c:v>0.26590000000000003</c:v>
                </c:pt>
                <c:pt idx="1459">
                  <c:v>0.26579999999999998</c:v>
                </c:pt>
                <c:pt idx="1460">
                  <c:v>0.26190000000000002</c:v>
                </c:pt>
                <c:pt idx="1461">
                  <c:v>0.25</c:v>
                </c:pt>
                <c:pt idx="1462">
                  <c:v>0.25</c:v>
                </c:pt>
                <c:pt idx="1463">
                  <c:v>0.24610000000000001</c:v>
                </c:pt>
                <c:pt idx="1464">
                  <c:v>0.26179999999999998</c:v>
                </c:pt>
                <c:pt idx="1465">
                  <c:v>0.26569999999999999</c:v>
                </c:pt>
                <c:pt idx="1466">
                  <c:v>0.28920000000000001</c:v>
                </c:pt>
                <c:pt idx="1467">
                  <c:v>0.2853</c:v>
                </c:pt>
                <c:pt idx="1468">
                  <c:v>0.29699999999999999</c:v>
                </c:pt>
                <c:pt idx="1469">
                  <c:v>0.28920000000000001</c:v>
                </c:pt>
                <c:pt idx="1470">
                  <c:v>0.29049999999999998</c:v>
                </c:pt>
                <c:pt idx="1471">
                  <c:v>0.28639999999999999</c:v>
                </c:pt>
                <c:pt idx="1472">
                  <c:v>0.29239999999999999</c:v>
                </c:pt>
                <c:pt idx="1473">
                  <c:v>0.29420000000000002</c:v>
                </c:pt>
                <c:pt idx="1474">
                  <c:v>0.28610000000000002</c:v>
                </c:pt>
                <c:pt idx="1475">
                  <c:v>0.27400000000000002</c:v>
                </c:pt>
                <c:pt idx="1476">
                  <c:v>0.26200000000000001</c:v>
                </c:pt>
                <c:pt idx="1477">
                  <c:v>0.25800000000000001</c:v>
                </c:pt>
                <c:pt idx="1478">
                  <c:v>0.25800000000000001</c:v>
                </c:pt>
                <c:pt idx="1479">
                  <c:v>0.254</c:v>
                </c:pt>
                <c:pt idx="1480">
                  <c:v>0.254</c:v>
                </c:pt>
                <c:pt idx="1481">
                  <c:v>0.254</c:v>
                </c:pt>
                <c:pt idx="1482">
                  <c:v>0.254</c:v>
                </c:pt>
                <c:pt idx="1483">
                  <c:v>0.25790000000000002</c:v>
                </c:pt>
                <c:pt idx="1484">
                  <c:v>0.26179999999999998</c:v>
                </c:pt>
                <c:pt idx="1485">
                  <c:v>0.26569999999999999</c:v>
                </c:pt>
                <c:pt idx="1486">
                  <c:v>0.25590000000000002</c:v>
                </c:pt>
                <c:pt idx="1487">
                  <c:v>0.25779999999999997</c:v>
                </c:pt>
                <c:pt idx="1488">
                  <c:v>0.25779999999999997</c:v>
                </c:pt>
                <c:pt idx="1489">
                  <c:v>0.26569999999999999</c:v>
                </c:pt>
                <c:pt idx="1490">
                  <c:v>0.26619999999999999</c:v>
                </c:pt>
                <c:pt idx="1491">
                  <c:v>0.2581</c:v>
                </c:pt>
                <c:pt idx="1492">
                  <c:v>0.26419999999999999</c:v>
                </c:pt>
                <c:pt idx="1493">
                  <c:v>0.2661</c:v>
                </c:pt>
                <c:pt idx="1494">
                  <c:v>0.2661</c:v>
                </c:pt>
                <c:pt idx="1495">
                  <c:v>0.27010000000000001</c:v>
                </c:pt>
                <c:pt idx="1496">
                  <c:v>0.2681</c:v>
                </c:pt>
                <c:pt idx="1497">
                  <c:v>0.26600000000000001</c:v>
                </c:pt>
                <c:pt idx="1498">
                  <c:v>0.28589999999999999</c:v>
                </c:pt>
                <c:pt idx="1499">
                  <c:v>0.28989999999999999</c:v>
                </c:pt>
                <c:pt idx="1500">
                  <c:v>0.2858</c:v>
                </c:pt>
                <c:pt idx="1501">
                  <c:v>0.31359999999999999</c:v>
                </c:pt>
                <c:pt idx="1502">
                  <c:v>0.33739999999999998</c:v>
                </c:pt>
                <c:pt idx="1503">
                  <c:v>0.34079999999999999</c:v>
                </c:pt>
                <c:pt idx="1504">
                  <c:v>0.36840000000000001</c:v>
                </c:pt>
                <c:pt idx="1505">
                  <c:v>0.32290000000000002</c:v>
                </c:pt>
                <c:pt idx="1506">
                  <c:v>0.32869999999999999</c:v>
                </c:pt>
                <c:pt idx="1507">
                  <c:v>0.33650000000000002</c:v>
                </c:pt>
                <c:pt idx="1508">
                  <c:v>0.34050000000000002</c:v>
                </c:pt>
                <c:pt idx="1509">
                  <c:v>0.31929999999999997</c:v>
                </c:pt>
                <c:pt idx="1510">
                  <c:v>0.34360000000000002</c:v>
                </c:pt>
                <c:pt idx="1511">
                  <c:v>0.35170000000000001</c:v>
                </c:pt>
                <c:pt idx="1512">
                  <c:v>0.3634</c:v>
                </c:pt>
                <c:pt idx="1513">
                  <c:v>0.36730000000000002</c:v>
                </c:pt>
                <c:pt idx="1514">
                  <c:v>0.39140000000000003</c:v>
                </c:pt>
                <c:pt idx="1515">
                  <c:v>0.37909999999999999</c:v>
                </c:pt>
                <c:pt idx="1516">
                  <c:v>0.35870000000000002</c:v>
                </c:pt>
                <c:pt idx="1517">
                  <c:v>0.36230000000000001</c:v>
                </c:pt>
                <c:pt idx="1518">
                  <c:v>0.38619999999999999</c:v>
                </c:pt>
                <c:pt idx="1519">
                  <c:v>0.34599999999999997</c:v>
                </c:pt>
                <c:pt idx="1520">
                  <c:v>0.32190000000000002</c:v>
                </c:pt>
                <c:pt idx="1521">
                  <c:v>0.31780000000000003</c:v>
                </c:pt>
                <c:pt idx="1522">
                  <c:v>0.30559999999999998</c:v>
                </c:pt>
                <c:pt idx="1523">
                  <c:v>0.30149999999999999</c:v>
                </c:pt>
                <c:pt idx="1524">
                  <c:v>0.2777</c:v>
                </c:pt>
                <c:pt idx="1525">
                  <c:v>0.29349999999999998</c:v>
                </c:pt>
                <c:pt idx="1526">
                  <c:v>0.2737</c:v>
                </c:pt>
                <c:pt idx="1527">
                  <c:v>0.2893</c:v>
                </c:pt>
                <c:pt idx="1528">
                  <c:v>0.29320000000000002</c:v>
                </c:pt>
                <c:pt idx="1529">
                  <c:v>0.28920000000000001</c:v>
                </c:pt>
                <c:pt idx="1530">
                  <c:v>0.2853</c:v>
                </c:pt>
                <c:pt idx="1531">
                  <c:v>0.3049</c:v>
                </c:pt>
                <c:pt idx="1532">
                  <c:v>0.30099999999999999</c:v>
                </c:pt>
                <c:pt idx="1533">
                  <c:v>0.29699999999999999</c:v>
                </c:pt>
                <c:pt idx="1534">
                  <c:v>0.29849999999999999</c:v>
                </c:pt>
                <c:pt idx="1535">
                  <c:v>0.29039999999999999</c:v>
                </c:pt>
                <c:pt idx="1536">
                  <c:v>0.29010000000000002</c:v>
                </c:pt>
                <c:pt idx="1537">
                  <c:v>0.26200000000000001</c:v>
                </c:pt>
                <c:pt idx="1538">
                  <c:v>0.28199999999999997</c:v>
                </c:pt>
                <c:pt idx="1539">
                  <c:v>0.28599999999999998</c:v>
                </c:pt>
                <c:pt idx="1540">
                  <c:v>0.27389999999999998</c:v>
                </c:pt>
                <c:pt idx="1541">
                  <c:v>0.26190000000000002</c:v>
                </c:pt>
                <c:pt idx="1542">
                  <c:v>0.254</c:v>
                </c:pt>
                <c:pt idx="1543">
                  <c:v>0.246</c:v>
                </c:pt>
                <c:pt idx="1544">
                  <c:v>0.23019999999999999</c:v>
                </c:pt>
                <c:pt idx="1545">
                  <c:v>0.23019999999999999</c:v>
                </c:pt>
                <c:pt idx="1546">
                  <c:v>0.2225</c:v>
                </c:pt>
                <c:pt idx="1547">
                  <c:v>0.2225</c:v>
                </c:pt>
                <c:pt idx="1548">
                  <c:v>0.2147</c:v>
                </c:pt>
                <c:pt idx="1549">
                  <c:v>0.21079999999999999</c:v>
                </c:pt>
                <c:pt idx="1550">
                  <c:v>0.21079999999999999</c:v>
                </c:pt>
                <c:pt idx="1551">
                  <c:v>0.21079999999999999</c:v>
                </c:pt>
                <c:pt idx="1552">
                  <c:v>0.22259999999999999</c:v>
                </c:pt>
                <c:pt idx="1553">
                  <c:v>0.23449999999999999</c:v>
                </c:pt>
                <c:pt idx="1554">
                  <c:v>0.2344</c:v>
                </c:pt>
                <c:pt idx="1555">
                  <c:v>0.24030000000000001</c:v>
                </c:pt>
                <c:pt idx="1556">
                  <c:v>0.23380000000000001</c:v>
                </c:pt>
                <c:pt idx="1557">
                  <c:v>0.22550000000000001</c:v>
                </c:pt>
                <c:pt idx="1558">
                  <c:v>0.21740000000000001</c:v>
                </c:pt>
                <c:pt idx="1559">
                  <c:v>0.2213</c:v>
                </c:pt>
                <c:pt idx="1560">
                  <c:v>0.22869999999999999</c:v>
                </c:pt>
                <c:pt idx="1561">
                  <c:v>0.2286</c:v>
                </c:pt>
                <c:pt idx="1562">
                  <c:v>0.2404</c:v>
                </c:pt>
                <c:pt idx="1563">
                  <c:v>0.2442</c:v>
                </c:pt>
                <c:pt idx="1564">
                  <c:v>0.25590000000000002</c:v>
                </c:pt>
                <c:pt idx="1565">
                  <c:v>0.25929999999999997</c:v>
                </c:pt>
                <c:pt idx="1566">
                  <c:v>0.25919999999999999</c:v>
                </c:pt>
                <c:pt idx="1567">
                  <c:v>0.255</c:v>
                </c:pt>
                <c:pt idx="1568">
                  <c:v>0.23910000000000001</c:v>
                </c:pt>
                <c:pt idx="1569">
                  <c:v>0.26669999999999999</c:v>
                </c:pt>
                <c:pt idx="1570">
                  <c:v>0.26669999999999999</c:v>
                </c:pt>
                <c:pt idx="1571">
                  <c:v>0.2903</c:v>
                </c:pt>
                <c:pt idx="1572">
                  <c:v>0.28239999999999998</c:v>
                </c:pt>
                <c:pt idx="1573">
                  <c:v>0.27460000000000001</c:v>
                </c:pt>
                <c:pt idx="1574">
                  <c:v>0.27060000000000001</c:v>
                </c:pt>
                <c:pt idx="1575">
                  <c:v>0.25490000000000002</c:v>
                </c:pt>
                <c:pt idx="1576">
                  <c:v>0.2339</c:v>
                </c:pt>
                <c:pt idx="1577">
                  <c:v>0.2218</c:v>
                </c:pt>
                <c:pt idx="1578">
                  <c:v>0.23799999999999999</c:v>
                </c:pt>
                <c:pt idx="1579">
                  <c:v>0.23799999999999999</c:v>
                </c:pt>
                <c:pt idx="1580">
                  <c:v>0.23</c:v>
                </c:pt>
                <c:pt idx="1581">
                  <c:v>0.22209999999999999</c:v>
                </c:pt>
                <c:pt idx="1582">
                  <c:v>0.22209999999999999</c:v>
                </c:pt>
                <c:pt idx="1583">
                  <c:v>0.21829999999999999</c:v>
                </c:pt>
                <c:pt idx="1584">
                  <c:v>0.23419999999999999</c:v>
                </c:pt>
                <c:pt idx="1585">
                  <c:v>0.254</c:v>
                </c:pt>
                <c:pt idx="1586">
                  <c:v>0.25790000000000002</c:v>
                </c:pt>
                <c:pt idx="1587">
                  <c:v>0.25</c:v>
                </c:pt>
                <c:pt idx="1588">
                  <c:v>0.25390000000000001</c:v>
                </c:pt>
                <c:pt idx="1589">
                  <c:v>0.25390000000000001</c:v>
                </c:pt>
                <c:pt idx="1590">
                  <c:v>0.25390000000000001</c:v>
                </c:pt>
                <c:pt idx="1591">
                  <c:v>0.25390000000000001</c:v>
                </c:pt>
                <c:pt idx="1592">
                  <c:v>0.27350000000000002</c:v>
                </c:pt>
                <c:pt idx="1593">
                  <c:v>0.26179999999999998</c:v>
                </c:pt>
                <c:pt idx="1594">
                  <c:v>0.25779999999999997</c:v>
                </c:pt>
                <c:pt idx="1595">
                  <c:v>0.2621</c:v>
                </c:pt>
                <c:pt idx="1596">
                  <c:v>0.2782</c:v>
                </c:pt>
                <c:pt idx="1597">
                  <c:v>0.2621</c:v>
                </c:pt>
                <c:pt idx="1598">
                  <c:v>0.24199999999999999</c:v>
                </c:pt>
                <c:pt idx="1599">
                  <c:v>0.23799999999999999</c:v>
                </c:pt>
                <c:pt idx="1600">
                  <c:v>0.23</c:v>
                </c:pt>
                <c:pt idx="1601">
                  <c:v>0.23</c:v>
                </c:pt>
                <c:pt idx="1602">
                  <c:v>0.22620000000000001</c:v>
                </c:pt>
                <c:pt idx="1603">
                  <c:v>0.23810000000000001</c:v>
                </c:pt>
                <c:pt idx="1604">
                  <c:v>0.23419999999999999</c:v>
                </c:pt>
                <c:pt idx="1605">
                  <c:v>0.21840000000000001</c:v>
                </c:pt>
                <c:pt idx="1606">
                  <c:v>0.2382</c:v>
                </c:pt>
                <c:pt idx="1607">
                  <c:v>0.22639999999999999</c:v>
                </c:pt>
                <c:pt idx="1608">
                  <c:v>0.23619999999999999</c:v>
                </c:pt>
                <c:pt idx="1609">
                  <c:v>0.2382</c:v>
                </c:pt>
                <c:pt idx="1610">
                  <c:v>0.28920000000000001</c:v>
                </c:pt>
                <c:pt idx="1611">
                  <c:v>0.30880000000000002</c:v>
                </c:pt>
                <c:pt idx="1612">
                  <c:v>0.2853</c:v>
                </c:pt>
                <c:pt idx="1613">
                  <c:v>0.24279999999999999</c:v>
                </c:pt>
                <c:pt idx="1614">
                  <c:v>0.2792</c:v>
                </c:pt>
                <c:pt idx="1615">
                  <c:v>0.26679999999999998</c:v>
                </c:pt>
                <c:pt idx="1616">
                  <c:v>0.26219999999999999</c:v>
                </c:pt>
                <c:pt idx="1617">
                  <c:v>0.26600000000000001</c:v>
                </c:pt>
                <c:pt idx="1618">
                  <c:v>0.26579999999999998</c:v>
                </c:pt>
                <c:pt idx="1619">
                  <c:v>0.2656</c:v>
                </c:pt>
                <c:pt idx="1620">
                  <c:v>0.26540000000000002</c:v>
                </c:pt>
                <c:pt idx="1621">
                  <c:v>0.27679999999999999</c:v>
                </c:pt>
                <c:pt idx="1622">
                  <c:v>0.28460000000000002</c:v>
                </c:pt>
                <c:pt idx="1623">
                  <c:v>0.3004</c:v>
                </c:pt>
                <c:pt idx="1624">
                  <c:v>0.28820000000000001</c:v>
                </c:pt>
                <c:pt idx="1625">
                  <c:v>0.26350000000000001</c:v>
                </c:pt>
                <c:pt idx="1626">
                  <c:v>0.25540000000000002</c:v>
                </c:pt>
                <c:pt idx="1627">
                  <c:v>0.25130000000000002</c:v>
                </c:pt>
                <c:pt idx="1628">
                  <c:v>0.23139999999999999</c:v>
                </c:pt>
                <c:pt idx="1629">
                  <c:v>0.24299999999999999</c:v>
                </c:pt>
                <c:pt idx="1630">
                  <c:v>0.25819999999999999</c:v>
                </c:pt>
                <c:pt idx="1631">
                  <c:v>0.2465</c:v>
                </c:pt>
                <c:pt idx="1632">
                  <c:v>0.23499999999999999</c:v>
                </c:pt>
                <c:pt idx="1633">
                  <c:v>0.22670000000000001</c:v>
                </c:pt>
                <c:pt idx="1634">
                  <c:v>0.21640000000000001</c:v>
                </c:pt>
                <c:pt idx="1635">
                  <c:v>0.1978</c:v>
                </c:pt>
                <c:pt idx="1636">
                  <c:v>0.19359999999999999</c:v>
                </c:pt>
                <c:pt idx="1637">
                  <c:v>0.1613</c:v>
                </c:pt>
                <c:pt idx="1638">
                  <c:v>0.1532</c:v>
                </c:pt>
                <c:pt idx="1639">
                  <c:v>0.16520000000000001</c:v>
                </c:pt>
                <c:pt idx="1640">
                  <c:v>0.18909999999999999</c:v>
                </c:pt>
                <c:pt idx="1641">
                  <c:v>0.185</c:v>
                </c:pt>
                <c:pt idx="1642">
                  <c:v>0.2009</c:v>
                </c:pt>
                <c:pt idx="1643">
                  <c:v>0.20469999999999999</c:v>
                </c:pt>
                <c:pt idx="1644">
                  <c:v>0.16880000000000001</c:v>
                </c:pt>
                <c:pt idx="1645">
                  <c:v>0.18840000000000001</c:v>
                </c:pt>
                <c:pt idx="1646">
                  <c:v>0.20019999999999999</c:v>
                </c:pt>
                <c:pt idx="1647">
                  <c:v>0.19620000000000001</c:v>
                </c:pt>
                <c:pt idx="1648">
                  <c:v>0.1961</c:v>
                </c:pt>
                <c:pt idx="1649">
                  <c:v>0.18</c:v>
                </c:pt>
                <c:pt idx="1650">
                  <c:v>0.19950000000000001</c:v>
                </c:pt>
                <c:pt idx="1651">
                  <c:v>0.19550000000000001</c:v>
                </c:pt>
                <c:pt idx="1652">
                  <c:v>0.20330000000000001</c:v>
                </c:pt>
                <c:pt idx="1653">
                  <c:v>0.18759999999999999</c:v>
                </c:pt>
                <c:pt idx="1654">
                  <c:v>0.2072</c:v>
                </c:pt>
                <c:pt idx="1655">
                  <c:v>0.22689999999999999</c:v>
                </c:pt>
                <c:pt idx="1656">
                  <c:v>0.21709999999999999</c:v>
                </c:pt>
                <c:pt idx="1657">
                  <c:v>0.20119999999999999</c:v>
                </c:pt>
                <c:pt idx="1658">
                  <c:v>0.1893</c:v>
                </c:pt>
                <c:pt idx="1659">
                  <c:v>0.19009999999999999</c:v>
                </c:pt>
                <c:pt idx="1660">
                  <c:v>0.19040000000000001</c:v>
                </c:pt>
                <c:pt idx="1661">
                  <c:v>0.18260000000000001</c:v>
                </c:pt>
                <c:pt idx="1662">
                  <c:v>0.19089999999999999</c:v>
                </c:pt>
                <c:pt idx="1663">
                  <c:v>0.18720000000000001</c:v>
                </c:pt>
                <c:pt idx="1664">
                  <c:v>0.184</c:v>
                </c:pt>
                <c:pt idx="1665">
                  <c:v>0.18029999999999999</c:v>
                </c:pt>
                <c:pt idx="1666">
                  <c:v>0.19239999999999999</c:v>
                </c:pt>
                <c:pt idx="1667">
                  <c:v>0.25990000000000002</c:v>
                </c:pt>
                <c:pt idx="1668">
                  <c:v>0.2878</c:v>
                </c:pt>
                <c:pt idx="1669">
                  <c:v>0.25469999999999998</c:v>
                </c:pt>
                <c:pt idx="1670">
                  <c:v>0.33360000000000001</c:v>
                </c:pt>
                <c:pt idx="1671">
                  <c:v>0.31590000000000001</c:v>
                </c:pt>
                <c:pt idx="1672">
                  <c:v>0.36709999999999998</c:v>
                </c:pt>
                <c:pt idx="1673">
                  <c:v>0.35539999999999999</c:v>
                </c:pt>
                <c:pt idx="1674">
                  <c:v>0.41830000000000001</c:v>
                </c:pt>
                <c:pt idx="1675">
                  <c:v>0.44190000000000002</c:v>
                </c:pt>
                <c:pt idx="1676">
                  <c:v>0.38719999999999999</c:v>
                </c:pt>
                <c:pt idx="1677">
                  <c:v>0.40749999999999997</c:v>
                </c:pt>
                <c:pt idx="1678">
                  <c:v>0.38719999999999999</c:v>
                </c:pt>
                <c:pt idx="1679">
                  <c:v>0.39929999999999999</c:v>
                </c:pt>
                <c:pt idx="1680">
                  <c:v>0.379</c:v>
                </c:pt>
                <c:pt idx="1681">
                  <c:v>0.371</c:v>
                </c:pt>
                <c:pt idx="1682">
                  <c:v>0.3629</c:v>
                </c:pt>
                <c:pt idx="1683">
                  <c:v>0.35289999999999999</c:v>
                </c:pt>
                <c:pt idx="1684">
                  <c:v>0.36699999999999999</c:v>
                </c:pt>
                <c:pt idx="1685">
                  <c:v>0.35099999999999998</c:v>
                </c:pt>
                <c:pt idx="1686">
                  <c:v>0.35099999999999998</c:v>
                </c:pt>
                <c:pt idx="1687">
                  <c:v>0.35510000000000003</c:v>
                </c:pt>
                <c:pt idx="1688">
                  <c:v>0.39090000000000003</c:v>
                </c:pt>
                <c:pt idx="1689">
                  <c:v>0.46829999999999999</c:v>
                </c:pt>
                <c:pt idx="1690">
                  <c:v>0.42259999999999998</c:v>
                </c:pt>
                <c:pt idx="1691">
                  <c:v>0.42649999999999999</c:v>
                </c:pt>
                <c:pt idx="1692">
                  <c:v>0.47189999999999999</c:v>
                </c:pt>
                <c:pt idx="1693">
                  <c:v>0.45760000000000001</c:v>
                </c:pt>
                <c:pt idx="1694">
                  <c:v>0.46139999999999998</c:v>
                </c:pt>
                <c:pt idx="1695">
                  <c:v>0.47320000000000001</c:v>
                </c:pt>
                <c:pt idx="1696">
                  <c:v>0.39389999999999997</c:v>
                </c:pt>
                <c:pt idx="1697">
                  <c:v>0.32900000000000001</c:v>
                </c:pt>
                <c:pt idx="1698">
                  <c:v>0.34179999999999999</c:v>
                </c:pt>
                <c:pt idx="1699">
                  <c:v>0.37030000000000002</c:v>
                </c:pt>
                <c:pt idx="1700">
                  <c:v>0.36649999999999999</c:v>
                </c:pt>
                <c:pt idx="1701">
                  <c:v>0.37069999999999997</c:v>
                </c:pt>
                <c:pt idx="1702">
                  <c:v>0.37490000000000001</c:v>
                </c:pt>
                <c:pt idx="1703">
                  <c:v>0.3795</c:v>
                </c:pt>
                <c:pt idx="1704">
                  <c:v>0.37559999999999999</c:v>
                </c:pt>
                <c:pt idx="1705">
                  <c:v>0.43980000000000002</c:v>
                </c:pt>
                <c:pt idx="1706">
                  <c:v>0.39190000000000003</c:v>
                </c:pt>
                <c:pt idx="1707">
                  <c:v>0.39810000000000001</c:v>
                </c:pt>
                <c:pt idx="1708">
                  <c:v>0.41639999999999999</c:v>
                </c:pt>
                <c:pt idx="1709">
                  <c:v>0.38080000000000003</c:v>
                </c:pt>
                <c:pt idx="1710">
                  <c:v>0.4047</c:v>
                </c:pt>
                <c:pt idx="1711">
                  <c:v>0.42070000000000002</c:v>
                </c:pt>
                <c:pt idx="1712">
                  <c:v>0.42480000000000001</c:v>
                </c:pt>
                <c:pt idx="1713">
                  <c:v>0.45660000000000001</c:v>
                </c:pt>
                <c:pt idx="1714">
                  <c:v>0.43309999999999998</c:v>
                </c:pt>
                <c:pt idx="1715">
                  <c:v>0.46850000000000003</c:v>
                </c:pt>
                <c:pt idx="1716">
                  <c:v>0.47639999999999999</c:v>
                </c:pt>
                <c:pt idx="1717">
                  <c:v>0.48430000000000001</c:v>
                </c:pt>
                <c:pt idx="1718">
                  <c:v>0.53539999999999999</c:v>
                </c:pt>
                <c:pt idx="1719">
                  <c:v>0.50290000000000001</c:v>
                </c:pt>
                <c:pt idx="1720">
                  <c:v>0.52339999999999998</c:v>
                </c:pt>
                <c:pt idx="1721">
                  <c:v>0.51139999999999997</c:v>
                </c:pt>
                <c:pt idx="1722">
                  <c:v>0.52400000000000002</c:v>
                </c:pt>
                <c:pt idx="1723">
                  <c:v>0.55230000000000001</c:v>
                </c:pt>
                <c:pt idx="1724">
                  <c:v>0.5202</c:v>
                </c:pt>
                <c:pt idx="1725">
                  <c:v>0.52039999999999997</c:v>
                </c:pt>
                <c:pt idx="1726">
                  <c:v>0.53249999999999997</c:v>
                </c:pt>
                <c:pt idx="1727">
                  <c:v>0.55089999999999995</c:v>
                </c:pt>
                <c:pt idx="1728">
                  <c:v>0.54500000000000004</c:v>
                </c:pt>
                <c:pt idx="1729">
                  <c:v>0.58499999999999996</c:v>
                </c:pt>
                <c:pt idx="1730">
                  <c:v>0.54530000000000001</c:v>
                </c:pt>
                <c:pt idx="1731">
                  <c:v>0.54930000000000001</c:v>
                </c:pt>
                <c:pt idx="1732">
                  <c:v>0.57340000000000002</c:v>
                </c:pt>
                <c:pt idx="1733">
                  <c:v>0.58540000000000003</c:v>
                </c:pt>
                <c:pt idx="1734">
                  <c:v>0.60129999999999995</c:v>
                </c:pt>
                <c:pt idx="1735">
                  <c:v>0.60129999999999995</c:v>
                </c:pt>
                <c:pt idx="1736">
                  <c:v>0.60129999999999995</c:v>
                </c:pt>
                <c:pt idx="1737">
                  <c:v>0.61709999999999998</c:v>
                </c:pt>
                <c:pt idx="1738">
                  <c:v>0.64080000000000004</c:v>
                </c:pt>
                <c:pt idx="1739">
                  <c:v>0.60289999999999999</c:v>
                </c:pt>
                <c:pt idx="1740">
                  <c:v>0.63549999999999995</c:v>
                </c:pt>
                <c:pt idx="1741">
                  <c:v>0.6603</c:v>
                </c:pt>
                <c:pt idx="1742">
                  <c:v>0.66080000000000005</c:v>
                </c:pt>
                <c:pt idx="1743">
                  <c:v>0.64470000000000005</c:v>
                </c:pt>
                <c:pt idx="1744">
                  <c:v>0.66100000000000003</c:v>
                </c:pt>
                <c:pt idx="1745">
                  <c:v>0.69340000000000002</c:v>
                </c:pt>
                <c:pt idx="1746">
                  <c:v>0.7661</c:v>
                </c:pt>
                <c:pt idx="1747">
                  <c:v>0.72589999999999999</c:v>
                </c:pt>
                <c:pt idx="1748">
                  <c:v>0.7419</c:v>
                </c:pt>
                <c:pt idx="1749">
                  <c:v>0.82220000000000004</c:v>
                </c:pt>
                <c:pt idx="1750">
                  <c:v>0.80610000000000004</c:v>
                </c:pt>
                <c:pt idx="1751">
                  <c:v>0.78190000000000004</c:v>
                </c:pt>
                <c:pt idx="1752">
                  <c:v>0.82969999999999999</c:v>
                </c:pt>
                <c:pt idx="1753">
                  <c:v>0.81359999999999999</c:v>
                </c:pt>
                <c:pt idx="1754">
                  <c:v>0.75790000000000002</c:v>
                </c:pt>
                <c:pt idx="1755">
                  <c:v>0.79759999999999998</c:v>
                </c:pt>
                <c:pt idx="1756">
                  <c:v>0.82110000000000005</c:v>
                </c:pt>
                <c:pt idx="1757">
                  <c:v>0.78159999999999996</c:v>
                </c:pt>
                <c:pt idx="1758">
                  <c:v>0.81310000000000004</c:v>
                </c:pt>
                <c:pt idx="1759">
                  <c:v>0.74809999999999999</c:v>
                </c:pt>
                <c:pt idx="1760">
                  <c:v>0.73150000000000004</c:v>
                </c:pt>
                <c:pt idx="1761">
                  <c:v>0.69020000000000004</c:v>
                </c:pt>
                <c:pt idx="1762">
                  <c:v>0.65749999999999997</c:v>
                </c:pt>
                <c:pt idx="1763">
                  <c:v>0.64939999999999998</c:v>
                </c:pt>
                <c:pt idx="1764">
                  <c:v>0.6331</c:v>
                </c:pt>
                <c:pt idx="1765">
                  <c:v>0.58450000000000002</c:v>
                </c:pt>
                <c:pt idx="1766">
                  <c:v>0.58450000000000002</c:v>
                </c:pt>
                <c:pt idx="1767">
                  <c:v>0.54449999999999998</c:v>
                </c:pt>
                <c:pt idx="1768">
                  <c:v>0.6008</c:v>
                </c:pt>
                <c:pt idx="1769">
                  <c:v>0.59279999999999999</c:v>
                </c:pt>
                <c:pt idx="1770">
                  <c:v>0.64100000000000001</c:v>
                </c:pt>
                <c:pt idx="1771">
                  <c:v>0.63300000000000001</c:v>
                </c:pt>
                <c:pt idx="1772">
                  <c:v>0.68889999999999996</c:v>
                </c:pt>
                <c:pt idx="1773">
                  <c:v>0.72070000000000001</c:v>
                </c:pt>
                <c:pt idx="1774">
                  <c:v>0.69669999999999999</c:v>
                </c:pt>
                <c:pt idx="1775">
                  <c:v>0.68069999999999997</c:v>
                </c:pt>
                <c:pt idx="1776">
                  <c:v>0.75980000000000003</c:v>
                </c:pt>
                <c:pt idx="1777">
                  <c:v>0.68830000000000002</c:v>
                </c:pt>
                <c:pt idx="1778">
                  <c:v>0.64080000000000004</c:v>
                </c:pt>
                <c:pt idx="1779">
                  <c:v>0.68020000000000003</c:v>
                </c:pt>
                <c:pt idx="1780">
                  <c:v>0.7117</c:v>
                </c:pt>
                <c:pt idx="1781">
                  <c:v>0.73540000000000005</c:v>
                </c:pt>
                <c:pt idx="1782">
                  <c:v>0.74329999999999996</c:v>
                </c:pt>
                <c:pt idx="1783">
                  <c:v>0.69020000000000004</c:v>
                </c:pt>
                <c:pt idx="1784">
                  <c:v>0.74690000000000001</c:v>
                </c:pt>
                <c:pt idx="1785">
                  <c:v>0.76239999999999997</c:v>
                </c:pt>
                <c:pt idx="1786">
                  <c:v>0.82699999999999996</c:v>
                </c:pt>
                <c:pt idx="1787">
                  <c:v>0.81859999999999999</c:v>
                </c:pt>
                <c:pt idx="1788">
                  <c:v>0.84260000000000002</c:v>
                </c:pt>
                <c:pt idx="1789">
                  <c:v>0.83420000000000005</c:v>
                </c:pt>
                <c:pt idx="1790">
                  <c:v>0.83340000000000003</c:v>
                </c:pt>
                <c:pt idx="1791">
                  <c:v>0.79300000000000004</c:v>
                </c:pt>
                <c:pt idx="1792">
                  <c:v>0.8488</c:v>
                </c:pt>
                <c:pt idx="1793">
                  <c:v>0.76060000000000005</c:v>
                </c:pt>
                <c:pt idx="1794">
                  <c:v>0.74439999999999995</c:v>
                </c:pt>
                <c:pt idx="1795">
                  <c:v>0.70420000000000005</c:v>
                </c:pt>
                <c:pt idx="1796">
                  <c:v>0.65659999999999996</c:v>
                </c:pt>
                <c:pt idx="1797">
                  <c:v>0.60129999999999995</c:v>
                </c:pt>
                <c:pt idx="1798">
                  <c:v>0.56200000000000006</c:v>
                </c:pt>
                <c:pt idx="1799">
                  <c:v>0.53849999999999998</c:v>
                </c:pt>
                <c:pt idx="1800">
                  <c:v>0.57779999999999998</c:v>
                </c:pt>
                <c:pt idx="1801">
                  <c:v>0.625</c:v>
                </c:pt>
                <c:pt idx="1802">
                  <c:v>0.57599999999999996</c:v>
                </c:pt>
                <c:pt idx="1803">
                  <c:v>0.625</c:v>
                </c:pt>
                <c:pt idx="1804">
                  <c:v>0.60870000000000002</c:v>
                </c:pt>
                <c:pt idx="1805">
                  <c:v>0.625</c:v>
                </c:pt>
                <c:pt idx="1806">
                  <c:v>0.56830000000000003</c:v>
                </c:pt>
                <c:pt idx="1807">
                  <c:v>0.58450000000000002</c:v>
                </c:pt>
                <c:pt idx="1808">
                  <c:v>0.56850000000000001</c:v>
                </c:pt>
                <c:pt idx="1809">
                  <c:v>0.57679999999999998</c:v>
                </c:pt>
                <c:pt idx="1810">
                  <c:v>0.60089999999999999</c:v>
                </c:pt>
                <c:pt idx="1811">
                  <c:v>0.58499999999999996</c:v>
                </c:pt>
                <c:pt idx="1812">
                  <c:v>0.56910000000000005</c:v>
                </c:pt>
                <c:pt idx="1813">
                  <c:v>0.59309999999999996</c:v>
                </c:pt>
                <c:pt idx="1814">
                  <c:v>0.66479999999999995</c:v>
                </c:pt>
                <c:pt idx="1815">
                  <c:v>0.70450000000000002</c:v>
                </c:pt>
                <c:pt idx="1816">
                  <c:v>0.61709999999999998</c:v>
                </c:pt>
                <c:pt idx="1817">
                  <c:v>0.59330000000000005</c:v>
                </c:pt>
                <c:pt idx="1818">
                  <c:v>0.59340000000000004</c:v>
                </c:pt>
                <c:pt idx="1819">
                  <c:v>0.64070000000000005</c:v>
                </c:pt>
                <c:pt idx="1820">
                  <c:v>0.63290000000000002</c:v>
                </c:pt>
                <c:pt idx="1821">
                  <c:v>0.74329999999999996</c:v>
                </c:pt>
                <c:pt idx="1822">
                  <c:v>0.63939999999999997</c:v>
                </c:pt>
                <c:pt idx="1823">
                  <c:v>0.65539999999999998</c:v>
                </c:pt>
                <c:pt idx="1824">
                  <c:v>0.63</c:v>
                </c:pt>
                <c:pt idx="1825">
                  <c:v>0.60550000000000004</c:v>
                </c:pt>
                <c:pt idx="1826">
                  <c:v>0.59719999999999995</c:v>
                </c:pt>
                <c:pt idx="1827">
                  <c:v>0.60519999999999996</c:v>
                </c:pt>
                <c:pt idx="1828">
                  <c:v>0.63700000000000001</c:v>
                </c:pt>
                <c:pt idx="1829">
                  <c:v>0.66910000000000003</c:v>
                </c:pt>
                <c:pt idx="1830">
                  <c:v>0.65280000000000005</c:v>
                </c:pt>
                <c:pt idx="1831">
                  <c:v>0.58020000000000005</c:v>
                </c:pt>
                <c:pt idx="1832">
                  <c:v>0.63629999999999998</c:v>
                </c:pt>
                <c:pt idx="1833">
                  <c:v>0.61970000000000003</c:v>
                </c:pt>
                <c:pt idx="1834">
                  <c:v>0.62749999999999995</c:v>
                </c:pt>
                <c:pt idx="1835">
                  <c:v>0.53180000000000005</c:v>
                </c:pt>
                <c:pt idx="1836">
                  <c:v>0.42070000000000002</c:v>
                </c:pt>
                <c:pt idx="1837">
                  <c:v>0.46829999999999999</c:v>
                </c:pt>
                <c:pt idx="1838">
                  <c:v>0.53949999999999998</c:v>
                </c:pt>
                <c:pt idx="1839">
                  <c:v>0.53149999999999997</c:v>
                </c:pt>
                <c:pt idx="1840">
                  <c:v>0.45279999999999998</c:v>
                </c:pt>
                <c:pt idx="1841">
                  <c:v>0.50790000000000002</c:v>
                </c:pt>
                <c:pt idx="1842">
                  <c:v>0.50790000000000002</c:v>
                </c:pt>
                <c:pt idx="1843">
                  <c:v>0.53149999999999997</c:v>
                </c:pt>
                <c:pt idx="1844">
                  <c:v>0.45290000000000002</c:v>
                </c:pt>
                <c:pt idx="1845">
                  <c:v>0.4642</c:v>
                </c:pt>
                <c:pt idx="1846">
                  <c:v>0.50470000000000004</c:v>
                </c:pt>
                <c:pt idx="1847">
                  <c:v>0.49609999999999999</c:v>
                </c:pt>
                <c:pt idx="1848">
                  <c:v>0.4798</c:v>
                </c:pt>
                <c:pt idx="1849">
                  <c:v>0.49569999999999997</c:v>
                </c:pt>
                <c:pt idx="1850">
                  <c:v>0.53580000000000005</c:v>
                </c:pt>
                <c:pt idx="1851">
                  <c:v>0.50360000000000005</c:v>
                </c:pt>
                <c:pt idx="1852">
                  <c:v>0.4229</c:v>
                </c:pt>
                <c:pt idx="1853">
                  <c:v>0.43869999999999998</c:v>
                </c:pt>
                <c:pt idx="1854">
                  <c:v>0.39879999999999999</c:v>
                </c:pt>
                <c:pt idx="1855">
                  <c:v>0.36709999999999998</c:v>
                </c:pt>
                <c:pt idx="1856">
                  <c:v>0.3276</c:v>
                </c:pt>
                <c:pt idx="1857">
                  <c:v>0.32769999999999999</c:v>
                </c:pt>
                <c:pt idx="1858">
                  <c:v>0.34350000000000003</c:v>
                </c:pt>
                <c:pt idx="1859">
                  <c:v>0.34350000000000003</c:v>
                </c:pt>
                <c:pt idx="1860">
                  <c:v>0.3357</c:v>
                </c:pt>
                <c:pt idx="1861">
                  <c:v>0.35930000000000001</c:v>
                </c:pt>
                <c:pt idx="1862">
                  <c:v>0.4143</c:v>
                </c:pt>
                <c:pt idx="1863">
                  <c:v>0.39129999999999998</c:v>
                </c:pt>
                <c:pt idx="1864">
                  <c:v>0.35870000000000002</c:v>
                </c:pt>
                <c:pt idx="1865">
                  <c:v>0.35060000000000002</c:v>
                </c:pt>
                <c:pt idx="1866">
                  <c:v>0.35070000000000001</c:v>
                </c:pt>
                <c:pt idx="1867">
                  <c:v>0.3427</c:v>
                </c:pt>
                <c:pt idx="1868">
                  <c:v>0.3589</c:v>
                </c:pt>
                <c:pt idx="1869">
                  <c:v>0.3589</c:v>
                </c:pt>
                <c:pt idx="1870">
                  <c:v>0.3589</c:v>
                </c:pt>
                <c:pt idx="1871">
                  <c:v>0.375</c:v>
                </c:pt>
                <c:pt idx="1872">
                  <c:v>0.35899999999999999</c:v>
                </c:pt>
                <c:pt idx="1873">
                  <c:v>0.36699999999999999</c:v>
                </c:pt>
                <c:pt idx="1874">
                  <c:v>0.34310000000000002</c:v>
                </c:pt>
                <c:pt idx="1875">
                  <c:v>0.35120000000000001</c:v>
                </c:pt>
                <c:pt idx="1876">
                  <c:v>0.38290000000000002</c:v>
                </c:pt>
                <c:pt idx="1877">
                  <c:v>0.3987</c:v>
                </c:pt>
                <c:pt idx="1878">
                  <c:v>0.40660000000000002</c:v>
                </c:pt>
                <c:pt idx="1879">
                  <c:v>0.41449999999999998</c:v>
                </c:pt>
                <c:pt idx="1880">
                  <c:v>0.42220000000000002</c:v>
                </c:pt>
                <c:pt idx="1881">
                  <c:v>0.43</c:v>
                </c:pt>
                <c:pt idx="1882">
                  <c:v>0.43</c:v>
                </c:pt>
                <c:pt idx="1883">
                  <c:v>0.4158</c:v>
                </c:pt>
                <c:pt idx="1884">
                  <c:v>0.44030000000000002</c:v>
                </c:pt>
                <c:pt idx="1885">
                  <c:v>0.41560000000000002</c:v>
                </c:pt>
                <c:pt idx="1886">
                  <c:v>0.43180000000000002</c:v>
                </c:pt>
                <c:pt idx="1887">
                  <c:v>0.41549999999999998</c:v>
                </c:pt>
                <c:pt idx="1888">
                  <c:v>0.45590000000000003</c:v>
                </c:pt>
                <c:pt idx="1889">
                  <c:v>0.46389999999999998</c:v>
                </c:pt>
                <c:pt idx="1890">
                  <c:v>0.47160000000000002</c:v>
                </c:pt>
                <c:pt idx="1891">
                  <c:v>0.47949999999999998</c:v>
                </c:pt>
                <c:pt idx="1892">
                  <c:v>0.49540000000000001</c:v>
                </c:pt>
                <c:pt idx="1893">
                  <c:v>0.52729999999999999</c:v>
                </c:pt>
                <c:pt idx="1894">
                  <c:v>0.56730000000000003</c:v>
                </c:pt>
                <c:pt idx="1895">
                  <c:v>0.5665</c:v>
                </c:pt>
                <c:pt idx="1896">
                  <c:v>0.51029999999999998</c:v>
                </c:pt>
                <c:pt idx="1897">
                  <c:v>0.47839999999999999</c:v>
                </c:pt>
                <c:pt idx="1898">
                  <c:v>0.51</c:v>
                </c:pt>
                <c:pt idx="1899">
                  <c:v>0.49340000000000001</c:v>
                </c:pt>
                <c:pt idx="1900">
                  <c:v>0.50109999999999999</c:v>
                </c:pt>
                <c:pt idx="1901">
                  <c:v>0.46939999999999998</c:v>
                </c:pt>
                <c:pt idx="1902">
                  <c:v>0.4929</c:v>
                </c:pt>
                <c:pt idx="1903">
                  <c:v>0.54810000000000003</c:v>
                </c:pt>
                <c:pt idx="1904">
                  <c:v>0.51649999999999996</c:v>
                </c:pt>
                <c:pt idx="1905">
                  <c:v>0.51649999999999996</c:v>
                </c:pt>
                <c:pt idx="1906">
                  <c:v>0.46229999999999999</c:v>
                </c:pt>
                <c:pt idx="1907">
                  <c:v>0.4788</c:v>
                </c:pt>
                <c:pt idx="1908">
                  <c:v>0.48709999999999998</c:v>
                </c:pt>
                <c:pt idx="1909">
                  <c:v>0.47960000000000003</c:v>
                </c:pt>
                <c:pt idx="1910">
                  <c:v>0.49590000000000001</c:v>
                </c:pt>
                <c:pt idx="1911">
                  <c:v>0.49609999999999999</c:v>
                </c:pt>
                <c:pt idx="1912">
                  <c:v>0.48020000000000002</c:v>
                </c:pt>
                <c:pt idx="1913">
                  <c:v>0.52849999999999997</c:v>
                </c:pt>
                <c:pt idx="1914">
                  <c:v>0.53690000000000004</c:v>
                </c:pt>
                <c:pt idx="1915">
                  <c:v>0.5131</c:v>
                </c:pt>
                <c:pt idx="1916">
                  <c:v>0.5212</c:v>
                </c:pt>
                <c:pt idx="1917">
                  <c:v>0.52929999999999999</c:v>
                </c:pt>
                <c:pt idx="1918">
                  <c:v>0.50560000000000005</c:v>
                </c:pt>
                <c:pt idx="1919">
                  <c:v>0.52990000000000004</c:v>
                </c:pt>
                <c:pt idx="1920">
                  <c:v>0.56159999999999999</c:v>
                </c:pt>
                <c:pt idx="1921">
                  <c:v>0.53010000000000002</c:v>
                </c:pt>
                <c:pt idx="1922">
                  <c:v>0.55389999999999995</c:v>
                </c:pt>
                <c:pt idx="1923">
                  <c:v>0.54610000000000003</c:v>
                </c:pt>
                <c:pt idx="1924">
                  <c:v>0.57769999999999999</c:v>
                </c:pt>
                <c:pt idx="1925">
                  <c:v>0.60919999999999996</c:v>
                </c:pt>
                <c:pt idx="1926">
                  <c:v>0.63319999999999999</c:v>
                </c:pt>
                <c:pt idx="1927">
                  <c:v>0.58409999999999995</c:v>
                </c:pt>
                <c:pt idx="1928">
                  <c:v>0.58420000000000005</c:v>
                </c:pt>
                <c:pt idx="1929">
                  <c:v>0.56000000000000005</c:v>
                </c:pt>
                <c:pt idx="1930">
                  <c:v>0.55200000000000005</c:v>
                </c:pt>
                <c:pt idx="1931">
                  <c:v>0.57640000000000002</c:v>
                </c:pt>
                <c:pt idx="1932">
                  <c:v>0.58450000000000002</c:v>
                </c:pt>
                <c:pt idx="1933">
                  <c:v>0.58460000000000001</c:v>
                </c:pt>
                <c:pt idx="1934">
                  <c:v>0.6008</c:v>
                </c:pt>
                <c:pt idx="1935">
                  <c:v>0.60089999999999999</c:v>
                </c:pt>
                <c:pt idx="1936">
                  <c:v>0.66510000000000002</c:v>
                </c:pt>
                <c:pt idx="1937">
                  <c:v>0.64900000000000002</c:v>
                </c:pt>
                <c:pt idx="1938">
                  <c:v>0.625</c:v>
                </c:pt>
                <c:pt idx="1939">
                  <c:v>0.61699999999999999</c:v>
                </c:pt>
                <c:pt idx="1940">
                  <c:v>0.625</c:v>
                </c:pt>
                <c:pt idx="1941">
                  <c:v>0.60909999999999997</c:v>
                </c:pt>
                <c:pt idx="1942">
                  <c:v>0.625</c:v>
                </c:pt>
                <c:pt idx="1943">
                  <c:v>0.625</c:v>
                </c:pt>
                <c:pt idx="1944">
                  <c:v>0.60140000000000005</c:v>
                </c:pt>
                <c:pt idx="1945">
                  <c:v>0.59350000000000003</c:v>
                </c:pt>
                <c:pt idx="1946">
                  <c:v>0.625</c:v>
                </c:pt>
                <c:pt idx="1947">
                  <c:v>0.64859999999999995</c:v>
                </c:pt>
                <c:pt idx="1948">
                  <c:v>0.68020000000000003</c:v>
                </c:pt>
                <c:pt idx="1949">
                  <c:v>0.67230000000000001</c:v>
                </c:pt>
                <c:pt idx="1950">
                  <c:v>0.67679999999999996</c:v>
                </c:pt>
                <c:pt idx="1951">
                  <c:v>0.70930000000000004</c:v>
                </c:pt>
                <c:pt idx="1952">
                  <c:v>0.70940000000000003</c:v>
                </c:pt>
                <c:pt idx="1953">
                  <c:v>0.70150000000000001</c:v>
                </c:pt>
                <c:pt idx="1954">
                  <c:v>0.7258</c:v>
                </c:pt>
                <c:pt idx="1955">
                  <c:v>0.75</c:v>
                </c:pt>
                <c:pt idx="1956">
                  <c:v>0.7258</c:v>
                </c:pt>
                <c:pt idx="1957">
                  <c:v>0.72589999999999999</c:v>
                </c:pt>
                <c:pt idx="1958">
                  <c:v>0.78200000000000003</c:v>
                </c:pt>
                <c:pt idx="1959">
                  <c:v>0.71799999999999997</c:v>
                </c:pt>
                <c:pt idx="1960">
                  <c:v>0.74199999999999999</c:v>
                </c:pt>
                <c:pt idx="1961">
                  <c:v>0.71009999999999995</c:v>
                </c:pt>
                <c:pt idx="1962">
                  <c:v>0.72609999999999997</c:v>
                </c:pt>
                <c:pt idx="1963">
                  <c:v>0.8135</c:v>
                </c:pt>
                <c:pt idx="1964">
                  <c:v>0.80549999999999999</c:v>
                </c:pt>
                <c:pt idx="1965">
                  <c:v>0.76580000000000004</c:v>
                </c:pt>
                <c:pt idx="1966">
                  <c:v>0.76580000000000004</c:v>
                </c:pt>
                <c:pt idx="1967">
                  <c:v>0.87649999999999995</c:v>
                </c:pt>
                <c:pt idx="1968">
                  <c:v>0.81320000000000003</c:v>
                </c:pt>
                <c:pt idx="1969">
                  <c:v>0.75480000000000003</c:v>
                </c:pt>
                <c:pt idx="1970">
                  <c:v>0.72260000000000002</c:v>
                </c:pt>
                <c:pt idx="1971">
                  <c:v>0.76359999999999995</c:v>
                </c:pt>
                <c:pt idx="1972">
                  <c:v>0.70789999999999997</c:v>
                </c:pt>
                <c:pt idx="1973">
                  <c:v>0.77300000000000002</c:v>
                </c:pt>
                <c:pt idx="1974">
                  <c:v>0.72489999999999999</c:v>
                </c:pt>
                <c:pt idx="1975">
                  <c:v>0.79779999999999995</c:v>
                </c:pt>
                <c:pt idx="1976">
                  <c:v>0.78200000000000003</c:v>
                </c:pt>
                <c:pt idx="1977">
                  <c:v>0.82299999999999995</c:v>
                </c:pt>
                <c:pt idx="1978">
                  <c:v>0.86329999999999996</c:v>
                </c:pt>
                <c:pt idx="1979">
                  <c:v>0.83150000000000002</c:v>
                </c:pt>
                <c:pt idx="1980">
                  <c:v>0.86370000000000002</c:v>
                </c:pt>
                <c:pt idx="1981">
                  <c:v>0.80800000000000005</c:v>
                </c:pt>
                <c:pt idx="1982">
                  <c:v>0.78490000000000004</c:v>
                </c:pt>
                <c:pt idx="1983">
                  <c:v>0.85670000000000002</c:v>
                </c:pt>
                <c:pt idx="1984">
                  <c:v>0.93630000000000002</c:v>
                </c:pt>
                <c:pt idx="1985">
                  <c:v>0.99199999999999999</c:v>
                </c:pt>
                <c:pt idx="1986">
                  <c:v>0.96030000000000004</c:v>
                </c:pt>
                <c:pt idx="1987">
                  <c:v>1</c:v>
                </c:pt>
                <c:pt idx="1988">
                  <c:v>1.0237000000000001</c:v>
                </c:pt>
                <c:pt idx="1989">
                  <c:v>0.9506</c:v>
                </c:pt>
                <c:pt idx="1990">
                  <c:v>1.0491999999999999</c:v>
                </c:pt>
                <c:pt idx="1991">
                  <c:v>1.0656000000000001</c:v>
                </c:pt>
                <c:pt idx="1992">
                  <c:v>1.0244</c:v>
                </c:pt>
                <c:pt idx="1993">
                  <c:v>0.99180000000000001</c:v>
                </c:pt>
                <c:pt idx="1994">
                  <c:v>1.0081</c:v>
                </c:pt>
                <c:pt idx="1995">
                  <c:v>0.97560000000000002</c:v>
                </c:pt>
                <c:pt idx="1996">
                  <c:v>0.95130000000000003</c:v>
                </c:pt>
                <c:pt idx="1997">
                  <c:v>1.008</c:v>
                </c:pt>
                <c:pt idx="1998">
                  <c:v>1.0484</c:v>
                </c:pt>
                <c:pt idx="1999">
                  <c:v>1.0484</c:v>
                </c:pt>
                <c:pt idx="2000">
                  <c:v>1.0322</c:v>
                </c:pt>
                <c:pt idx="2001">
                  <c:v>1.0563</c:v>
                </c:pt>
                <c:pt idx="2002">
                  <c:v>1.0641</c:v>
                </c:pt>
                <c:pt idx="2003">
                  <c:v>1.048</c:v>
                </c:pt>
                <c:pt idx="2004">
                  <c:v>1.1359999999999999</c:v>
                </c:pt>
                <c:pt idx="2005">
                  <c:v>1.1679999999999999</c:v>
                </c:pt>
                <c:pt idx="2006">
                  <c:v>1.0558000000000001</c:v>
                </c:pt>
                <c:pt idx="2007">
                  <c:v>1.0158</c:v>
                </c:pt>
                <c:pt idx="2008">
                  <c:v>1.0553999999999999</c:v>
                </c:pt>
                <c:pt idx="2009">
                  <c:v>1.0396000000000001</c:v>
                </c:pt>
                <c:pt idx="2010">
                  <c:v>1.0396000000000001</c:v>
                </c:pt>
                <c:pt idx="2011">
                  <c:v>1.0791999999999999</c:v>
                </c:pt>
                <c:pt idx="2012">
                  <c:v>1.0871</c:v>
                </c:pt>
                <c:pt idx="2013">
                  <c:v>0.97299999999999998</c:v>
                </c:pt>
                <c:pt idx="2014">
                  <c:v>0.9647</c:v>
                </c:pt>
                <c:pt idx="2015">
                  <c:v>0.98899999999999999</c:v>
                </c:pt>
                <c:pt idx="2016">
                  <c:v>0.95609999999999995</c:v>
                </c:pt>
                <c:pt idx="2017">
                  <c:v>0.91539999999999999</c:v>
                </c:pt>
                <c:pt idx="2018">
                  <c:v>0.9073</c:v>
                </c:pt>
                <c:pt idx="2019">
                  <c:v>0.93959999999999999</c:v>
                </c:pt>
                <c:pt idx="2020">
                  <c:v>0.9476</c:v>
                </c:pt>
                <c:pt idx="2021">
                  <c:v>0.94730000000000003</c:v>
                </c:pt>
                <c:pt idx="2022">
                  <c:v>0.89900000000000002</c:v>
                </c:pt>
                <c:pt idx="2023">
                  <c:v>0.86699999999999999</c:v>
                </c:pt>
                <c:pt idx="2024">
                  <c:v>0.89100000000000001</c:v>
                </c:pt>
                <c:pt idx="2025">
                  <c:v>0.89100000000000001</c:v>
                </c:pt>
                <c:pt idx="2026">
                  <c:v>0.85109999999999997</c:v>
                </c:pt>
                <c:pt idx="2027">
                  <c:v>0.80359999999999998</c:v>
                </c:pt>
                <c:pt idx="2028">
                  <c:v>0.78790000000000004</c:v>
                </c:pt>
                <c:pt idx="2029">
                  <c:v>0.79590000000000005</c:v>
                </c:pt>
                <c:pt idx="2030">
                  <c:v>0.81179999999999997</c:v>
                </c:pt>
                <c:pt idx="2031">
                  <c:v>0.81969999999999998</c:v>
                </c:pt>
                <c:pt idx="2032">
                  <c:v>0.85919999999999996</c:v>
                </c:pt>
                <c:pt idx="2033">
                  <c:v>0.82599999999999996</c:v>
                </c:pt>
                <c:pt idx="2034">
                  <c:v>0.8831</c:v>
                </c:pt>
                <c:pt idx="2035">
                  <c:v>0.91569999999999996</c:v>
                </c:pt>
                <c:pt idx="2036">
                  <c:v>0.92359999999999998</c:v>
                </c:pt>
                <c:pt idx="2037">
                  <c:v>0.84260000000000002</c:v>
                </c:pt>
                <c:pt idx="2038">
                  <c:v>0.80220000000000002</c:v>
                </c:pt>
                <c:pt idx="2039">
                  <c:v>0.82650000000000001</c:v>
                </c:pt>
                <c:pt idx="2040">
                  <c:v>0.8669</c:v>
                </c:pt>
                <c:pt idx="2041">
                  <c:v>0.875</c:v>
                </c:pt>
                <c:pt idx="2042">
                  <c:v>0.82699999999999996</c:v>
                </c:pt>
                <c:pt idx="2043">
                  <c:v>0.76319999999999999</c:v>
                </c:pt>
                <c:pt idx="2044">
                  <c:v>0.76329999999999998</c:v>
                </c:pt>
                <c:pt idx="2045">
                  <c:v>0.80349999999999999</c:v>
                </c:pt>
                <c:pt idx="2046">
                  <c:v>0.875</c:v>
                </c:pt>
                <c:pt idx="2047">
                  <c:v>0.85119999999999996</c:v>
                </c:pt>
                <c:pt idx="2048">
                  <c:v>0.85119999999999996</c:v>
                </c:pt>
                <c:pt idx="2049">
                  <c:v>0.81179999999999997</c:v>
                </c:pt>
                <c:pt idx="2050">
                  <c:v>0.85919999999999996</c:v>
                </c:pt>
                <c:pt idx="2051">
                  <c:v>0.91459999999999997</c:v>
                </c:pt>
                <c:pt idx="2052">
                  <c:v>0.80330000000000001</c:v>
                </c:pt>
                <c:pt idx="2053">
                  <c:v>0.81169999999999998</c:v>
                </c:pt>
                <c:pt idx="2054">
                  <c:v>0.78749999999999998</c:v>
                </c:pt>
                <c:pt idx="2055">
                  <c:v>0.82899999999999996</c:v>
                </c:pt>
                <c:pt idx="2056">
                  <c:v>0.86980000000000002</c:v>
                </c:pt>
                <c:pt idx="2057">
                  <c:v>0.88619999999999999</c:v>
                </c:pt>
                <c:pt idx="2058">
                  <c:v>0.86209999999999998</c:v>
                </c:pt>
                <c:pt idx="2059">
                  <c:v>0.91930000000000001</c:v>
                </c:pt>
                <c:pt idx="2060">
                  <c:v>0.9597</c:v>
                </c:pt>
                <c:pt idx="2061">
                  <c:v>0.90339999999999998</c:v>
                </c:pt>
                <c:pt idx="2062">
                  <c:v>0.93569999999999998</c:v>
                </c:pt>
                <c:pt idx="2063">
                  <c:v>0.97589999999999999</c:v>
                </c:pt>
                <c:pt idx="2064">
                  <c:v>1.024</c:v>
                </c:pt>
                <c:pt idx="2065">
                  <c:v>0.99199999999999999</c:v>
                </c:pt>
                <c:pt idx="2066">
                  <c:v>1.008</c:v>
                </c:pt>
                <c:pt idx="2067">
                  <c:v>1.0638000000000001</c:v>
                </c:pt>
                <c:pt idx="2068">
                  <c:v>1.1354</c:v>
                </c:pt>
                <c:pt idx="2069">
                  <c:v>1.0791999999999999</c:v>
                </c:pt>
                <c:pt idx="2070">
                  <c:v>1.0791999999999999</c:v>
                </c:pt>
                <c:pt idx="2071">
                  <c:v>1.0387</c:v>
                </c:pt>
                <c:pt idx="2072">
                  <c:v>0.9637</c:v>
                </c:pt>
                <c:pt idx="2073">
                  <c:v>0.92149999999999999</c:v>
                </c:pt>
                <c:pt idx="2074">
                  <c:v>0.90490000000000004</c:v>
                </c:pt>
                <c:pt idx="2075">
                  <c:v>0.85580000000000001</c:v>
                </c:pt>
                <c:pt idx="2076">
                  <c:v>0.79059999999999997</c:v>
                </c:pt>
                <c:pt idx="2077">
                  <c:v>0.75</c:v>
                </c:pt>
                <c:pt idx="2078">
                  <c:v>0.83079999999999998</c:v>
                </c:pt>
                <c:pt idx="2079">
                  <c:v>0.8468</c:v>
                </c:pt>
                <c:pt idx="2080">
                  <c:v>0.84670000000000001</c:v>
                </c:pt>
                <c:pt idx="2081">
                  <c:v>0.79820000000000002</c:v>
                </c:pt>
                <c:pt idx="2082">
                  <c:v>0.76600000000000001</c:v>
                </c:pt>
                <c:pt idx="2083">
                  <c:v>0.74199999999999999</c:v>
                </c:pt>
                <c:pt idx="2084">
                  <c:v>0.71809999999999996</c:v>
                </c:pt>
                <c:pt idx="2085">
                  <c:v>0.75800000000000001</c:v>
                </c:pt>
                <c:pt idx="2086">
                  <c:v>0.82969999999999999</c:v>
                </c:pt>
                <c:pt idx="2087">
                  <c:v>0.71830000000000005</c:v>
                </c:pt>
                <c:pt idx="2088">
                  <c:v>0.71830000000000005</c:v>
                </c:pt>
                <c:pt idx="2089">
                  <c:v>0.67100000000000004</c:v>
                </c:pt>
                <c:pt idx="2090">
                  <c:v>0.66320000000000001</c:v>
                </c:pt>
                <c:pt idx="2091">
                  <c:v>0.67910000000000004</c:v>
                </c:pt>
                <c:pt idx="2092">
                  <c:v>0.74209999999999998</c:v>
                </c:pt>
                <c:pt idx="2093">
                  <c:v>0.72629999999999995</c:v>
                </c:pt>
                <c:pt idx="2094">
                  <c:v>0.7228</c:v>
                </c:pt>
                <c:pt idx="2095">
                  <c:v>0.72319999999999995</c:v>
                </c:pt>
                <c:pt idx="2096">
                  <c:v>0.70009999999999994</c:v>
                </c:pt>
                <c:pt idx="2097">
                  <c:v>0.7409</c:v>
                </c:pt>
                <c:pt idx="2098">
                  <c:v>0.75739999999999996</c:v>
                </c:pt>
                <c:pt idx="2099">
                  <c:v>0.76580000000000004</c:v>
                </c:pt>
                <c:pt idx="2100">
                  <c:v>0.80630000000000002</c:v>
                </c:pt>
                <c:pt idx="2101">
                  <c:v>0.80710000000000004</c:v>
                </c:pt>
                <c:pt idx="2102">
                  <c:v>0.82340000000000002</c:v>
                </c:pt>
                <c:pt idx="2103">
                  <c:v>0.84789999999999999</c:v>
                </c:pt>
                <c:pt idx="2104">
                  <c:v>0.84009999999999996</c:v>
                </c:pt>
                <c:pt idx="2105">
                  <c:v>0.87260000000000004</c:v>
                </c:pt>
                <c:pt idx="2106">
                  <c:v>0.89659999999999995</c:v>
                </c:pt>
                <c:pt idx="2107">
                  <c:v>0.91259999999999997</c:v>
                </c:pt>
                <c:pt idx="2108">
                  <c:v>0.91269999999999996</c:v>
                </c:pt>
                <c:pt idx="2109">
                  <c:v>0.8891</c:v>
                </c:pt>
                <c:pt idx="2110">
                  <c:v>0.97619999999999996</c:v>
                </c:pt>
                <c:pt idx="2111">
                  <c:v>0.93659999999999999</c:v>
                </c:pt>
                <c:pt idx="2112">
                  <c:v>0.92600000000000005</c:v>
                </c:pt>
                <c:pt idx="2113">
                  <c:v>1.0246</c:v>
                </c:pt>
                <c:pt idx="2114">
                  <c:v>0.99990000000000001</c:v>
                </c:pt>
                <c:pt idx="2115">
                  <c:v>0.93469999999999998</c:v>
                </c:pt>
                <c:pt idx="2116">
                  <c:v>0.95099999999999996</c:v>
                </c:pt>
                <c:pt idx="2117">
                  <c:v>0.91859999999999997</c:v>
                </c:pt>
                <c:pt idx="2118">
                  <c:v>0.95930000000000004</c:v>
                </c:pt>
                <c:pt idx="2119">
                  <c:v>0.95130000000000003</c:v>
                </c:pt>
                <c:pt idx="2120">
                  <c:v>0.94340000000000002</c:v>
                </c:pt>
                <c:pt idx="2121">
                  <c:v>0.91120000000000001</c:v>
                </c:pt>
                <c:pt idx="2122">
                  <c:v>0.90329999999999999</c:v>
                </c:pt>
                <c:pt idx="2123">
                  <c:v>0.9597</c:v>
                </c:pt>
                <c:pt idx="2124">
                  <c:v>0.88</c:v>
                </c:pt>
                <c:pt idx="2125">
                  <c:v>0.85629999999999995</c:v>
                </c:pt>
                <c:pt idx="2126">
                  <c:v>0.90429999999999999</c:v>
                </c:pt>
                <c:pt idx="2127">
                  <c:v>0.87260000000000004</c:v>
                </c:pt>
                <c:pt idx="2128">
                  <c:v>0.86480000000000001</c:v>
                </c:pt>
                <c:pt idx="2129">
                  <c:v>0.86539999999999995</c:v>
                </c:pt>
                <c:pt idx="2130">
                  <c:v>0.9446</c:v>
                </c:pt>
                <c:pt idx="2131">
                  <c:v>0.99209999999999998</c:v>
                </c:pt>
                <c:pt idx="2132">
                  <c:v>0.96840000000000004</c:v>
                </c:pt>
                <c:pt idx="2133">
                  <c:v>0.98419999999999996</c:v>
                </c:pt>
                <c:pt idx="2134">
                  <c:v>0.93679999999999997</c:v>
                </c:pt>
                <c:pt idx="2135">
                  <c:v>0.96050000000000002</c:v>
                </c:pt>
                <c:pt idx="2136">
                  <c:v>0.95099999999999996</c:v>
                </c:pt>
                <c:pt idx="2137">
                  <c:v>0.98360000000000003</c:v>
                </c:pt>
                <c:pt idx="2138">
                  <c:v>0.99180000000000001</c:v>
                </c:pt>
                <c:pt idx="2139">
                  <c:v>0.93510000000000004</c:v>
                </c:pt>
                <c:pt idx="2140">
                  <c:v>0.98380000000000001</c:v>
                </c:pt>
                <c:pt idx="2141">
                  <c:v>0.93530000000000002</c:v>
                </c:pt>
                <c:pt idx="2142">
                  <c:v>0.91930000000000001</c:v>
                </c:pt>
                <c:pt idx="2143">
                  <c:v>0.90329999999999999</c:v>
                </c:pt>
                <c:pt idx="2144">
                  <c:v>0.87970000000000004</c:v>
                </c:pt>
                <c:pt idx="2145">
                  <c:v>0.91979999999999995</c:v>
                </c:pt>
                <c:pt idx="2146">
                  <c:v>0.93589999999999995</c:v>
                </c:pt>
                <c:pt idx="2147">
                  <c:v>0.92810000000000004</c:v>
                </c:pt>
                <c:pt idx="2148">
                  <c:v>0.91259999999999997</c:v>
                </c:pt>
                <c:pt idx="2149">
                  <c:v>0.89690000000000003</c:v>
                </c:pt>
                <c:pt idx="2150">
                  <c:v>0.90490000000000004</c:v>
                </c:pt>
                <c:pt idx="2151">
                  <c:v>0.96830000000000005</c:v>
                </c:pt>
                <c:pt idx="2152">
                  <c:v>1.0158</c:v>
                </c:pt>
                <c:pt idx="2153">
                  <c:v>1.0396000000000001</c:v>
                </c:pt>
                <c:pt idx="2154">
                  <c:v>1.0475000000000001</c:v>
                </c:pt>
                <c:pt idx="2155">
                  <c:v>1.0081</c:v>
                </c:pt>
                <c:pt idx="2156">
                  <c:v>1.0163</c:v>
                </c:pt>
                <c:pt idx="2157">
                  <c:v>1.0899000000000001</c:v>
                </c:pt>
                <c:pt idx="2158">
                  <c:v>0.98370000000000002</c:v>
                </c:pt>
                <c:pt idx="2159">
                  <c:v>0.98370000000000002</c:v>
                </c:pt>
                <c:pt idx="2160">
                  <c:v>1.0243</c:v>
                </c:pt>
                <c:pt idx="2161">
                  <c:v>1.008</c:v>
                </c:pt>
                <c:pt idx="2162">
                  <c:v>1.0485</c:v>
                </c:pt>
                <c:pt idx="2163">
                  <c:v>1.0887</c:v>
                </c:pt>
                <c:pt idx="2164">
                  <c:v>1.1532</c:v>
                </c:pt>
                <c:pt idx="2165">
                  <c:v>1.1691</c:v>
                </c:pt>
                <c:pt idx="2166">
                  <c:v>1.2335</c:v>
                </c:pt>
                <c:pt idx="2167">
                  <c:v>1.2977000000000001</c:v>
                </c:pt>
                <c:pt idx="2168">
                  <c:v>1.2000999999999999</c:v>
                </c:pt>
                <c:pt idx="2169">
                  <c:v>1.2079</c:v>
                </c:pt>
                <c:pt idx="2170">
                  <c:v>1.1996</c:v>
                </c:pt>
                <c:pt idx="2171">
                  <c:v>1.1833</c:v>
                </c:pt>
                <c:pt idx="2172">
                  <c:v>1.1113</c:v>
                </c:pt>
                <c:pt idx="2173">
                  <c:v>1.1665000000000001</c:v>
                </c:pt>
                <c:pt idx="2174">
                  <c:v>1.1585000000000001</c:v>
                </c:pt>
                <c:pt idx="2175">
                  <c:v>1.0754999999999999</c:v>
                </c:pt>
                <c:pt idx="2176">
                  <c:v>1.0344</c:v>
                </c:pt>
                <c:pt idx="2177">
                  <c:v>0.99360000000000004</c:v>
                </c:pt>
                <c:pt idx="2178">
                  <c:v>1.0105</c:v>
                </c:pt>
                <c:pt idx="2179">
                  <c:v>0.93730000000000002</c:v>
                </c:pt>
                <c:pt idx="2180">
                  <c:v>0.92130000000000001</c:v>
                </c:pt>
                <c:pt idx="2181">
                  <c:v>0.97030000000000005</c:v>
                </c:pt>
                <c:pt idx="2182">
                  <c:v>0.98680000000000001</c:v>
                </c:pt>
                <c:pt idx="2183">
                  <c:v>0.97929999999999995</c:v>
                </c:pt>
                <c:pt idx="2184">
                  <c:v>1.0117</c:v>
                </c:pt>
                <c:pt idx="2185">
                  <c:v>0.93940000000000001</c:v>
                </c:pt>
                <c:pt idx="2186">
                  <c:v>0.89949999999999997</c:v>
                </c:pt>
                <c:pt idx="2187">
                  <c:v>0.89980000000000004</c:v>
                </c:pt>
                <c:pt idx="2188">
                  <c:v>0.92469999999999997</c:v>
                </c:pt>
                <c:pt idx="2189">
                  <c:v>0.90900000000000003</c:v>
                </c:pt>
                <c:pt idx="2190">
                  <c:v>0.96509999999999996</c:v>
                </c:pt>
                <c:pt idx="2191">
                  <c:v>0.94120000000000004</c:v>
                </c:pt>
                <c:pt idx="2192">
                  <c:v>0.98150000000000004</c:v>
                </c:pt>
                <c:pt idx="2193">
                  <c:v>1.0377000000000001</c:v>
                </c:pt>
                <c:pt idx="2194">
                  <c:v>1.1091</c:v>
                </c:pt>
                <c:pt idx="2195">
                  <c:v>1.0932999999999999</c:v>
                </c:pt>
                <c:pt idx="2196">
                  <c:v>1.1092</c:v>
                </c:pt>
                <c:pt idx="2197">
                  <c:v>1.125</c:v>
                </c:pt>
                <c:pt idx="2198">
                  <c:v>1.1963999999999999</c:v>
                </c:pt>
                <c:pt idx="2199">
                  <c:v>1.0959000000000001</c:v>
                </c:pt>
                <c:pt idx="2200">
                  <c:v>1.1284000000000001</c:v>
                </c:pt>
                <c:pt idx="2201">
                  <c:v>1.2018</c:v>
                </c:pt>
                <c:pt idx="2202">
                  <c:v>1.2495000000000001</c:v>
                </c:pt>
                <c:pt idx="2203">
                  <c:v>1.1593</c:v>
                </c:pt>
                <c:pt idx="2204">
                  <c:v>1.1833</c:v>
                </c:pt>
                <c:pt idx="2205">
                  <c:v>1.2236</c:v>
                </c:pt>
                <c:pt idx="2206">
                  <c:v>1.2638</c:v>
                </c:pt>
                <c:pt idx="2207">
                  <c:v>1.3189</c:v>
                </c:pt>
                <c:pt idx="2208">
                  <c:v>1.3508</c:v>
                </c:pt>
                <c:pt idx="2209">
                  <c:v>1.3015000000000001</c:v>
                </c:pt>
                <c:pt idx="2210">
                  <c:v>1.3979999999999999</c:v>
                </c:pt>
                <c:pt idx="2211">
                  <c:v>1.2923</c:v>
                </c:pt>
                <c:pt idx="2212">
                  <c:v>0.9546</c:v>
                </c:pt>
                <c:pt idx="2213">
                  <c:v>0.90680000000000005</c:v>
                </c:pt>
                <c:pt idx="2214">
                  <c:v>0.94640000000000002</c:v>
                </c:pt>
                <c:pt idx="2215">
                  <c:v>0.94630000000000003</c:v>
                </c:pt>
                <c:pt idx="2216">
                  <c:v>0.91459999999999997</c:v>
                </c:pt>
                <c:pt idx="2217">
                  <c:v>0.96209999999999996</c:v>
                </c:pt>
                <c:pt idx="2218">
                  <c:v>0.97789999999999999</c:v>
                </c:pt>
                <c:pt idx="2219">
                  <c:v>0.91590000000000005</c:v>
                </c:pt>
                <c:pt idx="2220">
                  <c:v>0.8831</c:v>
                </c:pt>
                <c:pt idx="2221">
                  <c:v>0.85870000000000002</c:v>
                </c:pt>
                <c:pt idx="2222">
                  <c:v>0.83430000000000004</c:v>
                </c:pt>
                <c:pt idx="2223">
                  <c:v>0.8831</c:v>
                </c:pt>
                <c:pt idx="2224">
                  <c:v>0.90739999999999998</c:v>
                </c:pt>
                <c:pt idx="2225">
                  <c:v>0.85070000000000001</c:v>
                </c:pt>
                <c:pt idx="2226">
                  <c:v>0.8427</c:v>
                </c:pt>
                <c:pt idx="2227">
                  <c:v>0.8669</c:v>
                </c:pt>
                <c:pt idx="2228">
                  <c:v>0.88300000000000001</c:v>
                </c:pt>
                <c:pt idx="2229">
                  <c:v>0.89100000000000001</c:v>
                </c:pt>
                <c:pt idx="2230">
                  <c:v>0.97929999999999995</c:v>
                </c:pt>
                <c:pt idx="2231">
                  <c:v>0.99490000000000001</c:v>
                </c:pt>
                <c:pt idx="2232">
                  <c:v>0.96279999999999999</c:v>
                </c:pt>
                <c:pt idx="2233">
                  <c:v>0.9627</c:v>
                </c:pt>
                <c:pt idx="2234">
                  <c:v>0.93869999999999998</c:v>
                </c:pt>
                <c:pt idx="2235">
                  <c:v>0.90680000000000005</c:v>
                </c:pt>
                <c:pt idx="2236">
                  <c:v>0.89870000000000005</c:v>
                </c:pt>
                <c:pt idx="2237">
                  <c:v>0.95409999999999995</c:v>
                </c:pt>
                <c:pt idx="2238">
                  <c:v>0.94610000000000005</c:v>
                </c:pt>
                <c:pt idx="2239">
                  <c:v>0.87490000000000001</c:v>
                </c:pt>
                <c:pt idx="2240">
                  <c:v>0.95699999999999996</c:v>
                </c:pt>
                <c:pt idx="2241">
                  <c:v>0.92400000000000004</c:v>
                </c:pt>
                <c:pt idx="2242">
                  <c:v>0.95650000000000002</c:v>
                </c:pt>
                <c:pt idx="2243">
                  <c:v>0.93200000000000005</c:v>
                </c:pt>
                <c:pt idx="2244">
                  <c:v>0.90749999999999997</c:v>
                </c:pt>
                <c:pt idx="2245">
                  <c:v>0.96430000000000005</c:v>
                </c:pt>
                <c:pt idx="2246">
                  <c:v>0.8992</c:v>
                </c:pt>
                <c:pt idx="2247">
                  <c:v>0.8508</c:v>
                </c:pt>
                <c:pt idx="2248">
                  <c:v>0.8427</c:v>
                </c:pt>
                <c:pt idx="2249">
                  <c:v>0.8669</c:v>
                </c:pt>
                <c:pt idx="2250">
                  <c:v>0.94740000000000002</c:v>
                </c:pt>
                <c:pt idx="2251">
                  <c:v>0.92300000000000004</c:v>
                </c:pt>
                <c:pt idx="2252">
                  <c:v>0.90690000000000004</c:v>
                </c:pt>
                <c:pt idx="2253">
                  <c:v>0.93879999999999997</c:v>
                </c:pt>
                <c:pt idx="2254">
                  <c:v>0.94669999999999999</c:v>
                </c:pt>
                <c:pt idx="2255">
                  <c:v>0.88290000000000002</c:v>
                </c:pt>
                <c:pt idx="2256">
                  <c:v>0.80379999999999996</c:v>
                </c:pt>
                <c:pt idx="2257">
                  <c:v>0.79600000000000004</c:v>
                </c:pt>
                <c:pt idx="2258">
                  <c:v>0.84340000000000004</c:v>
                </c:pt>
                <c:pt idx="2259">
                  <c:v>0.90659999999999996</c:v>
                </c:pt>
                <c:pt idx="2260">
                  <c:v>0.90659999999999996</c:v>
                </c:pt>
                <c:pt idx="2261">
                  <c:v>0.95409999999999995</c:v>
                </c:pt>
                <c:pt idx="2262">
                  <c:v>0.90759999999999996</c:v>
                </c:pt>
                <c:pt idx="2263">
                  <c:v>0.89129999999999998</c:v>
                </c:pt>
                <c:pt idx="2264">
                  <c:v>0.86680000000000001</c:v>
                </c:pt>
                <c:pt idx="2265">
                  <c:v>0.85870000000000002</c:v>
                </c:pt>
                <c:pt idx="2266">
                  <c:v>0.81020000000000003</c:v>
                </c:pt>
                <c:pt idx="2267">
                  <c:v>1.0289999999999999</c:v>
                </c:pt>
                <c:pt idx="2268">
                  <c:v>0.99639999999999995</c:v>
                </c:pt>
                <c:pt idx="2269">
                  <c:v>0.95579999999999998</c:v>
                </c:pt>
                <c:pt idx="2270">
                  <c:v>1.0038</c:v>
                </c:pt>
                <c:pt idx="2271">
                  <c:v>1.0117</c:v>
                </c:pt>
                <c:pt idx="2272">
                  <c:v>1.0276000000000001</c:v>
                </c:pt>
                <c:pt idx="2273">
                  <c:v>0.95509999999999995</c:v>
                </c:pt>
                <c:pt idx="2274">
                  <c:v>0.94699999999999995</c:v>
                </c:pt>
                <c:pt idx="2275">
                  <c:v>0.88290000000000002</c:v>
                </c:pt>
                <c:pt idx="2276">
                  <c:v>0.93869999999999998</c:v>
                </c:pt>
                <c:pt idx="2277">
                  <c:v>0.875</c:v>
                </c:pt>
                <c:pt idx="2278">
                  <c:v>0.86709999999999998</c:v>
                </c:pt>
                <c:pt idx="2279">
                  <c:v>0.97009999999999996</c:v>
                </c:pt>
                <c:pt idx="2280">
                  <c:v>1.0813999999999999</c:v>
                </c:pt>
                <c:pt idx="2281">
                  <c:v>1.0734999999999999</c:v>
                </c:pt>
                <c:pt idx="2282">
                  <c:v>0.97319999999999995</c:v>
                </c:pt>
                <c:pt idx="2283">
                  <c:v>0.93210000000000004</c:v>
                </c:pt>
                <c:pt idx="2284">
                  <c:v>0.94020000000000004</c:v>
                </c:pt>
                <c:pt idx="2285">
                  <c:v>0.98060000000000003</c:v>
                </c:pt>
                <c:pt idx="2286">
                  <c:v>0.94799999999999995</c:v>
                </c:pt>
                <c:pt idx="2287">
                  <c:v>0.85880000000000001</c:v>
                </c:pt>
                <c:pt idx="2288">
                  <c:v>0.96399999999999997</c:v>
                </c:pt>
                <c:pt idx="2289">
                  <c:v>0.90710000000000002</c:v>
                </c:pt>
                <c:pt idx="2290">
                  <c:v>0.91510000000000002</c:v>
                </c:pt>
                <c:pt idx="2291">
                  <c:v>0.89100000000000001</c:v>
                </c:pt>
                <c:pt idx="2292">
                  <c:v>1.0113000000000001</c:v>
                </c:pt>
                <c:pt idx="2293">
                  <c:v>0.99509999999999998</c:v>
                </c:pt>
                <c:pt idx="2294">
                  <c:v>0.9627</c:v>
                </c:pt>
                <c:pt idx="2295">
                  <c:v>0.97850000000000004</c:v>
                </c:pt>
                <c:pt idx="2296">
                  <c:v>0.96240000000000003</c:v>
                </c:pt>
                <c:pt idx="2297">
                  <c:v>0.89090000000000003</c:v>
                </c:pt>
                <c:pt idx="2298">
                  <c:v>0.94630000000000003</c:v>
                </c:pt>
                <c:pt idx="2299">
                  <c:v>0.95430000000000004</c:v>
                </c:pt>
                <c:pt idx="2300">
                  <c:v>0.89880000000000004</c:v>
                </c:pt>
                <c:pt idx="2301">
                  <c:v>0.80110000000000003</c:v>
                </c:pt>
                <c:pt idx="2302">
                  <c:v>0.82579999999999998</c:v>
                </c:pt>
                <c:pt idx="2303">
                  <c:v>0.8095</c:v>
                </c:pt>
                <c:pt idx="2304">
                  <c:v>0.72030000000000005</c:v>
                </c:pt>
                <c:pt idx="2305">
                  <c:v>0.76919999999999999</c:v>
                </c:pt>
                <c:pt idx="2306">
                  <c:v>0.70450000000000002</c:v>
                </c:pt>
                <c:pt idx="2307">
                  <c:v>0.72099999999999997</c:v>
                </c:pt>
                <c:pt idx="2308">
                  <c:v>0.71379999999999999</c:v>
                </c:pt>
                <c:pt idx="2309">
                  <c:v>0.70599999999999996</c:v>
                </c:pt>
                <c:pt idx="2310">
                  <c:v>0.73829999999999996</c:v>
                </c:pt>
                <c:pt idx="2311">
                  <c:v>0.73850000000000005</c:v>
                </c:pt>
                <c:pt idx="2312">
                  <c:v>0.74670000000000003</c:v>
                </c:pt>
                <c:pt idx="2313">
                  <c:v>0.82699999999999996</c:v>
                </c:pt>
                <c:pt idx="2314">
                  <c:v>0.81110000000000004</c:v>
                </c:pt>
                <c:pt idx="2315">
                  <c:v>0.76349999999999996</c:v>
                </c:pt>
                <c:pt idx="2316">
                  <c:v>0.76359999999999995</c:v>
                </c:pt>
                <c:pt idx="2317">
                  <c:v>0.81940000000000002</c:v>
                </c:pt>
                <c:pt idx="2318">
                  <c:v>0.76429999999999998</c:v>
                </c:pt>
                <c:pt idx="2319">
                  <c:v>0.72519999999999996</c:v>
                </c:pt>
                <c:pt idx="2320">
                  <c:v>0.77249999999999996</c:v>
                </c:pt>
                <c:pt idx="2321">
                  <c:v>0.88290000000000002</c:v>
                </c:pt>
                <c:pt idx="2322">
                  <c:v>0.90659999999999996</c:v>
                </c:pt>
                <c:pt idx="2323">
                  <c:v>0.91449999999999998</c:v>
                </c:pt>
                <c:pt idx="2324">
                  <c:v>0.81810000000000005</c:v>
                </c:pt>
                <c:pt idx="2325">
                  <c:v>0.73780000000000001</c:v>
                </c:pt>
                <c:pt idx="2326">
                  <c:v>0.67569999999999997</c:v>
                </c:pt>
                <c:pt idx="2327">
                  <c:v>0.74070000000000003</c:v>
                </c:pt>
                <c:pt idx="2328">
                  <c:v>0.64529999999999998</c:v>
                </c:pt>
                <c:pt idx="2329">
                  <c:v>0.73409999999999997</c:v>
                </c:pt>
                <c:pt idx="2330">
                  <c:v>0.75880000000000003</c:v>
                </c:pt>
                <c:pt idx="2331">
                  <c:v>0.77680000000000005</c:v>
                </c:pt>
                <c:pt idx="2332">
                  <c:v>0.84919999999999995</c:v>
                </c:pt>
                <c:pt idx="2333">
                  <c:v>0.84179999999999999</c:v>
                </c:pt>
                <c:pt idx="2334">
                  <c:v>0.93789999999999996</c:v>
                </c:pt>
                <c:pt idx="2335">
                  <c:v>0.9224</c:v>
                </c:pt>
                <c:pt idx="2336">
                  <c:v>0.81289999999999996</c:v>
                </c:pt>
                <c:pt idx="2337">
                  <c:v>0.88460000000000005</c:v>
                </c:pt>
                <c:pt idx="2338">
                  <c:v>0.8851</c:v>
                </c:pt>
                <c:pt idx="2339">
                  <c:v>0.90139999999999998</c:v>
                </c:pt>
                <c:pt idx="2340">
                  <c:v>0.98070000000000002</c:v>
                </c:pt>
                <c:pt idx="2341">
                  <c:v>1.0913999999999999</c:v>
                </c:pt>
                <c:pt idx="2342">
                  <c:v>1.1785000000000001</c:v>
                </c:pt>
                <c:pt idx="2343">
                  <c:v>1.2042999999999999</c:v>
                </c:pt>
                <c:pt idx="2344">
                  <c:v>1.0986</c:v>
                </c:pt>
                <c:pt idx="2345">
                  <c:v>0.9788</c:v>
                </c:pt>
                <c:pt idx="2346">
                  <c:v>1.0604</c:v>
                </c:pt>
                <c:pt idx="2347">
                  <c:v>1.1256999999999999</c:v>
                </c:pt>
                <c:pt idx="2348">
                  <c:v>1.1748000000000001</c:v>
                </c:pt>
                <c:pt idx="2349">
                  <c:v>1.2076</c:v>
                </c:pt>
                <c:pt idx="2350">
                  <c:v>1.2330000000000001</c:v>
                </c:pt>
                <c:pt idx="2351">
                  <c:v>1.161</c:v>
                </c:pt>
                <c:pt idx="2352">
                  <c:v>1.2418</c:v>
                </c:pt>
                <c:pt idx="2353">
                  <c:v>1.3228</c:v>
                </c:pt>
                <c:pt idx="2354">
                  <c:v>1.2836000000000001</c:v>
                </c:pt>
                <c:pt idx="2355">
                  <c:v>1.3398000000000001</c:v>
                </c:pt>
                <c:pt idx="2356">
                  <c:v>1.3718999999999999</c:v>
                </c:pt>
                <c:pt idx="2357">
                  <c:v>1.4359999999999999</c:v>
                </c:pt>
                <c:pt idx="2358">
                  <c:v>1.548</c:v>
                </c:pt>
                <c:pt idx="2359">
                  <c:v>1.5637000000000001</c:v>
                </c:pt>
                <c:pt idx="2360">
                  <c:v>1.5319</c:v>
                </c:pt>
                <c:pt idx="2361">
                  <c:v>1.5686</c:v>
                </c:pt>
                <c:pt idx="2362">
                  <c:v>1.5362</c:v>
                </c:pt>
                <c:pt idx="2363">
                  <c:v>1.5122</c:v>
                </c:pt>
                <c:pt idx="2364">
                  <c:v>1.6044</c:v>
                </c:pt>
                <c:pt idx="2365">
                  <c:v>1.4986999999999999</c:v>
                </c:pt>
                <c:pt idx="2366">
                  <c:v>1.6136999999999999</c:v>
                </c:pt>
                <c:pt idx="2367">
                  <c:v>1.6959</c:v>
                </c:pt>
                <c:pt idx="2368">
                  <c:v>1.6148</c:v>
                </c:pt>
                <c:pt idx="2369">
                  <c:v>1.6164000000000001</c:v>
                </c:pt>
                <c:pt idx="2370">
                  <c:v>1.5521</c:v>
                </c:pt>
                <c:pt idx="2371">
                  <c:v>1.8122</c:v>
                </c:pt>
                <c:pt idx="2372">
                  <c:v>1.6342000000000001</c:v>
                </c:pt>
                <c:pt idx="2373">
                  <c:v>1.5317000000000001</c:v>
                </c:pt>
                <c:pt idx="2374">
                  <c:v>1.5484</c:v>
                </c:pt>
                <c:pt idx="2375">
                  <c:v>1.4531000000000001</c:v>
                </c:pt>
                <c:pt idx="2376">
                  <c:v>1.4298999999999999</c:v>
                </c:pt>
                <c:pt idx="2377">
                  <c:v>1.5822000000000001</c:v>
                </c:pt>
                <c:pt idx="2378">
                  <c:v>1.6157999999999999</c:v>
                </c:pt>
                <c:pt idx="2379">
                  <c:v>1.8157000000000001</c:v>
                </c:pt>
                <c:pt idx="2380">
                  <c:v>1.9599</c:v>
                </c:pt>
                <c:pt idx="2381">
                  <c:v>1.6571</c:v>
                </c:pt>
                <c:pt idx="2382">
                  <c:v>2.0962000000000001</c:v>
                </c:pt>
                <c:pt idx="2383">
                  <c:v>2.1604999999999999</c:v>
                </c:pt>
                <c:pt idx="2384">
                  <c:v>1.9603999999999999</c:v>
                </c:pt>
                <c:pt idx="2385">
                  <c:v>2.0680999999999998</c:v>
                </c:pt>
                <c:pt idx="2386">
                  <c:v>2.1263000000000001</c:v>
                </c:pt>
                <c:pt idx="2387">
                  <c:v>2.1678999999999999</c:v>
                </c:pt>
                <c:pt idx="2388">
                  <c:v>1.6950000000000001</c:v>
                </c:pt>
                <c:pt idx="2389">
                  <c:v>1.6392</c:v>
                </c:pt>
                <c:pt idx="2390">
                  <c:v>1.8023</c:v>
                </c:pt>
                <c:pt idx="2391">
                  <c:v>1.7059</c:v>
                </c:pt>
                <c:pt idx="2392">
                  <c:v>2.2025999999999999</c:v>
                </c:pt>
                <c:pt idx="2393">
                  <c:v>2.2197</c:v>
                </c:pt>
                <c:pt idx="2394">
                  <c:v>2.1955</c:v>
                </c:pt>
                <c:pt idx="2395">
                  <c:v>2.1633</c:v>
                </c:pt>
                <c:pt idx="2396">
                  <c:v>2.3016000000000001</c:v>
                </c:pt>
                <c:pt idx="2397">
                  <c:v>2.3016999999999999</c:v>
                </c:pt>
                <c:pt idx="2398">
                  <c:v>2.1728999999999998</c:v>
                </c:pt>
                <c:pt idx="2399">
                  <c:v>2.2538</c:v>
                </c:pt>
                <c:pt idx="2400">
                  <c:v>2.2538999999999998</c:v>
                </c:pt>
                <c:pt idx="2401">
                  <c:v>2.3668999999999998</c:v>
                </c:pt>
                <c:pt idx="2402">
                  <c:v>2.3588</c:v>
                </c:pt>
                <c:pt idx="2403">
                  <c:v>2.2736999999999998</c:v>
                </c:pt>
                <c:pt idx="2404">
                  <c:v>2.3241000000000001</c:v>
                </c:pt>
                <c:pt idx="2405">
                  <c:v>2.3247</c:v>
                </c:pt>
                <c:pt idx="2406">
                  <c:v>2.3999000000000001</c:v>
                </c:pt>
                <c:pt idx="2407">
                  <c:v>2.3024</c:v>
                </c:pt>
                <c:pt idx="2408">
                  <c:v>2.2454999999999998</c:v>
                </c:pt>
                <c:pt idx="2409">
                  <c:v>2.2953999999999999</c:v>
                </c:pt>
                <c:pt idx="2410">
                  <c:v>2.3289</c:v>
                </c:pt>
                <c:pt idx="2411">
                  <c:v>2.3786999999999998</c:v>
                </c:pt>
                <c:pt idx="2412">
                  <c:v>2.4293</c:v>
                </c:pt>
                <c:pt idx="2413">
                  <c:v>2.4706000000000001</c:v>
                </c:pt>
                <c:pt idx="2414">
                  <c:v>2.4220000000000002</c:v>
                </c:pt>
                <c:pt idx="2415">
                  <c:v>2.5367000000000002</c:v>
                </c:pt>
                <c:pt idx="2416">
                  <c:v>2.4963000000000002</c:v>
                </c:pt>
                <c:pt idx="2417">
                  <c:v>2.4243000000000001</c:v>
                </c:pt>
                <c:pt idx="2418">
                  <c:v>2.5707</c:v>
                </c:pt>
                <c:pt idx="2419">
                  <c:v>2.5467</c:v>
                </c:pt>
                <c:pt idx="2420">
                  <c:v>2.5308000000000002</c:v>
                </c:pt>
                <c:pt idx="2421">
                  <c:v>2.4906999999999999</c:v>
                </c:pt>
                <c:pt idx="2422">
                  <c:v>2.5078999999999998</c:v>
                </c:pt>
                <c:pt idx="2423">
                  <c:v>2.6288999999999998</c:v>
                </c:pt>
                <c:pt idx="2424">
                  <c:v>2.6208999999999998</c:v>
                </c:pt>
                <c:pt idx="2425">
                  <c:v>2.5726</c:v>
                </c:pt>
                <c:pt idx="2426">
                  <c:v>2.7096</c:v>
                </c:pt>
                <c:pt idx="2427">
                  <c:v>2.6048</c:v>
                </c:pt>
                <c:pt idx="2428">
                  <c:v>2.7324999999999999</c:v>
                </c:pt>
                <c:pt idx="2429">
                  <c:v>2.7161</c:v>
                </c:pt>
                <c:pt idx="2430">
                  <c:v>2.5920000000000001</c:v>
                </c:pt>
                <c:pt idx="2431">
                  <c:v>2.6337000000000002</c:v>
                </c:pt>
                <c:pt idx="2432">
                  <c:v>2.4866999999999999</c:v>
                </c:pt>
                <c:pt idx="2433">
                  <c:v>2.4216000000000002</c:v>
                </c:pt>
                <c:pt idx="2434">
                  <c:v>2.3650000000000002</c:v>
                </c:pt>
                <c:pt idx="2435">
                  <c:v>2.4474</c:v>
                </c:pt>
                <c:pt idx="2436">
                  <c:v>2.5952000000000002</c:v>
                </c:pt>
                <c:pt idx="2437">
                  <c:v>2.4009999999999998</c:v>
                </c:pt>
                <c:pt idx="2438">
                  <c:v>2.3855</c:v>
                </c:pt>
                <c:pt idx="2439">
                  <c:v>2.4752999999999998</c:v>
                </c:pt>
                <c:pt idx="2440">
                  <c:v>2.4266000000000001</c:v>
                </c:pt>
                <c:pt idx="2441">
                  <c:v>2.5249999999999999</c:v>
                </c:pt>
                <c:pt idx="2442">
                  <c:v>2.5752999999999999</c:v>
                </c:pt>
                <c:pt idx="2443">
                  <c:v>2.6482999999999999</c:v>
                </c:pt>
                <c:pt idx="2444">
                  <c:v>2.6164000000000001</c:v>
                </c:pt>
                <c:pt idx="2445">
                  <c:v>2.6248</c:v>
                </c:pt>
                <c:pt idx="2446">
                  <c:v>2.657</c:v>
                </c:pt>
                <c:pt idx="2447">
                  <c:v>2.8102999999999998</c:v>
                </c:pt>
                <c:pt idx="2448">
                  <c:v>2.8336999999999999</c:v>
                </c:pt>
                <c:pt idx="2449">
                  <c:v>2.9340000000000002</c:v>
                </c:pt>
                <c:pt idx="2450">
                  <c:v>2.8917000000000002</c:v>
                </c:pt>
                <c:pt idx="2451">
                  <c:v>2.9323999999999999</c:v>
                </c:pt>
                <c:pt idx="2452">
                  <c:v>2.8487</c:v>
                </c:pt>
                <c:pt idx="2453">
                  <c:v>2.89</c:v>
                </c:pt>
                <c:pt idx="2454">
                  <c:v>3.0312000000000001</c:v>
                </c:pt>
                <c:pt idx="2455">
                  <c:v>3.0306000000000002</c:v>
                </c:pt>
                <c:pt idx="2456">
                  <c:v>3.0373000000000001</c:v>
                </c:pt>
                <c:pt idx="2457">
                  <c:v>2.8054999999999999</c:v>
                </c:pt>
                <c:pt idx="2458">
                  <c:v>2.9205999999999999</c:v>
                </c:pt>
                <c:pt idx="2459">
                  <c:v>2.7065999999999999</c:v>
                </c:pt>
                <c:pt idx="2460">
                  <c:v>2.3723999999999998</c:v>
                </c:pt>
                <c:pt idx="2461">
                  <c:v>2.4948999999999999</c:v>
                </c:pt>
                <c:pt idx="2462">
                  <c:v>2.4464999999999999</c:v>
                </c:pt>
                <c:pt idx="2463">
                  <c:v>2.3984000000000001</c:v>
                </c:pt>
                <c:pt idx="2464">
                  <c:v>2.5036</c:v>
                </c:pt>
                <c:pt idx="2465">
                  <c:v>2.6410999999999998</c:v>
                </c:pt>
                <c:pt idx="2466">
                  <c:v>2.6816</c:v>
                </c:pt>
                <c:pt idx="2467">
                  <c:v>2.6027999999999998</c:v>
                </c:pt>
                <c:pt idx="2468">
                  <c:v>2.5011999999999999</c:v>
                </c:pt>
                <c:pt idx="2469">
                  <c:v>2.4251999999999998</c:v>
                </c:pt>
                <c:pt idx="2470">
                  <c:v>2.5236999999999998</c:v>
                </c:pt>
                <c:pt idx="2471">
                  <c:v>2.3982000000000001</c:v>
                </c:pt>
                <c:pt idx="2472">
                  <c:v>2.2982999999999998</c:v>
                </c:pt>
                <c:pt idx="2473">
                  <c:v>2.3892000000000002</c:v>
                </c:pt>
                <c:pt idx="2474">
                  <c:v>2.4386000000000001</c:v>
                </c:pt>
                <c:pt idx="2475">
                  <c:v>2.4207999999999998</c:v>
                </c:pt>
                <c:pt idx="2476">
                  <c:v>2.5112000000000001</c:v>
                </c:pt>
                <c:pt idx="2477">
                  <c:v>2.4695</c:v>
                </c:pt>
                <c:pt idx="2478">
                  <c:v>2.3048000000000002</c:v>
                </c:pt>
                <c:pt idx="2479">
                  <c:v>2.2391000000000001</c:v>
                </c:pt>
                <c:pt idx="2480">
                  <c:v>2.2143000000000002</c:v>
                </c:pt>
                <c:pt idx="2481">
                  <c:v>2.3035999999999999</c:v>
                </c:pt>
                <c:pt idx="2482">
                  <c:v>2.3847999999999998</c:v>
                </c:pt>
                <c:pt idx="2483">
                  <c:v>2.4169999999999998</c:v>
                </c:pt>
                <c:pt idx="2484">
                  <c:v>2.4491999999999998</c:v>
                </c:pt>
                <c:pt idx="2485">
                  <c:v>2.367</c:v>
                </c:pt>
                <c:pt idx="2486">
                  <c:v>2.2536999999999998</c:v>
                </c:pt>
                <c:pt idx="2487">
                  <c:v>2.3502000000000001</c:v>
                </c:pt>
                <c:pt idx="2488">
                  <c:v>2.3420999999999998</c:v>
                </c:pt>
                <c:pt idx="2489">
                  <c:v>2.4148000000000001</c:v>
                </c:pt>
                <c:pt idx="2490">
                  <c:v>2.3824999999999998</c:v>
                </c:pt>
                <c:pt idx="2491">
                  <c:v>2.1892999999999998</c:v>
                </c:pt>
                <c:pt idx="2492">
                  <c:v>2.1886999999999999</c:v>
                </c:pt>
                <c:pt idx="2493">
                  <c:v>2.1715</c:v>
                </c:pt>
                <c:pt idx="2494">
                  <c:v>2.1294</c:v>
                </c:pt>
                <c:pt idx="2495">
                  <c:v>2.1031</c:v>
                </c:pt>
                <c:pt idx="2496">
                  <c:v>1.9628000000000001</c:v>
                </c:pt>
                <c:pt idx="2497">
                  <c:v>1.8642000000000001</c:v>
                </c:pt>
                <c:pt idx="2498">
                  <c:v>1.758</c:v>
                </c:pt>
                <c:pt idx="2499">
                  <c:v>1.7417</c:v>
                </c:pt>
                <c:pt idx="2500">
                  <c:v>1.8391</c:v>
                </c:pt>
                <c:pt idx="2501">
                  <c:v>1.7661</c:v>
                </c:pt>
                <c:pt idx="2502">
                  <c:v>1.8713</c:v>
                </c:pt>
                <c:pt idx="2503">
                  <c:v>1.9116</c:v>
                </c:pt>
                <c:pt idx="2504">
                  <c:v>1.8145</c:v>
                </c:pt>
                <c:pt idx="2505">
                  <c:v>1.8866000000000001</c:v>
                </c:pt>
                <c:pt idx="2506">
                  <c:v>1.8945000000000001</c:v>
                </c:pt>
                <c:pt idx="2507">
                  <c:v>1.79</c:v>
                </c:pt>
                <c:pt idx="2508">
                  <c:v>1.5824</c:v>
                </c:pt>
                <c:pt idx="2509">
                  <c:v>1.6463000000000001</c:v>
                </c:pt>
                <c:pt idx="2510">
                  <c:v>1.6861999999999999</c:v>
                </c:pt>
                <c:pt idx="2511">
                  <c:v>1.6193</c:v>
                </c:pt>
                <c:pt idx="2512">
                  <c:v>1.7681</c:v>
                </c:pt>
                <c:pt idx="2513">
                  <c:v>1.8010999999999999</c:v>
                </c:pt>
                <c:pt idx="2514">
                  <c:v>1.5963000000000001</c:v>
                </c:pt>
                <c:pt idx="2515">
                  <c:v>1.4602999999999999</c:v>
                </c:pt>
                <c:pt idx="2516">
                  <c:v>1.5991</c:v>
                </c:pt>
                <c:pt idx="2517">
                  <c:v>1.3405</c:v>
                </c:pt>
                <c:pt idx="2518">
                  <c:v>1.4786999999999999</c:v>
                </c:pt>
                <c:pt idx="2519">
                  <c:v>1.6261000000000001</c:v>
                </c:pt>
                <c:pt idx="2520">
                  <c:v>1.6186</c:v>
                </c:pt>
                <c:pt idx="2521">
                  <c:v>1.7402</c:v>
                </c:pt>
                <c:pt idx="2522">
                  <c:v>1.4830000000000001</c:v>
                </c:pt>
                <c:pt idx="2523">
                  <c:v>1.5158</c:v>
                </c:pt>
                <c:pt idx="2524">
                  <c:v>1.5018</c:v>
                </c:pt>
                <c:pt idx="2525">
                  <c:v>1.6222000000000001</c:v>
                </c:pt>
                <c:pt idx="2526">
                  <c:v>1.6547000000000001</c:v>
                </c:pt>
                <c:pt idx="2527">
                  <c:v>1.6313</c:v>
                </c:pt>
                <c:pt idx="2528">
                  <c:v>1.6157999999999999</c:v>
                </c:pt>
                <c:pt idx="2529">
                  <c:v>1.8162</c:v>
                </c:pt>
                <c:pt idx="2530">
                  <c:v>1.9915</c:v>
                </c:pt>
                <c:pt idx="2531">
                  <c:v>2</c:v>
                </c:pt>
                <c:pt idx="2532">
                  <c:v>2.1080000000000001</c:v>
                </c:pt>
                <c:pt idx="2533">
                  <c:v>2.0169000000000001</c:v>
                </c:pt>
                <c:pt idx="2534">
                  <c:v>1.968</c:v>
                </c:pt>
                <c:pt idx="2535">
                  <c:v>2.1246999999999998</c:v>
                </c:pt>
                <c:pt idx="2536">
                  <c:v>2.0670999999999999</c:v>
                </c:pt>
                <c:pt idx="2537">
                  <c:v>1.9113</c:v>
                </c:pt>
                <c:pt idx="2538">
                  <c:v>1.8880999999999999</c:v>
                </c:pt>
                <c:pt idx="2539">
                  <c:v>1.9128000000000001</c:v>
                </c:pt>
                <c:pt idx="2540">
                  <c:v>1.9131</c:v>
                </c:pt>
                <c:pt idx="2541">
                  <c:v>1.9053</c:v>
                </c:pt>
                <c:pt idx="2542">
                  <c:v>1.9218</c:v>
                </c:pt>
                <c:pt idx="2543">
                  <c:v>2.0438999999999998</c:v>
                </c:pt>
                <c:pt idx="2544">
                  <c:v>1.923</c:v>
                </c:pt>
                <c:pt idx="2545">
                  <c:v>1.9152</c:v>
                </c:pt>
                <c:pt idx="2546">
                  <c:v>2.0604</c:v>
                </c:pt>
                <c:pt idx="2547">
                  <c:v>2.0684999999999998</c:v>
                </c:pt>
                <c:pt idx="2548">
                  <c:v>2.0929000000000002</c:v>
                </c:pt>
                <c:pt idx="2549">
                  <c:v>2.1650999999999998</c:v>
                </c:pt>
                <c:pt idx="2550">
                  <c:v>2.2856999999999998</c:v>
                </c:pt>
                <c:pt idx="2551">
                  <c:v>2.1884999999999999</c:v>
                </c:pt>
                <c:pt idx="2552">
                  <c:v>2.1818</c:v>
                </c:pt>
                <c:pt idx="2553">
                  <c:v>2.3094000000000001</c:v>
                </c:pt>
                <c:pt idx="2554">
                  <c:v>2.1467999999999998</c:v>
                </c:pt>
                <c:pt idx="2555">
                  <c:v>1.9934000000000001</c:v>
                </c:pt>
                <c:pt idx="2556">
                  <c:v>2.3460999999999999</c:v>
                </c:pt>
                <c:pt idx="2557">
                  <c:v>2.4001000000000001</c:v>
                </c:pt>
                <c:pt idx="2558">
                  <c:v>2.4992000000000001</c:v>
                </c:pt>
                <c:pt idx="2559">
                  <c:v>2.4756999999999998</c:v>
                </c:pt>
                <c:pt idx="2560">
                  <c:v>2.5501999999999998</c:v>
                </c:pt>
                <c:pt idx="2561">
                  <c:v>2.5510999999999999</c:v>
                </c:pt>
                <c:pt idx="2562">
                  <c:v>2.6922000000000001</c:v>
                </c:pt>
                <c:pt idx="2563">
                  <c:v>2.7174</c:v>
                </c:pt>
                <c:pt idx="2564">
                  <c:v>2.6775000000000002</c:v>
                </c:pt>
                <c:pt idx="2565">
                  <c:v>2.7431999999999999</c:v>
                </c:pt>
                <c:pt idx="2566">
                  <c:v>2.7440000000000002</c:v>
                </c:pt>
                <c:pt idx="2567">
                  <c:v>2.8107000000000002</c:v>
                </c:pt>
                <c:pt idx="2568">
                  <c:v>2.8759999999999999</c:v>
                </c:pt>
                <c:pt idx="2569">
                  <c:v>3.0466000000000002</c:v>
                </c:pt>
                <c:pt idx="2570">
                  <c:v>3.1038999999999999</c:v>
                </c:pt>
                <c:pt idx="2571">
                  <c:v>3.2094</c:v>
                </c:pt>
                <c:pt idx="2572">
                  <c:v>3.3014000000000001</c:v>
                </c:pt>
                <c:pt idx="2573">
                  <c:v>3.2421000000000002</c:v>
                </c:pt>
                <c:pt idx="2574">
                  <c:v>3.1913999999999998</c:v>
                </c:pt>
                <c:pt idx="2575">
                  <c:v>3.0910000000000002</c:v>
                </c:pt>
                <c:pt idx="2576">
                  <c:v>3.0994000000000002</c:v>
                </c:pt>
                <c:pt idx="2577">
                  <c:v>3.1911</c:v>
                </c:pt>
                <c:pt idx="2578">
                  <c:v>3.1743999999999999</c:v>
                </c:pt>
                <c:pt idx="2579">
                  <c:v>3.3075999999999999</c:v>
                </c:pt>
                <c:pt idx="2580">
                  <c:v>3.2322000000000002</c:v>
                </c:pt>
                <c:pt idx="2581">
                  <c:v>3.1328</c:v>
                </c:pt>
                <c:pt idx="2582">
                  <c:v>2.9188999999999998</c:v>
                </c:pt>
                <c:pt idx="2583">
                  <c:v>3.1659000000000002</c:v>
                </c:pt>
                <c:pt idx="2584">
                  <c:v>3.1</c:v>
                </c:pt>
                <c:pt idx="2585">
                  <c:v>3.0265</c:v>
                </c:pt>
                <c:pt idx="2586">
                  <c:v>2.9287999999999998</c:v>
                </c:pt>
                <c:pt idx="2587">
                  <c:v>2.8721999999999999</c:v>
                </c:pt>
                <c:pt idx="2588">
                  <c:v>2.8483000000000001</c:v>
                </c:pt>
                <c:pt idx="2589">
                  <c:v>2.9946999999999999</c:v>
                </c:pt>
                <c:pt idx="2590">
                  <c:v>3.0438999999999998</c:v>
                </c:pt>
                <c:pt idx="2591">
                  <c:v>3.1760000000000002</c:v>
                </c:pt>
                <c:pt idx="2592">
                  <c:v>3.0676999999999999</c:v>
                </c:pt>
                <c:pt idx="2593">
                  <c:v>2.8849999999999998</c:v>
                </c:pt>
                <c:pt idx="2594">
                  <c:v>3.0775999999999999</c:v>
                </c:pt>
                <c:pt idx="2595">
                  <c:v>2.9969000000000001</c:v>
                </c:pt>
                <c:pt idx="2596">
                  <c:v>3.1978</c:v>
                </c:pt>
                <c:pt idx="2597">
                  <c:v>3.1486000000000001</c:v>
                </c:pt>
                <c:pt idx="2598">
                  <c:v>3.3403</c:v>
                </c:pt>
                <c:pt idx="2599">
                  <c:v>3.3167</c:v>
                </c:pt>
                <c:pt idx="2600">
                  <c:v>3.4994999999999998</c:v>
                </c:pt>
                <c:pt idx="2601">
                  <c:v>3.5411999999999999</c:v>
                </c:pt>
                <c:pt idx="2602">
                  <c:v>3.4253999999999998</c:v>
                </c:pt>
                <c:pt idx="2603">
                  <c:v>3.4678</c:v>
                </c:pt>
                <c:pt idx="2604">
                  <c:v>3.5421999999999998</c:v>
                </c:pt>
                <c:pt idx="2605">
                  <c:v>3.7071999999999998</c:v>
                </c:pt>
                <c:pt idx="2606">
                  <c:v>3.6741999999999999</c:v>
                </c:pt>
                <c:pt idx="2607">
                  <c:v>3.6741000000000001</c:v>
                </c:pt>
                <c:pt idx="2608">
                  <c:v>3.7562000000000002</c:v>
                </c:pt>
                <c:pt idx="2609">
                  <c:v>3.9451999999999998</c:v>
                </c:pt>
                <c:pt idx="2610">
                  <c:v>3.8050999999999999</c:v>
                </c:pt>
                <c:pt idx="2611">
                  <c:v>3.7968999999999999</c:v>
                </c:pt>
                <c:pt idx="2612">
                  <c:v>3.7723</c:v>
                </c:pt>
                <c:pt idx="2613">
                  <c:v>3.7641</c:v>
                </c:pt>
                <c:pt idx="2614">
                  <c:v>3.7366000000000001</c:v>
                </c:pt>
                <c:pt idx="2615">
                  <c:v>3.8128000000000002</c:v>
                </c:pt>
                <c:pt idx="2616">
                  <c:v>3.8552</c:v>
                </c:pt>
                <c:pt idx="2617">
                  <c:v>3.7797999999999998</c:v>
                </c:pt>
                <c:pt idx="2618">
                  <c:v>3.9064999999999999</c:v>
                </c:pt>
                <c:pt idx="2619">
                  <c:v>3.9739</c:v>
                </c:pt>
                <c:pt idx="2620">
                  <c:v>4.1252000000000004</c:v>
                </c:pt>
                <c:pt idx="2621">
                  <c:v>4.2176</c:v>
                </c:pt>
                <c:pt idx="2622">
                  <c:v>4.2257999999999996</c:v>
                </c:pt>
                <c:pt idx="2623">
                  <c:v>4.1162000000000001</c:v>
                </c:pt>
                <c:pt idx="2624">
                  <c:v>4.1412000000000004</c:v>
                </c:pt>
                <c:pt idx="2625">
                  <c:v>4.1243999999999996</c:v>
                </c:pt>
                <c:pt idx="2626">
                  <c:v>4.0743</c:v>
                </c:pt>
                <c:pt idx="2627">
                  <c:v>3.9748999999999999</c:v>
                </c:pt>
                <c:pt idx="2628">
                  <c:v>4.0163000000000002</c:v>
                </c:pt>
                <c:pt idx="2629">
                  <c:v>3.9668999999999999</c:v>
                </c:pt>
                <c:pt idx="2630">
                  <c:v>3.9998999999999998</c:v>
                </c:pt>
                <c:pt idx="2631">
                  <c:v>3.9834999999999998</c:v>
                </c:pt>
                <c:pt idx="2632">
                  <c:v>3.9424999999999999</c:v>
                </c:pt>
                <c:pt idx="2633">
                  <c:v>3.9815999999999998</c:v>
                </c:pt>
                <c:pt idx="2634">
                  <c:v>3.9902000000000002</c:v>
                </c:pt>
                <c:pt idx="2635">
                  <c:v>4.0411999999999999</c:v>
                </c:pt>
                <c:pt idx="2636">
                  <c:v>4.0327000000000002</c:v>
                </c:pt>
                <c:pt idx="2637">
                  <c:v>4.1087999999999996</c:v>
                </c:pt>
                <c:pt idx="2638">
                  <c:v>3.9904999999999999</c:v>
                </c:pt>
                <c:pt idx="2639">
                  <c:v>3.9738000000000002</c:v>
                </c:pt>
                <c:pt idx="2640">
                  <c:v>4.0663</c:v>
                </c:pt>
                <c:pt idx="2641">
                  <c:v>4.0327000000000002</c:v>
                </c:pt>
                <c:pt idx="2642">
                  <c:v>4.0243000000000002</c:v>
                </c:pt>
                <c:pt idx="2643">
                  <c:v>3.9575999999999998</c:v>
                </c:pt>
                <c:pt idx="2644">
                  <c:v>3.9409999999999998</c:v>
                </c:pt>
                <c:pt idx="2645">
                  <c:v>3.8498000000000001</c:v>
                </c:pt>
                <c:pt idx="2646">
                  <c:v>3.8997999999999999</c:v>
                </c:pt>
                <c:pt idx="2647">
                  <c:v>4.0824999999999996</c:v>
                </c:pt>
                <c:pt idx="2648">
                  <c:v>4.0079000000000002</c:v>
                </c:pt>
                <c:pt idx="2649">
                  <c:v>4.1238999999999999</c:v>
                </c:pt>
                <c:pt idx="2650">
                  <c:v>4.1319999999999997</c:v>
                </c:pt>
                <c:pt idx="2651">
                  <c:v>4.0903999999999998</c:v>
                </c:pt>
                <c:pt idx="2652">
                  <c:v>4.1611000000000002</c:v>
                </c:pt>
                <c:pt idx="2653">
                  <c:v>4.0683999999999996</c:v>
                </c:pt>
                <c:pt idx="2654">
                  <c:v>4.2049000000000003</c:v>
                </c:pt>
                <c:pt idx="2655">
                  <c:v>4.2904</c:v>
                </c:pt>
                <c:pt idx="2656">
                  <c:v>4.2496</c:v>
                </c:pt>
                <c:pt idx="2657">
                  <c:v>4.1825999999999999</c:v>
                </c:pt>
                <c:pt idx="2658">
                  <c:v>4.0236000000000001</c:v>
                </c:pt>
                <c:pt idx="2659">
                  <c:v>4.0831</c:v>
                </c:pt>
                <c:pt idx="2660">
                  <c:v>4.1845999999999997</c:v>
                </c:pt>
                <c:pt idx="2661">
                  <c:v>4.2115999999999998</c:v>
                </c:pt>
                <c:pt idx="2662">
                  <c:v>4.2874999999999996</c:v>
                </c:pt>
                <c:pt idx="2663">
                  <c:v>4.3634000000000004</c:v>
                </c:pt>
                <c:pt idx="2664">
                  <c:v>4.4139999999999997</c:v>
                </c:pt>
                <c:pt idx="2665">
                  <c:v>4.4561999999999999</c:v>
                </c:pt>
                <c:pt idx="2666">
                  <c:v>4.4404000000000003</c:v>
                </c:pt>
                <c:pt idx="2667">
                  <c:v>4.6577999999999999</c:v>
                </c:pt>
                <c:pt idx="2668">
                  <c:v>4.5575999999999999</c:v>
                </c:pt>
                <c:pt idx="2669">
                  <c:v>4.5077999999999996</c:v>
                </c:pt>
                <c:pt idx="2670">
                  <c:v>4.4166999999999996</c:v>
                </c:pt>
                <c:pt idx="2671">
                  <c:v>4.5750000000000002</c:v>
                </c:pt>
                <c:pt idx="2672">
                  <c:v>4.5999999999999996</c:v>
                </c:pt>
                <c:pt idx="2673">
                  <c:v>4.5174000000000003</c:v>
                </c:pt>
                <c:pt idx="2674">
                  <c:v>4.5837000000000003</c:v>
                </c:pt>
                <c:pt idx="2675">
                  <c:v>4.4928999999999997</c:v>
                </c:pt>
                <c:pt idx="2676">
                  <c:v>4.5589000000000004</c:v>
                </c:pt>
                <c:pt idx="2677">
                  <c:v>4.7274000000000003</c:v>
                </c:pt>
                <c:pt idx="2678">
                  <c:v>4.7362000000000002</c:v>
                </c:pt>
                <c:pt idx="2679">
                  <c:v>4.7792000000000003</c:v>
                </c:pt>
                <c:pt idx="2680">
                  <c:v>4.7622999999999998</c:v>
                </c:pt>
                <c:pt idx="2681">
                  <c:v>4.8394000000000004</c:v>
                </c:pt>
                <c:pt idx="2682">
                  <c:v>4.8479999999999999</c:v>
                </c:pt>
                <c:pt idx="2683">
                  <c:v>4.8735999999999997</c:v>
                </c:pt>
                <c:pt idx="2684">
                  <c:v>4.8651999999999997</c:v>
                </c:pt>
                <c:pt idx="2685">
                  <c:v>4.9161000000000001</c:v>
                </c:pt>
                <c:pt idx="2686">
                  <c:v>4.9329999999999998</c:v>
                </c:pt>
                <c:pt idx="2687">
                  <c:v>4.8909000000000002</c:v>
                </c:pt>
                <c:pt idx="2688">
                  <c:v>4.8320999999999996</c:v>
                </c:pt>
                <c:pt idx="2689">
                  <c:v>4.9499000000000004</c:v>
                </c:pt>
                <c:pt idx="2690">
                  <c:v>4.9835000000000003</c:v>
                </c:pt>
                <c:pt idx="2691">
                  <c:v>4.9667000000000003</c:v>
                </c:pt>
                <c:pt idx="2692">
                  <c:v>4.8746</c:v>
                </c:pt>
                <c:pt idx="2693">
                  <c:v>4.8414999999999999</c:v>
                </c:pt>
                <c:pt idx="2694">
                  <c:v>4.8582000000000001</c:v>
                </c:pt>
                <c:pt idx="2695">
                  <c:v>4.9413999999999998</c:v>
                </c:pt>
                <c:pt idx="2696">
                  <c:v>4.8914999999999997</c:v>
                </c:pt>
                <c:pt idx="2697">
                  <c:v>4.8643999999999998</c:v>
                </c:pt>
                <c:pt idx="2698">
                  <c:v>4.8644999999999996</c:v>
                </c:pt>
                <c:pt idx="2699">
                  <c:v>4.9074</c:v>
                </c:pt>
                <c:pt idx="2700">
                  <c:v>4.9672999999999998</c:v>
                </c:pt>
                <c:pt idx="2701">
                  <c:v>4.9672999999999998</c:v>
                </c:pt>
                <c:pt idx="2702">
                  <c:v>4.9330999999999996</c:v>
                </c:pt>
                <c:pt idx="2703">
                  <c:v>4.9927000000000001</c:v>
                </c:pt>
                <c:pt idx="2704">
                  <c:v>5.0182000000000002</c:v>
                </c:pt>
                <c:pt idx="2705">
                  <c:v>5.0857999999999999</c:v>
                </c:pt>
                <c:pt idx="2706">
                  <c:v>5.0770999999999997</c:v>
                </c:pt>
                <c:pt idx="2707">
                  <c:v>5.0937999999999999</c:v>
                </c:pt>
                <c:pt idx="2708">
                  <c:v>5.0090000000000003</c:v>
                </c:pt>
                <c:pt idx="2709">
                  <c:v>4.9836</c:v>
                </c:pt>
                <c:pt idx="2710">
                  <c:v>5.0255000000000001</c:v>
                </c:pt>
                <c:pt idx="2711">
                  <c:v>4.9497999999999998</c:v>
                </c:pt>
                <c:pt idx="2712">
                  <c:v>5.0000999999999998</c:v>
                </c:pt>
                <c:pt idx="2713">
                  <c:v>4.9581</c:v>
                </c:pt>
                <c:pt idx="2714">
                  <c:v>4.9664999999999999</c:v>
                </c:pt>
                <c:pt idx="2715">
                  <c:v>4.9081000000000001</c:v>
                </c:pt>
                <c:pt idx="2716">
                  <c:v>4.875</c:v>
                </c:pt>
                <c:pt idx="2717">
                  <c:v>4.8955000000000002</c:v>
                </c:pt>
                <c:pt idx="2718">
                  <c:v>4.8513000000000002</c:v>
                </c:pt>
                <c:pt idx="2719">
                  <c:v>4.8323999999999998</c:v>
                </c:pt>
                <c:pt idx="2720">
                  <c:v>4.8319999999999999</c:v>
                </c:pt>
                <c:pt idx="2721">
                  <c:v>4.8315999999999999</c:v>
                </c:pt>
                <c:pt idx="2722">
                  <c:v>4.7969999999999997</c:v>
                </c:pt>
                <c:pt idx="2723">
                  <c:v>4.8137999999999996</c:v>
                </c:pt>
                <c:pt idx="2724">
                  <c:v>4.7786999999999997</c:v>
                </c:pt>
                <c:pt idx="2725">
                  <c:v>4.7274000000000003</c:v>
                </c:pt>
                <c:pt idx="2726">
                  <c:v>4.7271999999999998</c:v>
                </c:pt>
                <c:pt idx="2727">
                  <c:v>4.7268999999999997</c:v>
                </c:pt>
                <c:pt idx="2728">
                  <c:v>4.7012999999999998</c:v>
                </c:pt>
                <c:pt idx="2729">
                  <c:v>4.6755000000000004</c:v>
                </c:pt>
                <c:pt idx="2730">
                  <c:v>4.7257999999999996</c:v>
                </c:pt>
                <c:pt idx="2731">
                  <c:v>4.6668000000000003</c:v>
                </c:pt>
                <c:pt idx="2732">
                  <c:v>4.6665999999999999</c:v>
                </c:pt>
                <c:pt idx="2733">
                  <c:v>4.6665000000000001</c:v>
                </c:pt>
                <c:pt idx="2734">
                  <c:v>4.6909999999999998</c:v>
                </c:pt>
                <c:pt idx="2735">
                  <c:v>4.6409000000000002</c:v>
                </c:pt>
                <c:pt idx="2736">
                  <c:v>4.6242000000000001</c:v>
                </c:pt>
                <c:pt idx="2737">
                  <c:v>4.5910000000000002</c:v>
                </c:pt>
                <c:pt idx="2738">
                  <c:v>4.6489000000000003</c:v>
                </c:pt>
                <c:pt idx="2739">
                  <c:v>4.6654999999999998</c:v>
                </c:pt>
                <c:pt idx="2740">
                  <c:v>4.6266999999999996</c:v>
                </c:pt>
                <c:pt idx="2741">
                  <c:v>4.5923999999999996</c:v>
                </c:pt>
                <c:pt idx="2742">
                  <c:v>4.6178999999999997</c:v>
                </c:pt>
                <c:pt idx="2743">
                  <c:v>4.6433999999999997</c:v>
                </c:pt>
                <c:pt idx="2744">
                  <c:v>4.6345000000000001</c:v>
                </c:pt>
                <c:pt idx="2745">
                  <c:v>4.6344000000000003</c:v>
                </c:pt>
                <c:pt idx="2746">
                  <c:v>4.6681999999999997</c:v>
                </c:pt>
                <c:pt idx="2747">
                  <c:v>4.7359</c:v>
                </c:pt>
                <c:pt idx="2748">
                  <c:v>4.7610999999999999</c:v>
                </c:pt>
                <c:pt idx="2749">
                  <c:v>4.7264999999999997</c:v>
                </c:pt>
                <c:pt idx="2750">
                  <c:v>4.7178000000000004</c:v>
                </c:pt>
                <c:pt idx="2751">
                  <c:v>4.6923000000000004</c:v>
                </c:pt>
                <c:pt idx="2752">
                  <c:v>4.7343999999999999</c:v>
                </c:pt>
                <c:pt idx="2753">
                  <c:v>4.6249000000000002</c:v>
                </c:pt>
                <c:pt idx="2754">
                  <c:v>4.5911999999999997</c:v>
                </c:pt>
                <c:pt idx="2755">
                  <c:v>4.6161000000000003</c:v>
                </c:pt>
                <c:pt idx="2756">
                  <c:v>4.5827999999999998</c:v>
                </c:pt>
                <c:pt idx="2757">
                  <c:v>4.5743999999999998</c:v>
                </c:pt>
                <c:pt idx="2758">
                  <c:v>4.5827</c:v>
                </c:pt>
                <c:pt idx="2759">
                  <c:v>4.5677000000000003</c:v>
                </c:pt>
                <c:pt idx="2760">
                  <c:v>4.5594999999999999</c:v>
                </c:pt>
                <c:pt idx="2761">
                  <c:v>4.5769000000000002</c:v>
                </c:pt>
                <c:pt idx="2762">
                  <c:v>4.6028000000000002</c:v>
                </c:pt>
                <c:pt idx="2763">
                  <c:v>4.5780000000000003</c:v>
                </c:pt>
                <c:pt idx="2764">
                  <c:v>4.5274000000000001</c:v>
                </c:pt>
                <c:pt idx="2765">
                  <c:v>4.6040000000000001</c:v>
                </c:pt>
                <c:pt idx="2766">
                  <c:v>4.6212</c:v>
                </c:pt>
                <c:pt idx="2767">
                  <c:v>4.5876000000000001</c:v>
                </c:pt>
                <c:pt idx="2768">
                  <c:v>4.58</c:v>
                </c:pt>
                <c:pt idx="2769">
                  <c:v>4.5551000000000004</c:v>
                </c:pt>
                <c:pt idx="2770">
                  <c:v>4.5050999999999997</c:v>
                </c:pt>
                <c:pt idx="2771">
                  <c:v>4.6313000000000004</c:v>
                </c:pt>
                <c:pt idx="2772">
                  <c:v>4.6650999999999998</c:v>
                </c:pt>
                <c:pt idx="2773">
                  <c:v>4.5571000000000002</c:v>
                </c:pt>
                <c:pt idx="2774">
                  <c:v>4.5240999999999998</c:v>
                </c:pt>
                <c:pt idx="2775">
                  <c:v>4.5743</c:v>
                </c:pt>
                <c:pt idx="2776">
                  <c:v>4.5164999999999997</c:v>
                </c:pt>
                <c:pt idx="2777">
                  <c:v>4.5251999999999999</c:v>
                </c:pt>
                <c:pt idx="2778">
                  <c:v>4.6089000000000002</c:v>
                </c:pt>
                <c:pt idx="2779">
                  <c:v>4.6422999999999996</c:v>
                </c:pt>
                <c:pt idx="2780">
                  <c:v>4.5846999999999998</c:v>
                </c:pt>
                <c:pt idx="2781">
                  <c:v>4.7583000000000002</c:v>
                </c:pt>
                <c:pt idx="2782">
                  <c:v>4.7996999999999996</c:v>
                </c:pt>
                <c:pt idx="2783">
                  <c:v>4.8578000000000001</c:v>
                </c:pt>
                <c:pt idx="2784">
                  <c:v>4.8391999999999999</c:v>
                </c:pt>
                <c:pt idx="2785">
                  <c:v>4.8136000000000001</c:v>
                </c:pt>
                <c:pt idx="2786">
                  <c:v>4.8224</c:v>
                </c:pt>
                <c:pt idx="2787">
                  <c:v>4.8314000000000004</c:v>
                </c:pt>
                <c:pt idx="2788">
                  <c:v>4.8653000000000004</c:v>
                </c:pt>
                <c:pt idx="2789">
                  <c:v>4.9329999999999998</c:v>
                </c:pt>
                <c:pt idx="2790">
                  <c:v>4.9245999999999999</c:v>
                </c:pt>
                <c:pt idx="2791">
                  <c:v>4.8993000000000002</c:v>
                </c:pt>
                <c:pt idx="2792">
                  <c:v>4.8742999999999999</c:v>
                </c:pt>
                <c:pt idx="2793">
                  <c:v>4.8659999999999997</c:v>
                </c:pt>
                <c:pt idx="2794">
                  <c:v>4.8912000000000004</c:v>
                </c:pt>
                <c:pt idx="2795">
                  <c:v>4.9162999999999997</c:v>
                </c:pt>
                <c:pt idx="2796">
                  <c:v>4.9330999999999996</c:v>
                </c:pt>
                <c:pt idx="2797">
                  <c:v>4.9581</c:v>
                </c:pt>
                <c:pt idx="2798">
                  <c:v>4.9165000000000001</c:v>
                </c:pt>
                <c:pt idx="2799">
                  <c:v>4.9580000000000002</c:v>
                </c:pt>
                <c:pt idx="2800">
                  <c:v>4.9747000000000003</c:v>
                </c:pt>
                <c:pt idx="2801">
                  <c:v>4.9663000000000004</c:v>
                </c:pt>
                <c:pt idx="2802">
                  <c:v>4.9663000000000004</c:v>
                </c:pt>
                <c:pt idx="2803">
                  <c:v>4.9283000000000001</c:v>
                </c:pt>
                <c:pt idx="2804">
                  <c:v>4.9367000000000001</c:v>
                </c:pt>
                <c:pt idx="2805">
                  <c:v>4.9023000000000003</c:v>
                </c:pt>
                <c:pt idx="2806">
                  <c:v>4.9107000000000003</c:v>
                </c:pt>
                <c:pt idx="2807">
                  <c:v>4.8761999999999999</c:v>
                </c:pt>
                <c:pt idx="2808">
                  <c:v>4.9016000000000002</c:v>
                </c:pt>
                <c:pt idx="2809">
                  <c:v>4.859</c:v>
                </c:pt>
                <c:pt idx="2810">
                  <c:v>4.8757999999999999</c:v>
                </c:pt>
                <c:pt idx="2811">
                  <c:v>4.8502000000000001</c:v>
                </c:pt>
                <c:pt idx="2812">
                  <c:v>4.8079999999999998</c:v>
                </c:pt>
                <c:pt idx="2813">
                  <c:v>4.7911999999999999</c:v>
                </c:pt>
                <c:pt idx="2814">
                  <c:v>4.7744</c:v>
                </c:pt>
                <c:pt idx="2815">
                  <c:v>4.7493999999999996</c:v>
                </c:pt>
                <c:pt idx="2816">
                  <c:v>4.6913</c:v>
                </c:pt>
                <c:pt idx="2817">
                  <c:v>4.758</c:v>
                </c:pt>
                <c:pt idx="2818">
                  <c:v>4.7912999999999997</c:v>
                </c:pt>
                <c:pt idx="2819">
                  <c:v>4.8079999999999998</c:v>
                </c:pt>
                <c:pt idx="2820">
                  <c:v>4.7914000000000003</c:v>
                </c:pt>
                <c:pt idx="2821">
                  <c:v>4.7778999999999998</c:v>
                </c:pt>
                <c:pt idx="2822">
                  <c:v>4.7089999999999996</c:v>
                </c:pt>
                <c:pt idx="2823">
                  <c:v>4.7175000000000002</c:v>
                </c:pt>
                <c:pt idx="2824">
                  <c:v>4.649</c:v>
                </c:pt>
                <c:pt idx="2825">
                  <c:v>4.7085999999999997</c:v>
                </c:pt>
                <c:pt idx="2826">
                  <c:v>4.7085999999999997</c:v>
                </c:pt>
                <c:pt idx="2827">
                  <c:v>4.7084999999999999</c:v>
                </c:pt>
                <c:pt idx="2828">
                  <c:v>4.7169999999999996</c:v>
                </c:pt>
                <c:pt idx="2829">
                  <c:v>4.7336999999999998</c:v>
                </c:pt>
                <c:pt idx="2830">
                  <c:v>4.6999000000000004</c:v>
                </c:pt>
                <c:pt idx="2831">
                  <c:v>4.6071999999999997</c:v>
                </c:pt>
                <c:pt idx="2832">
                  <c:v>4.6577000000000002</c:v>
                </c:pt>
                <c:pt idx="2833">
                  <c:v>4.6661999999999999</c:v>
                </c:pt>
                <c:pt idx="2834">
                  <c:v>4.5743</c:v>
                </c:pt>
                <c:pt idx="2835">
                  <c:v>4.5827999999999998</c:v>
                </c:pt>
                <c:pt idx="2836">
                  <c:v>4.508</c:v>
                </c:pt>
                <c:pt idx="2837">
                  <c:v>4.5083000000000002</c:v>
                </c:pt>
                <c:pt idx="2838">
                  <c:v>4.5167999999999999</c:v>
                </c:pt>
                <c:pt idx="2839">
                  <c:v>4.6083999999999996</c:v>
                </c:pt>
                <c:pt idx="2840">
                  <c:v>4.6829000000000001</c:v>
                </c:pt>
                <c:pt idx="2841">
                  <c:v>4.6749999999999998</c:v>
                </c:pt>
                <c:pt idx="2842">
                  <c:v>4.7182000000000004</c:v>
                </c:pt>
                <c:pt idx="2843">
                  <c:v>4.7267999999999999</c:v>
                </c:pt>
                <c:pt idx="2844">
                  <c:v>4.7363999999999997</c:v>
                </c:pt>
                <c:pt idx="2845">
                  <c:v>4.7538999999999998</c:v>
                </c:pt>
                <c:pt idx="2846">
                  <c:v>4.7712000000000003</c:v>
                </c:pt>
                <c:pt idx="2847">
                  <c:v>4.7629000000000001</c:v>
                </c:pt>
                <c:pt idx="2848">
                  <c:v>4.8482000000000003</c:v>
                </c:pt>
                <c:pt idx="2849">
                  <c:v>4.806</c:v>
                </c:pt>
                <c:pt idx="2850">
                  <c:v>4.7386999999999997</c:v>
                </c:pt>
                <c:pt idx="2851">
                  <c:v>4.7641999999999998</c:v>
                </c:pt>
                <c:pt idx="2852">
                  <c:v>4.7308000000000003</c:v>
                </c:pt>
                <c:pt idx="2853">
                  <c:v>4.7398999999999996</c:v>
                </c:pt>
                <c:pt idx="2854">
                  <c:v>4.7485999999999997</c:v>
                </c:pt>
                <c:pt idx="2855">
                  <c:v>4.7655000000000003</c:v>
                </c:pt>
                <c:pt idx="2856">
                  <c:v>4.7991999999999999</c:v>
                </c:pt>
                <c:pt idx="2857">
                  <c:v>4.8159999999999998</c:v>
                </c:pt>
                <c:pt idx="2858">
                  <c:v>4.6670999999999996</c:v>
                </c:pt>
                <c:pt idx="2859">
                  <c:v>4.6425999999999998</c:v>
                </c:pt>
                <c:pt idx="2860">
                  <c:v>4.6925999999999997</c:v>
                </c:pt>
                <c:pt idx="2861">
                  <c:v>4.7507999999999999</c:v>
                </c:pt>
                <c:pt idx="2862">
                  <c:v>4.7424999999999997</c:v>
                </c:pt>
                <c:pt idx="2863">
                  <c:v>4.8003999999999998</c:v>
                </c:pt>
                <c:pt idx="2864">
                  <c:v>4.8418000000000001</c:v>
                </c:pt>
                <c:pt idx="2865">
                  <c:v>4.9062999999999999</c:v>
                </c:pt>
                <c:pt idx="2866">
                  <c:v>4.9059999999999997</c:v>
                </c:pt>
                <c:pt idx="2867">
                  <c:v>4.8712999999999997</c:v>
                </c:pt>
                <c:pt idx="2868">
                  <c:v>4.8620000000000001</c:v>
                </c:pt>
                <c:pt idx="2869">
                  <c:v>4.8361999999999998</c:v>
                </c:pt>
                <c:pt idx="2870">
                  <c:v>4.8358999999999996</c:v>
                </c:pt>
                <c:pt idx="2871">
                  <c:v>4.8441999999999998</c:v>
                </c:pt>
                <c:pt idx="2872">
                  <c:v>4.8609999999999998</c:v>
                </c:pt>
                <c:pt idx="2873">
                  <c:v>4.8349000000000002</c:v>
                </c:pt>
                <c:pt idx="2874">
                  <c:v>4.8514999999999997</c:v>
                </c:pt>
                <c:pt idx="2875">
                  <c:v>4.8178000000000001</c:v>
                </c:pt>
                <c:pt idx="2876">
                  <c:v>4.7332999999999998</c:v>
                </c:pt>
                <c:pt idx="2877">
                  <c:v>4.6496000000000004</c:v>
                </c:pt>
                <c:pt idx="2878">
                  <c:v>4.5830000000000002</c:v>
                </c:pt>
                <c:pt idx="2879">
                  <c:v>4.6496000000000004</c:v>
                </c:pt>
                <c:pt idx="2880">
                  <c:v>4.6414</c:v>
                </c:pt>
                <c:pt idx="2881">
                  <c:v>4.6829000000000001</c:v>
                </c:pt>
                <c:pt idx="2882">
                  <c:v>4.6580000000000004</c:v>
                </c:pt>
                <c:pt idx="2883">
                  <c:v>4.6839000000000004</c:v>
                </c:pt>
                <c:pt idx="2884">
                  <c:v>4.6928000000000001</c:v>
                </c:pt>
                <c:pt idx="2885">
                  <c:v>4.6333000000000002</c:v>
                </c:pt>
                <c:pt idx="2886">
                  <c:v>4.6677999999999997</c:v>
                </c:pt>
                <c:pt idx="2887">
                  <c:v>4.6859000000000002</c:v>
                </c:pt>
                <c:pt idx="2888">
                  <c:v>4.8136999999999999</c:v>
                </c:pt>
                <c:pt idx="2889">
                  <c:v>4.7968999999999999</c:v>
                </c:pt>
                <c:pt idx="2890">
                  <c:v>4.8734999999999999</c:v>
                </c:pt>
                <c:pt idx="2891">
                  <c:v>4.8566000000000003</c:v>
                </c:pt>
                <c:pt idx="2892">
                  <c:v>4.8315000000000001</c:v>
                </c:pt>
                <c:pt idx="2893">
                  <c:v>4.7895000000000003</c:v>
                </c:pt>
                <c:pt idx="2894">
                  <c:v>4.8148999999999997</c:v>
                </c:pt>
                <c:pt idx="2895">
                  <c:v>4.8235000000000001</c:v>
                </c:pt>
                <c:pt idx="2896">
                  <c:v>4.8068</c:v>
                </c:pt>
                <c:pt idx="2897">
                  <c:v>4.8072999999999997</c:v>
                </c:pt>
                <c:pt idx="2898">
                  <c:v>4.8075000000000001</c:v>
                </c:pt>
                <c:pt idx="2899">
                  <c:v>4.7907999999999999</c:v>
                </c:pt>
                <c:pt idx="2900">
                  <c:v>4.7579000000000002</c:v>
                </c:pt>
                <c:pt idx="2901">
                  <c:v>4.7754000000000003</c:v>
                </c:pt>
                <c:pt idx="2902">
                  <c:v>4.8087</c:v>
                </c:pt>
                <c:pt idx="2903">
                  <c:v>4.8510999999999997</c:v>
                </c:pt>
                <c:pt idx="2904">
                  <c:v>4.8685</c:v>
                </c:pt>
                <c:pt idx="2905">
                  <c:v>4.8516000000000004</c:v>
                </c:pt>
                <c:pt idx="2906">
                  <c:v>4.8695000000000004</c:v>
                </c:pt>
                <c:pt idx="2907">
                  <c:v>4.8612000000000002</c:v>
                </c:pt>
                <c:pt idx="2908">
                  <c:v>4.8613999999999997</c:v>
                </c:pt>
                <c:pt idx="2909">
                  <c:v>4.8532000000000002</c:v>
                </c:pt>
                <c:pt idx="2910">
                  <c:v>4.8704999999999998</c:v>
                </c:pt>
                <c:pt idx="2911">
                  <c:v>4.8966000000000003</c:v>
                </c:pt>
                <c:pt idx="2912">
                  <c:v>4.8714000000000004</c:v>
                </c:pt>
                <c:pt idx="2913">
                  <c:v>4.9394</c:v>
                </c:pt>
                <c:pt idx="2914">
                  <c:v>5.0072000000000001</c:v>
                </c:pt>
                <c:pt idx="2915">
                  <c:v>4.9649999999999999</c:v>
                </c:pt>
                <c:pt idx="2916">
                  <c:v>4.9233000000000002</c:v>
                </c:pt>
                <c:pt idx="2917">
                  <c:v>4.9066999999999998</c:v>
                </c:pt>
                <c:pt idx="2918">
                  <c:v>4.8985000000000003</c:v>
                </c:pt>
                <c:pt idx="2919">
                  <c:v>4.9405999999999999</c:v>
                </c:pt>
                <c:pt idx="2920">
                  <c:v>4.8989000000000003</c:v>
                </c:pt>
                <c:pt idx="2921">
                  <c:v>4.9829999999999997</c:v>
                </c:pt>
                <c:pt idx="2922">
                  <c:v>4.9497</c:v>
                </c:pt>
                <c:pt idx="2923">
                  <c:v>4.9499000000000004</c:v>
                </c:pt>
                <c:pt idx="2924">
                  <c:v>4.95</c:v>
                </c:pt>
                <c:pt idx="2925">
                  <c:v>4.9751000000000003</c:v>
                </c:pt>
                <c:pt idx="2926">
                  <c:v>5.0415999999999999</c:v>
                </c:pt>
                <c:pt idx="2927">
                  <c:v>5.0625</c:v>
                </c:pt>
                <c:pt idx="2928">
                  <c:v>5.1142000000000003</c:v>
                </c:pt>
                <c:pt idx="2929">
                  <c:v>5.08</c:v>
                </c:pt>
                <c:pt idx="2930">
                  <c:v>5.0715000000000003</c:v>
                </c:pt>
                <c:pt idx="2931">
                  <c:v>5.0548999999999999</c:v>
                </c:pt>
                <c:pt idx="2932">
                  <c:v>5.0976999999999997</c:v>
                </c:pt>
                <c:pt idx="2933">
                  <c:v>5.1830999999999996</c:v>
                </c:pt>
                <c:pt idx="2934">
                  <c:v>5.1063999999999998</c:v>
                </c:pt>
                <c:pt idx="2935">
                  <c:v>5.0895000000000001</c:v>
                </c:pt>
                <c:pt idx="2936">
                  <c:v>5.1067999999999998</c:v>
                </c:pt>
                <c:pt idx="2937">
                  <c:v>5.1661999999999999</c:v>
                </c:pt>
                <c:pt idx="2938">
                  <c:v>5.1493000000000002</c:v>
                </c:pt>
                <c:pt idx="2939">
                  <c:v>5.1661999999999999</c:v>
                </c:pt>
                <c:pt idx="2940">
                  <c:v>5.1662999999999997</c:v>
                </c:pt>
                <c:pt idx="2941">
                  <c:v>5.2084000000000001</c:v>
                </c:pt>
                <c:pt idx="2942">
                  <c:v>5.2336</c:v>
                </c:pt>
                <c:pt idx="2943">
                  <c:v>5.1664000000000003</c:v>
                </c:pt>
                <c:pt idx="2944">
                  <c:v>5.1497999999999999</c:v>
                </c:pt>
                <c:pt idx="2945">
                  <c:v>5.1833</c:v>
                </c:pt>
                <c:pt idx="2946">
                  <c:v>5.2750000000000004</c:v>
                </c:pt>
                <c:pt idx="2947">
                  <c:v>5.2358000000000002</c:v>
                </c:pt>
                <c:pt idx="2948">
                  <c:v>5.2441000000000004</c:v>
                </c:pt>
                <c:pt idx="2949">
                  <c:v>5.2610000000000001</c:v>
                </c:pt>
                <c:pt idx="2950">
                  <c:v>5.2336999999999998</c:v>
                </c:pt>
                <c:pt idx="2951">
                  <c:v>5.1902999999999997</c:v>
                </c:pt>
                <c:pt idx="2952">
                  <c:v>5.19</c:v>
                </c:pt>
                <c:pt idx="2953">
                  <c:v>5.1725000000000003</c:v>
                </c:pt>
                <c:pt idx="2954">
                  <c:v>5.1550000000000002</c:v>
                </c:pt>
                <c:pt idx="2955">
                  <c:v>5.1285999999999996</c:v>
                </c:pt>
                <c:pt idx="2956">
                  <c:v>5.1113</c:v>
                </c:pt>
                <c:pt idx="2957">
                  <c:v>5.0007999999999999</c:v>
                </c:pt>
                <c:pt idx="2958">
                  <c:v>5.0091000000000001</c:v>
                </c:pt>
                <c:pt idx="2959">
                  <c:v>4.9920999999999998</c:v>
                </c:pt>
                <c:pt idx="2960">
                  <c:v>5.0003000000000002</c:v>
                </c:pt>
                <c:pt idx="2961">
                  <c:v>5.0002000000000004</c:v>
                </c:pt>
                <c:pt idx="2962">
                  <c:v>4.9917999999999996</c:v>
                </c:pt>
                <c:pt idx="2963">
                  <c:v>4.9748999999999999</c:v>
                </c:pt>
                <c:pt idx="2964">
                  <c:v>4.9080000000000004</c:v>
                </c:pt>
                <c:pt idx="2965">
                  <c:v>5.0164</c:v>
                </c:pt>
                <c:pt idx="2966">
                  <c:v>5.0330000000000004</c:v>
                </c:pt>
                <c:pt idx="2967">
                  <c:v>4.9664000000000001</c:v>
                </c:pt>
                <c:pt idx="2968">
                  <c:v>4.9413999999999998</c:v>
                </c:pt>
                <c:pt idx="2969">
                  <c:v>4.9497</c:v>
                </c:pt>
                <c:pt idx="2970">
                  <c:v>4.9330999999999996</c:v>
                </c:pt>
                <c:pt idx="2971">
                  <c:v>4.9160000000000004</c:v>
                </c:pt>
                <c:pt idx="2972">
                  <c:v>4.9417</c:v>
                </c:pt>
                <c:pt idx="2973">
                  <c:v>4.9587000000000003</c:v>
                </c:pt>
                <c:pt idx="2974">
                  <c:v>4.9074999999999998</c:v>
                </c:pt>
                <c:pt idx="2975">
                  <c:v>4.9500999999999999</c:v>
                </c:pt>
                <c:pt idx="2976">
                  <c:v>4.9416000000000002</c:v>
                </c:pt>
                <c:pt idx="2977">
                  <c:v>4.9755000000000003</c:v>
                </c:pt>
                <c:pt idx="2978">
                  <c:v>5.0008999999999997</c:v>
                </c:pt>
                <c:pt idx="2979">
                  <c:v>4.9836999999999998</c:v>
                </c:pt>
                <c:pt idx="2980">
                  <c:v>4.9836</c:v>
                </c:pt>
                <c:pt idx="2981">
                  <c:v>4.9583000000000004</c:v>
                </c:pt>
                <c:pt idx="2982">
                  <c:v>4.9499000000000004</c:v>
                </c:pt>
                <c:pt idx="2983">
                  <c:v>4.9246999999999996</c:v>
                </c:pt>
                <c:pt idx="2984">
                  <c:v>4.9664999999999999</c:v>
                </c:pt>
                <c:pt idx="2985">
                  <c:v>4.9330999999999996</c:v>
                </c:pt>
                <c:pt idx="2986">
                  <c:v>4.9081000000000001</c:v>
                </c:pt>
                <c:pt idx="2987">
                  <c:v>4.9497</c:v>
                </c:pt>
                <c:pt idx="2988">
                  <c:v>4.8582999999999998</c:v>
                </c:pt>
                <c:pt idx="2989">
                  <c:v>4.8914999999999997</c:v>
                </c:pt>
                <c:pt idx="2990">
                  <c:v>4.9846000000000004</c:v>
                </c:pt>
                <c:pt idx="2991">
                  <c:v>4.9324000000000003</c:v>
                </c:pt>
                <c:pt idx="2992">
                  <c:v>4.8718000000000004</c:v>
                </c:pt>
                <c:pt idx="2993">
                  <c:v>4.8973000000000004</c:v>
                </c:pt>
                <c:pt idx="2994">
                  <c:v>4.8792999999999997</c:v>
                </c:pt>
                <c:pt idx="2995">
                  <c:v>4.8449</c:v>
                </c:pt>
                <c:pt idx="2996">
                  <c:v>4.8276000000000003</c:v>
                </c:pt>
                <c:pt idx="2997">
                  <c:v>4.8958000000000004</c:v>
                </c:pt>
                <c:pt idx="2998">
                  <c:v>4.9462999999999999</c:v>
                </c:pt>
                <c:pt idx="2999">
                  <c:v>4.9024999999999999</c:v>
                </c:pt>
                <c:pt idx="3000">
                  <c:v>4.8600000000000003</c:v>
                </c:pt>
                <c:pt idx="3001">
                  <c:v>4.8765999999999998</c:v>
                </c:pt>
                <c:pt idx="3002">
                  <c:v>4.8932000000000002</c:v>
                </c:pt>
                <c:pt idx="3003">
                  <c:v>4.8335999999999997</c:v>
                </c:pt>
                <c:pt idx="3004">
                  <c:v>4.7999000000000001</c:v>
                </c:pt>
                <c:pt idx="3005">
                  <c:v>4.8164999999999996</c:v>
                </c:pt>
                <c:pt idx="3006">
                  <c:v>4.8414000000000001</c:v>
                </c:pt>
                <c:pt idx="3007">
                  <c:v>4.8160999999999996</c:v>
                </c:pt>
                <c:pt idx="3008">
                  <c:v>4.8323</c:v>
                </c:pt>
                <c:pt idx="3009">
                  <c:v>4.7990000000000004</c:v>
                </c:pt>
                <c:pt idx="3010">
                  <c:v>4.7907000000000002</c:v>
                </c:pt>
                <c:pt idx="3011">
                  <c:v>4.7347999999999999</c:v>
                </c:pt>
                <c:pt idx="3012">
                  <c:v>4.7088999999999999</c:v>
                </c:pt>
                <c:pt idx="3013">
                  <c:v>4.7686999999999999</c:v>
                </c:pt>
                <c:pt idx="3014">
                  <c:v>4.7343000000000002</c:v>
                </c:pt>
                <c:pt idx="3015">
                  <c:v>4.7343000000000002</c:v>
                </c:pt>
                <c:pt idx="3016">
                  <c:v>4.6490999999999998</c:v>
                </c:pt>
                <c:pt idx="3017">
                  <c:v>4.6321000000000003</c:v>
                </c:pt>
                <c:pt idx="3018">
                  <c:v>4.6154000000000002</c:v>
                </c:pt>
                <c:pt idx="3019">
                  <c:v>4.6745999999999999</c:v>
                </c:pt>
                <c:pt idx="3020">
                  <c:v>4.6323999999999996</c:v>
                </c:pt>
                <c:pt idx="3021">
                  <c:v>4.7167000000000003</c:v>
                </c:pt>
                <c:pt idx="3022">
                  <c:v>4.7335000000000003</c:v>
                </c:pt>
                <c:pt idx="3023">
                  <c:v>4.7081</c:v>
                </c:pt>
                <c:pt idx="3024">
                  <c:v>4.7164999999999999</c:v>
                </c:pt>
                <c:pt idx="3025">
                  <c:v>4.7499000000000002</c:v>
                </c:pt>
                <c:pt idx="3026">
                  <c:v>4.7666000000000004</c:v>
                </c:pt>
                <c:pt idx="3027">
                  <c:v>4.7413999999999996</c:v>
                </c:pt>
                <c:pt idx="3028">
                  <c:v>4.7079000000000004</c:v>
                </c:pt>
                <c:pt idx="3029">
                  <c:v>4.6994999999999996</c:v>
                </c:pt>
                <c:pt idx="3030">
                  <c:v>4.6745999999999999</c:v>
                </c:pt>
                <c:pt idx="3031">
                  <c:v>4.7244000000000002</c:v>
                </c:pt>
                <c:pt idx="3032">
                  <c:v>4.7161</c:v>
                </c:pt>
                <c:pt idx="3033">
                  <c:v>4.7161</c:v>
                </c:pt>
                <c:pt idx="3034">
                  <c:v>4.6635999999999997</c:v>
                </c:pt>
                <c:pt idx="3035">
                  <c:v>4.6978</c:v>
                </c:pt>
                <c:pt idx="3036">
                  <c:v>4.6714000000000002</c:v>
                </c:pt>
                <c:pt idx="3037">
                  <c:v>4.6871</c:v>
                </c:pt>
                <c:pt idx="3038">
                  <c:v>4.6867000000000001</c:v>
                </c:pt>
                <c:pt idx="3039">
                  <c:v>4.6779000000000002</c:v>
                </c:pt>
                <c:pt idx="3040">
                  <c:v>4.6691000000000003</c:v>
                </c:pt>
                <c:pt idx="3041">
                  <c:v>4.6772</c:v>
                </c:pt>
                <c:pt idx="3042">
                  <c:v>4.6509</c:v>
                </c:pt>
                <c:pt idx="3043">
                  <c:v>4.6254</c:v>
                </c:pt>
                <c:pt idx="3044">
                  <c:v>4.5999999999999996</c:v>
                </c:pt>
                <c:pt idx="3045">
                  <c:v>4.6082000000000001</c:v>
                </c:pt>
                <c:pt idx="3046">
                  <c:v>4.5662000000000003</c:v>
                </c:pt>
                <c:pt idx="3047">
                  <c:v>4.5906000000000002</c:v>
                </c:pt>
                <c:pt idx="3048">
                  <c:v>4.5736999999999997</c:v>
                </c:pt>
                <c:pt idx="3049">
                  <c:v>4.5155000000000003</c:v>
                </c:pt>
                <c:pt idx="3050">
                  <c:v>4.5071000000000003</c:v>
                </c:pt>
                <c:pt idx="3051">
                  <c:v>4.4905999999999997</c:v>
                </c:pt>
                <c:pt idx="3052">
                  <c:v>4.4823000000000004</c:v>
                </c:pt>
                <c:pt idx="3053">
                  <c:v>4.4503000000000004</c:v>
                </c:pt>
                <c:pt idx="3054">
                  <c:v>4.3819999999999997</c:v>
                </c:pt>
                <c:pt idx="3055">
                  <c:v>4.3479999999999999</c:v>
                </c:pt>
                <c:pt idx="3056">
                  <c:v>4.3480999999999996</c:v>
                </c:pt>
                <c:pt idx="3057">
                  <c:v>4.3653000000000004</c:v>
                </c:pt>
                <c:pt idx="3058">
                  <c:v>4.3231000000000002</c:v>
                </c:pt>
                <c:pt idx="3059">
                  <c:v>4.3231000000000002</c:v>
                </c:pt>
                <c:pt idx="3060">
                  <c:v>4.3319999999999999</c:v>
                </c:pt>
                <c:pt idx="3061">
                  <c:v>4.3742000000000001</c:v>
                </c:pt>
                <c:pt idx="3062">
                  <c:v>4.4161000000000001</c:v>
                </c:pt>
                <c:pt idx="3063">
                  <c:v>4.391</c:v>
                </c:pt>
                <c:pt idx="3064">
                  <c:v>4.3409000000000004</c:v>
                </c:pt>
                <c:pt idx="3065">
                  <c:v>4.3494000000000002</c:v>
                </c:pt>
                <c:pt idx="3066">
                  <c:v>4.3164999999999996</c:v>
                </c:pt>
                <c:pt idx="3067">
                  <c:v>4.3</c:v>
                </c:pt>
                <c:pt idx="3068">
                  <c:v>4.3249000000000004</c:v>
                </c:pt>
                <c:pt idx="3069">
                  <c:v>4.3996000000000004</c:v>
                </c:pt>
                <c:pt idx="3070">
                  <c:v>4.3597999999999999</c:v>
                </c:pt>
                <c:pt idx="3071">
                  <c:v>4.3597000000000001</c:v>
                </c:pt>
                <c:pt idx="3072">
                  <c:v>4.3426</c:v>
                </c:pt>
                <c:pt idx="3073">
                  <c:v>4.351</c:v>
                </c:pt>
                <c:pt idx="3074">
                  <c:v>4.3761999999999999</c:v>
                </c:pt>
                <c:pt idx="3075">
                  <c:v>4.4356</c:v>
                </c:pt>
                <c:pt idx="3076">
                  <c:v>4.4013999999999998</c:v>
                </c:pt>
                <c:pt idx="3077">
                  <c:v>4.3673000000000002</c:v>
                </c:pt>
                <c:pt idx="3078">
                  <c:v>4.3502999999999998</c:v>
                </c:pt>
                <c:pt idx="3079">
                  <c:v>4.3499999999999996</c:v>
                </c:pt>
                <c:pt idx="3080">
                  <c:v>4.3583999999999996</c:v>
                </c:pt>
                <c:pt idx="3081">
                  <c:v>4.4004000000000003</c:v>
                </c:pt>
                <c:pt idx="3082">
                  <c:v>4.4253999999999998</c:v>
                </c:pt>
                <c:pt idx="3083">
                  <c:v>4.4001000000000001</c:v>
                </c:pt>
                <c:pt idx="3084">
                  <c:v>4.3578999999999999</c:v>
                </c:pt>
                <c:pt idx="3085">
                  <c:v>4.3994999999999997</c:v>
                </c:pt>
                <c:pt idx="3086">
                  <c:v>4.391</c:v>
                </c:pt>
                <c:pt idx="3087">
                  <c:v>4.4659000000000004</c:v>
                </c:pt>
                <c:pt idx="3088">
                  <c:v>4.4157000000000002</c:v>
                </c:pt>
                <c:pt idx="3089">
                  <c:v>4.4318</c:v>
                </c:pt>
                <c:pt idx="3090">
                  <c:v>4.4067999999999996</c:v>
                </c:pt>
                <c:pt idx="3091">
                  <c:v>4.3902000000000001</c:v>
                </c:pt>
                <c:pt idx="3092">
                  <c:v>4.3159000000000001</c:v>
                </c:pt>
                <c:pt idx="3093">
                  <c:v>4.3159999999999998</c:v>
                </c:pt>
                <c:pt idx="3094">
                  <c:v>4.3422999999999998</c:v>
                </c:pt>
                <c:pt idx="3095">
                  <c:v>4.2995999999999999</c:v>
                </c:pt>
                <c:pt idx="3096">
                  <c:v>4.3674999999999997</c:v>
                </c:pt>
                <c:pt idx="3097">
                  <c:v>4.3844000000000003</c:v>
                </c:pt>
                <c:pt idx="3098">
                  <c:v>4.3670999999999998</c:v>
                </c:pt>
                <c:pt idx="3099">
                  <c:v>4.3924000000000003</c:v>
                </c:pt>
                <c:pt idx="3100">
                  <c:v>4.4598000000000004</c:v>
                </c:pt>
                <c:pt idx="3101">
                  <c:v>4.4851000000000001</c:v>
                </c:pt>
                <c:pt idx="3102">
                  <c:v>4.4256000000000002</c:v>
                </c:pt>
                <c:pt idx="3103">
                  <c:v>4.4836</c:v>
                </c:pt>
                <c:pt idx="3104">
                  <c:v>4.4080000000000004</c:v>
                </c:pt>
                <c:pt idx="3105">
                  <c:v>4.4496000000000002</c:v>
                </c:pt>
                <c:pt idx="3106">
                  <c:v>4.4661</c:v>
                </c:pt>
                <c:pt idx="3107">
                  <c:v>4.4570999999999996</c:v>
                </c:pt>
                <c:pt idx="3108">
                  <c:v>4.4237000000000002</c:v>
                </c:pt>
                <c:pt idx="3109">
                  <c:v>4.3986999999999998</c:v>
                </c:pt>
                <c:pt idx="3110">
                  <c:v>4.3738000000000001</c:v>
                </c:pt>
                <c:pt idx="3111">
                  <c:v>4.3818999999999999</c:v>
                </c:pt>
                <c:pt idx="3112">
                  <c:v>4.3407</c:v>
                </c:pt>
                <c:pt idx="3113">
                  <c:v>4.3661000000000003</c:v>
                </c:pt>
                <c:pt idx="3114">
                  <c:v>4.3312999999999997</c:v>
                </c:pt>
                <c:pt idx="3115">
                  <c:v>4.2454999999999998</c:v>
                </c:pt>
                <c:pt idx="3116">
                  <c:v>4.2026000000000003</c:v>
                </c:pt>
                <c:pt idx="3117">
                  <c:v>4.2188999999999997</c:v>
                </c:pt>
                <c:pt idx="3118">
                  <c:v>4.2355999999999998</c:v>
                </c:pt>
                <c:pt idx="3119">
                  <c:v>4.2438000000000002</c:v>
                </c:pt>
                <c:pt idx="3120">
                  <c:v>4.2773000000000003</c:v>
                </c:pt>
                <c:pt idx="3121">
                  <c:v>4.2516999999999996</c:v>
                </c:pt>
                <c:pt idx="3122">
                  <c:v>4.2256</c:v>
                </c:pt>
                <c:pt idx="3123">
                  <c:v>4.2252999999999998</c:v>
                </c:pt>
                <c:pt idx="3124">
                  <c:v>4.2168999999999999</c:v>
                </c:pt>
                <c:pt idx="3125">
                  <c:v>4.1829999999999998</c:v>
                </c:pt>
                <c:pt idx="3126">
                  <c:v>4.1905999999999999</c:v>
                </c:pt>
                <c:pt idx="3127">
                  <c:v>4.1737000000000002</c:v>
                </c:pt>
                <c:pt idx="3128">
                  <c:v>4.2068000000000003</c:v>
                </c:pt>
                <c:pt idx="3129">
                  <c:v>4.2065000000000001</c:v>
                </c:pt>
                <c:pt idx="3130">
                  <c:v>4.1649000000000003</c:v>
                </c:pt>
                <c:pt idx="3131">
                  <c:v>4.1233000000000004</c:v>
                </c:pt>
                <c:pt idx="3132">
                  <c:v>4.0754000000000001</c:v>
                </c:pt>
                <c:pt idx="3133">
                  <c:v>4.0667999999999997</c:v>
                </c:pt>
                <c:pt idx="3134">
                  <c:v>4.0496999999999996</c:v>
                </c:pt>
                <c:pt idx="3135">
                  <c:v>4.0156999999999998</c:v>
                </c:pt>
                <c:pt idx="3136">
                  <c:v>3.9396</c:v>
                </c:pt>
                <c:pt idx="3137">
                  <c:v>3.9144000000000001</c:v>
                </c:pt>
                <c:pt idx="3138">
                  <c:v>3.9735999999999998</c:v>
                </c:pt>
                <c:pt idx="3139">
                  <c:v>3.9148000000000001</c:v>
                </c:pt>
                <c:pt idx="3140">
                  <c:v>3.9738000000000002</c:v>
                </c:pt>
                <c:pt idx="3141">
                  <c:v>3.8902999999999999</c:v>
                </c:pt>
                <c:pt idx="3142">
                  <c:v>3.8738000000000001</c:v>
                </c:pt>
                <c:pt idx="3143">
                  <c:v>3.8574000000000002</c:v>
                </c:pt>
                <c:pt idx="3144">
                  <c:v>3.9076</c:v>
                </c:pt>
                <c:pt idx="3145">
                  <c:v>3.8660999999999999</c:v>
                </c:pt>
                <c:pt idx="3146">
                  <c:v>3.8668</c:v>
                </c:pt>
                <c:pt idx="3147">
                  <c:v>3.8422999999999998</c:v>
                </c:pt>
                <c:pt idx="3148">
                  <c:v>3.8010000000000002</c:v>
                </c:pt>
                <c:pt idx="3149">
                  <c:v>3.7522000000000002</c:v>
                </c:pt>
                <c:pt idx="3150">
                  <c:v>3.7210999999999999</c:v>
                </c:pt>
                <c:pt idx="3151">
                  <c:v>3.8113999999999999</c:v>
                </c:pt>
                <c:pt idx="3152">
                  <c:v>3.9344000000000001</c:v>
                </c:pt>
                <c:pt idx="3153">
                  <c:v>4.0492999999999997</c:v>
                </c:pt>
                <c:pt idx="3154">
                  <c:v>4.0656999999999996</c:v>
                </c:pt>
                <c:pt idx="3155">
                  <c:v>4</c:v>
                </c:pt>
                <c:pt idx="3156">
                  <c:v>3.9670999999999998</c:v>
                </c:pt>
                <c:pt idx="3157">
                  <c:v>3.9754999999999998</c:v>
                </c:pt>
                <c:pt idx="3158">
                  <c:v>4.0092999999999996</c:v>
                </c:pt>
                <c:pt idx="3159">
                  <c:v>4.0175999999999998</c:v>
                </c:pt>
                <c:pt idx="3160">
                  <c:v>3.9834000000000001</c:v>
                </c:pt>
                <c:pt idx="3161">
                  <c:v>4.0423</c:v>
                </c:pt>
                <c:pt idx="3162">
                  <c:v>4</c:v>
                </c:pt>
                <c:pt idx="3163">
                  <c:v>4.0587</c:v>
                </c:pt>
                <c:pt idx="3164">
                  <c:v>4.0332999999999997</c:v>
                </c:pt>
                <c:pt idx="3165">
                  <c:v>4.0663</c:v>
                </c:pt>
                <c:pt idx="3166">
                  <c:v>4.1162000000000001</c:v>
                </c:pt>
                <c:pt idx="3167">
                  <c:v>4.1075999999999997</c:v>
                </c:pt>
                <c:pt idx="3168">
                  <c:v>4.1490999999999998</c:v>
                </c:pt>
                <c:pt idx="3169">
                  <c:v>4.0987999999999998</c:v>
                </c:pt>
                <c:pt idx="3170">
                  <c:v>4.0316999999999998</c:v>
                </c:pt>
                <c:pt idx="3171">
                  <c:v>4.0068000000000001</c:v>
                </c:pt>
                <c:pt idx="3172">
                  <c:v>4.0396999999999998</c:v>
                </c:pt>
                <c:pt idx="3173">
                  <c:v>4.0312999999999999</c:v>
                </c:pt>
                <c:pt idx="3174">
                  <c:v>4.0147000000000004</c:v>
                </c:pt>
                <c:pt idx="3175">
                  <c:v>3.9405999999999999</c:v>
                </c:pt>
                <c:pt idx="3176">
                  <c:v>3.9815</c:v>
                </c:pt>
                <c:pt idx="3177">
                  <c:v>3.9298000000000002</c:v>
                </c:pt>
                <c:pt idx="3178">
                  <c:v>3.9380000000000002</c:v>
                </c:pt>
                <c:pt idx="3179">
                  <c:v>3.9035000000000002</c:v>
                </c:pt>
                <c:pt idx="3180">
                  <c:v>3.9363999999999999</c:v>
                </c:pt>
                <c:pt idx="3181">
                  <c:v>3.8683999999999998</c:v>
                </c:pt>
                <c:pt idx="3182">
                  <c:v>3.8512</c:v>
                </c:pt>
                <c:pt idx="3183">
                  <c:v>3.8847</c:v>
                </c:pt>
                <c:pt idx="3184">
                  <c:v>3.8591000000000002</c:v>
                </c:pt>
                <c:pt idx="3185">
                  <c:v>3.8332000000000002</c:v>
                </c:pt>
                <c:pt idx="3186">
                  <c:v>3.8246000000000002</c:v>
                </c:pt>
                <c:pt idx="3187">
                  <c:v>3.8327</c:v>
                </c:pt>
                <c:pt idx="3188">
                  <c:v>3.7825000000000002</c:v>
                </c:pt>
                <c:pt idx="3189">
                  <c:v>3.7656999999999998</c:v>
                </c:pt>
                <c:pt idx="3190">
                  <c:v>3.7155999999999998</c:v>
                </c:pt>
                <c:pt idx="3191">
                  <c:v>3.7650999999999999</c:v>
                </c:pt>
                <c:pt idx="3192">
                  <c:v>3.7816000000000001</c:v>
                </c:pt>
                <c:pt idx="3193">
                  <c:v>3.7401</c:v>
                </c:pt>
                <c:pt idx="3194">
                  <c:v>3.6331000000000002</c:v>
                </c:pt>
                <c:pt idx="3195">
                  <c:v>3.6520000000000001</c:v>
                </c:pt>
                <c:pt idx="3196">
                  <c:v>3.6433</c:v>
                </c:pt>
                <c:pt idx="3197">
                  <c:v>3.5752000000000002</c:v>
                </c:pt>
                <c:pt idx="3198">
                  <c:v>3.5750999999999999</c:v>
                </c:pt>
                <c:pt idx="3199">
                  <c:v>3.6086999999999998</c:v>
                </c:pt>
                <c:pt idx="3200">
                  <c:v>3.6002000000000001</c:v>
                </c:pt>
                <c:pt idx="3201">
                  <c:v>3.6842999999999999</c:v>
                </c:pt>
                <c:pt idx="3202">
                  <c:v>3.7094</c:v>
                </c:pt>
                <c:pt idx="3203">
                  <c:v>3.7006999999999999</c:v>
                </c:pt>
                <c:pt idx="3204">
                  <c:v>3.6665000000000001</c:v>
                </c:pt>
                <c:pt idx="3205">
                  <c:v>3.7082000000000002</c:v>
                </c:pt>
                <c:pt idx="3206">
                  <c:v>3.6827999999999999</c:v>
                </c:pt>
                <c:pt idx="3207">
                  <c:v>3.6909999999999998</c:v>
                </c:pt>
                <c:pt idx="3208">
                  <c:v>3.6907999999999999</c:v>
                </c:pt>
                <c:pt idx="3209">
                  <c:v>3.6154999999999999</c:v>
                </c:pt>
                <c:pt idx="3210">
                  <c:v>3.5988000000000002</c:v>
                </c:pt>
                <c:pt idx="3211">
                  <c:v>3.5573999999999999</c:v>
                </c:pt>
                <c:pt idx="3212">
                  <c:v>3.5739000000000001</c:v>
                </c:pt>
                <c:pt idx="3213">
                  <c:v>3.5573000000000001</c:v>
                </c:pt>
                <c:pt idx="3214">
                  <c:v>3.5244</c:v>
                </c:pt>
                <c:pt idx="3215">
                  <c:v>3.4754</c:v>
                </c:pt>
                <c:pt idx="3216">
                  <c:v>3.5735999999999999</c:v>
                </c:pt>
                <c:pt idx="3217">
                  <c:v>3.6389</c:v>
                </c:pt>
                <c:pt idx="3218">
                  <c:v>3.6225000000000001</c:v>
                </c:pt>
                <c:pt idx="3219">
                  <c:v>3.5985999999999998</c:v>
                </c:pt>
                <c:pt idx="3220">
                  <c:v>3.5901999999999998</c:v>
                </c:pt>
                <c:pt idx="3221">
                  <c:v>3.6156000000000001</c:v>
                </c:pt>
                <c:pt idx="3222">
                  <c:v>3.6577000000000002</c:v>
                </c:pt>
                <c:pt idx="3223">
                  <c:v>3.6324999999999998</c:v>
                </c:pt>
                <c:pt idx="3224">
                  <c:v>3.5823</c:v>
                </c:pt>
                <c:pt idx="3225">
                  <c:v>3.5908000000000002</c:v>
                </c:pt>
                <c:pt idx="3226">
                  <c:v>3.5909</c:v>
                </c:pt>
                <c:pt idx="3227">
                  <c:v>3.5825999999999998</c:v>
                </c:pt>
                <c:pt idx="3228">
                  <c:v>3.6410999999999998</c:v>
                </c:pt>
                <c:pt idx="3229">
                  <c:v>3.6743000000000001</c:v>
                </c:pt>
                <c:pt idx="3230">
                  <c:v>3.6659999999999999</c:v>
                </c:pt>
                <c:pt idx="3231">
                  <c:v>3.7488999999999999</c:v>
                </c:pt>
                <c:pt idx="3232">
                  <c:v>3.7155999999999998</c:v>
                </c:pt>
                <c:pt idx="3233">
                  <c:v>3.5425</c:v>
                </c:pt>
                <c:pt idx="3234">
                  <c:v>3.6082999999999998</c:v>
                </c:pt>
                <c:pt idx="3235">
                  <c:v>3.633</c:v>
                </c:pt>
                <c:pt idx="3236">
                  <c:v>3.6248999999999998</c:v>
                </c:pt>
                <c:pt idx="3237">
                  <c:v>3.6495000000000002</c:v>
                </c:pt>
                <c:pt idx="3238">
                  <c:v>3.5594000000000001</c:v>
                </c:pt>
                <c:pt idx="3239">
                  <c:v>3.6131000000000002</c:v>
                </c:pt>
                <c:pt idx="3240">
                  <c:v>3.6472000000000002</c:v>
                </c:pt>
                <c:pt idx="3241">
                  <c:v>3.6303999999999998</c:v>
                </c:pt>
                <c:pt idx="3242">
                  <c:v>3.597</c:v>
                </c:pt>
                <c:pt idx="3243">
                  <c:v>3.6227999999999998</c:v>
                </c:pt>
                <c:pt idx="3244">
                  <c:v>3.4807000000000001</c:v>
                </c:pt>
                <c:pt idx="3245">
                  <c:v>3.5062000000000002</c:v>
                </c:pt>
                <c:pt idx="3246">
                  <c:v>3.5482999999999998</c:v>
                </c:pt>
                <c:pt idx="3247">
                  <c:v>3.4902000000000002</c:v>
                </c:pt>
                <c:pt idx="3248">
                  <c:v>3.5495000000000001</c:v>
                </c:pt>
                <c:pt idx="3249">
                  <c:v>3.6495000000000002</c:v>
                </c:pt>
                <c:pt idx="3250">
                  <c:v>3.6829000000000001</c:v>
                </c:pt>
                <c:pt idx="3251">
                  <c:v>3.7162000000000002</c:v>
                </c:pt>
                <c:pt idx="3252">
                  <c:v>3.7412000000000001</c:v>
                </c:pt>
                <c:pt idx="3253">
                  <c:v>3.7166000000000001</c:v>
                </c:pt>
                <c:pt idx="3254">
                  <c:v>3.6753999999999998</c:v>
                </c:pt>
                <c:pt idx="3255">
                  <c:v>3.7166999999999999</c:v>
                </c:pt>
                <c:pt idx="3256">
                  <c:v>3.7168000000000001</c:v>
                </c:pt>
                <c:pt idx="3257">
                  <c:v>3.7250999999999999</c:v>
                </c:pt>
                <c:pt idx="3258">
                  <c:v>3.7745000000000002</c:v>
                </c:pt>
                <c:pt idx="3259">
                  <c:v>3.8262</c:v>
                </c:pt>
                <c:pt idx="3260">
                  <c:v>3.8342000000000001</c:v>
                </c:pt>
                <c:pt idx="3261">
                  <c:v>3.8685</c:v>
                </c:pt>
                <c:pt idx="3262">
                  <c:v>3.8500999999999999</c:v>
                </c:pt>
                <c:pt idx="3263">
                  <c:v>3.8136000000000001</c:v>
                </c:pt>
                <c:pt idx="3264">
                  <c:v>3.8216000000000001</c:v>
                </c:pt>
                <c:pt idx="3265">
                  <c:v>3.7109999999999999</c:v>
                </c:pt>
                <c:pt idx="3266">
                  <c:v>3.6937000000000002</c:v>
                </c:pt>
                <c:pt idx="3267">
                  <c:v>3.6673</c:v>
                </c:pt>
                <c:pt idx="3268">
                  <c:v>3.7088999999999999</c:v>
                </c:pt>
                <c:pt idx="3269">
                  <c:v>3.7336</c:v>
                </c:pt>
                <c:pt idx="3270">
                  <c:v>3.7248000000000001</c:v>
                </c:pt>
                <c:pt idx="3271">
                  <c:v>3.7160000000000002</c:v>
                </c:pt>
                <c:pt idx="3272">
                  <c:v>3.6648000000000001</c:v>
                </c:pt>
                <c:pt idx="3273">
                  <c:v>3.6562000000000001</c:v>
                </c:pt>
                <c:pt idx="3274">
                  <c:v>3.6143000000000001</c:v>
                </c:pt>
                <c:pt idx="3275">
                  <c:v>3.5891999999999999</c:v>
                </c:pt>
                <c:pt idx="3276">
                  <c:v>3.556</c:v>
                </c:pt>
                <c:pt idx="3277">
                  <c:v>3.5636000000000001</c:v>
                </c:pt>
                <c:pt idx="3278">
                  <c:v>3.5552000000000001</c:v>
                </c:pt>
                <c:pt idx="3279">
                  <c:v>3.5714000000000001</c:v>
                </c:pt>
                <c:pt idx="3280">
                  <c:v>3.5958000000000001</c:v>
                </c:pt>
                <c:pt idx="3281">
                  <c:v>3.5219</c:v>
                </c:pt>
                <c:pt idx="3282">
                  <c:v>3.4784999999999999</c:v>
                </c:pt>
                <c:pt idx="3283">
                  <c:v>3.4358</c:v>
                </c:pt>
                <c:pt idx="3284">
                  <c:v>3.4272999999999998</c:v>
                </c:pt>
                <c:pt idx="3285">
                  <c:v>3.4350000000000001</c:v>
                </c:pt>
                <c:pt idx="3286">
                  <c:v>3.3580000000000001</c:v>
                </c:pt>
                <c:pt idx="3287">
                  <c:v>3.3995000000000002</c:v>
                </c:pt>
                <c:pt idx="3288">
                  <c:v>3.3407</c:v>
                </c:pt>
                <c:pt idx="3289">
                  <c:v>3.3488000000000002</c:v>
                </c:pt>
                <c:pt idx="3290">
                  <c:v>3.3235999999999999</c:v>
                </c:pt>
                <c:pt idx="3291">
                  <c:v>3.2898000000000001</c:v>
                </c:pt>
                <c:pt idx="3292">
                  <c:v>3.2317999999999998</c:v>
                </c:pt>
                <c:pt idx="3293">
                  <c:v>3.3058999999999998</c:v>
                </c:pt>
                <c:pt idx="3294">
                  <c:v>3.2974000000000001</c:v>
                </c:pt>
                <c:pt idx="3295">
                  <c:v>3.2808000000000002</c:v>
                </c:pt>
                <c:pt idx="3296">
                  <c:v>3.3376999999999999</c:v>
                </c:pt>
                <c:pt idx="3297">
                  <c:v>3.3128000000000002</c:v>
                </c:pt>
                <c:pt idx="3298">
                  <c:v>3.2799</c:v>
                </c:pt>
                <c:pt idx="3299">
                  <c:v>3.2715999999999998</c:v>
                </c:pt>
                <c:pt idx="3300">
                  <c:v>3.2551000000000001</c:v>
                </c:pt>
                <c:pt idx="3301">
                  <c:v>3.2795999999999998</c:v>
                </c:pt>
                <c:pt idx="3302">
                  <c:v>3.2523</c:v>
                </c:pt>
                <c:pt idx="3303">
                  <c:v>3.2098</c:v>
                </c:pt>
                <c:pt idx="3304">
                  <c:v>3.1842000000000001</c:v>
                </c:pt>
                <c:pt idx="3305">
                  <c:v>3.1419000000000001</c:v>
                </c:pt>
                <c:pt idx="3306">
                  <c:v>3.1833</c:v>
                </c:pt>
                <c:pt idx="3307">
                  <c:v>3.2164999999999999</c:v>
                </c:pt>
                <c:pt idx="3308">
                  <c:v>3.2248999999999999</c:v>
                </c:pt>
                <c:pt idx="3309">
                  <c:v>3.2244000000000002</c:v>
                </c:pt>
                <c:pt idx="3310">
                  <c:v>3.1734</c:v>
                </c:pt>
                <c:pt idx="3311">
                  <c:v>3.2063999999999999</c:v>
                </c:pt>
                <c:pt idx="3312">
                  <c:v>3.2061000000000002</c:v>
                </c:pt>
                <c:pt idx="3313">
                  <c:v>3.2141000000000002</c:v>
                </c:pt>
                <c:pt idx="3314">
                  <c:v>3.1890999999999998</c:v>
                </c:pt>
                <c:pt idx="3315">
                  <c:v>3.1556000000000002</c:v>
                </c:pt>
                <c:pt idx="3316">
                  <c:v>3.2046000000000001</c:v>
                </c:pt>
                <c:pt idx="3317">
                  <c:v>3.1962000000000002</c:v>
                </c:pt>
                <c:pt idx="3318">
                  <c:v>3.0895999999999999</c:v>
                </c:pt>
                <c:pt idx="3319">
                  <c:v>3.0651000000000002</c:v>
                </c:pt>
                <c:pt idx="3320">
                  <c:v>3.0811999999999999</c:v>
                </c:pt>
                <c:pt idx="3321">
                  <c:v>3.1025</c:v>
                </c:pt>
                <c:pt idx="3322">
                  <c:v>3.0684</c:v>
                </c:pt>
                <c:pt idx="3323">
                  <c:v>3.0514000000000001</c:v>
                </c:pt>
                <c:pt idx="3324">
                  <c:v>3.0089000000000001</c:v>
                </c:pt>
                <c:pt idx="3325">
                  <c:v>2.9998</c:v>
                </c:pt>
                <c:pt idx="3326">
                  <c:v>3.0247999999999999</c:v>
                </c:pt>
                <c:pt idx="3327">
                  <c:v>3.0246</c:v>
                </c:pt>
                <c:pt idx="3328">
                  <c:v>2.9994000000000001</c:v>
                </c:pt>
                <c:pt idx="3329">
                  <c:v>2.9823</c:v>
                </c:pt>
                <c:pt idx="3330">
                  <c:v>2.9325000000000001</c:v>
                </c:pt>
                <c:pt idx="3331">
                  <c:v>2.9573</c:v>
                </c:pt>
                <c:pt idx="3332">
                  <c:v>2.9571999999999998</c:v>
                </c:pt>
                <c:pt idx="3333">
                  <c:v>2.9323000000000001</c:v>
                </c:pt>
                <c:pt idx="3334">
                  <c:v>2.9239999999999999</c:v>
                </c:pt>
                <c:pt idx="3335">
                  <c:v>2.8910999999999998</c:v>
                </c:pt>
                <c:pt idx="3336">
                  <c:v>2.9321000000000002</c:v>
                </c:pt>
                <c:pt idx="3337">
                  <c:v>2.9075000000000002</c:v>
                </c:pt>
                <c:pt idx="3338">
                  <c:v>2.9156</c:v>
                </c:pt>
                <c:pt idx="3339">
                  <c:v>3.0377999999999998</c:v>
                </c:pt>
                <c:pt idx="3340">
                  <c:v>3.0049999999999999</c:v>
                </c:pt>
                <c:pt idx="3341">
                  <c:v>2.9967000000000001</c:v>
                </c:pt>
                <c:pt idx="3342">
                  <c:v>3.0535000000000001</c:v>
                </c:pt>
                <c:pt idx="3343">
                  <c:v>3.0291000000000001</c:v>
                </c:pt>
                <c:pt idx="3344">
                  <c:v>3.0209999999999999</c:v>
                </c:pt>
                <c:pt idx="3345">
                  <c:v>2.9516</c:v>
                </c:pt>
                <c:pt idx="3346">
                  <c:v>2.9424999999999999</c:v>
                </c:pt>
                <c:pt idx="3347">
                  <c:v>2.9167999999999998</c:v>
                </c:pt>
                <c:pt idx="3348">
                  <c:v>2.84</c:v>
                </c:pt>
                <c:pt idx="3349">
                  <c:v>2.8062999999999998</c:v>
                </c:pt>
                <c:pt idx="3350">
                  <c:v>2.8807</c:v>
                </c:pt>
                <c:pt idx="3351">
                  <c:v>2.8635999999999999</c:v>
                </c:pt>
                <c:pt idx="3352">
                  <c:v>2.8138000000000001</c:v>
                </c:pt>
                <c:pt idx="3353">
                  <c:v>2.8369</c:v>
                </c:pt>
                <c:pt idx="3354">
                  <c:v>2.8113000000000001</c:v>
                </c:pt>
                <c:pt idx="3355">
                  <c:v>2.8027000000000002</c:v>
                </c:pt>
                <c:pt idx="3356">
                  <c:v>2.7612999999999999</c:v>
                </c:pt>
                <c:pt idx="3357">
                  <c:v>2.6217999999999999</c:v>
                </c:pt>
                <c:pt idx="3358">
                  <c:v>2.581</c:v>
                </c:pt>
                <c:pt idx="3359">
                  <c:v>2.5647000000000002</c:v>
                </c:pt>
                <c:pt idx="3360">
                  <c:v>2.5808</c:v>
                </c:pt>
                <c:pt idx="3361">
                  <c:v>2.5484</c:v>
                </c:pt>
                <c:pt idx="3362">
                  <c:v>2.5727000000000002</c:v>
                </c:pt>
                <c:pt idx="3363">
                  <c:v>2.5832000000000002</c:v>
                </c:pt>
                <c:pt idx="3364">
                  <c:v>2.5246</c:v>
                </c:pt>
                <c:pt idx="3365">
                  <c:v>2.5078</c:v>
                </c:pt>
                <c:pt idx="3366">
                  <c:v>2.5162</c:v>
                </c:pt>
                <c:pt idx="3367">
                  <c:v>2.5411000000000001</c:v>
                </c:pt>
                <c:pt idx="3368">
                  <c:v>2.4996</c:v>
                </c:pt>
                <c:pt idx="3369">
                  <c:v>2.5409999999999999</c:v>
                </c:pt>
                <c:pt idx="3370">
                  <c:v>2.5078999999999998</c:v>
                </c:pt>
                <c:pt idx="3371">
                  <c:v>2.5162</c:v>
                </c:pt>
                <c:pt idx="3372">
                  <c:v>2.4668000000000001</c:v>
                </c:pt>
                <c:pt idx="3373">
                  <c:v>2.4914999999999998</c:v>
                </c:pt>
                <c:pt idx="3374">
                  <c:v>2.5489999999999999</c:v>
                </c:pt>
                <c:pt idx="3375">
                  <c:v>2.5817000000000001</c:v>
                </c:pt>
                <c:pt idx="3376">
                  <c:v>2.6876000000000002</c:v>
                </c:pt>
                <c:pt idx="3377">
                  <c:v>2.6873999999999998</c:v>
                </c:pt>
                <c:pt idx="3378">
                  <c:v>2.63</c:v>
                </c:pt>
                <c:pt idx="3379">
                  <c:v>2.6379999999999999</c:v>
                </c:pt>
                <c:pt idx="3380">
                  <c:v>2.6215999999999999</c:v>
                </c:pt>
                <c:pt idx="3381">
                  <c:v>2.605</c:v>
                </c:pt>
                <c:pt idx="3382">
                  <c:v>2.593</c:v>
                </c:pt>
                <c:pt idx="3383">
                  <c:v>2.5171000000000001</c:v>
                </c:pt>
                <c:pt idx="3384">
                  <c:v>2.5337000000000001</c:v>
                </c:pt>
                <c:pt idx="3385">
                  <c:v>2.5670000000000002</c:v>
                </c:pt>
                <c:pt idx="3386">
                  <c:v>2.5160999999999998</c:v>
                </c:pt>
                <c:pt idx="3387">
                  <c:v>2.4577</c:v>
                </c:pt>
                <c:pt idx="3388">
                  <c:v>2.4575999999999998</c:v>
                </c:pt>
                <c:pt idx="3389">
                  <c:v>2.4243000000000001</c:v>
                </c:pt>
                <c:pt idx="3390">
                  <c:v>2.4735999999999998</c:v>
                </c:pt>
                <c:pt idx="3391">
                  <c:v>2.4076</c:v>
                </c:pt>
                <c:pt idx="3392">
                  <c:v>2.4735</c:v>
                </c:pt>
                <c:pt idx="3393">
                  <c:v>2.4321999999999999</c:v>
                </c:pt>
                <c:pt idx="3394">
                  <c:v>2.4649999999999999</c:v>
                </c:pt>
                <c:pt idx="3395">
                  <c:v>2.4813000000000001</c:v>
                </c:pt>
                <c:pt idx="3396">
                  <c:v>2.4809999999999999</c:v>
                </c:pt>
                <c:pt idx="3397">
                  <c:v>2.4645000000000001</c:v>
                </c:pt>
                <c:pt idx="3398">
                  <c:v>2.5461999999999998</c:v>
                </c:pt>
                <c:pt idx="3399">
                  <c:v>2.5783999999999998</c:v>
                </c:pt>
                <c:pt idx="3400">
                  <c:v>2.4558</c:v>
                </c:pt>
                <c:pt idx="3401">
                  <c:v>2.383</c:v>
                </c:pt>
                <c:pt idx="3402">
                  <c:v>2.3910999999999998</c:v>
                </c:pt>
                <c:pt idx="3403">
                  <c:v>2.4554999999999998</c:v>
                </c:pt>
                <c:pt idx="3404">
                  <c:v>2.4796999999999998</c:v>
                </c:pt>
                <c:pt idx="3405">
                  <c:v>2.4716999999999998</c:v>
                </c:pt>
                <c:pt idx="3406">
                  <c:v>2.4658000000000002</c:v>
                </c:pt>
                <c:pt idx="3407">
                  <c:v>2.4496000000000002</c:v>
                </c:pt>
                <c:pt idx="3408">
                  <c:v>2.4666000000000001</c:v>
                </c:pt>
                <c:pt idx="3409">
                  <c:v>2.4339</c:v>
                </c:pt>
                <c:pt idx="3410">
                  <c:v>2.3776000000000002</c:v>
                </c:pt>
                <c:pt idx="3411">
                  <c:v>2.4275000000000002</c:v>
                </c:pt>
                <c:pt idx="3412">
                  <c:v>2.3950999999999998</c:v>
                </c:pt>
                <c:pt idx="3413">
                  <c:v>2.4775999999999998</c:v>
                </c:pt>
                <c:pt idx="3414">
                  <c:v>2.4533999999999998</c:v>
                </c:pt>
                <c:pt idx="3415">
                  <c:v>2.4954999999999998</c:v>
                </c:pt>
                <c:pt idx="3416">
                  <c:v>2.4958999999999998</c:v>
                </c:pt>
                <c:pt idx="3417">
                  <c:v>2.5289000000000001</c:v>
                </c:pt>
                <c:pt idx="3418">
                  <c:v>2.4397000000000002</c:v>
                </c:pt>
                <c:pt idx="3419">
                  <c:v>2.3833000000000002</c:v>
                </c:pt>
                <c:pt idx="3420">
                  <c:v>2.6440999999999999</c:v>
                </c:pt>
                <c:pt idx="3421">
                  <c:v>2.6442000000000001</c:v>
                </c:pt>
                <c:pt idx="3422">
                  <c:v>2.6362999999999999</c:v>
                </c:pt>
                <c:pt idx="3423">
                  <c:v>2.6446000000000001</c:v>
                </c:pt>
                <c:pt idx="3424">
                  <c:v>2.6770999999999998</c:v>
                </c:pt>
                <c:pt idx="3425">
                  <c:v>2.7498999999999998</c:v>
                </c:pt>
                <c:pt idx="3426">
                  <c:v>2.7324999999999999</c:v>
                </c:pt>
                <c:pt idx="3427">
                  <c:v>2.7913000000000001</c:v>
                </c:pt>
                <c:pt idx="3428">
                  <c:v>2.7075</c:v>
                </c:pt>
                <c:pt idx="3429">
                  <c:v>2.6490999999999998</c:v>
                </c:pt>
                <c:pt idx="3430">
                  <c:v>2.6496</c:v>
                </c:pt>
                <c:pt idx="3431">
                  <c:v>2.6579999999999999</c:v>
                </c:pt>
                <c:pt idx="3432">
                  <c:v>2.6166999999999998</c:v>
                </c:pt>
                <c:pt idx="3433">
                  <c:v>2.5177</c:v>
                </c:pt>
                <c:pt idx="3434">
                  <c:v>2.4933000000000001</c:v>
                </c:pt>
                <c:pt idx="3435">
                  <c:v>2.6013000000000002</c:v>
                </c:pt>
                <c:pt idx="3436">
                  <c:v>2.5851000000000002</c:v>
                </c:pt>
                <c:pt idx="3437">
                  <c:v>2.5525000000000002</c:v>
                </c:pt>
                <c:pt idx="3438">
                  <c:v>2.5200999999999998</c:v>
                </c:pt>
                <c:pt idx="3439">
                  <c:v>2.5122</c:v>
                </c:pt>
                <c:pt idx="3440">
                  <c:v>2.5131999999999999</c:v>
                </c:pt>
                <c:pt idx="3441">
                  <c:v>2.5379999999999998</c:v>
                </c:pt>
                <c:pt idx="3442">
                  <c:v>2.5379999999999998</c:v>
                </c:pt>
                <c:pt idx="3443">
                  <c:v>2.5224000000000002</c:v>
                </c:pt>
                <c:pt idx="3444">
                  <c:v>2.6366000000000001</c:v>
                </c:pt>
                <c:pt idx="3445">
                  <c:v>2.6772</c:v>
                </c:pt>
                <c:pt idx="3446">
                  <c:v>2.8147000000000002</c:v>
                </c:pt>
                <c:pt idx="3447">
                  <c:v>2.8552</c:v>
                </c:pt>
                <c:pt idx="3448">
                  <c:v>2.7338</c:v>
                </c:pt>
                <c:pt idx="3449">
                  <c:v>2.75</c:v>
                </c:pt>
                <c:pt idx="3450">
                  <c:v>2.7248999999999999</c:v>
                </c:pt>
                <c:pt idx="3451">
                  <c:v>2.758</c:v>
                </c:pt>
                <c:pt idx="3452">
                  <c:v>2.7492999999999999</c:v>
                </c:pt>
                <c:pt idx="3453">
                  <c:v>2.7824</c:v>
                </c:pt>
                <c:pt idx="3454">
                  <c:v>2.7563</c:v>
                </c:pt>
                <c:pt idx="3455">
                  <c:v>2.7892000000000001</c:v>
                </c:pt>
                <c:pt idx="3456">
                  <c:v>2.7473999999999998</c:v>
                </c:pt>
                <c:pt idx="3457">
                  <c:v>2.9293999999999998</c:v>
                </c:pt>
                <c:pt idx="3458">
                  <c:v>2.8046000000000002</c:v>
                </c:pt>
                <c:pt idx="3459">
                  <c:v>2.7951999999999999</c:v>
                </c:pt>
                <c:pt idx="3460">
                  <c:v>2.7618999999999998</c:v>
                </c:pt>
                <c:pt idx="3461">
                  <c:v>2.6878000000000002</c:v>
                </c:pt>
                <c:pt idx="3462">
                  <c:v>2.6549</c:v>
                </c:pt>
                <c:pt idx="3463">
                  <c:v>2.6873999999999998</c:v>
                </c:pt>
                <c:pt idx="3464">
                  <c:v>2.6135000000000002</c:v>
                </c:pt>
                <c:pt idx="3465">
                  <c:v>2.6377000000000002</c:v>
                </c:pt>
                <c:pt idx="3466">
                  <c:v>2.589</c:v>
                </c:pt>
                <c:pt idx="3467">
                  <c:v>2.5323000000000002</c:v>
                </c:pt>
                <c:pt idx="3468">
                  <c:v>2.4597000000000002</c:v>
                </c:pt>
                <c:pt idx="3469">
                  <c:v>2.4416000000000002</c:v>
                </c:pt>
                <c:pt idx="3470">
                  <c:v>2.5333999999999999</c:v>
                </c:pt>
                <c:pt idx="3471">
                  <c:v>2.5247000000000002</c:v>
                </c:pt>
                <c:pt idx="3472">
                  <c:v>2.5409999999999999</c:v>
                </c:pt>
                <c:pt idx="3473">
                  <c:v>2.4983</c:v>
                </c:pt>
                <c:pt idx="3474">
                  <c:v>2.5560999999999998</c:v>
                </c:pt>
                <c:pt idx="3475">
                  <c:v>2.5142000000000002</c:v>
                </c:pt>
                <c:pt idx="3476">
                  <c:v>2.4641999999999999</c:v>
                </c:pt>
                <c:pt idx="3477">
                  <c:v>2.5301</c:v>
                </c:pt>
                <c:pt idx="3478">
                  <c:v>2.6528</c:v>
                </c:pt>
                <c:pt idx="3479">
                  <c:v>2.5863</c:v>
                </c:pt>
                <c:pt idx="3480">
                  <c:v>2.5693999999999999</c:v>
                </c:pt>
                <c:pt idx="3481">
                  <c:v>2.5853999999999999</c:v>
                </c:pt>
                <c:pt idx="3482">
                  <c:v>2.6177999999999999</c:v>
                </c:pt>
                <c:pt idx="3483">
                  <c:v>2.3717000000000001</c:v>
                </c:pt>
                <c:pt idx="3484">
                  <c:v>2.3228</c:v>
                </c:pt>
                <c:pt idx="3485">
                  <c:v>2.3228</c:v>
                </c:pt>
                <c:pt idx="3486">
                  <c:v>2.3065000000000002</c:v>
                </c:pt>
                <c:pt idx="3487">
                  <c:v>2.3144999999999998</c:v>
                </c:pt>
                <c:pt idx="3488">
                  <c:v>2.3464999999999998</c:v>
                </c:pt>
                <c:pt idx="3489">
                  <c:v>2.2435</c:v>
                </c:pt>
                <c:pt idx="3490">
                  <c:v>2.1415000000000002</c:v>
                </c:pt>
                <c:pt idx="3491">
                  <c:v>2.2246000000000001</c:v>
                </c:pt>
                <c:pt idx="3492">
                  <c:v>2.2320000000000002</c:v>
                </c:pt>
                <c:pt idx="3493">
                  <c:v>2.1120999999999999</c:v>
                </c:pt>
                <c:pt idx="3494">
                  <c:v>2.1612</c:v>
                </c:pt>
                <c:pt idx="3495">
                  <c:v>2.1520000000000001</c:v>
                </c:pt>
                <c:pt idx="3496">
                  <c:v>2.0348999999999999</c:v>
                </c:pt>
                <c:pt idx="3497">
                  <c:v>1.9845999999999999</c:v>
                </c:pt>
                <c:pt idx="3498">
                  <c:v>2.0567000000000002</c:v>
                </c:pt>
                <c:pt idx="3499">
                  <c:v>2.0724999999999998</c:v>
                </c:pt>
                <c:pt idx="3500">
                  <c:v>1.9895</c:v>
                </c:pt>
                <c:pt idx="3501">
                  <c:v>1.8829</c:v>
                </c:pt>
                <c:pt idx="3502">
                  <c:v>1.8573999999999999</c:v>
                </c:pt>
                <c:pt idx="3503">
                  <c:v>1.8392999999999999</c:v>
                </c:pt>
                <c:pt idx="3504">
                  <c:v>1.8307</c:v>
                </c:pt>
                <c:pt idx="3505">
                  <c:v>1.8788</c:v>
                </c:pt>
                <c:pt idx="3506">
                  <c:v>1.8460000000000001</c:v>
                </c:pt>
                <c:pt idx="3507">
                  <c:v>1.6198999999999999</c:v>
                </c:pt>
                <c:pt idx="3508">
                  <c:v>1.5718000000000001</c:v>
                </c:pt>
                <c:pt idx="3509">
                  <c:v>1.6195999999999999</c:v>
                </c:pt>
                <c:pt idx="3510">
                  <c:v>1.6115999999999999</c:v>
                </c:pt>
                <c:pt idx="3511">
                  <c:v>1.5797000000000001</c:v>
                </c:pt>
                <c:pt idx="3512">
                  <c:v>1.5</c:v>
                </c:pt>
                <c:pt idx="3513">
                  <c:v>1.4601999999999999</c:v>
                </c:pt>
                <c:pt idx="3514">
                  <c:v>1.4685999999999999</c:v>
                </c:pt>
                <c:pt idx="3515">
                  <c:v>1.4770000000000001</c:v>
                </c:pt>
                <c:pt idx="3516">
                  <c:v>1.51</c:v>
                </c:pt>
                <c:pt idx="3517">
                  <c:v>1.5186999999999999</c:v>
                </c:pt>
                <c:pt idx="3518">
                  <c:v>1.4944</c:v>
                </c:pt>
                <c:pt idx="3519">
                  <c:v>1.4702</c:v>
                </c:pt>
                <c:pt idx="3520">
                  <c:v>1.5271999999999999</c:v>
                </c:pt>
                <c:pt idx="3521">
                  <c:v>1.5193000000000001</c:v>
                </c:pt>
                <c:pt idx="3522">
                  <c:v>1.4551000000000001</c:v>
                </c:pt>
                <c:pt idx="3523">
                  <c:v>1.5037</c:v>
                </c:pt>
                <c:pt idx="3524">
                  <c:v>1.4797</c:v>
                </c:pt>
                <c:pt idx="3525">
                  <c:v>1.496</c:v>
                </c:pt>
                <c:pt idx="3526">
                  <c:v>1.5605</c:v>
                </c:pt>
                <c:pt idx="3527">
                  <c:v>1.6972</c:v>
                </c:pt>
                <c:pt idx="3528">
                  <c:v>1.7213000000000001</c:v>
                </c:pt>
                <c:pt idx="3529">
                  <c:v>1.7211000000000001</c:v>
                </c:pt>
                <c:pt idx="3530">
                  <c:v>1.649</c:v>
                </c:pt>
                <c:pt idx="3531">
                  <c:v>1.641</c:v>
                </c:pt>
                <c:pt idx="3532">
                  <c:v>1.6729000000000001</c:v>
                </c:pt>
                <c:pt idx="3533">
                  <c:v>1.6022000000000001</c:v>
                </c:pt>
                <c:pt idx="3534">
                  <c:v>1.6355</c:v>
                </c:pt>
                <c:pt idx="3535">
                  <c:v>1.6521999999999999</c:v>
                </c:pt>
                <c:pt idx="3536">
                  <c:v>1.7018</c:v>
                </c:pt>
                <c:pt idx="3537">
                  <c:v>1.6453</c:v>
                </c:pt>
                <c:pt idx="3538">
                  <c:v>1.6782999999999999</c:v>
                </c:pt>
                <c:pt idx="3539">
                  <c:v>1.6619999999999999</c:v>
                </c:pt>
                <c:pt idx="3540">
                  <c:v>1.6707000000000001</c:v>
                </c:pt>
                <c:pt idx="3541">
                  <c:v>1.7042999999999999</c:v>
                </c:pt>
                <c:pt idx="3542">
                  <c:v>1.7044999999999999</c:v>
                </c:pt>
                <c:pt idx="3543">
                  <c:v>1.8019000000000001</c:v>
                </c:pt>
                <c:pt idx="3544">
                  <c:v>1.7373000000000001</c:v>
                </c:pt>
                <c:pt idx="3545">
                  <c:v>1.7456</c:v>
                </c:pt>
                <c:pt idx="3546">
                  <c:v>1.8266</c:v>
                </c:pt>
                <c:pt idx="3547">
                  <c:v>1.7544</c:v>
                </c:pt>
                <c:pt idx="3548">
                  <c:v>1.7464999999999999</c:v>
                </c:pt>
                <c:pt idx="3549">
                  <c:v>1.8028</c:v>
                </c:pt>
                <c:pt idx="3550">
                  <c:v>1.8189</c:v>
                </c:pt>
                <c:pt idx="3551">
                  <c:v>1.7830999999999999</c:v>
                </c:pt>
                <c:pt idx="3552">
                  <c:v>1.8165</c:v>
                </c:pt>
                <c:pt idx="3553">
                  <c:v>1.6427</c:v>
                </c:pt>
                <c:pt idx="3554">
                  <c:v>1.6926000000000001</c:v>
                </c:pt>
                <c:pt idx="3555">
                  <c:v>1.6597999999999999</c:v>
                </c:pt>
                <c:pt idx="3556">
                  <c:v>1.5951</c:v>
                </c:pt>
                <c:pt idx="3557">
                  <c:v>1.6365000000000001</c:v>
                </c:pt>
                <c:pt idx="3558">
                  <c:v>1.6529</c:v>
                </c:pt>
                <c:pt idx="3559">
                  <c:v>1.6698999999999999</c:v>
                </c:pt>
                <c:pt idx="3560">
                  <c:v>1.6385000000000001</c:v>
                </c:pt>
                <c:pt idx="3561">
                  <c:v>1.6226</c:v>
                </c:pt>
                <c:pt idx="3562">
                  <c:v>1.5825</c:v>
                </c:pt>
                <c:pt idx="3563">
                  <c:v>1.6476</c:v>
                </c:pt>
                <c:pt idx="3564">
                  <c:v>1.6559999999999999</c:v>
                </c:pt>
                <c:pt idx="3565">
                  <c:v>1.8264</c:v>
                </c:pt>
                <c:pt idx="3566">
                  <c:v>1.8184</c:v>
                </c:pt>
                <c:pt idx="3567">
                  <c:v>1.8184</c:v>
                </c:pt>
                <c:pt idx="3568">
                  <c:v>1.9153</c:v>
                </c:pt>
                <c:pt idx="3569">
                  <c:v>1.8991</c:v>
                </c:pt>
                <c:pt idx="3570">
                  <c:v>1.8189</c:v>
                </c:pt>
                <c:pt idx="3571">
                  <c:v>1.827</c:v>
                </c:pt>
                <c:pt idx="3572">
                  <c:v>1.851</c:v>
                </c:pt>
                <c:pt idx="3573">
                  <c:v>1.8110999999999999</c:v>
                </c:pt>
                <c:pt idx="3574">
                  <c:v>1.835</c:v>
                </c:pt>
                <c:pt idx="3575">
                  <c:v>1.85</c:v>
                </c:pt>
                <c:pt idx="3576">
                  <c:v>1.8088</c:v>
                </c:pt>
                <c:pt idx="3577">
                  <c:v>1.7842</c:v>
                </c:pt>
                <c:pt idx="3578">
                  <c:v>1.7846</c:v>
                </c:pt>
                <c:pt idx="3579">
                  <c:v>1.8010999999999999</c:v>
                </c:pt>
                <c:pt idx="3580">
                  <c:v>1.7930999999999999</c:v>
                </c:pt>
                <c:pt idx="3581">
                  <c:v>1.8258000000000001</c:v>
                </c:pt>
                <c:pt idx="3582">
                  <c:v>1.8015000000000001</c:v>
                </c:pt>
                <c:pt idx="3583">
                  <c:v>1.7856000000000001</c:v>
                </c:pt>
                <c:pt idx="3584">
                  <c:v>1.9073</c:v>
                </c:pt>
                <c:pt idx="3585">
                  <c:v>1.9641</c:v>
                </c:pt>
                <c:pt idx="3586">
                  <c:v>1.8992</c:v>
                </c:pt>
                <c:pt idx="3587">
                  <c:v>1.8668</c:v>
                </c:pt>
                <c:pt idx="3588">
                  <c:v>2.0363000000000002</c:v>
                </c:pt>
                <c:pt idx="3589">
                  <c:v>2.0684</c:v>
                </c:pt>
                <c:pt idx="3590">
                  <c:v>2.052</c:v>
                </c:pt>
                <c:pt idx="3591">
                  <c:v>2.0920000000000001</c:v>
                </c:pt>
                <c:pt idx="3592">
                  <c:v>2.0436999999999999</c:v>
                </c:pt>
                <c:pt idx="3593">
                  <c:v>1.9240999999999999</c:v>
                </c:pt>
                <c:pt idx="3594">
                  <c:v>1.8318000000000001</c:v>
                </c:pt>
                <c:pt idx="3595">
                  <c:v>1.8895999999999999</c:v>
                </c:pt>
                <c:pt idx="3596">
                  <c:v>1.8147</c:v>
                </c:pt>
                <c:pt idx="3597">
                  <c:v>1.7809999999999999</c:v>
                </c:pt>
                <c:pt idx="3598">
                  <c:v>1.8631</c:v>
                </c:pt>
                <c:pt idx="3599">
                  <c:v>1.7642</c:v>
                </c:pt>
                <c:pt idx="3600">
                  <c:v>1.7804</c:v>
                </c:pt>
                <c:pt idx="3601">
                  <c:v>1.8047</c:v>
                </c:pt>
                <c:pt idx="3602">
                  <c:v>1.8774999999999999</c:v>
                </c:pt>
                <c:pt idx="3603">
                  <c:v>2.0167000000000002</c:v>
                </c:pt>
                <c:pt idx="3604">
                  <c:v>2.0238999999999998</c:v>
                </c:pt>
                <c:pt idx="3605">
                  <c:v>2.0065</c:v>
                </c:pt>
                <c:pt idx="3606">
                  <c:v>1.9724999999999999</c:v>
                </c:pt>
                <c:pt idx="3607">
                  <c:v>1.9234</c:v>
                </c:pt>
                <c:pt idx="3608">
                  <c:v>1.8422000000000001</c:v>
                </c:pt>
                <c:pt idx="3609">
                  <c:v>1.8742000000000001</c:v>
                </c:pt>
                <c:pt idx="3610">
                  <c:v>1.8174999999999999</c:v>
                </c:pt>
                <c:pt idx="3611">
                  <c:v>1.8568</c:v>
                </c:pt>
                <c:pt idx="3612">
                  <c:v>1.7495000000000001</c:v>
                </c:pt>
                <c:pt idx="3613">
                  <c:v>1.6662999999999999</c:v>
                </c:pt>
                <c:pt idx="3614">
                  <c:v>1.7741</c:v>
                </c:pt>
                <c:pt idx="3615">
                  <c:v>1.7242</c:v>
                </c:pt>
                <c:pt idx="3616">
                  <c:v>1.7981</c:v>
                </c:pt>
                <c:pt idx="3617">
                  <c:v>1.7565999999999999</c:v>
                </c:pt>
                <c:pt idx="3618">
                  <c:v>1.8389</c:v>
                </c:pt>
                <c:pt idx="3619">
                  <c:v>1.8469</c:v>
                </c:pt>
                <c:pt idx="3620">
                  <c:v>1.8548</c:v>
                </c:pt>
                <c:pt idx="3621">
                  <c:v>1.9278</c:v>
                </c:pt>
                <c:pt idx="3622">
                  <c:v>1.7636000000000001</c:v>
                </c:pt>
                <c:pt idx="3623">
                  <c:v>1.6819</c:v>
                </c:pt>
                <c:pt idx="3624">
                  <c:v>1.6411</c:v>
                </c:pt>
                <c:pt idx="3625">
                  <c:v>1.6411</c:v>
                </c:pt>
                <c:pt idx="3626">
                  <c:v>1.6169</c:v>
                </c:pt>
                <c:pt idx="3627">
                  <c:v>1.641</c:v>
                </c:pt>
                <c:pt idx="3628">
                  <c:v>1.6008</c:v>
                </c:pt>
                <c:pt idx="3629">
                  <c:v>1.633</c:v>
                </c:pt>
                <c:pt idx="3630">
                  <c:v>1.4652000000000001</c:v>
                </c:pt>
                <c:pt idx="3631">
                  <c:v>1.4416</c:v>
                </c:pt>
                <c:pt idx="3632">
                  <c:v>1.4577</c:v>
                </c:pt>
                <c:pt idx="3633">
                  <c:v>1.6011</c:v>
                </c:pt>
                <c:pt idx="3634">
                  <c:v>1.5532999999999999</c:v>
                </c:pt>
                <c:pt idx="3635">
                  <c:v>1.6409</c:v>
                </c:pt>
                <c:pt idx="3636">
                  <c:v>1.6037999999999999</c:v>
                </c:pt>
                <c:pt idx="3637">
                  <c:v>1.629</c:v>
                </c:pt>
                <c:pt idx="3638">
                  <c:v>1.6294999999999999</c:v>
                </c:pt>
                <c:pt idx="3639">
                  <c:v>1.6627000000000001</c:v>
                </c:pt>
                <c:pt idx="3640">
                  <c:v>1.6315999999999999</c:v>
                </c:pt>
                <c:pt idx="3641">
                  <c:v>1.6076999999999999</c:v>
                </c:pt>
                <c:pt idx="3642">
                  <c:v>1.5839000000000001</c:v>
                </c:pt>
                <c:pt idx="3643">
                  <c:v>1.5845</c:v>
                </c:pt>
                <c:pt idx="3644">
                  <c:v>1.6173999999999999</c:v>
                </c:pt>
                <c:pt idx="3645">
                  <c:v>1.6917</c:v>
                </c:pt>
                <c:pt idx="3646">
                  <c:v>1.6275999999999999</c:v>
                </c:pt>
                <c:pt idx="3647">
                  <c:v>1.6845000000000001</c:v>
                </c:pt>
                <c:pt idx="3648">
                  <c:v>1.7574000000000001</c:v>
                </c:pt>
                <c:pt idx="3649">
                  <c:v>1.7175</c:v>
                </c:pt>
                <c:pt idx="3650">
                  <c:v>1.8872</c:v>
                </c:pt>
                <c:pt idx="3651">
                  <c:v>1.9999</c:v>
                </c:pt>
                <c:pt idx="3652">
                  <c:v>2.0322</c:v>
                </c:pt>
                <c:pt idx="3653">
                  <c:v>1.9679</c:v>
                </c:pt>
                <c:pt idx="3654">
                  <c:v>1.9278</c:v>
                </c:pt>
                <c:pt idx="3655">
                  <c:v>1.9654</c:v>
                </c:pt>
                <c:pt idx="3656">
                  <c:v>1.8896999999999999</c:v>
                </c:pt>
                <c:pt idx="3657">
                  <c:v>1.9641999999999999</c:v>
                </c:pt>
                <c:pt idx="3658">
                  <c:v>1.9136</c:v>
                </c:pt>
                <c:pt idx="3659">
                  <c:v>1.9036</c:v>
                </c:pt>
                <c:pt idx="3660">
                  <c:v>1.7957000000000001</c:v>
                </c:pt>
                <c:pt idx="3661">
                  <c:v>1.7295</c:v>
                </c:pt>
                <c:pt idx="3662">
                  <c:v>1.8196000000000001</c:v>
                </c:pt>
                <c:pt idx="3663">
                  <c:v>1.7945</c:v>
                </c:pt>
                <c:pt idx="3664">
                  <c:v>1.7605999999999999</c:v>
                </c:pt>
                <c:pt idx="3665">
                  <c:v>1.8174999999999999</c:v>
                </c:pt>
                <c:pt idx="3666">
                  <c:v>1.7192000000000001</c:v>
                </c:pt>
                <c:pt idx="3667">
                  <c:v>1.7596000000000001</c:v>
                </c:pt>
                <c:pt idx="3668">
                  <c:v>1.6942999999999999</c:v>
                </c:pt>
                <c:pt idx="3669">
                  <c:v>1.7016</c:v>
                </c:pt>
                <c:pt idx="3670">
                  <c:v>1.7498</c:v>
                </c:pt>
                <c:pt idx="3671">
                  <c:v>1.8141</c:v>
                </c:pt>
                <c:pt idx="3672">
                  <c:v>1.6766000000000001</c:v>
                </c:pt>
                <c:pt idx="3673">
                  <c:v>1.7729999999999999</c:v>
                </c:pt>
                <c:pt idx="3674">
                  <c:v>1.7398</c:v>
                </c:pt>
                <c:pt idx="3675">
                  <c:v>1.6275999999999999</c:v>
                </c:pt>
                <c:pt idx="3676">
                  <c:v>1.6995</c:v>
                </c:pt>
                <c:pt idx="3677">
                  <c:v>1.6115999999999999</c:v>
                </c:pt>
                <c:pt idx="3678">
                  <c:v>1.5</c:v>
                </c:pt>
                <c:pt idx="3679">
                  <c:v>1.5319</c:v>
                </c:pt>
                <c:pt idx="3680">
                  <c:v>1.4948999999999999</c:v>
                </c:pt>
                <c:pt idx="3681">
                  <c:v>1.5192000000000001</c:v>
                </c:pt>
                <c:pt idx="3682">
                  <c:v>1.6175999999999999</c:v>
                </c:pt>
                <c:pt idx="3683">
                  <c:v>1.4852000000000001</c:v>
                </c:pt>
                <c:pt idx="3684">
                  <c:v>1.4346000000000001</c:v>
                </c:pt>
                <c:pt idx="3685">
                  <c:v>1.4259999999999999</c:v>
                </c:pt>
                <c:pt idx="3686">
                  <c:v>1.4500999999999999</c:v>
                </c:pt>
                <c:pt idx="3687">
                  <c:v>1.3357000000000001</c:v>
                </c:pt>
                <c:pt idx="3688">
                  <c:v>1.2705</c:v>
                </c:pt>
                <c:pt idx="3689">
                  <c:v>1.3022</c:v>
                </c:pt>
                <c:pt idx="3690">
                  <c:v>1.3343</c:v>
                </c:pt>
                <c:pt idx="3691">
                  <c:v>1.3663000000000001</c:v>
                </c:pt>
                <c:pt idx="3692">
                  <c:v>1.3501000000000001</c:v>
                </c:pt>
                <c:pt idx="3693">
                  <c:v>1.3092999999999999</c:v>
                </c:pt>
                <c:pt idx="3694">
                  <c:v>1.2764</c:v>
                </c:pt>
                <c:pt idx="3695">
                  <c:v>1.3001</c:v>
                </c:pt>
                <c:pt idx="3696">
                  <c:v>1.2999000000000001</c:v>
                </c:pt>
                <c:pt idx="3697">
                  <c:v>1.3473999999999999</c:v>
                </c:pt>
                <c:pt idx="3698">
                  <c:v>1.4033</c:v>
                </c:pt>
                <c:pt idx="3699">
                  <c:v>1.2827999999999999</c:v>
                </c:pt>
                <c:pt idx="3700">
                  <c:v>1.0942000000000001</c:v>
                </c:pt>
                <c:pt idx="3701">
                  <c:v>1.1352</c:v>
                </c:pt>
                <c:pt idx="3702">
                  <c:v>1.1598999999999999</c:v>
                </c:pt>
                <c:pt idx="3703">
                  <c:v>1.1521999999999999</c:v>
                </c:pt>
                <c:pt idx="3704">
                  <c:v>1.2336</c:v>
                </c:pt>
                <c:pt idx="3705">
                  <c:v>1.2174</c:v>
                </c:pt>
                <c:pt idx="3706">
                  <c:v>1.1526000000000001</c:v>
                </c:pt>
                <c:pt idx="3707">
                  <c:v>1.08</c:v>
                </c:pt>
                <c:pt idx="3708">
                  <c:v>1.0968</c:v>
                </c:pt>
                <c:pt idx="3709">
                  <c:v>1.1452</c:v>
                </c:pt>
                <c:pt idx="3710">
                  <c:v>1.1133</c:v>
                </c:pt>
                <c:pt idx="3711">
                  <c:v>1.1776</c:v>
                </c:pt>
                <c:pt idx="3712">
                  <c:v>1.2419</c:v>
                </c:pt>
                <c:pt idx="3713">
                  <c:v>1.234</c:v>
                </c:pt>
                <c:pt idx="3714">
                  <c:v>1.21</c:v>
                </c:pt>
                <c:pt idx="3715">
                  <c:v>1.1941999999999999</c:v>
                </c:pt>
                <c:pt idx="3716">
                  <c:v>1.3058000000000001</c:v>
                </c:pt>
                <c:pt idx="3717">
                  <c:v>1.3217000000000001</c:v>
                </c:pt>
                <c:pt idx="3718">
                  <c:v>1.2692000000000001</c:v>
                </c:pt>
                <c:pt idx="3719">
                  <c:v>1.3026</c:v>
                </c:pt>
                <c:pt idx="3720">
                  <c:v>1.3026</c:v>
                </c:pt>
                <c:pt idx="3721">
                  <c:v>1.3446</c:v>
                </c:pt>
                <c:pt idx="3722">
                  <c:v>1.3216000000000001</c:v>
                </c:pt>
                <c:pt idx="3723">
                  <c:v>1.3547</c:v>
                </c:pt>
                <c:pt idx="3724">
                  <c:v>1.2574000000000001</c:v>
                </c:pt>
                <c:pt idx="3725">
                  <c:v>1.3472999999999999</c:v>
                </c:pt>
                <c:pt idx="3726">
                  <c:v>1.3070999999999999</c:v>
                </c:pt>
                <c:pt idx="3727">
                  <c:v>1.4298</c:v>
                </c:pt>
                <c:pt idx="3728">
                  <c:v>1.3815999999999999</c:v>
                </c:pt>
                <c:pt idx="3729">
                  <c:v>1.4384999999999999</c:v>
                </c:pt>
                <c:pt idx="3730">
                  <c:v>1.4307000000000001</c:v>
                </c:pt>
                <c:pt idx="3731">
                  <c:v>1.4390000000000001</c:v>
                </c:pt>
                <c:pt idx="3732">
                  <c:v>1.4558</c:v>
                </c:pt>
                <c:pt idx="3733">
                  <c:v>1.4079999999999999</c:v>
                </c:pt>
                <c:pt idx="3734">
                  <c:v>1.4242999999999999</c:v>
                </c:pt>
                <c:pt idx="3735">
                  <c:v>1.5286</c:v>
                </c:pt>
                <c:pt idx="3736">
                  <c:v>1.5608</c:v>
                </c:pt>
                <c:pt idx="3737">
                  <c:v>1.4654</c:v>
                </c:pt>
                <c:pt idx="3738">
                  <c:v>1.4816</c:v>
                </c:pt>
                <c:pt idx="3739">
                  <c:v>1.6091</c:v>
                </c:pt>
                <c:pt idx="3740">
                  <c:v>1.5931</c:v>
                </c:pt>
                <c:pt idx="3741">
                  <c:v>1.5691999999999999</c:v>
                </c:pt>
                <c:pt idx="3742">
                  <c:v>1.625</c:v>
                </c:pt>
                <c:pt idx="3743">
                  <c:v>1.633</c:v>
                </c:pt>
                <c:pt idx="3744">
                  <c:v>1.6413</c:v>
                </c:pt>
                <c:pt idx="3745">
                  <c:v>1.6741999999999999</c:v>
                </c:pt>
                <c:pt idx="3746">
                  <c:v>1.6822999999999999</c:v>
                </c:pt>
                <c:pt idx="3747">
                  <c:v>1.6493</c:v>
                </c:pt>
                <c:pt idx="3748">
                  <c:v>1.6981999999999999</c:v>
                </c:pt>
                <c:pt idx="3749">
                  <c:v>1.7062999999999999</c:v>
                </c:pt>
                <c:pt idx="3750">
                  <c:v>1.633</c:v>
                </c:pt>
                <c:pt idx="3751">
                  <c:v>1.6006</c:v>
                </c:pt>
                <c:pt idx="3752">
                  <c:v>1.52</c:v>
                </c:pt>
                <c:pt idx="3753">
                  <c:v>1.5604</c:v>
                </c:pt>
                <c:pt idx="3754">
                  <c:v>1.5927</c:v>
                </c:pt>
                <c:pt idx="3755">
                  <c:v>1.5526</c:v>
                </c:pt>
                <c:pt idx="3756">
                  <c:v>1.5288999999999999</c:v>
                </c:pt>
                <c:pt idx="3757">
                  <c:v>1.577</c:v>
                </c:pt>
                <c:pt idx="3758">
                  <c:v>1.4734</c:v>
                </c:pt>
                <c:pt idx="3759">
                  <c:v>1.4816</c:v>
                </c:pt>
                <c:pt idx="3760">
                  <c:v>1.5374000000000001</c:v>
                </c:pt>
                <c:pt idx="3761">
                  <c:v>1.6091</c:v>
                </c:pt>
                <c:pt idx="3762">
                  <c:v>1.5907</c:v>
                </c:pt>
                <c:pt idx="3763">
                  <c:v>1.6319999999999999</c:v>
                </c:pt>
                <c:pt idx="3764">
                  <c:v>1.6566000000000001</c:v>
                </c:pt>
                <c:pt idx="3765">
                  <c:v>1.7804</c:v>
                </c:pt>
                <c:pt idx="3766">
                  <c:v>1.6393</c:v>
                </c:pt>
                <c:pt idx="3767">
                  <c:v>1.7130000000000001</c:v>
                </c:pt>
                <c:pt idx="3768">
                  <c:v>1.6880999999999999</c:v>
                </c:pt>
                <c:pt idx="3769">
                  <c:v>1.6306</c:v>
                </c:pt>
                <c:pt idx="3770">
                  <c:v>1.5325</c:v>
                </c:pt>
                <c:pt idx="3771">
                  <c:v>1.5972999999999999</c:v>
                </c:pt>
                <c:pt idx="3772">
                  <c:v>1.4271</c:v>
                </c:pt>
                <c:pt idx="3773">
                  <c:v>1.3626</c:v>
                </c:pt>
                <c:pt idx="3774">
                  <c:v>1.3306</c:v>
                </c:pt>
                <c:pt idx="3775">
                  <c:v>1.3952</c:v>
                </c:pt>
                <c:pt idx="3776">
                  <c:v>1.4518</c:v>
                </c:pt>
                <c:pt idx="3777">
                  <c:v>1.4278</c:v>
                </c:pt>
                <c:pt idx="3778">
                  <c:v>1.4679</c:v>
                </c:pt>
                <c:pt idx="3779">
                  <c:v>1.5</c:v>
                </c:pt>
                <c:pt idx="3780">
                  <c:v>1.508</c:v>
                </c:pt>
                <c:pt idx="3781">
                  <c:v>1.5558000000000001</c:v>
                </c:pt>
                <c:pt idx="3782">
                  <c:v>1.5173000000000001</c:v>
                </c:pt>
                <c:pt idx="3783">
                  <c:v>1.5505</c:v>
                </c:pt>
                <c:pt idx="3784">
                  <c:v>1.5588</c:v>
                </c:pt>
                <c:pt idx="3785">
                  <c:v>1.5919000000000001</c:v>
                </c:pt>
                <c:pt idx="3786">
                  <c:v>1.5755999999999999</c:v>
                </c:pt>
                <c:pt idx="3787">
                  <c:v>1.5839000000000001</c:v>
                </c:pt>
                <c:pt idx="3788">
                  <c:v>1.6248</c:v>
                </c:pt>
                <c:pt idx="3789">
                  <c:v>1.617</c:v>
                </c:pt>
                <c:pt idx="3790">
                  <c:v>1.5518000000000001</c:v>
                </c:pt>
                <c:pt idx="3791">
                  <c:v>1.6006</c:v>
                </c:pt>
                <c:pt idx="3792">
                  <c:v>1.633</c:v>
                </c:pt>
                <c:pt idx="3793">
                  <c:v>1.6573</c:v>
                </c:pt>
                <c:pt idx="3794">
                  <c:v>1.6168</c:v>
                </c:pt>
                <c:pt idx="3795">
                  <c:v>1.6571</c:v>
                </c:pt>
                <c:pt idx="3796">
                  <c:v>1.6973</c:v>
                </c:pt>
                <c:pt idx="3797">
                  <c:v>1.6531</c:v>
                </c:pt>
                <c:pt idx="3798">
                  <c:v>1.7213000000000001</c:v>
                </c:pt>
                <c:pt idx="3799">
                  <c:v>1.6891</c:v>
                </c:pt>
                <c:pt idx="3800">
                  <c:v>1.6729000000000001</c:v>
                </c:pt>
                <c:pt idx="3801">
                  <c:v>1.6998</c:v>
                </c:pt>
                <c:pt idx="3802">
                  <c:v>1.6417999999999999</c:v>
                </c:pt>
                <c:pt idx="3803">
                  <c:v>1.6503000000000001</c:v>
                </c:pt>
                <c:pt idx="3804">
                  <c:v>1.6422000000000001</c:v>
                </c:pt>
                <c:pt idx="3805">
                  <c:v>1.6426000000000001</c:v>
                </c:pt>
                <c:pt idx="3806">
                  <c:v>1.6099000000000001</c:v>
                </c:pt>
                <c:pt idx="3807">
                  <c:v>1.6346000000000001</c:v>
                </c:pt>
                <c:pt idx="3808">
                  <c:v>1.6758999999999999</c:v>
                </c:pt>
                <c:pt idx="3809">
                  <c:v>1.7253000000000001</c:v>
                </c:pt>
                <c:pt idx="3810">
                  <c:v>1.7172000000000001</c:v>
                </c:pt>
                <c:pt idx="3811">
                  <c:v>1.7417</c:v>
                </c:pt>
                <c:pt idx="3812">
                  <c:v>1.7824</c:v>
                </c:pt>
                <c:pt idx="3813">
                  <c:v>1.758</c:v>
                </c:pt>
                <c:pt idx="3814">
                  <c:v>1.8552</c:v>
                </c:pt>
                <c:pt idx="3815">
                  <c:v>1.7257</c:v>
                </c:pt>
                <c:pt idx="3816">
                  <c:v>1.7418</c:v>
                </c:pt>
                <c:pt idx="3817">
                  <c:v>1.7983</c:v>
                </c:pt>
                <c:pt idx="3818">
                  <c:v>1.7499</c:v>
                </c:pt>
                <c:pt idx="3819">
                  <c:v>1.7741</c:v>
                </c:pt>
                <c:pt idx="3820">
                  <c:v>1.5982000000000001</c:v>
                </c:pt>
                <c:pt idx="3821">
                  <c:v>1.5906</c:v>
                </c:pt>
                <c:pt idx="3822">
                  <c:v>1.5906</c:v>
                </c:pt>
                <c:pt idx="3823">
                  <c:v>1.6861999999999999</c:v>
                </c:pt>
                <c:pt idx="3824">
                  <c:v>1.7261</c:v>
                </c:pt>
                <c:pt idx="3825">
                  <c:v>1.7357</c:v>
                </c:pt>
                <c:pt idx="3826">
                  <c:v>1.7279</c:v>
                </c:pt>
                <c:pt idx="3827">
                  <c:v>1.6963999999999999</c:v>
                </c:pt>
                <c:pt idx="3828">
                  <c:v>1.7703</c:v>
                </c:pt>
                <c:pt idx="3829">
                  <c:v>1.8605</c:v>
                </c:pt>
                <c:pt idx="3830">
                  <c:v>1.9097</c:v>
                </c:pt>
                <c:pt idx="3831">
                  <c:v>1.8446</c:v>
                </c:pt>
                <c:pt idx="3832">
                  <c:v>1.829</c:v>
                </c:pt>
                <c:pt idx="3833">
                  <c:v>1.8535999999999999</c:v>
                </c:pt>
                <c:pt idx="3834">
                  <c:v>1.87</c:v>
                </c:pt>
                <c:pt idx="3835">
                  <c:v>1.8378000000000001</c:v>
                </c:pt>
                <c:pt idx="3836">
                  <c:v>1.8623000000000001</c:v>
                </c:pt>
                <c:pt idx="3837">
                  <c:v>1.9757</c:v>
                </c:pt>
                <c:pt idx="3838">
                  <c:v>1.9838</c:v>
                </c:pt>
                <c:pt idx="3839">
                  <c:v>2.0402</c:v>
                </c:pt>
                <c:pt idx="3840">
                  <c:v>2.0724</c:v>
                </c:pt>
                <c:pt idx="3841">
                  <c:v>2.0562999999999998</c:v>
                </c:pt>
                <c:pt idx="3842">
                  <c:v>2.0661999999999998</c:v>
                </c:pt>
                <c:pt idx="3843">
                  <c:v>1.9336</c:v>
                </c:pt>
                <c:pt idx="3844">
                  <c:v>2.0415999999999999</c:v>
                </c:pt>
                <c:pt idx="3845">
                  <c:v>2.0583</c:v>
                </c:pt>
                <c:pt idx="3846">
                  <c:v>2.0255999999999998</c:v>
                </c:pt>
                <c:pt idx="3847">
                  <c:v>1.9435</c:v>
                </c:pt>
                <c:pt idx="3848">
                  <c:v>1.87</c:v>
                </c:pt>
                <c:pt idx="3849">
                  <c:v>1.8621000000000001</c:v>
                </c:pt>
                <c:pt idx="3850">
                  <c:v>1.8707</c:v>
                </c:pt>
                <c:pt idx="3851">
                  <c:v>1.8798999999999999</c:v>
                </c:pt>
                <c:pt idx="3852">
                  <c:v>1.7261</c:v>
                </c:pt>
                <c:pt idx="3853">
                  <c:v>1.7746999999999999</c:v>
                </c:pt>
                <c:pt idx="3854">
                  <c:v>1.8486</c:v>
                </c:pt>
                <c:pt idx="3855">
                  <c:v>1.8340000000000001</c:v>
                </c:pt>
                <c:pt idx="3856">
                  <c:v>1.8264</c:v>
                </c:pt>
                <c:pt idx="3857">
                  <c:v>1.8107</c:v>
                </c:pt>
                <c:pt idx="3858">
                  <c:v>1.7790999999999999</c:v>
                </c:pt>
                <c:pt idx="3859">
                  <c:v>1.7636000000000001</c:v>
                </c:pt>
                <c:pt idx="3860">
                  <c:v>1.6697</c:v>
                </c:pt>
                <c:pt idx="3861">
                  <c:v>1.7418</c:v>
                </c:pt>
                <c:pt idx="3862">
                  <c:v>1.7577</c:v>
                </c:pt>
                <c:pt idx="3863">
                  <c:v>1.8931</c:v>
                </c:pt>
                <c:pt idx="3864">
                  <c:v>1.9809000000000001</c:v>
                </c:pt>
                <c:pt idx="3865">
                  <c:v>2.0609000000000002</c:v>
                </c:pt>
                <c:pt idx="3866">
                  <c:v>2.14</c:v>
                </c:pt>
                <c:pt idx="3867">
                  <c:v>2.1812</c:v>
                </c:pt>
                <c:pt idx="3868">
                  <c:v>2.2057000000000002</c:v>
                </c:pt>
                <c:pt idx="3869">
                  <c:v>2.0478999999999998</c:v>
                </c:pt>
                <c:pt idx="3870">
                  <c:v>2.1295999999999999</c:v>
                </c:pt>
                <c:pt idx="3871">
                  <c:v>2.0059</c:v>
                </c:pt>
                <c:pt idx="3872">
                  <c:v>1.9895</c:v>
                </c:pt>
                <c:pt idx="3873">
                  <c:v>1.8177000000000001</c:v>
                </c:pt>
                <c:pt idx="3874">
                  <c:v>1.7210000000000001</c:v>
                </c:pt>
                <c:pt idx="3875">
                  <c:v>1.6647000000000001</c:v>
                </c:pt>
                <c:pt idx="3876">
                  <c:v>1.7779</c:v>
                </c:pt>
                <c:pt idx="3877">
                  <c:v>1.7297</c:v>
                </c:pt>
                <c:pt idx="3878">
                  <c:v>1.7862</c:v>
                </c:pt>
                <c:pt idx="3879">
                  <c:v>1.7304999999999999</c:v>
                </c:pt>
                <c:pt idx="3880">
                  <c:v>1.7146999999999999</c:v>
                </c:pt>
                <c:pt idx="3881">
                  <c:v>1.7788999999999999</c:v>
                </c:pt>
                <c:pt idx="3882">
                  <c:v>1.6833</c:v>
                </c:pt>
                <c:pt idx="3883">
                  <c:v>1.7950999999999999</c:v>
                </c:pt>
                <c:pt idx="3884">
                  <c:v>1.9390000000000001</c:v>
                </c:pt>
                <c:pt idx="3885">
                  <c:v>1.9503999999999999</c:v>
                </c:pt>
                <c:pt idx="3886">
                  <c:v>1.8764000000000001</c:v>
                </c:pt>
                <c:pt idx="3887">
                  <c:v>1.8932</c:v>
                </c:pt>
                <c:pt idx="3888">
                  <c:v>1.9181999999999999</c:v>
                </c:pt>
                <c:pt idx="3889">
                  <c:v>1.9109</c:v>
                </c:pt>
                <c:pt idx="3890">
                  <c:v>1.9932000000000001</c:v>
                </c:pt>
                <c:pt idx="3891">
                  <c:v>1.9934000000000001</c:v>
                </c:pt>
                <c:pt idx="3892">
                  <c:v>2.0836999999999999</c:v>
                </c:pt>
                <c:pt idx="3893">
                  <c:v>2.0428999999999999</c:v>
                </c:pt>
                <c:pt idx="3894">
                  <c:v>2.0758999999999999</c:v>
                </c:pt>
                <c:pt idx="3895">
                  <c:v>2.1656</c:v>
                </c:pt>
                <c:pt idx="3896">
                  <c:v>2.1086</c:v>
                </c:pt>
                <c:pt idx="3897">
                  <c:v>2.1248</c:v>
                </c:pt>
                <c:pt idx="3898">
                  <c:v>2.0436999999999999</c:v>
                </c:pt>
                <c:pt idx="3899">
                  <c:v>1.9474</c:v>
                </c:pt>
                <c:pt idx="3900">
                  <c:v>2.004</c:v>
                </c:pt>
                <c:pt idx="3901">
                  <c:v>1.9798</c:v>
                </c:pt>
                <c:pt idx="3902">
                  <c:v>2.149</c:v>
                </c:pt>
                <c:pt idx="3903">
                  <c:v>2.133</c:v>
                </c:pt>
                <c:pt idx="3904">
                  <c:v>2.1661000000000001</c:v>
                </c:pt>
                <c:pt idx="3905">
                  <c:v>2.2244999999999999</c:v>
                </c:pt>
                <c:pt idx="3906">
                  <c:v>2.1579999999999999</c:v>
                </c:pt>
                <c:pt idx="3907">
                  <c:v>2.1581999999999999</c:v>
                </c:pt>
                <c:pt idx="3908">
                  <c:v>2.2082000000000002</c:v>
                </c:pt>
                <c:pt idx="3909">
                  <c:v>2.0886</c:v>
                </c:pt>
                <c:pt idx="3910">
                  <c:v>2.0682999999999998</c:v>
                </c:pt>
                <c:pt idx="3911">
                  <c:v>2.2084000000000001</c:v>
                </c:pt>
                <c:pt idx="3912">
                  <c:v>2.2578999999999998</c:v>
                </c:pt>
                <c:pt idx="3913">
                  <c:v>2.1840999999999999</c:v>
                </c:pt>
                <c:pt idx="3914">
                  <c:v>2.1515</c:v>
                </c:pt>
                <c:pt idx="3915">
                  <c:v>1.9642999999999999</c:v>
                </c:pt>
                <c:pt idx="3916">
                  <c:v>2.0703</c:v>
                </c:pt>
                <c:pt idx="3917">
                  <c:v>2.0625</c:v>
                </c:pt>
                <c:pt idx="3918">
                  <c:v>2.0794999999999999</c:v>
                </c:pt>
                <c:pt idx="3919">
                  <c:v>1.9746999999999999</c:v>
                </c:pt>
                <c:pt idx="3920">
                  <c:v>2.0396000000000001</c:v>
                </c:pt>
                <c:pt idx="3921">
                  <c:v>1.8871</c:v>
                </c:pt>
                <c:pt idx="3922">
                  <c:v>2</c:v>
                </c:pt>
                <c:pt idx="3923">
                  <c:v>2.1213000000000002</c:v>
                </c:pt>
                <c:pt idx="3924">
                  <c:v>2.2339000000000002</c:v>
                </c:pt>
                <c:pt idx="3925">
                  <c:v>2.4190999999999998</c:v>
                </c:pt>
                <c:pt idx="3926">
                  <c:v>2.3868</c:v>
                </c:pt>
                <c:pt idx="3927">
                  <c:v>2.2179000000000002</c:v>
                </c:pt>
                <c:pt idx="3928">
                  <c:v>2.258</c:v>
                </c:pt>
                <c:pt idx="3929">
                  <c:v>2.2925</c:v>
                </c:pt>
                <c:pt idx="3930">
                  <c:v>2.2357</c:v>
                </c:pt>
                <c:pt idx="3931">
                  <c:v>2.3435999999999999</c:v>
                </c:pt>
                <c:pt idx="3932">
                  <c:v>2.4102000000000001</c:v>
                </c:pt>
                <c:pt idx="3933">
                  <c:v>2.4943</c:v>
                </c:pt>
                <c:pt idx="3934">
                  <c:v>2.6017999999999999</c:v>
                </c:pt>
                <c:pt idx="3935">
                  <c:v>2.6103999999999998</c:v>
                </c:pt>
                <c:pt idx="3936">
                  <c:v>2.5451000000000001</c:v>
                </c:pt>
                <c:pt idx="3937">
                  <c:v>2.5209999999999999</c:v>
                </c:pt>
                <c:pt idx="3938">
                  <c:v>2.5878000000000001</c:v>
                </c:pt>
                <c:pt idx="3939">
                  <c:v>2.5800999999999998</c:v>
                </c:pt>
                <c:pt idx="3940">
                  <c:v>2.6947000000000001</c:v>
                </c:pt>
                <c:pt idx="3941">
                  <c:v>2.7847</c:v>
                </c:pt>
                <c:pt idx="3942">
                  <c:v>2.8666</c:v>
                </c:pt>
                <c:pt idx="3943">
                  <c:v>2.7934999999999999</c:v>
                </c:pt>
                <c:pt idx="3944">
                  <c:v>2.7612999999999999</c:v>
                </c:pt>
                <c:pt idx="3945">
                  <c:v>2.8262999999999998</c:v>
                </c:pt>
                <c:pt idx="3946">
                  <c:v>2.8104</c:v>
                </c:pt>
                <c:pt idx="3947">
                  <c:v>2.8290000000000002</c:v>
                </c:pt>
                <c:pt idx="3948">
                  <c:v>2.7545999999999999</c:v>
                </c:pt>
                <c:pt idx="3949">
                  <c:v>2.8302</c:v>
                </c:pt>
                <c:pt idx="3950">
                  <c:v>2.8725000000000001</c:v>
                </c:pt>
                <c:pt idx="3951">
                  <c:v>2.8397000000000001</c:v>
                </c:pt>
                <c:pt idx="3952">
                  <c:v>2.8498000000000001</c:v>
                </c:pt>
                <c:pt idx="3953">
                  <c:v>2.7677</c:v>
                </c:pt>
                <c:pt idx="3954">
                  <c:v>2.8673999999999999</c:v>
                </c:pt>
                <c:pt idx="3955">
                  <c:v>2.9093</c:v>
                </c:pt>
                <c:pt idx="3956">
                  <c:v>2.8849999999999998</c:v>
                </c:pt>
                <c:pt idx="3957">
                  <c:v>2.9769999999999999</c:v>
                </c:pt>
                <c:pt idx="3958">
                  <c:v>3.0350000000000001</c:v>
                </c:pt>
                <c:pt idx="3959">
                  <c:v>3.0434999999999999</c:v>
                </c:pt>
                <c:pt idx="3960">
                  <c:v>3.1095999999999999</c:v>
                </c:pt>
                <c:pt idx="3961">
                  <c:v>3.1343999999999999</c:v>
                </c:pt>
                <c:pt idx="3962">
                  <c:v>3.0695999999999999</c:v>
                </c:pt>
                <c:pt idx="3963">
                  <c:v>3.1352000000000002</c:v>
                </c:pt>
                <c:pt idx="3964">
                  <c:v>3.1354000000000002</c:v>
                </c:pt>
                <c:pt idx="3965">
                  <c:v>3.1274000000000002</c:v>
                </c:pt>
                <c:pt idx="3966">
                  <c:v>3.1928000000000001</c:v>
                </c:pt>
                <c:pt idx="3967">
                  <c:v>3.1444000000000001</c:v>
                </c:pt>
                <c:pt idx="3968">
                  <c:v>3.1457000000000002</c:v>
                </c:pt>
                <c:pt idx="3969">
                  <c:v>3.2385000000000002</c:v>
                </c:pt>
                <c:pt idx="3970">
                  <c:v>3.2221000000000002</c:v>
                </c:pt>
                <c:pt idx="3971">
                  <c:v>3.2231000000000001</c:v>
                </c:pt>
                <c:pt idx="3972">
                  <c:v>3.1815000000000002</c:v>
                </c:pt>
                <c:pt idx="3973">
                  <c:v>3.2235</c:v>
                </c:pt>
                <c:pt idx="3974">
                  <c:v>3.2906</c:v>
                </c:pt>
                <c:pt idx="3975">
                  <c:v>3.3658999999999999</c:v>
                </c:pt>
                <c:pt idx="3976">
                  <c:v>3.2412999999999998</c:v>
                </c:pt>
                <c:pt idx="3977">
                  <c:v>3.3079000000000001</c:v>
                </c:pt>
                <c:pt idx="3978">
                  <c:v>3.3494999999999999</c:v>
                </c:pt>
                <c:pt idx="3979">
                  <c:v>3.2502</c:v>
                </c:pt>
                <c:pt idx="3980">
                  <c:v>3.1597</c:v>
                </c:pt>
                <c:pt idx="3981">
                  <c:v>3.2263000000000002</c:v>
                </c:pt>
                <c:pt idx="3982">
                  <c:v>3.3088000000000002</c:v>
                </c:pt>
                <c:pt idx="3983">
                  <c:v>3.1120999999999999</c:v>
                </c:pt>
                <c:pt idx="3984">
                  <c:v>3.137</c:v>
                </c:pt>
                <c:pt idx="3985">
                  <c:v>3.1456</c:v>
                </c:pt>
                <c:pt idx="3986">
                  <c:v>3.2117</c:v>
                </c:pt>
                <c:pt idx="3987">
                  <c:v>3.1875</c:v>
                </c:pt>
                <c:pt idx="3988">
                  <c:v>3.22</c:v>
                </c:pt>
                <c:pt idx="3989">
                  <c:v>3.2530000000000001</c:v>
                </c:pt>
                <c:pt idx="3990">
                  <c:v>3.2040000000000002</c:v>
                </c:pt>
                <c:pt idx="3991">
                  <c:v>3.2690000000000001</c:v>
                </c:pt>
                <c:pt idx="3992">
                  <c:v>3.2290000000000001</c:v>
                </c:pt>
                <c:pt idx="3993">
                  <c:v>3.3210000000000002</c:v>
                </c:pt>
                <c:pt idx="3994">
                  <c:v>3.3050000000000002</c:v>
                </c:pt>
                <c:pt idx="3995">
                  <c:v>3.3140000000000001</c:v>
                </c:pt>
                <c:pt idx="3996">
                  <c:v>3.3109999999999999</c:v>
                </c:pt>
                <c:pt idx="3997">
                  <c:v>3.3620000000000001</c:v>
                </c:pt>
                <c:pt idx="3998">
                  <c:v>3.379</c:v>
                </c:pt>
                <c:pt idx="3999">
                  <c:v>3.3370000000000002</c:v>
                </c:pt>
                <c:pt idx="4000">
                  <c:v>3.363</c:v>
                </c:pt>
                <c:pt idx="4001">
                  <c:v>3.4220000000000002</c:v>
                </c:pt>
                <c:pt idx="4002">
                  <c:v>3.4470000000000001</c:v>
                </c:pt>
                <c:pt idx="4003">
                  <c:v>3.43</c:v>
                </c:pt>
                <c:pt idx="4004">
                  <c:v>3.5129999999999999</c:v>
                </c:pt>
                <c:pt idx="4005">
                  <c:v>3.472</c:v>
                </c:pt>
                <c:pt idx="4006">
                  <c:v>3.5390000000000001</c:v>
                </c:pt>
                <c:pt idx="4007">
                  <c:v>3.53</c:v>
                </c:pt>
                <c:pt idx="4008">
                  <c:v>3.613</c:v>
                </c:pt>
                <c:pt idx="4009">
                  <c:v>3.7109999999999999</c:v>
                </c:pt>
                <c:pt idx="4010">
                  <c:v>3.7269999999999999</c:v>
                </c:pt>
                <c:pt idx="4011">
                  <c:v>3.58</c:v>
                </c:pt>
                <c:pt idx="4012">
                  <c:v>3.63</c:v>
                </c:pt>
                <c:pt idx="4013">
                  <c:v>3.7149999999999999</c:v>
                </c:pt>
                <c:pt idx="4014">
                  <c:v>3.7050000000000001</c:v>
                </c:pt>
                <c:pt idx="4015">
                  <c:v>3.6509999999999998</c:v>
                </c:pt>
                <c:pt idx="4016">
                  <c:v>3.6760000000000002</c:v>
                </c:pt>
                <c:pt idx="4017">
                  <c:v>3.54</c:v>
                </c:pt>
                <c:pt idx="4018">
                  <c:v>3.59</c:v>
                </c:pt>
                <c:pt idx="4019">
                  <c:v>3.581</c:v>
                </c:pt>
                <c:pt idx="4020">
                  <c:v>3.5950000000000002</c:v>
                </c:pt>
                <c:pt idx="4021">
                  <c:v>3.4609999999999999</c:v>
                </c:pt>
                <c:pt idx="4022">
                  <c:v>3.5350000000000001</c:v>
                </c:pt>
                <c:pt idx="4023">
                  <c:v>3.5510000000000002</c:v>
                </c:pt>
                <c:pt idx="4024">
                  <c:v>3.5590000000000002</c:v>
                </c:pt>
                <c:pt idx="4025">
                  <c:v>3.4239999999999999</c:v>
                </c:pt>
                <c:pt idx="4026">
                  <c:v>3.2250000000000001</c:v>
                </c:pt>
                <c:pt idx="4027">
                  <c:v>3.2010000000000001</c:v>
                </c:pt>
                <c:pt idx="4028">
                  <c:v>3.2</c:v>
                </c:pt>
                <c:pt idx="4029">
                  <c:v>3.1840000000000002</c:v>
                </c:pt>
                <c:pt idx="4030">
                  <c:v>3.0609999999999999</c:v>
                </c:pt>
                <c:pt idx="4031">
                  <c:v>2.919</c:v>
                </c:pt>
                <c:pt idx="4032">
                  <c:v>3.0289999999999999</c:v>
                </c:pt>
                <c:pt idx="4033">
                  <c:v>2.97</c:v>
                </c:pt>
                <c:pt idx="4034">
                  <c:v>2.9449999999999998</c:v>
                </c:pt>
                <c:pt idx="4035">
                  <c:v>2.9279999999999999</c:v>
                </c:pt>
                <c:pt idx="4036">
                  <c:v>2.97</c:v>
                </c:pt>
                <c:pt idx="4037">
                  <c:v>2.9369999999999998</c:v>
                </c:pt>
                <c:pt idx="4038">
                  <c:v>2.944</c:v>
                </c:pt>
                <c:pt idx="4039">
                  <c:v>3.0369999999999999</c:v>
                </c:pt>
                <c:pt idx="4040">
                  <c:v>3.0369999999999999</c:v>
                </c:pt>
                <c:pt idx="4041">
                  <c:v>3.012</c:v>
                </c:pt>
                <c:pt idx="4042">
                  <c:v>2.9380000000000002</c:v>
                </c:pt>
                <c:pt idx="4043">
                  <c:v>2.9049999999999998</c:v>
                </c:pt>
                <c:pt idx="4044">
                  <c:v>2.9550000000000001</c:v>
                </c:pt>
                <c:pt idx="4045">
                  <c:v>2.9550000000000001</c:v>
                </c:pt>
                <c:pt idx="4046">
                  <c:v>2.9790000000000001</c:v>
                </c:pt>
                <c:pt idx="4047">
                  <c:v>2.9790000000000001</c:v>
                </c:pt>
                <c:pt idx="4048">
                  <c:v>3.069</c:v>
                </c:pt>
                <c:pt idx="4049">
                  <c:v>3.1589999999999998</c:v>
                </c:pt>
                <c:pt idx="4050">
                  <c:v>3.093</c:v>
                </c:pt>
                <c:pt idx="4051">
                  <c:v>2.988</c:v>
                </c:pt>
                <c:pt idx="4052">
                  <c:v>3.1749999999999998</c:v>
                </c:pt>
                <c:pt idx="4053">
                  <c:v>3.1829999999999998</c:v>
                </c:pt>
                <c:pt idx="4054">
                  <c:v>3.1419999999999999</c:v>
                </c:pt>
                <c:pt idx="4055">
                  <c:v>3.01</c:v>
                </c:pt>
                <c:pt idx="4056">
                  <c:v>2.927</c:v>
                </c:pt>
                <c:pt idx="4057">
                  <c:v>2.9359999999999999</c:v>
                </c:pt>
                <c:pt idx="4058">
                  <c:v>2.8969999999999998</c:v>
                </c:pt>
                <c:pt idx="4059">
                  <c:v>2.79</c:v>
                </c:pt>
                <c:pt idx="4060">
                  <c:v>2.766</c:v>
                </c:pt>
                <c:pt idx="4061">
                  <c:v>2.7749999999999999</c:v>
                </c:pt>
                <c:pt idx="4062">
                  <c:v>2.7269999999999999</c:v>
                </c:pt>
                <c:pt idx="4063">
                  <c:v>2.9329999999999998</c:v>
                </c:pt>
                <c:pt idx="4064">
                  <c:v>2.9910000000000001</c:v>
                </c:pt>
                <c:pt idx="4065">
                  <c:v>3.0569999999999999</c:v>
                </c:pt>
                <c:pt idx="4066">
                  <c:v>3.0489999999999999</c:v>
                </c:pt>
                <c:pt idx="4067">
                  <c:v>3.1549999999999998</c:v>
                </c:pt>
                <c:pt idx="4068">
                  <c:v>3.1720000000000002</c:v>
                </c:pt>
                <c:pt idx="4069">
                  <c:v>3.2050000000000001</c:v>
                </c:pt>
                <c:pt idx="4070">
                  <c:v>3.0259999999999998</c:v>
                </c:pt>
                <c:pt idx="4071">
                  <c:v>3.157</c:v>
                </c:pt>
                <c:pt idx="4072">
                  <c:v>3.0710000000000002</c:v>
                </c:pt>
                <c:pt idx="4073">
                  <c:v>3.2309999999999999</c:v>
                </c:pt>
                <c:pt idx="4074">
                  <c:v>3.1549999999999998</c:v>
                </c:pt>
                <c:pt idx="4075">
                  <c:v>3.129</c:v>
                </c:pt>
                <c:pt idx="4076">
                  <c:v>3.07</c:v>
                </c:pt>
                <c:pt idx="4077">
                  <c:v>3.07</c:v>
                </c:pt>
                <c:pt idx="4078">
                  <c:v>3.0870000000000002</c:v>
                </c:pt>
                <c:pt idx="4079">
                  <c:v>3.137</c:v>
                </c:pt>
                <c:pt idx="4080">
                  <c:v>3.153</c:v>
                </c:pt>
                <c:pt idx="4081">
                  <c:v>3.0369999999999999</c:v>
                </c:pt>
                <c:pt idx="4082">
                  <c:v>2.9710000000000001</c:v>
                </c:pt>
                <c:pt idx="4083">
                  <c:v>2.9710000000000001</c:v>
                </c:pt>
                <c:pt idx="4084">
                  <c:v>3.0529999999999999</c:v>
                </c:pt>
                <c:pt idx="4085">
                  <c:v>3.2010000000000001</c:v>
                </c:pt>
                <c:pt idx="4086">
                  <c:v>3.1680000000000001</c:v>
                </c:pt>
                <c:pt idx="4087">
                  <c:v>3.0609999999999999</c:v>
                </c:pt>
                <c:pt idx="4088">
                  <c:v>2.8</c:v>
                </c:pt>
                <c:pt idx="4089">
                  <c:v>2.7759999999999998</c:v>
                </c:pt>
                <c:pt idx="4090">
                  <c:v>2.8410000000000002</c:v>
                </c:pt>
                <c:pt idx="4091">
                  <c:v>2.8660000000000001</c:v>
                </c:pt>
                <c:pt idx="4092">
                  <c:v>3.0569999999999999</c:v>
                </c:pt>
                <c:pt idx="4093">
                  <c:v>3.0230000000000001</c:v>
                </c:pt>
                <c:pt idx="4094">
                  <c:v>3.1829999999999998</c:v>
                </c:pt>
                <c:pt idx="4095">
                  <c:v>3.15</c:v>
                </c:pt>
                <c:pt idx="4096">
                  <c:v>3.0720000000000001</c:v>
                </c:pt>
                <c:pt idx="4097">
                  <c:v>2.9449999999999998</c:v>
                </c:pt>
                <c:pt idx="4098">
                  <c:v>2.9119999999999999</c:v>
                </c:pt>
                <c:pt idx="4099">
                  <c:v>3.012</c:v>
                </c:pt>
                <c:pt idx="4100">
                  <c:v>2.9689999999999999</c:v>
                </c:pt>
                <c:pt idx="4101">
                  <c:v>2.7130000000000001</c:v>
                </c:pt>
                <c:pt idx="4102">
                  <c:v>2.5150000000000001</c:v>
                </c:pt>
                <c:pt idx="4103">
                  <c:v>2.4260000000000002</c:v>
                </c:pt>
                <c:pt idx="4104">
                  <c:v>2.4039999999999999</c:v>
                </c:pt>
                <c:pt idx="4105">
                  <c:v>2.2989999999999999</c:v>
                </c:pt>
                <c:pt idx="4106">
                  <c:v>2.3319999999999999</c:v>
                </c:pt>
                <c:pt idx="4107">
                  <c:v>2.4449999999999998</c:v>
                </c:pt>
                <c:pt idx="4108">
                  <c:v>2.4860000000000002</c:v>
                </c:pt>
                <c:pt idx="4109">
                  <c:v>2.4870000000000001</c:v>
                </c:pt>
                <c:pt idx="4110">
                  <c:v>2.423</c:v>
                </c:pt>
                <c:pt idx="4111">
                  <c:v>2.448</c:v>
                </c:pt>
                <c:pt idx="4112">
                  <c:v>2.56</c:v>
                </c:pt>
                <c:pt idx="4113">
                  <c:v>2.625</c:v>
                </c:pt>
                <c:pt idx="4114">
                  <c:v>2.649</c:v>
                </c:pt>
                <c:pt idx="4115">
                  <c:v>2.6949999999999998</c:v>
                </c:pt>
                <c:pt idx="4116">
                  <c:v>2.77</c:v>
                </c:pt>
                <c:pt idx="4117">
                  <c:v>2.7789999999999999</c:v>
                </c:pt>
                <c:pt idx="4118">
                  <c:v>2.754</c:v>
                </c:pt>
                <c:pt idx="4119">
                  <c:v>2.7450000000000001</c:v>
                </c:pt>
                <c:pt idx="4120">
                  <c:v>2.762</c:v>
                </c:pt>
                <c:pt idx="4121">
                  <c:v>2.7370000000000001</c:v>
                </c:pt>
                <c:pt idx="4122">
                  <c:v>2.754</c:v>
                </c:pt>
                <c:pt idx="4123">
                  <c:v>2.8029999999999999</c:v>
                </c:pt>
                <c:pt idx="4124">
                  <c:v>2.8359999999999999</c:v>
                </c:pt>
                <c:pt idx="4125">
                  <c:v>2.754</c:v>
                </c:pt>
                <c:pt idx="4126">
                  <c:v>2.7290000000000001</c:v>
                </c:pt>
                <c:pt idx="4127">
                  <c:v>2.7210000000000001</c:v>
                </c:pt>
                <c:pt idx="4128">
                  <c:v>2.738</c:v>
                </c:pt>
                <c:pt idx="4129">
                  <c:v>2.746</c:v>
                </c:pt>
                <c:pt idx="4130">
                  <c:v>2.746</c:v>
                </c:pt>
                <c:pt idx="4131">
                  <c:v>2.8029999999999999</c:v>
                </c:pt>
                <c:pt idx="4132">
                  <c:v>2.851</c:v>
                </c:pt>
                <c:pt idx="4133">
                  <c:v>2.762</c:v>
                </c:pt>
                <c:pt idx="4134">
                  <c:v>2.806</c:v>
                </c:pt>
                <c:pt idx="4135">
                  <c:v>2.8479999999999999</c:v>
                </c:pt>
                <c:pt idx="4136">
                  <c:v>2.9079999999999999</c:v>
                </c:pt>
                <c:pt idx="4137">
                  <c:v>2.867</c:v>
                </c:pt>
                <c:pt idx="4138">
                  <c:v>2.879</c:v>
                </c:pt>
                <c:pt idx="4139">
                  <c:v>2.8140000000000001</c:v>
                </c:pt>
                <c:pt idx="4140">
                  <c:v>2.9470000000000001</c:v>
                </c:pt>
                <c:pt idx="4141">
                  <c:v>2.9390000000000001</c:v>
                </c:pt>
                <c:pt idx="4142">
                  <c:v>2.8660000000000001</c:v>
                </c:pt>
                <c:pt idx="4143">
                  <c:v>2.984</c:v>
                </c:pt>
                <c:pt idx="4144">
                  <c:v>3.5169999999999999</c:v>
                </c:pt>
                <c:pt idx="4145">
                  <c:v>3.504</c:v>
                </c:pt>
                <c:pt idx="4146">
                  <c:v>3.5049999999999999</c:v>
                </c:pt>
                <c:pt idx="4147">
                  <c:v>3.637</c:v>
                </c:pt>
                <c:pt idx="4148">
                  <c:v>3.7690000000000001</c:v>
                </c:pt>
                <c:pt idx="4149">
                  <c:v>3.794</c:v>
                </c:pt>
                <c:pt idx="4150">
                  <c:v>3.629</c:v>
                </c:pt>
                <c:pt idx="4151">
                  <c:v>3.5960000000000001</c:v>
                </c:pt>
                <c:pt idx="4152">
                  <c:v>3.6309999999999998</c:v>
                </c:pt>
                <c:pt idx="4153">
                  <c:v>3.6659999999999999</c:v>
                </c:pt>
                <c:pt idx="4154">
                  <c:v>3.734</c:v>
                </c:pt>
                <c:pt idx="4155">
                  <c:v>3.7679999999999998</c:v>
                </c:pt>
                <c:pt idx="4156">
                  <c:v>3.6920000000000002</c:v>
                </c:pt>
                <c:pt idx="4157">
                  <c:v>3.726</c:v>
                </c:pt>
                <c:pt idx="4158">
                  <c:v>3.6760000000000002</c:v>
                </c:pt>
                <c:pt idx="4159">
                  <c:v>3.718</c:v>
                </c:pt>
                <c:pt idx="4160">
                  <c:v>3.6429999999999998</c:v>
                </c:pt>
                <c:pt idx="4161">
                  <c:v>3.7189999999999999</c:v>
                </c:pt>
                <c:pt idx="4162">
                  <c:v>3.786</c:v>
                </c:pt>
                <c:pt idx="4163">
                  <c:v>3.72</c:v>
                </c:pt>
                <c:pt idx="4164">
                  <c:v>3.67</c:v>
                </c:pt>
                <c:pt idx="4165">
                  <c:v>3.6869999999999998</c:v>
                </c:pt>
                <c:pt idx="4166">
                  <c:v>3.7290000000000001</c:v>
                </c:pt>
                <c:pt idx="4167">
                  <c:v>3.73</c:v>
                </c:pt>
                <c:pt idx="4168">
                  <c:v>3.87</c:v>
                </c:pt>
                <c:pt idx="4169">
                  <c:v>3.8620000000000001</c:v>
                </c:pt>
                <c:pt idx="4170">
                  <c:v>3.895</c:v>
                </c:pt>
                <c:pt idx="4171">
                  <c:v>3.895</c:v>
                </c:pt>
                <c:pt idx="4172">
                  <c:v>3.8130000000000002</c:v>
                </c:pt>
                <c:pt idx="4173">
                  <c:v>3.7970000000000002</c:v>
                </c:pt>
                <c:pt idx="4174">
                  <c:v>3.8460000000000001</c:v>
                </c:pt>
                <c:pt idx="4175">
                  <c:v>3.863</c:v>
                </c:pt>
                <c:pt idx="4176">
                  <c:v>3.9119999999999999</c:v>
                </c:pt>
                <c:pt idx="4177">
                  <c:v>3.98</c:v>
                </c:pt>
                <c:pt idx="4178">
                  <c:v>3.9369999999999998</c:v>
                </c:pt>
                <c:pt idx="4179">
                  <c:v>3.9369999999999998</c:v>
                </c:pt>
                <c:pt idx="4180">
                  <c:v>3.9460000000000002</c:v>
                </c:pt>
                <c:pt idx="4181">
                  <c:v>3.9460000000000002</c:v>
                </c:pt>
                <c:pt idx="4182">
                  <c:v>3.92</c:v>
                </c:pt>
                <c:pt idx="4183">
                  <c:v>4.08</c:v>
                </c:pt>
                <c:pt idx="4184">
                  <c:v>4.0380000000000003</c:v>
                </c:pt>
                <c:pt idx="4185">
                  <c:v>4.0709999999999997</c:v>
                </c:pt>
                <c:pt idx="4186">
                  <c:v>4.0369999999999999</c:v>
                </c:pt>
                <c:pt idx="4187">
                  <c:v>4.0540000000000003</c:v>
                </c:pt>
                <c:pt idx="4188">
                  <c:v>4.0030000000000001</c:v>
                </c:pt>
                <c:pt idx="4189">
                  <c:v>4.1120000000000001</c:v>
                </c:pt>
                <c:pt idx="4190">
                  <c:v>4.12</c:v>
                </c:pt>
                <c:pt idx="4191">
                  <c:v>4.2370000000000001</c:v>
                </c:pt>
                <c:pt idx="4192">
                  <c:v>4.2350000000000003</c:v>
                </c:pt>
                <c:pt idx="4193">
                  <c:v>4.1680000000000001</c:v>
                </c:pt>
                <c:pt idx="4194">
                  <c:v>4.242</c:v>
                </c:pt>
                <c:pt idx="4195">
                  <c:v>4.2089999999999996</c:v>
                </c:pt>
                <c:pt idx="4196">
                  <c:v>4.1079999999999997</c:v>
                </c:pt>
                <c:pt idx="4197">
                  <c:v>4.0060000000000002</c:v>
                </c:pt>
                <c:pt idx="4198">
                  <c:v>3.9220000000000002</c:v>
                </c:pt>
                <c:pt idx="4199">
                  <c:v>3.8969999999999998</c:v>
                </c:pt>
                <c:pt idx="4200">
                  <c:v>3.9569999999999999</c:v>
                </c:pt>
                <c:pt idx="4201">
                  <c:v>3.9489999999999998</c:v>
                </c:pt>
                <c:pt idx="4202">
                  <c:v>3.9580000000000002</c:v>
                </c:pt>
                <c:pt idx="4203">
                  <c:v>3.9670000000000001</c:v>
                </c:pt>
                <c:pt idx="4204">
                  <c:v>3.976</c:v>
                </c:pt>
                <c:pt idx="4205">
                  <c:v>4.0019999999999998</c:v>
                </c:pt>
                <c:pt idx="4206">
                  <c:v>4.0439999999999996</c:v>
                </c:pt>
                <c:pt idx="4207">
                  <c:v>4.0609999999999999</c:v>
                </c:pt>
                <c:pt idx="4208">
                  <c:v>4.0869999999999997</c:v>
                </c:pt>
                <c:pt idx="4209">
                  <c:v>4.1529999999999996</c:v>
                </c:pt>
                <c:pt idx="4210">
                  <c:v>4.1210000000000004</c:v>
                </c:pt>
                <c:pt idx="4211">
                  <c:v>4.1130000000000004</c:v>
                </c:pt>
                <c:pt idx="4212">
                  <c:v>4.1050000000000004</c:v>
                </c:pt>
                <c:pt idx="4213">
                  <c:v>4.1790000000000003</c:v>
                </c:pt>
                <c:pt idx="4214">
                  <c:v>4.2130000000000001</c:v>
                </c:pt>
                <c:pt idx="4215">
                  <c:v>4.1879999999999997</c:v>
                </c:pt>
                <c:pt idx="4216">
                  <c:v>4.3029999999999999</c:v>
                </c:pt>
                <c:pt idx="4217">
                  <c:v>4.3120000000000003</c:v>
                </c:pt>
                <c:pt idx="4218">
                  <c:v>4.2679999999999998</c:v>
                </c:pt>
                <c:pt idx="4219">
                  <c:v>4.3010000000000002</c:v>
                </c:pt>
                <c:pt idx="4220">
                  <c:v>4.2489999999999997</c:v>
                </c:pt>
                <c:pt idx="4221">
                  <c:v>4.3259999999999996</c:v>
                </c:pt>
                <c:pt idx="4222">
                  <c:v>4.3419999999999996</c:v>
                </c:pt>
                <c:pt idx="4223">
                  <c:v>4.359</c:v>
                </c:pt>
                <c:pt idx="4224">
                  <c:v>4.3239999999999998</c:v>
                </c:pt>
                <c:pt idx="4225">
                  <c:v>4.2309999999999999</c:v>
                </c:pt>
                <c:pt idx="4226">
                  <c:v>4.2389999999999999</c:v>
                </c:pt>
                <c:pt idx="4227">
                  <c:v>4.2720000000000002</c:v>
                </c:pt>
                <c:pt idx="4228">
                  <c:v>4.3140000000000001</c:v>
                </c:pt>
                <c:pt idx="4229">
                  <c:v>4.1619999999999999</c:v>
                </c:pt>
                <c:pt idx="4230">
                  <c:v>4.07</c:v>
                </c:pt>
                <c:pt idx="4231">
                  <c:v>4.1120000000000001</c:v>
                </c:pt>
                <c:pt idx="4232">
                  <c:v>4.0949999999999998</c:v>
                </c:pt>
                <c:pt idx="4233">
                  <c:v>4.1449999999999996</c:v>
                </c:pt>
                <c:pt idx="4234">
                  <c:v>4.2190000000000003</c:v>
                </c:pt>
                <c:pt idx="4235">
                  <c:v>4.2519999999999998</c:v>
                </c:pt>
                <c:pt idx="4236">
                  <c:v>4.2270000000000003</c:v>
                </c:pt>
                <c:pt idx="4237">
                  <c:v>4.2759999999999998</c:v>
                </c:pt>
                <c:pt idx="4238">
                  <c:v>4.2590000000000003</c:v>
                </c:pt>
                <c:pt idx="4239">
                  <c:v>4.1440000000000001</c:v>
                </c:pt>
                <c:pt idx="4240">
                  <c:v>4.21</c:v>
                </c:pt>
                <c:pt idx="4241">
                  <c:v>4.1340000000000003</c:v>
                </c:pt>
                <c:pt idx="4242">
                  <c:v>4.1260000000000003</c:v>
                </c:pt>
                <c:pt idx="4243">
                  <c:v>4.2359999999999998</c:v>
                </c:pt>
                <c:pt idx="4244">
                  <c:v>4.3120000000000003</c:v>
                </c:pt>
                <c:pt idx="4245">
                  <c:v>4.2450000000000001</c:v>
                </c:pt>
                <c:pt idx="4246">
                  <c:v>4.431</c:v>
                </c:pt>
                <c:pt idx="4247">
                  <c:v>4.4390000000000001</c:v>
                </c:pt>
                <c:pt idx="4248">
                  <c:v>4.3540000000000001</c:v>
                </c:pt>
                <c:pt idx="4249">
                  <c:v>4.2699999999999996</c:v>
                </c:pt>
                <c:pt idx="4250">
                  <c:v>4.2119999999999997</c:v>
                </c:pt>
                <c:pt idx="4251">
                  <c:v>4.0869999999999997</c:v>
                </c:pt>
                <c:pt idx="4252">
                  <c:v>4.0789999999999997</c:v>
                </c:pt>
                <c:pt idx="4253">
                  <c:v>4.1710000000000003</c:v>
                </c:pt>
                <c:pt idx="4254">
                  <c:v>4.0970000000000004</c:v>
                </c:pt>
                <c:pt idx="4255">
                  <c:v>4.1219999999999999</c:v>
                </c:pt>
                <c:pt idx="4256">
                  <c:v>4.2130000000000001</c:v>
                </c:pt>
                <c:pt idx="4257">
                  <c:v>4.18</c:v>
                </c:pt>
                <c:pt idx="4258">
                  <c:v>4.2709999999999999</c:v>
                </c:pt>
                <c:pt idx="4259">
                  <c:v>4.3449999999999998</c:v>
                </c:pt>
                <c:pt idx="4260">
                  <c:v>4.4130000000000003</c:v>
                </c:pt>
                <c:pt idx="4261">
                  <c:v>4.2690000000000001</c:v>
                </c:pt>
                <c:pt idx="4262">
                  <c:v>4.2610000000000001</c:v>
                </c:pt>
                <c:pt idx="4263">
                  <c:v>4.1449999999999996</c:v>
                </c:pt>
                <c:pt idx="4264">
                  <c:v>4.2130000000000001</c:v>
                </c:pt>
                <c:pt idx="4265">
                  <c:v>4.2050000000000001</c:v>
                </c:pt>
                <c:pt idx="4266">
                  <c:v>4.298</c:v>
                </c:pt>
                <c:pt idx="4267">
                  <c:v>4.24</c:v>
                </c:pt>
                <c:pt idx="4268">
                  <c:v>4.2160000000000002</c:v>
                </c:pt>
                <c:pt idx="4269">
                  <c:v>4.2750000000000004</c:v>
                </c:pt>
                <c:pt idx="4270">
                  <c:v>4.4349999999999996</c:v>
                </c:pt>
                <c:pt idx="4271">
                  <c:v>4.4020000000000001</c:v>
                </c:pt>
                <c:pt idx="4272">
                  <c:v>4.4690000000000003</c:v>
                </c:pt>
                <c:pt idx="4273">
                  <c:v>4.4029999999999996</c:v>
                </c:pt>
                <c:pt idx="4274">
                  <c:v>4.4039999999999999</c:v>
                </c:pt>
                <c:pt idx="4275">
                  <c:v>4.47</c:v>
                </c:pt>
                <c:pt idx="4276">
                  <c:v>4.4790000000000001</c:v>
                </c:pt>
                <c:pt idx="4277">
                  <c:v>4.4630000000000001</c:v>
                </c:pt>
                <c:pt idx="4278">
                  <c:v>4.4059999999999997</c:v>
                </c:pt>
                <c:pt idx="4279">
                  <c:v>4.3899999999999997</c:v>
                </c:pt>
                <c:pt idx="4280">
                  <c:v>4.4390000000000001</c:v>
                </c:pt>
                <c:pt idx="4281">
                  <c:v>4.4480000000000004</c:v>
                </c:pt>
                <c:pt idx="4282">
                  <c:v>4.53</c:v>
                </c:pt>
                <c:pt idx="4283">
                  <c:v>4.5960000000000001</c:v>
                </c:pt>
                <c:pt idx="4284">
                  <c:v>4.6929999999999996</c:v>
                </c:pt>
                <c:pt idx="4285">
                  <c:v>4.7270000000000003</c:v>
                </c:pt>
                <c:pt idx="4286">
                  <c:v>4.7190000000000003</c:v>
                </c:pt>
                <c:pt idx="4287">
                  <c:v>4.8380000000000001</c:v>
                </c:pt>
                <c:pt idx="4288">
                  <c:v>4.8550000000000004</c:v>
                </c:pt>
                <c:pt idx="4289">
                  <c:v>4.7190000000000003</c:v>
                </c:pt>
                <c:pt idx="4290">
                  <c:v>4.6609999999999996</c:v>
                </c:pt>
                <c:pt idx="4291">
                  <c:v>4.6360000000000001</c:v>
                </c:pt>
                <c:pt idx="4292">
                  <c:v>4.7119999999999997</c:v>
                </c:pt>
                <c:pt idx="4293">
                  <c:v>4.72</c:v>
                </c:pt>
                <c:pt idx="4294">
                  <c:v>4.6870000000000003</c:v>
                </c:pt>
                <c:pt idx="4295">
                  <c:v>4.67</c:v>
                </c:pt>
                <c:pt idx="4296">
                  <c:v>4.6369999999999996</c:v>
                </c:pt>
                <c:pt idx="4297">
                  <c:v>4.5549999999999997</c:v>
                </c:pt>
                <c:pt idx="4298">
                  <c:v>4.5720000000000001</c:v>
                </c:pt>
                <c:pt idx="4299">
                  <c:v>4.6959999999999997</c:v>
                </c:pt>
                <c:pt idx="4300">
                  <c:v>4.7619999999999996</c:v>
                </c:pt>
                <c:pt idx="4301">
                  <c:v>4.7709999999999999</c:v>
                </c:pt>
                <c:pt idx="4302">
                  <c:v>4.7619999999999996</c:v>
                </c:pt>
                <c:pt idx="4303">
                  <c:v>4.8440000000000003</c:v>
                </c:pt>
                <c:pt idx="4304">
                  <c:v>4.8280000000000003</c:v>
                </c:pt>
                <c:pt idx="4305">
                  <c:v>4.7430000000000003</c:v>
                </c:pt>
                <c:pt idx="4306">
                  <c:v>4.7350000000000003</c:v>
                </c:pt>
                <c:pt idx="4307">
                  <c:v>4.72</c:v>
                </c:pt>
                <c:pt idx="4308">
                  <c:v>4.8220000000000001</c:v>
                </c:pt>
                <c:pt idx="4309">
                  <c:v>4.8810000000000002</c:v>
                </c:pt>
                <c:pt idx="4310">
                  <c:v>4.891</c:v>
                </c:pt>
                <c:pt idx="4311">
                  <c:v>4.7329999999999997</c:v>
                </c:pt>
                <c:pt idx="4312">
                  <c:v>4.7750000000000004</c:v>
                </c:pt>
                <c:pt idx="4313">
                  <c:v>4.6589999999999998</c:v>
                </c:pt>
                <c:pt idx="4314">
                  <c:v>4.5599999999999996</c:v>
                </c:pt>
                <c:pt idx="4315">
                  <c:v>4.569</c:v>
                </c:pt>
                <c:pt idx="4316">
                  <c:v>4.7869999999999999</c:v>
                </c:pt>
                <c:pt idx="4317">
                  <c:v>4.9290000000000003</c:v>
                </c:pt>
                <c:pt idx="4318">
                  <c:v>4.8620000000000001</c:v>
                </c:pt>
                <c:pt idx="4319">
                  <c:v>5.0960000000000001</c:v>
                </c:pt>
                <c:pt idx="4320">
                  <c:v>5.1539999999999999</c:v>
                </c:pt>
                <c:pt idx="4321">
                  <c:v>5.1769999999999996</c:v>
                </c:pt>
                <c:pt idx="4322">
                  <c:v>5.1260000000000003</c:v>
                </c:pt>
                <c:pt idx="4323">
                  <c:v>5.0759999999999996</c:v>
                </c:pt>
                <c:pt idx="4324">
                  <c:v>5.1470000000000002</c:v>
                </c:pt>
                <c:pt idx="4325">
                  <c:v>5.2080000000000002</c:v>
                </c:pt>
                <c:pt idx="4326">
                  <c:v>5.3449999999999998</c:v>
                </c:pt>
                <c:pt idx="4327">
                  <c:v>5.32</c:v>
                </c:pt>
                <c:pt idx="4328">
                  <c:v>5.3710000000000004</c:v>
                </c:pt>
                <c:pt idx="4329">
                  <c:v>5.407</c:v>
                </c:pt>
                <c:pt idx="4330">
                  <c:v>5.4320000000000004</c:v>
                </c:pt>
                <c:pt idx="4331">
                  <c:v>5.5179999999999998</c:v>
                </c:pt>
                <c:pt idx="4332">
                  <c:v>5.5259999999999998</c:v>
                </c:pt>
                <c:pt idx="4333">
                  <c:v>5.4420000000000002</c:v>
                </c:pt>
                <c:pt idx="4334">
                  <c:v>5.4340000000000002</c:v>
                </c:pt>
                <c:pt idx="4335">
                  <c:v>5.4260000000000002</c:v>
                </c:pt>
                <c:pt idx="4336">
                  <c:v>5.4690000000000003</c:v>
                </c:pt>
                <c:pt idx="4337">
                  <c:v>5.6040000000000001</c:v>
                </c:pt>
                <c:pt idx="4338">
                  <c:v>5.6040000000000001</c:v>
                </c:pt>
                <c:pt idx="4339">
                  <c:v>5.6130000000000004</c:v>
                </c:pt>
                <c:pt idx="4340">
                  <c:v>5.6470000000000002</c:v>
                </c:pt>
                <c:pt idx="4341">
                  <c:v>5.7949999999999999</c:v>
                </c:pt>
                <c:pt idx="4342">
                  <c:v>5.8559999999999999</c:v>
                </c:pt>
                <c:pt idx="4343">
                  <c:v>5.8650000000000002</c:v>
                </c:pt>
                <c:pt idx="4344">
                  <c:v>5.8390000000000004</c:v>
                </c:pt>
                <c:pt idx="4345">
                  <c:v>5.8559999999999999</c:v>
                </c:pt>
                <c:pt idx="4346">
                  <c:v>5.8639999999999999</c:v>
                </c:pt>
                <c:pt idx="4347">
                  <c:v>5.8730000000000002</c:v>
                </c:pt>
                <c:pt idx="4348">
                  <c:v>5.8559999999999999</c:v>
                </c:pt>
                <c:pt idx="4349">
                  <c:v>5.89</c:v>
                </c:pt>
                <c:pt idx="4350">
                  <c:v>5.907</c:v>
                </c:pt>
                <c:pt idx="4351">
                  <c:v>5.8810000000000002</c:v>
                </c:pt>
                <c:pt idx="4352">
                  <c:v>5.89</c:v>
                </c:pt>
                <c:pt idx="4353">
                  <c:v>5.9489999999999998</c:v>
                </c:pt>
                <c:pt idx="4354">
                  <c:v>5.9569999999999999</c:v>
                </c:pt>
                <c:pt idx="4355">
                  <c:v>5.9740000000000002</c:v>
                </c:pt>
                <c:pt idx="4356">
                  <c:v>5.9660000000000002</c:v>
                </c:pt>
                <c:pt idx="4357">
                  <c:v>5.9320000000000004</c:v>
                </c:pt>
                <c:pt idx="4358">
                  <c:v>5.8550000000000004</c:v>
                </c:pt>
                <c:pt idx="4359">
                  <c:v>5.8719999999999999</c:v>
                </c:pt>
                <c:pt idx="4360">
                  <c:v>5.9139999999999997</c:v>
                </c:pt>
                <c:pt idx="4361">
                  <c:v>5.9560000000000004</c:v>
                </c:pt>
                <c:pt idx="4362">
                  <c:v>5.93</c:v>
                </c:pt>
                <c:pt idx="4363">
                  <c:v>5.9130000000000003</c:v>
                </c:pt>
                <c:pt idx="4364">
                  <c:v>5.9059999999999997</c:v>
                </c:pt>
                <c:pt idx="4365">
                  <c:v>5.8280000000000003</c:v>
                </c:pt>
                <c:pt idx="4366">
                  <c:v>5.8109999999999999</c:v>
                </c:pt>
                <c:pt idx="4367">
                  <c:v>5.8289999999999997</c:v>
                </c:pt>
                <c:pt idx="4368">
                  <c:v>5.8390000000000004</c:v>
                </c:pt>
                <c:pt idx="4369">
                  <c:v>5.83</c:v>
                </c:pt>
                <c:pt idx="4370">
                  <c:v>5.8310000000000004</c:v>
                </c:pt>
                <c:pt idx="4371">
                  <c:v>5.8819999999999997</c:v>
                </c:pt>
                <c:pt idx="4372">
                  <c:v>5.8570000000000002</c:v>
                </c:pt>
                <c:pt idx="4373">
                  <c:v>5.8239999999999998</c:v>
                </c:pt>
                <c:pt idx="4374">
                  <c:v>5.9349999999999996</c:v>
                </c:pt>
                <c:pt idx="4375">
                  <c:v>5.9349999999999996</c:v>
                </c:pt>
                <c:pt idx="4376">
                  <c:v>5.9690000000000003</c:v>
                </c:pt>
                <c:pt idx="4377">
                  <c:v>6.0039999999999996</c:v>
                </c:pt>
                <c:pt idx="4378">
                  <c:v>6.0119999999999996</c:v>
                </c:pt>
                <c:pt idx="4379">
                  <c:v>5.9950000000000001</c:v>
                </c:pt>
                <c:pt idx="4380">
                  <c:v>5.97</c:v>
                </c:pt>
                <c:pt idx="4381">
                  <c:v>5.9790000000000001</c:v>
                </c:pt>
                <c:pt idx="4382">
                  <c:v>6</c:v>
                </c:pt>
                <c:pt idx="4383">
                  <c:v>6.048</c:v>
                </c:pt>
                <c:pt idx="4384">
                  <c:v>6.048</c:v>
                </c:pt>
                <c:pt idx="4385">
                  <c:v>6.0919999999999996</c:v>
                </c:pt>
                <c:pt idx="4386">
                  <c:v>6.0830000000000002</c:v>
                </c:pt>
                <c:pt idx="4387">
                  <c:v>6.0229999999999997</c:v>
                </c:pt>
                <c:pt idx="4388">
                  <c:v>6.0919999999999996</c:v>
                </c:pt>
                <c:pt idx="4389">
                  <c:v>6.0670000000000002</c:v>
                </c:pt>
                <c:pt idx="4390">
                  <c:v>6.024</c:v>
                </c:pt>
                <c:pt idx="4391">
                  <c:v>6.0670000000000002</c:v>
                </c:pt>
                <c:pt idx="4392">
                  <c:v>6.093</c:v>
                </c:pt>
                <c:pt idx="4393">
                  <c:v>6.0759999999999996</c:v>
                </c:pt>
                <c:pt idx="4394">
                  <c:v>6.1189999999999998</c:v>
                </c:pt>
                <c:pt idx="4395">
                  <c:v>6.1189999999999998</c:v>
                </c:pt>
                <c:pt idx="4396">
                  <c:v>6.0940000000000003</c:v>
                </c:pt>
                <c:pt idx="4397">
                  <c:v>6.1280000000000001</c:v>
                </c:pt>
                <c:pt idx="4398">
                  <c:v>6.1029999999999998</c:v>
                </c:pt>
                <c:pt idx="4399">
                  <c:v>6.0780000000000003</c:v>
                </c:pt>
                <c:pt idx="4400">
                  <c:v>6.0780000000000003</c:v>
                </c:pt>
                <c:pt idx="4401">
                  <c:v>6.1630000000000003</c:v>
                </c:pt>
                <c:pt idx="4402">
                  <c:v>6.2309999999999999</c:v>
                </c:pt>
                <c:pt idx="4403">
                  <c:v>6.2560000000000002</c:v>
                </c:pt>
                <c:pt idx="4404">
                  <c:v>6.2220000000000004</c:v>
                </c:pt>
                <c:pt idx="4405">
                  <c:v>6.1970000000000001</c:v>
                </c:pt>
                <c:pt idx="4406">
                  <c:v>6.1879999999999997</c:v>
                </c:pt>
                <c:pt idx="4407">
                  <c:v>6.2080000000000002</c:v>
                </c:pt>
                <c:pt idx="4408">
                  <c:v>6.26</c:v>
                </c:pt>
                <c:pt idx="4409">
                  <c:v>6.2779999999999996</c:v>
                </c:pt>
                <c:pt idx="4410">
                  <c:v>6.2519999999999998</c:v>
                </c:pt>
                <c:pt idx="4411">
                  <c:v>6.2869999999999999</c:v>
                </c:pt>
                <c:pt idx="4412">
                  <c:v>6.2869999999999999</c:v>
                </c:pt>
                <c:pt idx="4413">
                  <c:v>6.27</c:v>
                </c:pt>
                <c:pt idx="4414">
                  <c:v>6.2270000000000003</c:v>
                </c:pt>
                <c:pt idx="4415">
                  <c:v>6.2439999999999998</c:v>
                </c:pt>
                <c:pt idx="4416">
                  <c:v>6.1589999999999998</c:v>
                </c:pt>
                <c:pt idx="4417">
                  <c:v>6.1589999999999998</c:v>
                </c:pt>
                <c:pt idx="4418">
                  <c:v>6.16</c:v>
                </c:pt>
                <c:pt idx="4419">
                  <c:v>6.1769999999999996</c:v>
                </c:pt>
                <c:pt idx="4420">
                  <c:v>6.1349999999999998</c:v>
                </c:pt>
                <c:pt idx="4421">
                  <c:v>6.2119999999999997</c:v>
                </c:pt>
                <c:pt idx="4422">
                  <c:v>6.22</c:v>
                </c:pt>
                <c:pt idx="4423">
                  <c:v>6.2370000000000001</c:v>
                </c:pt>
                <c:pt idx="4424">
                  <c:v>6.2880000000000003</c:v>
                </c:pt>
                <c:pt idx="4425">
                  <c:v>6.28</c:v>
                </c:pt>
                <c:pt idx="4426">
                  <c:v>6.2629999999999999</c:v>
                </c:pt>
                <c:pt idx="4427">
                  <c:v>6.3330000000000002</c:v>
                </c:pt>
                <c:pt idx="4428">
                  <c:v>6.3330000000000002</c:v>
                </c:pt>
                <c:pt idx="4429">
                  <c:v>6.3419999999999996</c:v>
                </c:pt>
                <c:pt idx="4430">
                  <c:v>6.3239999999999998</c:v>
                </c:pt>
                <c:pt idx="4431">
                  <c:v>6.3159999999999998</c:v>
                </c:pt>
                <c:pt idx="4432">
                  <c:v>6.4550000000000001</c:v>
                </c:pt>
                <c:pt idx="4433">
                  <c:v>6.4290000000000003</c:v>
                </c:pt>
                <c:pt idx="4434">
                  <c:v>6.4379999999999997</c:v>
                </c:pt>
                <c:pt idx="4435">
                  <c:v>6.3949999999999996</c:v>
                </c:pt>
                <c:pt idx="4436">
                  <c:v>6.2830000000000004</c:v>
                </c:pt>
                <c:pt idx="4437">
                  <c:v>6.3259999999999996</c:v>
                </c:pt>
                <c:pt idx="4438">
                  <c:v>6.3090000000000002</c:v>
                </c:pt>
                <c:pt idx="4439">
                  <c:v>6.3010000000000002</c:v>
                </c:pt>
                <c:pt idx="4440">
                  <c:v>6.2759999999999998</c:v>
                </c:pt>
                <c:pt idx="4441">
                  <c:v>6.3360000000000003</c:v>
                </c:pt>
                <c:pt idx="4442">
                  <c:v>6.2850000000000001</c:v>
                </c:pt>
                <c:pt idx="4443">
                  <c:v>6.2939999999999996</c:v>
                </c:pt>
                <c:pt idx="4444">
                  <c:v>6.3620000000000001</c:v>
                </c:pt>
                <c:pt idx="4445">
                  <c:v>6.3540000000000001</c:v>
                </c:pt>
                <c:pt idx="4446">
                  <c:v>6.4589999999999996</c:v>
                </c:pt>
                <c:pt idx="4447">
                  <c:v>6.4939999999999998</c:v>
                </c:pt>
                <c:pt idx="4448">
                  <c:v>6.4859999999999998</c:v>
                </c:pt>
                <c:pt idx="4449">
                  <c:v>6.5389999999999997</c:v>
                </c:pt>
                <c:pt idx="4450">
                  <c:v>6.4870000000000001</c:v>
                </c:pt>
                <c:pt idx="4451">
                  <c:v>6.4960000000000004</c:v>
                </c:pt>
                <c:pt idx="4452">
                  <c:v>6.4269999999999996</c:v>
                </c:pt>
                <c:pt idx="4453">
                  <c:v>6.3840000000000003</c:v>
                </c:pt>
                <c:pt idx="4454">
                  <c:v>6.35</c:v>
                </c:pt>
                <c:pt idx="4455">
                  <c:v>6.42</c:v>
                </c:pt>
                <c:pt idx="4456">
                  <c:v>6.4119999999999999</c:v>
                </c:pt>
                <c:pt idx="4457">
                  <c:v>6.4809999999999999</c:v>
                </c:pt>
                <c:pt idx="4458">
                  <c:v>6.4989999999999997</c:v>
                </c:pt>
                <c:pt idx="4459">
                  <c:v>6.5419999999999998</c:v>
                </c:pt>
                <c:pt idx="4460">
                  <c:v>6.5430000000000001</c:v>
                </c:pt>
                <c:pt idx="4461">
                  <c:v>6.5339999999999998</c:v>
                </c:pt>
                <c:pt idx="4462">
                  <c:v>6.492</c:v>
                </c:pt>
                <c:pt idx="4463">
                  <c:v>6.492</c:v>
                </c:pt>
                <c:pt idx="4464">
                  <c:v>6.51</c:v>
                </c:pt>
                <c:pt idx="4465">
                  <c:v>6.5869999999999997</c:v>
                </c:pt>
                <c:pt idx="4466">
                  <c:v>6.6719999999999997</c:v>
                </c:pt>
                <c:pt idx="4467">
                  <c:v>6.7309999999999999</c:v>
                </c:pt>
                <c:pt idx="4468">
                  <c:v>6.6719999999999997</c:v>
                </c:pt>
                <c:pt idx="4469">
                  <c:v>6.71</c:v>
                </c:pt>
                <c:pt idx="4470">
                  <c:v>6.8319999999999999</c:v>
                </c:pt>
                <c:pt idx="4471">
                  <c:v>6.7880000000000003</c:v>
                </c:pt>
                <c:pt idx="4472">
                  <c:v>6.8140000000000001</c:v>
                </c:pt>
                <c:pt idx="4473">
                  <c:v>6.84</c:v>
                </c:pt>
                <c:pt idx="4474">
                  <c:v>6.9080000000000004</c:v>
                </c:pt>
                <c:pt idx="4475">
                  <c:v>6.899</c:v>
                </c:pt>
                <c:pt idx="4476">
                  <c:v>6.8719999999999999</c:v>
                </c:pt>
                <c:pt idx="4477">
                  <c:v>6.8449999999999998</c:v>
                </c:pt>
                <c:pt idx="4478">
                  <c:v>6.8970000000000002</c:v>
                </c:pt>
                <c:pt idx="4479">
                  <c:v>6.8090000000000002</c:v>
                </c:pt>
                <c:pt idx="4480">
                  <c:v>6.7910000000000004</c:v>
                </c:pt>
                <c:pt idx="4481">
                  <c:v>6.843</c:v>
                </c:pt>
                <c:pt idx="4482">
                  <c:v>6.851</c:v>
                </c:pt>
                <c:pt idx="4483">
                  <c:v>6.8239999999999998</c:v>
                </c:pt>
                <c:pt idx="4484">
                  <c:v>6.7539999999999996</c:v>
                </c:pt>
                <c:pt idx="4485">
                  <c:v>6.7460000000000004</c:v>
                </c:pt>
                <c:pt idx="4486">
                  <c:v>6.7110000000000003</c:v>
                </c:pt>
                <c:pt idx="4487">
                  <c:v>6.7190000000000003</c:v>
                </c:pt>
                <c:pt idx="4488">
                  <c:v>6.6760000000000002</c:v>
                </c:pt>
                <c:pt idx="4489">
                  <c:v>6.6130000000000004</c:v>
                </c:pt>
                <c:pt idx="4490">
                  <c:v>6.5010000000000003</c:v>
                </c:pt>
                <c:pt idx="4491">
                  <c:v>6.484</c:v>
                </c:pt>
                <c:pt idx="4492">
                  <c:v>6.3879999999999999</c:v>
                </c:pt>
                <c:pt idx="4493">
                  <c:v>6.3620000000000001</c:v>
                </c:pt>
                <c:pt idx="4494">
                  <c:v>6.32</c:v>
                </c:pt>
                <c:pt idx="4495">
                  <c:v>6.3289999999999997</c:v>
                </c:pt>
                <c:pt idx="4496">
                  <c:v>6.3159999999999998</c:v>
                </c:pt>
                <c:pt idx="4497">
                  <c:v>6.2350000000000003</c:v>
                </c:pt>
                <c:pt idx="4498">
                  <c:v>6.3479999999999999</c:v>
                </c:pt>
                <c:pt idx="4499">
                  <c:v>6.3570000000000002</c:v>
                </c:pt>
                <c:pt idx="4500">
                  <c:v>6.3310000000000004</c:v>
                </c:pt>
                <c:pt idx="4501">
                  <c:v>6.2629999999999999</c:v>
                </c:pt>
                <c:pt idx="4502">
                  <c:v>6.3659999999999997</c:v>
                </c:pt>
                <c:pt idx="4503">
                  <c:v>6.3929999999999998</c:v>
                </c:pt>
                <c:pt idx="4504">
                  <c:v>6.3</c:v>
                </c:pt>
                <c:pt idx="4505">
                  <c:v>6.3079999999999998</c:v>
                </c:pt>
                <c:pt idx="4506">
                  <c:v>6.4189999999999996</c:v>
                </c:pt>
                <c:pt idx="4507">
                  <c:v>6.4790000000000001</c:v>
                </c:pt>
                <c:pt idx="4508">
                  <c:v>6.484</c:v>
                </c:pt>
                <c:pt idx="4509">
                  <c:v>6.5890000000000004</c:v>
                </c:pt>
                <c:pt idx="4510">
                  <c:v>6.5979999999999999</c:v>
                </c:pt>
                <c:pt idx="4511">
                  <c:v>6.6150000000000002</c:v>
                </c:pt>
                <c:pt idx="4512">
                  <c:v>6.6239999999999997</c:v>
                </c:pt>
                <c:pt idx="4513">
                  <c:v>6.5010000000000003</c:v>
                </c:pt>
                <c:pt idx="4514">
                  <c:v>6.4749999999999996</c:v>
                </c:pt>
                <c:pt idx="4515">
                  <c:v>6.5019999999999998</c:v>
                </c:pt>
                <c:pt idx="4516">
                  <c:v>6.51</c:v>
                </c:pt>
                <c:pt idx="4517">
                  <c:v>6.4850000000000003</c:v>
                </c:pt>
                <c:pt idx="4518">
                  <c:v>6.4850000000000003</c:v>
                </c:pt>
                <c:pt idx="4519">
                  <c:v>6.4939999999999998</c:v>
                </c:pt>
                <c:pt idx="4520">
                  <c:v>6.468</c:v>
                </c:pt>
                <c:pt idx="4521">
                  <c:v>6.5110000000000001</c:v>
                </c:pt>
                <c:pt idx="4522">
                  <c:v>6.5369999999999999</c:v>
                </c:pt>
                <c:pt idx="4523">
                  <c:v>6.4770000000000003</c:v>
                </c:pt>
                <c:pt idx="4524">
                  <c:v>6.4950000000000001</c:v>
                </c:pt>
                <c:pt idx="4525">
                  <c:v>6.4859999999999998</c:v>
                </c:pt>
                <c:pt idx="4526">
                  <c:v>6.5289999999999999</c:v>
                </c:pt>
                <c:pt idx="4527">
                  <c:v>6.4950000000000001</c:v>
                </c:pt>
                <c:pt idx="4528">
                  <c:v>6.5129999999999999</c:v>
                </c:pt>
                <c:pt idx="4529">
                  <c:v>6.5039999999999996</c:v>
                </c:pt>
                <c:pt idx="4530">
                  <c:v>6.5209999999999999</c:v>
                </c:pt>
                <c:pt idx="4531">
                  <c:v>6.5129999999999999</c:v>
                </c:pt>
                <c:pt idx="4532">
                  <c:v>6.3949999999999996</c:v>
                </c:pt>
                <c:pt idx="4533">
                  <c:v>6.5209999999999999</c:v>
                </c:pt>
                <c:pt idx="4534">
                  <c:v>6.6210000000000004</c:v>
                </c:pt>
                <c:pt idx="4535">
                  <c:v>6.5510000000000002</c:v>
                </c:pt>
                <c:pt idx="4536">
                  <c:v>6.6379999999999999</c:v>
                </c:pt>
                <c:pt idx="4537">
                  <c:v>6.6719999999999997</c:v>
                </c:pt>
                <c:pt idx="4538">
                  <c:v>6.6109999999999998</c:v>
                </c:pt>
                <c:pt idx="4539">
                  <c:v>6.6280000000000001</c:v>
                </c:pt>
                <c:pt idx="4540">
                  <c:v>6.6189999999999998</c:v>
                </c:pt>
                <c:pt idx="4541">
                  <c:v>6.6449999999999996</c:v>
                </c:pt>
                <c:pt idx="4542">
                  <c:v>6.6619999999999999</c:v>
                </c:pt>
                <c:pt idx="4543">
                  <c:v>6.6529999999999996</c:v>
                </c:pt>
                <c:pt idx="4544">
                  <c:v>6.6779999999999999</c:v>
                </c:pt>
                <c:pt idx="4545">
                  <c:v>6.67</c:v>
                </c:pt>
                <c:pt idx="4546">
                  <c:v>6.6180000000000003</c:v>
                </c:pt>
                <c:pt idx="4547">
                  <c:v>6.5229999999999997</c:v>
                </c:pt>
                <c:pt idx="4548">
                  <c:v>6.5919999999999996</c:v>
                </c:pt>
                <c:pt idx="4549">
                  <c:v>6.5739999999999998</c:v>
                </c:pt>
                <c:pt idx="4550">
                  <c:v>6.5910000000000002</c:v>
                </c:pt>
                <c:pt idx="4551">
                  <c:v>6.5570000000000004</c:v>
                </c:pt>
                <c:pt idx="4552">
                  <c:v>6.5060000000000002</c:v>
                </c:pt>
                <c:pt idx="4553">
                  <c:v>6.4420000000000002</c:v>
                </c:pt>
                <c:pt idx="4554">
                  <c:v>6.4320000000000004</c:v>
                </c:pt>
                <c:pt idx="4555">
                  <c:v>6.4059999999999997</c:v>
                </c:pt>
                <c:pt idx="4556">
                  <c:v>6.4580000000000002</c:v>
                </c:pt>
                <c:pt idx="4557">
                  <c:v>6.492</c:v>
                </c:pt>
                <c:pt idx="4558">
                  <c:v>6.4480000000000004</c:v>
                </c:pt>
                <c:pt idx="4559">
                  <c:v>6.4649999999999999</c:v>
                </c:pt>
                <c:pt idx="4560">
                  <c:v>6.43</c:v>
                </c:pt>
                <c:pt idx="4561">
                  <c:v>6.3940000000000001</c:v>
                </c:pt>
                <c:pt idx="4562">
                  <c:v>6.4720000000000004</c:v>
                </c:pt>
                <c:pt idx="4563">
                  <c:v>6.4279999999999999</c:v>
                </c:pt>
                <c:pt idx="4564">
                  <c:v>6.359</c:v>
                </c:pt>
                <c:pt idx="4565">
                  <c:v>6.3079999999999998</c:v>
                </c:pt>
                <c:pt idx="4566">
                  <c:v>6.2990000000000004</c:v>
                </c:pt>
                <c:pt idx="4567">
                  <c:v>6.3579999999999997</c:v>
                </c:pt>
                <c:pt idx="4568">
                  <c:v>6.2990000000000004</c:v>
                </c:pt>
                <c:pt idx="4569">
                  <c:v>6.3840000000000003</c:v>
                </c:pt>
                <c:pt idx="4570">
                  <c:v>6.2140000000000004</c:v>
                </c:pt>
                <c:pt idx="4571">
                  <c:v>6.1630000000000003</c:v>
                </c:pt>
                <c:pt idx="4572">
                  <c:v>6.1970000000000001</c:v>
                </c:pt>
                <c:pt idx="4573">
                  <c:v>6.2130000000000001</c:v>
                </c:pt>
                <c:pt idx="4574">
                  <c:v>6.2050000000000001</c:v>
                </c:pt>
                <c:pt idx="4575">
                  <c:v>6.23</c:v>
                </c:pt>
                <c:pt idx="4576">
                  <c:v>6.2069999999999999</c:v>
                </c:pt>
                <c:pt idx="4577">
                  <c:v>6.2069999999999999</c:v>
                </c:pt>
                <c:pt idx="4578">
                  <c:v>6.1890000000000001</c:v>
                </c:pt>
                <c:pt idx="4579">
                  <c:v>6.1449999999999996</c:v>
                </c:pt>
                <c:pt idx="4580">
                  <c:v>6.1440000000000001</c:v>
                </c:pt>
                <c:pt idx="4581">
                  <c:v>6.0750000000000002</c:v>
                </c:pt>
                <c:pt idx="4582">
                  <c:v>6.0670000000000002</c:v>
                </c:pt>
                <c:pt idx="4583">
                  <c:v>5.9550000000000001</c:v>
                </c:pt>
                <c:pt idx="4584">
                  <c:v>5.9119999999999999</c:v>
                </c:pt>
                <c:pt idx="4585">
                  <c:v>5.9459999999999997</c:v>
                </c:pt>
                <c:pt idx="4586">
                  <c:v>5.9630000000000001</c:v>
                </c:pt>
                <c:pt idx="4587">
                  <c:v>5.9290000000000003</c:v>
                </c:pt>
                <c:pt idx="4588">
                  <c:v>5.9550000000000001</c:v>
                </c:pt>
                <c:pt idx="4589">
                  <c:v>5.9720000000000004</c:v>
                </c:pt>
                <c:pt idx="4590">
                  <c:v>6.056</c:v>
                </c:pt>
                <c:pt idx="4591">
                  <c:v>6.0389999999999997</c:v>
                </c:pt>
                <c:pt idx="4592">
                  <c:v>6.0140000000000002</c:v>
                </c:pt>
                <c:pt idx="4593">
                  <c:v>6.048</c:v>
                </c:pt>
                <c:pt idx="4594">
                  <c:v>5.98</c:v>
                </c:pt>
                <c:pt idx="4595">
                  <c:v>5.9539999999999997</c:v>
                </c:pt>
                <c:pt idx="4596">
                  <c:v>5.9379999999999997</c:v>
                </c:pt>
                <c:pt idx="4597">
                  <c:v>5.9379999999999997</c:v>
                </c:pt>
                <c:pt idx="4598">
                  <c:v>5.9029999999999996</c:v>
                </c:pt>
                <c:pt idx="4599">
                  <c:v>5.8860000000000001</c:v>
                </c:pt>
                <c:pt idx="4600">
                  <c:v>5.8780000000000001</c:v>
                </c:pt>
                <c:pt idx="4601">
                  <c:v>5.835</c:v>
                </c:pt>
                <c:pt idx="4602">
                  <c:v>5.766</c:v>
                </c:pt>
                <c:pt idx="4603">
                  <c:v>5.766</c:v>
                </c:pt>
                <c:pt idx="4604">
                  <c:v>5.8010000000000002</c:v>
                </c:pt>
                <c:pt idx="4605">
                  <c:v>5.7510000000000003</c:v>
                </c:pt>
                <c:pt idx="4606">
                  <c:v>5.7169999999999996</c:v>
                </c:pt>
                <c:pt idx="4607">
                  <c:v>5.718</c:v>
                </c:pt>
                <c:pt idx="4608">
                  <c:v>5.7519999999999998</c:v>
                </c:pt>
                <c:pt idx="4609">
                  <c:v>5.7949999999999999</c:v>
                </c:pt>
                <c:pt idx="4610">
                  <c:v>5.8029999999999999</c:v>
                </c:pt>
                <c:pt idx="4611">
                  <c:v>5.82</c:v>
                </c:pt>
                <c:pt idx="4612">
                  <c:v>5.7869999999999999</c:v>
                </c:pt>
                <c:pt idx="4613">
                  <c:v>5.875</c:v>
                </c:pt>
                <c:pt idx="4614">
                  <c:v>5.9409999999999998</c:v>
                </c:pt>
                <c:pt idx="4615">
                  <c:v>5.984</c:v>
                </c:pt>
                <c:pt idx="4616">
                  <c:v>5.9489999999999998</c:v>
                </c:pt>
                <c:pt idx="4617">
                  <c:v>5.9219999999999997</c:v>
                </c:pt>
                <c:pt idx="4618">
                  <c:v>5.9130000000000003</c:v>
                </c:pt>
                <c:pt idx="4619">
                  <c:v>5.8949999999999996</c:v>
                </c:pt>
                <c:pt idx="4620">
                  <c:v>5.8949999999999996</c:v>
                </c:pt>
                <c:pt idx="4621">
                  <c:v>5.86</c:v>
                </c:pt>
                <c:pt idx="4622">
                  <c:v>5.7990000000000004</c:v>
                </c:pt>
                <c:pt idx="4623">
                  <c:v>5.8929999999999998</c:v>
                </c:pt>
                <c:pt idx="4624">
                  <c:v>5.8419999999999996</c:v>
                </c:pt>
                <c:pt idx="4625">
                  <c:v>5.782</c:v>
                </c:pt>
                <c:pt idx="4626">
                  <c:v>5.7809999999999997</c:v>
                </c:pt>
                <c:pt idx="4627">
                  <c:v>5.798</c:v>
                </c:pt>
                <c:pt idx="4628">
                  <c:v>5.798</c:v>
                </c:pt>
                <c:pt idx="4629">
                  <c:v>5.7720000000000002</c:v>
                </c:pt>
                <c:pt idx="4630">
                  <c:v>5.6710000000000003</c:v>
                </c:pt>
                <c:pt idx="4631">
                  <c:v>5.6959999999999997</c:v>
                </c:pt>
                <c:pt idx="4632">
                  <c:v>5.5960000000000001</c:v>
                </c:pt>
                <c:pt idx="4633">
                  <c:v>5.6760000000000002</c:v>
                </c:pt>
                <c:pt idx="4634">
                  <c:v>5.641</c:v>
                </c:pt>
                <c:pt idx="4635">
                  <c:v>5.58</c:v>
                </c:pt>
                <c:pt idx="4636">
                  <c:v>5.5369999999999999</c:v>
                </c:pt>
                <c:pt idx="4637">
                  <c:v>5.5369999999999999</c:v>
                </c:pt>
                <c:pt idx="4638">
                  <c:v>5.64</c:v>
                </c:pt>
                <c:pt idx="4639">
                  <c:v>5.649</c:v>
                </c:pt>
                <c:pt idx="4640">
                  <c:v>5.64</c:v>
                </c:pt>
                <c:pt idx="4641">
                  <c:v>5.6059999999999999</c:v>
                </c:pt>
                <c:pt idx="4642">
                  <c:v>5.6139999999999999</c:v>
                </c:pt>
                <c:pt idx="4643">
                  <c:v>5.6310000000000002</c:v>
                </c:pt>
                <c:pt idx="4644">
                  <c:v>5.6820000000000004</c:v>
                </c:pt>
                <c:pt idx="4645">
                  <c:v>5.6390000000000002</c:v>
                </c:pt>
                <c:pt idx="4646">
                  <c:v>5.6390000000000002</c:v>
                </c:pt>
                <c:pt idx="4647">
                  <c:v>5.6820000000000004</c:v>
                </c:pt>
                <c:pt idx="4648">
                  <c:v>5.6559999999999997</c:v>
                </c:pt>
                <c:pt idx="4649">
                  <c:v>5.6639999999999997</c:v>
                </c:pt>
                <c:pt idx="4650">
                  <c:v>5.6219999999999999</c:v>
                </c:pt>
                <c:pt idx="4651">
                  <c:v>5.7229999999999999</c:v>
                </c:pt>
                <c:pt idx="4652">
                  <c:v>5.7229999999999999</c:v>
                </c:pt>
                <c:pt idx="4653">
                  <c:v>5.7220000000000004</c:v>
                </c:pt>
                <c:pt idx="4654">
                  <c:v>5.7309999999999999</c:v>
                </c:pt>
                <c:pt idx="4655">
                  <c:v>5.6550000000000002</c:v>
                </c:pt>
                <c:pt idx="4656">
                  <c:v>5.58</c:v>
                </c:pt>
                <c:pt idx="4657">
                  <c:v>5.5279999999999996</c:v>
                </c:pt>
                <c:pt idx="4658">
                  <c:v>5.5970000000000004</c:v>
                </c:pt>
                <c:pt idx="4659">
                  <c:v>5.649</c:v>
                </c:pt>
                <c:pt idx="4660">
                  <c:v>5.6059999999999999</c:v>
                </c:pt>
                <c:pt idx="4661">
                  <c:v>5.6310000000000002</c:v>
                </c:pt>
                <c:pt idx="4662">
                  <c:v>5.6310000000000002</c:v>
                </c:pt>
                <c:pt idx="4663">
                  <c:v>5.6660000000000004</c:v>
                </c:pt>
                <c:pt idx="4664">
                  <c:v>5.7169999999999996</c:v>
                </c:pt>
                <c:pt idx="4665">
                  <c:v>5.7080000000000002</c:v>
                </c:pt>
                <c:pt idx="4666">
                  <c:v>5.7590000000000003</c:v>
                </c:pt>
                <c:pt idx="4667">
                  <c:v>5.7249999999999996</c:v>
                </c:pt>
                <c:pt idx="4668">
                  <c:v>5.7750000000000004</c:v>
                </c:pt>
                <c:pt idx="4669">
                  <c:v>5.7750000000000004</c:v>
                </c:pt>
                <c:pt idx="4670">
                  <c:v>5.681</c:v>
                </c:pt>
                <c:pt idx="4671">
                  <c:v>5.5209999999999999</c:v>
                </c:pt>
                <c:pt idx="4672">
                  <c:v>5.6130000000000004</c:v>
                </c:pt>
                <c:pt idx="4673">
                  <c:v>5.6550000000000002</c:v>
                </c:pt>
                <c:pt idx="4674">
                  <c:v>5.6470000000000002</c:v>
                </c:pt>
                <c:pt idx="4675">
                  <c:v>5.6219999999999999</c:v>
                </c:pt>
                <c:pt idx="4676">
                  <c:v>5.609</c:v>
                </c:pt>
                <c:pt idx="4677">
                  <c:v>5.5519999999999996</c:v>
                </c:pt>
                <c:pt idx="4678">
                  <c:v>5.5439999999999996</c:v>
                </c:pt>
                <c:pt idx="4679">
                  <c:v>5.5609999999999999</c:v>
                </c:pt>
                <c:pt idx="4680">
                  <c:v>5.5529999999999999</c:v>
                </c:pt>
                <c:pt idx="4681">
                  <c:v>5.5110000000000001</c:v>
                </c:pt>
                <c:pt idx="4682">
                  <c:v>5.4169999999999998</c:v>
                </c:pt>
                <c:pt idx="4683">
                  <c:v>5.4009999999999998</c:v>
                </c:pt>
                <c:pt idx="4684">
                  <c:v>5.444</c:v>
                </c:pt>
                <c:pt idx="4685">
                  <c:v>5.4610000000000003</c:v>
                </c:pt>
                <c:pt idx="4686">
                  <c:v>5.5309999999999997</c:v>
                </c:pt>
                <c:pt idx="4687">
                  <c:v>5.5309999999999997</c:v>
                </c:pt>
                <c:pt idx="4688">
                  <c:v>5.4889999999999999</c:v>
                </c:pt>
                <c:pt idx="4689">
                  <c:v>5.5069999999999997</c:v>
                </c:pt>
                <c:pt idx="4690">
                  <c:v>5.5750000000000002</c:v>
                </c:pt>
                <c:pt idx="4691">
                  <c:v>5.5590000000000002</c:v>
                </c:pt>
                <c:pt idx="4692">
                  <c:v>5.61</c:v>
                </c:pt>
                <c:pt idx="4693">
                  <c:v>5.601</c:v>
                </c:pt>
                <c:pt idx="4694">
                  <c:v>5.577</c:v>
                </c:pt>
                <c:pt idx="4695">
                  <c:v>5.5780000000000003</c:v>
                </c:pt>
                <c:pt idx="4696">
                  <c:v>5.5119999999999996</c:v>
                </c:pt>
                <c:pt idx="4697">
                  <c:v>5.6790000000000003</c:v>
                </c:pt>
                <c:pt idx="4698">
                  <c:v>5.6710000000000003</c:v>
                </c:pt>
                <c:pt idx="4699">
                  <c:v>5.7210000000000001</c:v>
                </c:pt>
                <c:pt idx="4700">
                  <c:v>5.7169999999999996</c:v>
                </c:pt>
                <c:pt idx="4701">
                  <c:v>5.7110000000000003</c:v>
                </c:pt>
                <c:pt idx="4702">
                  <c:v>5.6319999999999997</c:v>
                </c:pt>
                <c:pt idx="4703">
                  <c:v>5.5880000000000001</c:v>
                </c:pt>
                <c:pt idx="4704">
                  <c:v>5.5529999999999999</c:v>
                </c:pt>
                <c:pt idx="4705">
                  <c:v>5.484</c:v>
                </c:pt>
                <c:pt idx="4706">
                  <c:v>5.5780000000000003</c:v>
                </c:pt>
                <c:pt idx="4707">
                  <c:v>5.6379999999999999</c:v>
                </c:pt>
                <c:pt idx="4708">
                  <c:v>5.6459999999999999</c:v>
                </c:pt>
                <c:pt idx="4709">
                  <c:v>5.6970000000000001</c:v>
                </c:pt>
                <c:pt idx="4710">
                  <c:v>5.6529999999999996</c:v>
                </c:pt>
                <c:pt idx="4711">
                  <c:v>5.61</c:v>
                </c:pt>
                <c:pt idx="4712">
                  <c:v>5.5579999999999998</c:v>
                </c:pt>
                <c:pt idx="4713">
                  <c:v>5.5410000000000004</c:v>
                </c:pt>
                <c:pt idx="4714">
                  <c:v>5.5410000000000004</c:v>
                </c:pt>
                <c:pt idx="4715">
                  <c:v>5.5309999999999997</c:v>
                </c:pt>
                <c:pt idx="4716">
                  <c:v>5.5229999999999997</c:v>
                </c:pt>
                <c:pt idx="4717">
                  <c:v>5.5229999999999997</c:v>
                </c:pt>
                <c:pt idx="4718">
                  <c:v>5.4130000000000003</c:v>
                </c:pt>
                <c:pt idx="4719">
                  <c:v>5.43</c:v>
                </c:pt>
                <c:pt idx="4720">
                  <c:v>5.3390000000000004</c:v>
                </c:pt>
                <c:pt idx="4721">
                  <c:v>5.2610000000000001</c:v>
                </c:pt>
                <c:pt idx="4722">
                  <c:v>5.2439999999999998</c:v>
                </c:pt>
                <c:pt idx="4723">
                  <c:v>5.2610000000000001</c:v>
                </c:pt>
                <c:pt idx="4724">
                  <c:v>5.3369999999999997</c:v>
                </c:pt>
                <c:pt idx="4725">
                  <c:v>5.3369999999999997</c:v>
                </c:pt>
                <c:pt idx="4726">
                  <c:v>5.3449999999999998</c:v>
                </c:pt>
                <c:pt idx="4727">
                  <c:v>5.2670000000000003</c:v>
                </c:pt>
                <c:pt idx="4728">
                  <c:v>5.2930000000000001</c:v>
                </c:pt>
                <c:pt idx="4729">
                  <c:v>5.1130000000000004</c:v>
                </c:pt>
                <c:pt idx="4730">
                  <c:v>5.173</c:v>
                </c:pt>
                <c:pt idx="4731">
                  <c:v>5.173</c:v>
                </c:pt>
                <c:pt idx="4732">
                  <c:v>5.1390000000000002</c:v>
                </c:pt>
                <c:pt idx="4733">
                  <c:v>5.1719999999999997</c:v>
                </c:pt>
                <c:pt idx="4734">
                  <c:v>5.1719999999999997</c:v>
                </c:pt>
                <c:pt idx="4735">
                  <c:v>5.0880000000000001</c:v>
                </c:pt>
                <c:pt idx="4736">
                  <c:v>5.0880000000000001</c:v>
                </c:pt>
                <c:pt idx="4737">
                  <c:v>5.0579999999999998</c:v>
                </c:pt>
                <c:pt idx="4738">
                  <c:v>5.0540000000000003</c:v>
                </c:pt>
                <c:pt idx="4739">
                  <c:v>4.9539999999999997</c:v>
                </c:pt>
                <c:pt idx="4740">
                  <c:v>5.0330000000000004</c:v>
                </c:pt>
                <c:pt idx="4741">
                  <c:v>4.9980000000000002</c:v>
                </c:pt>
                <c:pt idx="4742">
                  <c:v>5.0069999999999997</c:v>
                </c:pt>
                <c:pt idx="4743">
                  <c:v>5.032</c:v>
                </c:pt>
                <c:pt idx="4744">
                  <c:v>5.0229999999999997</c:v>
                </c:pt>
                <c:pt idx="4745">
                  <c:v>4.9889999999999999</c:v>
                </c:pt>
                <c:pt idx="4746">
                  <c:v>4.9290000000000003</c:v>
                </c:pt>
                <c:pt idx="4747">
                  <c:v>4.9290000000000003</c:v>
                </c:pt>
                <c:pt idx="4748">
                  <c:v>4.9969999999999999</c:v>
                </c:pt>
                <c:pt idx="4749">
                  <c:v>4.9550000000000001</c:v>
                </c:pt>
                <c:pt idx="4750">
                  <c:v>4.9379999999999997</c:v>
                </c:pt>
                <c:pt idx="4751">
                  <c:v>4.9210000000000003</c:v>
                </c:pt>
                <c:pt idx="4752">
                  <c:v>4.9039999999999999</c:v>
                </c:pt>
                <c:pt idx="4753">
                  <c:v>4.87</c:v>
                </c:pt>
                <c:pt idx="4754">
                  <c:v>4.8620000000000001</c:v>
                </c:pt>
                <c:pt idx="4755">
                  <c:v>4.9039999999999999</c:v>
                </c:pt>
                <c:pt idx="4756">
                  <c:v>4.9039999999999999</c:v>
                </c:pt>
                <c:pt idx="4757">
                  <c:v>4.9370000000000003</c:v>
                </c:pt>
                <c:pt idx="4758">
                  <c:v>5.0039999999999996</c:v>
                </c:pt>
                <c:pt idx="4759">
                  <c:v>4.9870000000000001</c:v>
                </c:pt>
                <c:pt idx="4760">
                  <c:v>4.9539999999999997</c:v>
                </c:pt>
                <c:pt idx="4761">
                  <c:v>5.0039999999999996</c:v>
                </c:pt>
                <c:pt idx="4762">
                  <c:v>4.9790000000000001</c:v>
                </c:pt>
                <c:pt idx="4763">
                  <c:v>5.0209999999999999</c:v>
                </c:pt>
                <c:pt idx="4764">
                  <c:v>4.9850000000000003</c:v>
                </c:pt>
                <c:pt idx="4765">
                  <c:v>4.9770000000000003</c:v>
                </c:pt>
                <c:pt idx="4766">
                  <c:v>5.0540000000000003</c:v>
                </c:pt>
                <c:pt idx="4767">
                  <c:v>5.0279999999999996</c:v>
                </c:pt>
                <c:pt idx="4768">
                  <c:v>4.9690000000000003</c:v>
                </c:pt>
                <c:pt idx="4769">
                  <c:v>4.9859999999999998</c:v>
                </c:pt>
                <c:pt idx="4770">
                  <c:v>4.9610000000000003</c:v>
                </c:pt>
                <c:pt idx="4771">
                  <c:v>4.9859999999999998</c:v>
                </c:pt>
                <c:pt idx="4772">
                  <c:v>4.9859999999999998</c:v>
                </c:pt>
                <c:pt idx="4773">
                  <c:v>5.0369999999999999</c:v>
                </c:pt>
                <c:pt idx="4774">
                  <c:v>5.0289999999999999</c:v>
                </c:pt>
                <c:pt idx="4775">
                  <c:v>5.0039999999999996</c:v>
                </c:pt>
                <c:pt idx="4776">
                  <c:v>5.0880000000000001</c:v>
                </c:pt>
                <c:pt idx="4777">
                  <c:v>5.1130000000000004</c:v>
                </c:pt>
                <c:pt idx="4778">
                  <c:v>5.1970000000000001</c:v>
                </c:pt>
                <c:pt idx="4779">
                  <c:v>5.1710000000000003</c:v>
                </c:pt>
                <c:pt idx="4780">
                  <c:v>5.1289999999999996</c:v>
                </c:pt>
                <c:pt idx="4781">
                  <c:v>5.1959999999999997</c:v>
                </c:pt>
                <c:pt idx="4782">
                  <c:v>5.1379999999999999</c:v>
                </c:pt>
                <c:pt idx="4783">
                  <c:v>5.1840000000000002</c:v>
                </c:pt>
                <c:pt idx="4784">
                  <c:v>5.07</c:v>
                </c:pt>
                <c:pt idx="4785">
                  <c:v>5</c:v>
                </c:pt>
                <c:pt idx="4786">
                  <c:v>4.8879999999999999</c:v>
                </c:pt>
                <c:pt idx="4787">
                  <c:v>4.9480000000000004</c:v>
                </c:pt>
                <c:pt idx="4788">
                  <c:v>4.9290000000000003</c:v>
                </c:pt>
                <c:pt idx="4789">
                  <c:v>4.8680000000000003</c:v>
                </c:pt>
                <c:pt idx="4790">
                  <c:v>4.8940000000000001</c:v>
                </c:pt>
                <c:pt idx="4791">
                  <c:v>4.91</c:v>
                </c:pt>
                <c:pt idx="4792">
                  <c:v>4.8150000000000004</c:v>
                </c:pt>
                <c:pt idx="4793">
                  <c:v>4.7889999999999997</c:v>
                </c:pt>
                <c:pt idx="4794">
                  <c:v>4.7469999999999999</c:v>
                </c:pt>
                <c:pt idx="4795">
                  <c:v>4.78</c:v>
                </c:pt>
                <c:pt idx="4796">
                  <c:v>4.7969999999999997</c:v>
                </c:pt>
                <c:pt idx="4797">
                  <c:v>4.7539999999999996</c:v>
                </c:pt>
                <c:pt idx="4798">
                  <c:v>4.7039999999999997</c:v>
                </c:pt>
                <c:pt idx="4799">
                  <c:v>4.7039999999999997</c:v>
                </c:pt>
                <c:pt idx="4800">
                  <c:v>4.6449999999999996</c:v>
                </c:pt>
                <c:pt idx="4801">
                  <c:v>4.57</c:v>
                </c:pt>
                <c:pt idx="4802">
                  <c:v>4.5579999999999998</c:v>
                </c:pt>
                <c:pt idx="4803">
                  <c:v>4.593</c:v>
                </c:pt>
                <c:pt idx="4804">
                  <c:v>4.6189999999999998</c:v>
                </c:pt>
                <c:pt idx="4805">
                  <c:v>4.585</c:v>
                </c:pt>
                <c:pt idx="4806">
                  <c:v>4.5510000000000002</c:v>
                </c:pt>
                <c:pt idx="4807">
                  <c:v>4.5940000000000003</c:v>
                </c:pt>
                <c:pt idx="4808">
                  <c:v>4.6369999999999996</c:v>
                </c:pt>
                <c:pt idx="4809">
                  <c:v>4.6280000000000001</c:v>
                </c:pt>
                <c:pt idx="4810">
                  <c:v>4.5599999999999996</c:v>
                </c:pt>
                <c:pt idx="4811">
                  <c:v>4.4429999999999996</c:v>
                </c:pt>
                <c:pt idx="4812">
                  <c:v>4.5529999999999999</c:v>
                </c:pt>
                <c:pt idx="4813">
                  <c:v>4.6539999999999999</c:v>
                </c:pt>
                <c:pt idx="4814">
                  <c:v>4.7720000000000002</c:v>
                </c:pt>
                <c:pt idx="4815">
                  <c:v>4.7210000000000001</c:v>
                </c:pt>
                <c:pt idx="4816">
                  <c:v>4.6289999999999996</c:v>
                </c:pt>
                <c:pt idx="4817">
                  <c:v>4.5789999999999997</c:v>
                </c:pt>
                <c:pt idx="4818">
                  <c:v>4.6289999999999996</c:v>
                </c:pt>
                <c:pt idx="4819">
                  <c:v>4.5620000000000003</c:v>
                </c:pt>
                <c:pt idx="4820">
                  <c:v>4.5289999999999999</c:v>
                </c:pt>
                <c:pt idx="4821">
                  <c:v>4.5380000000000003</c:v>
                </c:pt>
                <c:pt idx="4822">
                  <c:v>4.6449999999999996</c:v>
                </c:pt>
                <c:pt idx="4823">
                  <c:v>4.6970000000000001</c:v>
                </c:pt>
                <c:pt idx="4824">
                  <c:v>4.7569999999999997</c:v>
                </c:pt>
                <c:pt idx="4825">
                  <c:v>4.6959999999999997</c:v>
                </c:pt>
                <c:pt idx="4826">
                  <c:v>4.577</c:v>
                </c:pt>
                <c:pt idx="4827">
                  <c:v>4.5339999999999998</c:v>
                </c:pt>
                <c:pt idx="4828">
                  <c:v>4.45</c:v>
                </c:pt>
                <c:pt idx="4829">
                  <c:v>4.4249999999999998</c:v>
                </c:pt>
                <c:pt idx="4830">
                  <c:v>4.3330000000000002</c:v>
                </c:pt>
                <c:pt idx="4831">
                  <c:v>4.46</c:v>
                </c:pt>
                <c:pt idx="4832">
                  <c:v>4.4009999999999998</c:v>
                </c:pt>
                <c:pt idx="4833">
                  <c:v>4.452</c:v>
                </c:pt>
                <c:pt idx="4834">
                  <c:v>4.3860000000000001</c:v>
                </c:pt>
                <c:pt idx="4835">
                  <c:v>4.42</c:v>
                </c:pt>
                <c:pt idx="4836">
                  <c:v>4.4279999999999999</c:v>
                </c:pt>
                <c:pt idx="4837">
                  <c:v>4.5199999999999996</c:v>
                </c:pt>
                <c:pt idx="4838">
                  <c:v>4.4539999999999997</c:v>
                </c:pt>
                <c:pt idx="4839">
                  <c:v>4.306</c:v>
                </c:pt>
                <c:pt idx="4840">
                  <c:v>4.3639999999999999</c:v>
                </c:pt>
                <c:pt idx="4841">
                  <c:v>4.4390000000000001</c:v>
                </c:pt>
                <c:pt idx="4842">
                  <c:v>4.5049999999999999</c:v>
                </c:pt>
                <c:pt idx="4843">
                  <c:v>4.6210000000000004</c:v>
                </c:pt>
                <c:pt idx="4844">
                  <c:v>4.6459999999999999</c:v>
                </c:pt>
                <c:pt idx="4845">
                  <c:v>4.6790000000000003</c:v>
                </c:pt>
                <c:pt idx="4846">
                  <c:v>4.67</c:v>
                </c:pt>
                <c:pt idx="4847">
                  <c:v>4.6429999999999998</c:v>
                </c:pt>
                <c:pt idx="4848">
                  <c:v>4.6580000000000004</c:v>
                </c:pt>
                <c:pt idx="4849">
                  <c:v>4.6139999999999999</c:v>
                </c:pt>
                <c:pt idx="4850">
                  <c:v>4.5620000000000003</c:v>
                </c:pt>
                <c:pt idx="4851">
                  <c:v>4.57</c:v>
                </c:pt>
                <c:pt idx="4852">
                  <c:v>4.51</c:v>
                </c:pt>
                <c:pt idx="4853">
                  <c:v>4.4669999999999996</c:v>
                </c:pt>
                <c:pt idx="4854">
                  <c:v>4.4989999999999997</c:v>
                </c:pt>
                <c:pt idx="4855">
                  <c:v>4.556</c:v>
                </c:pt>
                <c:pt idx="4856">
                  <c:v>4.5890000000000004</c:v>
                </c:pt>
                <c:pt idx="4857">
                  <c:v>4.4870000000000001</c:v>
                </c:pt>
                <c:pt idx="4858">
                  <c:v>4.444</c:v>
                </c:pt>
                <c:pt idx="4859">
                  <c:v>4.2359999999999998</c:v>
                </c:pt>
                <c:pt idx="4860">
                  <c:v>4.2770000000000001</c:v>
                </c:pt>
                <c:pt idx="4861">
                  <c:v>4.12</c:v>
                </c:pt>
                <c:pt idx="4862">
                  <c:v>3.996</c:v>
                </c:pt>
                <c:pt idx="4863">
                  <c:v>4.0670000000000002</c:v>
                </c:pt>
                <c:pt idx="4864">
                  <c:v>4.093</c:v>
                </c:pt>
                <c:pt idx="4865">
                  <c:v>4.1870000000000003</c:v>
                </c:pt>
                <c:pt idx="4866">
                  <c:v>4.1790000000000003</c:v>
                </c:pt>
                <c:pt idx="4867">
                  <c:v>4.1390000000000002</c:v>
                </c:pt>
                <c:pt idx="4868">
                  <c:v>4.0549999999999997</c:v>
                </c:pt>
                <c:pt idx="4869">
                  <c:v>3.988</c:v>
                </c:pt>
                <c:pt idx="4870">
                  <c:v>3.8889999999999998</c:v>
                </c:pt>
                <c:pt idx="4871">
                  <c:v>3.8650000000000002</c:v>
                </c:pt>
                <c:pt idx="4872">
                  <c:v>3.8170000000000002</c:v>
                </c:pt>
                <c:pt idx="4873">
                  <c:v>4.093</c:v>
                </c:pt>
                <c:pt idx="4874">
                  <c:v>4.109</c:v>
                </c:pt>
                <c:pt idx="4875">
                  <c:v>4.194</c:v>
                </c:pt>
                <c:pt idx="4876">
                  <c:v>4.1289999999999996</c:v>
                </c:pt>
                <c:pt idx="4877">
                  <c:v>4.1379999999999999</c:v>
                </c:pt>
                <c:pt idx="4878">
                  <c:v>4.0730000000000004</c:v>
                </c:pt>
                <c:pt idx="4879">
                  <c:v>4.024</c:v>
                </c:pt>
                <c:pt idx="4880">
                  <c:v>4.165</c:v>
                </c:pt>
                <c:pt idx="4881">
                  <c:v>4.1500000000000004</c:v>
                </c:pt>
                <c:pt idx="4882">
                  <c:v>4.2729999999999997</c:v>
                </c:pt>
                <c:pt idx="4883">
                  <c:v>4.4459999999999997</c:v>
                </c:pt>
                <c:pt idx="4884">
                  <c:v>4.43</c:v>
                </c:pt>
                <c:pt idx="4885">
                  <c:v>4.3970000000000002</c:v>
                </c:pt>
                <c:pt idx="4886">
                  <c:v>4.4340000000000002</c:v>
                </c:pt>
                <c:pt idx="4887">
                  <c:v>4.5640000000000001</c:v>
                </c:pt>
                <c:pt idx="4888">
                  <c:v>4.6420000000000003</c:v>
                </c:pt>
                <c:pt idx="4889">
                  <c:v>4.6340000000000003</c:v>
                </c:pt>
                <c:pt idx="4890">
                  <c:v>4.609</c:v>
                </c:pt>
                <c:pt idx="4891">
                  <c:v>4.6619999999999999</c:v>
                </c:pt>
                <c:pt idx="4892">
                  <c:v>4.7380000000000004</c:v>
                </c:pt>
                <c:pt idx="4893">
                  <c:v>4.7309999999999999</c:v>
                </c:pt>
                <c:pt idx="4894">
                  <c:v>4.6980000000000004</c:v>
                </c:pt>
                <c:pt idx="4895">
                  <c:v>4.6900000000000004</c:v>
                </c:pt>
                <c:pt idx="4896">
                  <c:v>4.5999999999999996</c:v>
                </c:pt>
                <c:pt idx="4897">
                  <c:v>4.7590000000000003</c:v>
                </c:pt>
                <c:pt idx="4898">
                  <c:v>4.9180000000000001</c:v>
                </c:pt>
                <c:pt idx="4899">
                  <c:v>4.9020000000000001</c:v>
                </c:pt>
                <c:pt idx="4900">
                  <c:v>4.9039999999999999</c:v>
                </c:pt>
                <c:pt idx="4901">
                  <c:v>4.9290000000000003</c:v>
                </c:pt>
                <c:pt idx="4902">
                  <c:v>4.8710000000000004</c:v>
                </c:pt>
                <c:pt idx="4903">
                  <c:v>4.7809999999999997</c:v>
                </c:pt>
                <c:pt idx="4904">
                  <c:v>4.9050000000000002</c:v>
                </c:pt>
                <c:pt idx="4905">
                  <c:v>4.9219999999999997</c:v>
                </c:pt>
                <c:pt idx="4906">
                  <c:v>5.1100000000000003</c:v>
                </c:pt>
                <c:pt idx="4907">
                  <c:v>5.1529999999999996</c:v>
                </c:pt>
                <c:pt idx="4908">
                  <c:v>5.1970000000000001</c:v>
                </c:pt>
                <c:pt idx="4909">
                  <c:v>5.1970000000000001</c:v>
                </c:pt>
                <c:pt idx="4910">
                  <c:v>5.3090000000000002</c:v>
                </c:pt>
                <c:pt idx="4911">
                  <c:v>5.3259999999999996</c:v>
                </c:pt>
                <c:pt idx="4912">
                  <c:v>5.335</c:v>
                </c:pt>
                <c:pt idx="4913">
                  <c:v>5.31</c:v>
                </c:pt>
                <c:pt idx="4914">
                  <c:v>5.3179999999999996</c:v>
                </c:pt>
                <c:pt idx="4915">
                  <c:v>5.37</c:v>
                </c:pt>
                <c:pt idx="4916">
                  <c:v>5.3019999999999996</c:v>
                </c:pt>
                <c:pt idx="4917">
                  <c:v>5.3019999999999996</c:v>
                </c:pt>
                <c:pt idx="4918">
                  <c:v>5.3360000000000003</c:v>
                </c:pt>
                <c:pt idx="4919">
                  <c:v>5.3280000000000003</c:v>
                </c:pt>
                <c:pt idx="4920">
                  <c:v>5.3789999999999996</c:v>
                </c:pt>
                <c:pt idx="4921">
                  <c:v>5.3959999999999999</c:v>
                </c:pt>
                <c:pt idx="4922">
                  <c:v>5.3959999999999999</c:v>
                </c:pt>
                <c:pt idx="4923">
                  <c:v>5.4459999999999997</c:v>
                </c:pt>
                <c:pt idx="4924">
                  <c:v>5.48</c:v>
                </c:pt>
                <c:pt idx="4925">
                  <c:v>5.4880000000000004</c:v>
                </c:pt>
                <c:pt idx="4926">
                  <c:v>5.4989999999999997</c:v>
                </c:pt>
                <c:pt idx="4927">
                  <c:v>5.4640000000000004</c:v>
                </c:pt>
                <c:pt idx="4928">
                  <c:v>5.4640000000000004</c:v>
                </c:pt>
                <c:pt idx="4929">
                  <c:v>5.4720000000000004</c:v>
                </c:pt>
                <c:pt idx="4930">
                  <c:v>5.4459999999999997</c:v>
                </c:pt>
                <c:pt idx="4931">
                  <c:v>5.4640000000000004</c:v>
                </c:pt>
                <c:pt idx="4932">
                  <c:v>5.4379999999999997</c:v>
                </c:pt>
                <c:pt idx="4933">
                  <c:v>5.4459999999999997</c:v>
                </c:pt>
                <c:pt idx="4934">
                  <c:v>5.4550000000000001</c:v>
                </c:pt>
                <c:pt idx="4935">
                  <c:v>5.4550000000000001</c:v>
                </c:pt>
                <c:pt idx="4936">
                  <c:v>5.4459999999999997</c:v>
                </c:pt>
                <c:pt idx="4937">
                  <c:v>5.4550000000000001</c:v>
                </c:pt>
                <c:pt idx="4938">
                  <c:v>5.4550000000000001</c:v>
                </c:pt>
                <c:pt idx="4939">
                  <c:v>5.4039999999999999</c:v>
                </c:pt>
                <c:pt idx="4940">
                  <c:v>5.4119999999999999</c:v>
                </c:pt>
                <c:pt idx="4941">
                  <c:v>5.4379999999999997</c:v>
                </c:pt>
                <c:pt idx="4942">
                  <c:v>5.4290000000000003</c:v>
                </c:pt>
                <c:pt idx="4943">
                  <c:v>5.4119999999999999</c:v>
                </c:pt>
                <c:pt idx="4944">
                  <c:v>5.4290000000000003</c:v>
                </c:pt>
                <c:pt idx="4945">
                  <c:v>5.4459999999999997</c:v>
                </c:pt>
                <c:pt idx="4946">
                  <c:v>5.4710000000000001</c:v>
                </c:pt>
                <c:pt idx="4947">
                  <c:v>5.4960000000000004</c:v>
                </c:pt>
                <c:pt idx="4948">
                  <c:v>5.4960000000000004</c:v>
                </c:pt>
                <c:pt idx="4949">
                  <c:v>5.5129999999999999</c:v>
                </c:pt>
                <c:pt idx="4950">
                  <c:v>5.4880000000000004</c:v>
                </c:pt>
                <c:pt idx="4951">
                  <c:v>5.52</c:v>
                </c:pt>
                <c:pt idx="4952">
                  <c:v>5.52</c:v>
                </c:pt>
                <c:pt idx="4953">
                  <c:v>5.5019999999999998</c:v>
                </c:pt>
                <c:pt idx="4954">
                  <c:v>5.5279999999999996</c:v>
                </c:pt>
                <c:pt idx="4955">
                  <c:v>5.5369999999999999</c:v>
                </c:pt>
                <c:pt idx="4956">
                  <c:v>5.4859999999999998</c:v>
                </c:pt>
                <c:pt idx="4957">
                  <c:v>5.3840000000000003</c:v>
                </c:pt>
                <c:pt idx="4958">
                  <c:v>5.4429999999999996</c:v>
                </c:pt>
                <c:pt idx="4959">
                  <c:v>5.4349999999999996</c:v>
                </c:pt>
                <c:pt idx="4960">
                  <c:v>5.5289999999999999</c:v>
                </c:pt>
                <c:pt idx="4961">
                  <c:v>5.5880000000000001</c:v>
                </c:pt>
                <c:pt idx="4962">
                  <c:v>5.5709999999999997</c:v>
                </c:pt>
                <c:pt idx="4963">
                  <c:v>5.5709999999999997</c:v>
                </c:pt>
                <c:pt idx="4964">
                  <c:v>5.5629999999999997</c:v>
                </c:pt>
                <c:pt idx="4965">
                  <c:v>5.5209999999999999</c:v>
                </c:pt>
                <c:pt idx="4966">
                  <c:v>5.5119999999999996</c:v>
                </c:pt>
                <c:pt idx="4967">
                  <c:v>5.5039999999999996</c:v>
                </c:pt>
                <c:pt idx="4968">
                  <c:v>5.5209999999999999</c:v>
                </c:pt>
                <c:pt idx="4969">
                  <c:v>5.5460000000000003</c:v>
                </c:pt>
                <c:pt idx="4970">
                  <c:v>5.5750000000000002</c:v>
                </c:pt>
                <c:pt idx="4971">
                  <c:v>5.5750000000000002</c:v>
                </c:pt>
                <c:pt idx="4972">
                  <c:v>5.6180000000000003</c:v>
                </c:pt>
                <c:pt idx="4973">
                  <c:v>5.6189999999999998</c:v>
                </c:pt>
                <c:pt idx="4974">
                  <c:v>5.5590000000000002</c:v>
                </c:pt>
                <c:pt idx="4975">
                  <c:v>5.5759999999999996</c:v>
                </c:pt>
                <c:pt idx="4976">
                  <c:v>5.5759999999999996</c:v>
                </c:pt>
                <c:pt idx="4977">
                  <c:v>5.6189999999999998</c:v>
                </c:pt>
                <c:pt idx="4978">
                  <c:v>5.6189999999999998</c:v>
                </c:pt>
                <c:pt idx="4979">
                  <c:v>5.585</c:v>
                </c:pt>
                <c:pt idx="4980">
                  <c:v>5.5940000000000003</c:v>
                </c:pt>
                <c:pt idx="4981">
                  <c:v>5.6449999999999996</c:v>
                </c:pt>
                <c:pt idx="4982">
                  <c:v>5.5860000000000003</c:v>
                </c:pt>
                <c:pt idx="4983">
                  <c:v>5.5529999999999999</c:v>
                </c:pt>
                <c:pt idx="4984">
                  <c:v>5.5270000000000001</c:v>
                </c:pt>
                <c:pt idx="4985">
                  <c:v>5.6120000000000001</c:v>
                </c:pt>
                <c:pt idx="4986">
                  <c:v>5.57</c:v>
                </c:pt>
                <c:pt idx="4987">
                  <c:v>5.57</c:v>
                </c:pt>
                <c:pt idx="4988">
                  <c:v>5.5709999999999997</c:v>
                </c:pt>
                <c:pt idx="4989">
                  <c:v>5.7089999999999996</c:v>
                </c:pt>
                <c:pt idx="4990">
                  <c:v>5.702</c:v>
                </c:pt>
                <c:pt idx="4991">
                  <c:v>5.6840000000000002</c:v>
                </c:pt>
                <c:pt idx="4992">
                  <c:v>5.58</c:v>
                </c:pt>
                <c:pt idx="4993">
                  <c:v>5.6150000000000002</c:v>
                </c:pt>
                <c:pt idx="4994">
                  <c:v>5.5890000000000004</c:v>
                </c:pt>
                <c:pt idx="4995">
                  <c:v>5.5890000000000004</c:v>
                </c:pt>
                <c:pt idx="4996">
                  <c:v>5.5629999999999997</c:v>
                </c:pt>
                <c:pt idx="4997">
                  <c:v>5.5030000000000001</c:v>
                </c:pt>
                <c:pt idx="4998">
                  <c:v>5.5030000000000001</c:v>
                </c:pt>
                <c:pt idx="4999">
                  <c:v>5.5289999999999999</c:v>
                </c:pt>
                <c:pt idx="5000">
                  <c:v>5.5369999999999999</c:v>
                </c:pt>
                <c:pt idx="5001">
                  <c:v>5.5540000000000003</c:v>
                </c:pt>
                <c:pt idx="5002">
                  <c:v>5.4859999999999998</c:v>
                </c:pt>
                <c:pt idx="5003">
                  <c:v>5.47</c:v>
                </c:pt>
                <c:pt idx="5004">
                  <c:v>5.4530000000000003</c:v>
                </c:pt>
                <c:pt idx="5005">
                  <c:v>5.4359999999999999</c:v>
                </c:pt>
                <c:pt idx="5006">
                  <c:v>5.42</c:v>
                </c:pt>
                <c:pt idx="5007">
                  <c:v>5.5039999999999996</c:v>
                </c:pt>
                <c:pt idx="5008">
                  <c:v>5.5289999999999999</c:v>
                </c:pt>
                <c:pt idx="5009">
                  <c:v>5.5629999999999997</c:v>
                </c:pt>
                <c:pt idx="5010">
                  <c:v>5.6219999999999999</c:v>
                </c:pt>
                <c:pt idx="5011">
                  <c:v>5.63</c:v>
                </c:pt>
                <c:pt idx="5012">
                  <c:v>5.6219999999999999</c:v>
                </c:pt>
                <c:pt idx="5013">
                  <c:v>5.5709999999999997</c:v>
                </c:pt>
                <c:pt idx="5014">
                  <c:v>5.5190000000000001</c:v>
                </c:pt>
                <c:pt idx="5015">
                  <c:v>5.5279999999999996</c:v>
                </c:pt>
                <c:pt idx="5016">
                  <c:v>5.5110000000000001</c:v>
                </c:pt>
                <c:pt idx="5017">
                  <c:v>5.5030000000000001</c:v>
                </c:pt>
                <c:pt idx="5018">
                  <c:v>5.4939999999999998</c:v>
                </c:pt>
                <c:pt idx="5019">
                  <c:v>5.4859999999999998</c:v>
                </c:pt>
                <c:pt idx="5020">
                  <c:v>5.46</c:v>
                </c:pt>
                <c:pt idx="5021">
                  <c:v>5.4770000000000003</c:v>
                </c:pt>
                <c:pt idx="5022">
                  <c:v>5.4690000000000003</c:v>
                </c:pt>
                <c:pt idx="5023">
                  <c:v>5.52</c:v>
                </c:pt>
                <c:pt idx="5024">
                  <c:v>5.5289999999999999</c:v>
                </c:pt>
                <c:pt idx="5025">
                  <c:v>5.5369999999999999</c:v>
                </c:pt>
                <c:pt idx="5026">
                  <c:v>5.5709999999999997</c:v>
                </c:pt>
                <c:pt idx="5027">
                  <c:v>5.6050000000000004</c:v>
                </c:pt>
                <c:pt idx="5028">
                  <c:v>5.5709999999999997</c:v>
                </c:pt>
                <c:pt idx="5029">
                  <c:v>5.6219999999999999</c:v>
                </c:pt>
                <c:pt idx="5030">
                  <c:v>5.5709999999999997</c:v>
                </c:pt>
                <c:pt idx="5031">
                  <c:v>5.5380000000000003</c:v>
                </c:pt>
                <c:pt idx="5032">
                  <c:v>5.5709999999999997</c:v>
                </c:pt>
                <c:pt idx="5033">
                  <c:v>5.5250000000000004</c:v>
                </c:pt>
                <c:pt idx="5034">
                  <c:v>5.5670000000000002</c:v>
                </c:pt>
                <c:pt idx="5035">
                  <c:v>5.4459999999999997</c:v>
                </c:pt>
                <c:pt idx="5036">
                  <c:v>5.3949999999999996</c:v>
                </c:pt>
                <c:pt idx="5037">
                  <c:v>5.3860000000000001</c:v>
                </c:pt>
                <c:pt idx="5038">
                  <c:v>5.3609999999999998</c:v>
                </c:pt>
                <c:pt idx="5039">
                  <c:v>5.3259999999999996</c:v>
                </c:pt>
                <c:pt idx="5040">
                  <c:v>5.335</c:v>
                </c:pt>
                <c:pt idx="5041">
                  <c:v>5.3529999999999998</c:v>
                </c:pt>
                <c:pt idx="5042">
                  <c:v>5.37</c:v>
                </c:pt>
                <c:pt idx="5043">
                  <c:v>5.4039999999999999</c:v>
                </c:pt>
                <c:pt idx="5044">
                  <c:v>5.3949999999999996</c:v>
                </c:pt>
                <c:pt idx="5045">
                  <c:v>5.3620000000000001</c:v>
                </c:pt>
                <c:pt idx="5046">
                  <c:v>5.37</c:v>
                </c:pt>
                <c:pt idx="5047">
                  <c:v>5.3120000000000003</c:v>
                </c:pt>
                <c:pt idx="5048">
                  <c:v>5.3289999999999997</c:v>
                </c:pt>
                <c:pt idx="5049">
                  <c:v>5.3620000000000001</c:v>
                </c:pt>
                <c:pt idx="5050">
                  <c:v>5.3040000000000003</c:v>
                </c:pt>
                <c:pt idx="5051">
                  <c:v>5.3369999999999997</c:v>
                </c:pt>
                <c:pt idx="5052">
                  <c:v>5.4459999999999997</c:v>
                </c:pt>
                <c:pt idx="5053">
                  <c:v>5.4619999999999997</c:v>
                </c:pt>
                <c:pt idx="5054">
                  <c:v>5.3760000000000003</c:v>
                </c:pt>
                <c:pt idx="5055">
                  <c:v>5.4020000000000001</c:v>
                </c:pt>
                <c:pt idx="5056">
                  <c:v>5.3090000000000002</c:v>
                </c:pt>
                <c:pt idx="5057">
                  <c:v>5.3179999999999996</c:v>
                </c:pt>
                <c:pt idx="5058">
                  <c:v>5.3780000000000001</c:v>
                </c:pt>
                <c:pt idx="5059">
                  <c:v>5.3449999999999998</c:v>
                </c:pt>
                <c:pt idx="5060">
                  <c:v>5.2530000000000001</c:v>
                </c:pt>
                <c:pt idx="5061">
                  <c:v>5.2789999999999999</c:v>
                </c:pt>
                <c:pt idx="5062">
                  <c:v>5.2549999999999999</c:v>
                </c:pt>
                <c:pt idx="5063">
                  <c:v>5.1710000000000003</c:v>
                </c:pt>
                <c:pt idx="5064">
                  <c:v>5.1630000000000003</c:v>
                </c:pt>
                <c:pt idx="5065">
                  <c:v>5.2910000000000004</c:v>
                </c:pt>
                <c:pt idx="5066">
                  <c:v>5.4089999999999998</c:v>
                </c:pt>
                <c:pt idx="5067">
                  <c:v>5.3840000000000003</c:v>
                </c:pt>
                <c:pt idx="5068">
                  <c:v>5.452</c:v>
                </c:pt>
                <c:pt idx="5069">
                  <c:v>5.5609999999999999</c:v>
                </c:pt>
                <c:pt idx="5070">
                  <c:v>5.6459999999999999</c:v>
                </c:pt>
                <c:pt idx="5071">
                  <c:v>5.6959999999999997</c:v>
                </c:pt>
                <c:pt idx="5072">
                  <c:v>5.6879999999999997</c:v>
                </c:pt>
                <c:pt idx="5073">
                  <c:v>5.6710000000000003</c:v>
                </c:pt>
                <c:pt idx="5074">
                  <c:v>5.68</c:v>
                </c:pt>
                <c:pt idx="5075">
                  <c:v>5.6459999999999999</c:v>
                </c:pt>
                <c:pt idx="5076">
                  <c:v>5.6790000000000003</c:v>
                </c:pt>
                <c:pt idx="5077">
                  <c:v>5.6529999999999996</c:v>
                </c:pt>
                <c:pt idx="5078">
                  <c:v>5.6529999999999996</c:v>
                </c:pt>
                <c:pt idx="5079">
                  <c:v>5.6959999999999997</c:v>
                </c:pt>
                <c:pt idx="5080">
                  <c:v>5.6710000000000003</c:v>
                </c:pt>
                <c:pt idx="5081">
                  <c:v>5.6529999999999996</c:v>
                </c:pt>
                <c:pt idx="5082">
                  <c:v>5.5940000000000003</c:v>
                </c:pt>
                <c:pt idx="5083">
                  <c:v>5.6449999999999996</c:v>
                </c:pt>
                <c:pt idx="5084">
                  <c:v>5.7130000000000001</c:v>
                </c:pt>
                <c:pt idx="5085">
                  <c:v>5.7809999999999997</c:v>
                </c:pt>
                <c:pt idx="5086">
                  <c:v>5.8239999999999998</c:v>
                </c:pt>
                <c:pt idx="5087">
                  <c:v>5.7969999999999997</c:v>
                </c:pt>
                <c:pt idx="5088">
                  <c:v>5.7039999999999997</c:v>
                </c:pt>
                <c:pt idx="5089">
                  <c:v>5.7039999999999997</c:v>
                </c:pt>
                <c:pt idx="5090">
                  <c:v>5.7549999999999999</c:v>
                </c:pt>
                <c:pt idx="5091">
                  <c:v>5.7629999999999999</c:v>
                </c:pt>
                <c:pt idx="5092">
                  <c:v>5.7380000000000004</c:v>
                </c:pt>
                <c:pt idx="5093">
                  <c:v>5.73</c:v>
                </c:pt>
                <c:pt idx="5094">
                  <c:v>5.7050000000000001</c:v>
                </c:pt>
                <c:pt idx="5095">
                  <c:v>5.6959999999999997</c:v>
                </c:pt>
                <c:pt idx="5096">
                  <c:v>5.6619999999999999</c:v>
                </c:pt>
                <c:pt idx="5097">
                  <c:v>5.7309999999999999</c:v>
                </c:pt>
                <c:pt idx="5098">
                  <c:v>5.6879999999999997</c:v>
                </c:pt>
                <c:pt idx="5099">
                  <c:v>5.6959999999999997</c:v>
                </c:pt>
                <c:pt idx="5100">
                  <c:v>5.6790000000000003</c:v>
                </c:pt>
                <c:pt idx="5101">
                  <c:v>5.6879999999999997</c:v>
                </c:pt>
                <c:pt idx="5102">
                  <c:v>5.6619999999999999</c:v>
                </c:pt>
                <c:pt idx="5103">
                  <c:v>5.6710000000000003</c:v>
                </c:pt>
                <c:pt idx="5104">
                  <c:v>5.7130000000000001</c:v>
                </c:pt>
                <c:pt idx="5105">
                  <c:v>5.6959999999999997</c:v>
                </c:pt>
                <c:pt idx="5106">
                  <c:v>5.6879999999999997</c:v>
                </c:pt>
                <c:pt idx="5107">
                  <c:v>5.6790000000000003</c:v>
                </c:pt>
                <c:pt idx="5108">
                  <c:v>5.7130000000000001</c:v>
                </c:pt>
                <c:pt idx="5109">
                  <c:v>5.6879999999999997</c:v>
                </c:pt>
                <c:pt idx="5110">
                  <c:v>5.6120000000000001</c:v>
                </c:pt>
                <c:pt idx="5111">
                  <c:v>5.5789999999999997</c:v>
                </c:pt>
                <c:pt idx="5112">
                  <c:v>5.6</c:v>
                </c:pt>
                <c:pt idx="5113">
                  <c:v>5.726</c:v>
                </c:pt>
                <c:pt idx="5114">
                  <c:v>5.5259999999999998</c:v>
                </c:pt>
                <c:pt idx="5115">
                  <c:v>5.7430000000000003</c:v>
                </c:pt>
                <c:pt idx="5116">
                  <c:v>5.7690000000000001</c:v>
                </c:pt>
                <c:pt idx="5117">
                  <c:v>5.891</c:v>
                </c:pt>
                <c:pt idx="5118">
                  <c:v>5.8819999999999997</c:v>
                </c:pt>
                <c:pt idx="5119">
                  <c:v>5.8819999999999997</c:v>
                </c:pt>
                <c:pt idx="5120">
                  <c:v>5.89</c:v>
                </c:pt>
                <c:pt idx="5121">
                  <c:v>5.8129999999999997</c:v>
                </c:pt>
                <c:pt idx="5122">
                  <c:v>5.8209999999999997</c:v>
                </c:pt>
                <c:pt idx="5123">
                  <c:v>5.7869999999999999</c:v>
                </c:pt>
                <c:pt idx="5124">
                  <c:v>5.8380000000000001</c:v>
                </c:pt>
                <c:pt idx="5125">
                  <c:v>5.77</c:v>
                </c:pt>
                <c:pt idx="5126">
                  <c:v>5.7789999999999999</c:v>
                </c:pt>
                <c:pt idx="5127">
                  <c:v>5.6349999999999998</c:v>
                </c:pt>
                <c:pt idx="5128">
                  <c:v>5.6609999999999996</c:v>
                </c:pt>
                <c:pt idx="5129">
                  <c:v>5.6779999999999999</c:v>
                </c:pt>
                <c:pt idx="5130">
                  <c:v>5.72</c:v>
                </c:pt>
                <c:pt idx="5131">
                  <c:v>5.7370000000000001</c:v>
                </c:pt>
                <c:pt idx="5132">
                  <c:v>5.7789999999999999</c:v>
                </c:pt>
                <c:pt idx="5133">
                  <c:v>5.7880000000000003</c:v>
                </c:pt>
                <c:pt idx="5134">
                  <c:v>5.78</c:v>
                </c:pt>
                <c:pt idx="5135">
                  <c:v>5.8220000000000001</c:v>
                </c:pt>
                <c:pt idx="5136">
                  <c:v>5.7670000000000003</c:v>
                </c:pt>
                <c:pt idx="5137">
                  <c:v>5.8170000000000002</c:v>
                </c:pt>
                <c:pt idx="5138">
                  <c:v>5.782</c:v>
                </c:pt>
                <c:pt idx="5139">
                  <c:v>5.8090000000000002</c:v>
                </c:pt>
                <c:pt idx="5140">
                  <c:v>5.8090000000000002</c:v>
                </c:pt>
                <c:pt idx="5141">
                  <c:v>5.7839999999999998</c:v>
                </c:pt>
                <c:pt idx="5142">
                  <c:v>5.7919999999999998</c:v>
                </c:pt>
                <c:pt idx="5143">
                  <c:v>5.9039999999999999</c:v>
                </c:pt>
                <c:pt idx="5144">
                  <c:v>5.9130000000000003</c:v>
                </c:pt>
                <c:pt idx="5145">
                  <c:v>5.9980000000000002</c:v>
                </c:pt>
                <c:pt idx="5146">
                  <c:v>5.9809999999999999</c:v>
                </c:pt>
                <c:pt idx="5147">
                  <c:v>5.9640000000000004</c:v>
                </c:pt>
                <c:pt idx="5148">
                  <c:v>5.9550000000000001</c:v>
                </c:pt>
                <c:pt idx="5149">
                  <c:v>5.9550000000000001</c:v>
                </c:pt>
                <c:pt idx="5150">
                  <c:v>5.9640000000000004</c:v>
                </c:pt>
                <c:pt idx="5151">
                  <c:v>5.9640000000000004</c:v>
                </c:pt>
                <c:pt idx="5152">
                  <c:v>5.9130000000000003</c:v>
                </c:pt>
                <c:pt idx="5153">
                  <c:v>5.9550000000000001</c:v>
                </c:pt>
                <c:pt idx="5154">
                  <c:v>5.9219999999999997</c:v>
                </c:pt>
                <c:pt idx="5155">
                  <c:v>5.9930000000000003</c:v>
                </c:pt>
                <c:pt idx="5156">
                  <c:v>5.9550000000000001</c:v>
                </c:pt>
                <c:pt idx="5157">
                  <c:v>5.9809999999999999</c:v>
                </c:pt>
                <c:pt idx="5158">
                  <c:v>5.9290000000000003</c:v>
                </c:pt>
                <c:pt idx="5159">
                  <c:v>5.9290000000000003</c:v>
                </c:pt>
                <c:pt idx="5160">
                  <c:v>5.8689999999999998</c:v>
                </c:pt>
                <c:pt idx="5161">
                  <c:v>5.8259999999999996</c:v>
                </c:pt>
                <c:pt idx="5162">
                  <c:v>5.8090000000000002</c:v>
                </c:pt>
                <c:pt idx="5163">
                  <c:v>5.8170000000000002</c:v>
                </c:pt>
                <c:pt idx="5164">
                  <c:v>5.8689999999999998</c:v>
                </c:pt>
                <c:pt idx="5165">
                  <c:v>5.9210000000000003</c:v>
                </c:pt>
                <c:pt idx="5166">
                  <c:v>5.9980000000000002</c:v>
                </c:pt>
                <c:pt idx="5167">
                  <c:v>5.9630000000000001</c:v>
                </c:pt>
                <c:pt idx="5168">
                  <c:v>5.9889999999999999</c:v>
                </c:pt>
                <c:pt idx="5169">
                  <c:v>5.9210000000000003</c:v>
                </c:pt>
                <c:pt idx="5170">
                  <c:v>5.8959999999999999</c:v>
                </c:pt>
                <c:pt idx="5171">
                  <c:v>5.9130000000000003</c:v>
                </c:pt>
                <c:pt idx="5172">
                  <c:v>5.8959999999999999</c:v>
                </c:pt>
                <c:pt idx="5173">
                  <c:v>5.8710000000000004</c:v>
                </c:pt>
                <c:pt idx="5174">
                  <c:v>5.7279999999999998</c:v>
                </c:pt>
                <c:pt idx="5175">
                  <c:v>5.7450000000000001</c:v>
                </c:pt>
                <c:pt idx="5176">
                  <c:v>5.7869999999999999</c:v>
                </c:pt>
                <c:pt idx="5177">
                  <c:v>5.8209999999999997</c:v>
                </c:pt>
                <c:pt idx="5178">
                  <c:v>5.8630000000000004</c:v>
                </c:pt>
                <c:pt idx="5179">
                  <c:v>5.8540000000000001</c:v>
                </c:pt>
                <c:pt idx="5180">
                  <c:v>5.8630000000000004</c:v>
                </c:pt>
                <c:pt idx="5181">
                  <c:v>5.8209999999999997</c:v>
                </c:pt>
                <c:pt idx="5182">
                  <c:v>5.9160000000000004</c:v>
                </c:pt>
                <c:pt idx="5183">
                  <c:v>5.89</c:v>
                </c:pt>
                <c:pt idx="5184">
                  <c:v>5.8559999999999999</c:v>
                </c:pt>
                <c:pt idx="5185">
                  <c:v>5.8570000000000002</c:v>
                </c:pt>
                <c:pt idx="5186">
                  <c:v>5.9130000000000003</c:v>
                </c:pt>
                <c:pt idx="5187">
                  <c:v>5.9219999999999997</c:v>
                </c:pt>
                <c:pt idx="5188">
                  <c:v>5.8789999999999996</c:v>
                </c:pt>
                <c:pt idx="5189">
                  <c:v>5.88</c:v>
                </c:pt>
                <c:pt idx="5190">
                  <c:v>5.88</c:v>
                </c:pt>
                <c:pt idx="5191">
                  <c:v>5.8970000000000002</c:v>
                </c:pt>
                <c:pt idx="5192">
                  <c:v>5.8970000000000002</c:v>
                </c:pt>
                <c:pt idx="5193">
                  <c:v>5.923</c:v>
                </c:pt>
                <c:pt idx="5194">
                  <c:v>6.0170000000000003</c:v>
                </c:pt>
                <c:pt idx="5195">
                  <c:v>6.0250000000000004</c:v>
                </c:pt>
                <c:pt idx="5196">
                  <c:v>6.0679999999999996</c:v>
                </c:pt>
                <c:pt idx="5197">
                  <c:v>6.0259999999999998</c:v>
                </c:pt>
                <c:pt idx="5198">
                  <c:v>6.0419999999999998</c:v>
                </c:pt>
                <c:pt idx="5199">
                  <c:v>6.0339999999999998</c:v>
                </c:pt>
                <c:pt idx="5200">
                  <c:v>6.0129999999999999</c:v>
                </c:pt>
                <c:pt idx="5201">
                  <c:v>6.0309999999999997</c:v>
                </c:pt>
                <c:pt idx="5202">
                  <c:v>5.9880000000000004</c:v>
                </c:pt>
                <c:pt idx="5203">
                  <c:v>5.9980000000000002</c:v>
                </c:pt>
                <c:pt idx="5204">
                  <c:v>5.9989999999999997</c:v>
                </c:pt>
                <c:pt idx="5205">
                  <c:v>6.0250000000000004</c:v>
                </c:pt>
                <c:pt idx="5206">
                  <c:v>5.9909999999999997</c:v>
                </c:pt>
                <c:pt idx="5207">
                  <c:v>6.0090000000000003</c:v>
                </c:pt>
                <c:pt idx="5208">
                  <c:v>6.0609999999999999</c:v>
                </c:pt>
                <c:pt idx="5209">
                  <c:v>6.1890000000000001</c:v>
                </c:pt>
                <c:pt idx="5210">
                  <c:v>6.1559999999999997</c:v>
                </c:pt>
                <c:pt idx="5211">
                  <c:v>6.1390000000000002</c:v>
                </c:pt>
                <c:pt idx="5212">
                  <c:v>6.0880000000000001</c:v>
                </c:pt>
                <c:pt idx="5213">
                  <c:v>6.1820000000000004</c:v>
                </c:pt>
                <c:pt idx="5214">
                  <c:v>6.1909999999999998</c:v>
                </c:pt>
                <c:pt idx="5215">
                  <c:v>6.1740000000000004</c:v>
                </c:pt>
                <c:pt idx="5216">
                  <c:v>6.2080000000000002</c:v>
                </c:pt>
                <c:pt idx="5217">
                  <c:v>6.2</c:v>
                </c:pt>
                <c:pt idx="5218">
                  <c:v>6.2850000000000001</c:v>
                </c:pt>
                <c:pt idx="5219">
                  <c:v>6.3010000000000002</c:v>
                </c:pt>
                <c:pt idx="5220">
                  <c:v>6.2750000000000004</c:v>
                </c:pt>
                <c:pt idx="5221">
                  <c:v>6.2149999999999999</c:v>
                </c:pt>
                <c:pt idx="5222">
                  <c:v>6.2249999999999996</c:v>
                </c:pt>
                <c:pt idx="5223">
                  <c:v>6.2160000000000002</c:v>
                </c:pt>
                <c:pt idx="5224">
                  <c:v>6.1909999999999998</c:v>
                </c:pt>
                <c:pt idx="5225">
                  <c:v>6.26</c:v>
                </c:pt>
                <c:pt idx="5226">
                  <c:v>6.2430000000000003</c:v>
                </c:pt>
                <c:pt idx="5227">
                  <c:v>6.218</c:v>
                </c:pt>
                <c:pt idx="5228">
                  <c:v>6.2270000000000003</c:v>
                </c:pt>
                <c:pt idx="5229">
                  <c:v>6.27</c:v>
                </c:pt>
                <c:pt idx="5230">
                  <c:v>6.2110000000000003</c:v>
                </c:pt>
                <c:pt idx="5231">
                  <c:v>6.2370000000000001</c:v>
                </c:pt>
                <c:pt idx="5232">
                  <c:v>6.3140000000000001</c:v>
                </c:pt>
                <c:pt idx="5233">
                  <c:v>6.3490000000000002</c:v>
                </c:pt>
                <c:pt idx="5234">
                  <c:v>6.2889999999999997</c:v>
                </c:pt>
                <c:pt idx="5235">
                  <c:v>6.2560000000000002</c:v>
                </c:pt>
                <c:pt idx="5236">
                  <c:v>6.2309999999999999</c:v>
                </c:pt>
                <c:pt idx="5237">
                  <c:v>6.2569999999999997</c:v>
                </c:pt>
                <c:pt idx="5238">
                  <c:v>6.274</c:v>
                </c:pt>
                <c:pt idx="5239">
                  <c:v>6.3250000000000002</c:v>
                </c:pt>
                <c:pt idx="5240">
                  <c:v>6.4939999999999998</c:v>
                </c:pt>
                <c:pt idx="5241">
                  <c:v>6.5359999999999996</c:v>
                </c:pt>
                <c:pt idx="5242">
                  <c:v>6.5190000000000001</c:v>
                </c:pt>
                <c:pt idx="5243">
                  <c:v>6.468</c:v>
                </c:pt>
                <c:pt idx="5244">
                  <c:v>6.4039999999999999</c:v>
                </c:pt>
                <c:pt idx="5245">
                  <c:v>6.4210000000000003</c:v>
                </c:pt>
                <c:pt idx="5246">
                  <c:v>6.3689999999999998</c:v>
                </c:pt>
                <c:pt idx="5247">
                  <c:v>6.4039999999999999</c:v>
                </c:pt>
                <c:pt idx="5248">
                  <c:v>6.4470000000000001</c:v>
                </c:pt>
                <c:pt idx="5249">
                  <c:v>6.4290000000000003</c:v>
                </c:pt>
                <c:pt idx="5250">
                  <c:v>6.524</c:v>
                </c:pt>
                <c:pt idx="5251">
                  <c:v>6.49</c:v>
                </c:pt>
                <c:pt idx="5252">
                  <c:v>6.4290000000000003</c:v>
                </c:pt>
                <c:pt idx="5253">
                  <c:v>6.4119999999999999</c:v>
                </c:pt>
                <c:pt idx="5254">
                  <c:v>6.4119999999999999</c:v>
                </c:pt>
                <c:pt idx="5255">
                  <c:v>6.3860000000000001</c:v>
                </c:pt>
                <c:pt idx="5256">
                  <c:v>6.42</c:v>
                </c:pt>
                <c:pt idx="5257">
                  <c:v>6.3769999999999998</c:v>
                </c:pt>
                <c:pt idx="5258">
                  <c:v>6.3860000000000001</c:v>
                </c:pt>
                <c:pt idx="5259">
                  <c:v>6.3940000000000001</c:v>
                </c:pt>
                <c:pt idx="5260">
                  <c:v>6.42</c:v>
                </c:pt>
                <c:pt idx="5261">
                  <c:v>6.4450000000000003</c:v>
                </c:pt>
                <c:pt idx="5262">
                  <c:v>6.3520000000000003</c:v>
                </c:pt>
                <c:pt idx="5263">
                  <c:v>6.3090000000000002</c:v>
                </c:pt>
                <c:pt idx="5264">
                  <c:v>6.2380000000000004</c:v>
                </c:pt>
                <c:pt idx="5265">
                  <c:v>6.2809999999999997</c:v>
                </c:pt>
                <c:pt idx="5266">
                  <c:v>6.2370000000000001</c:v>
                </c:pt>
                <c:pt idx="5267">
                  <c:v>6.21</c:v>
                </c:pt>
                <c:pt idx="5268">
                  <c:v>6.1929999999999996</c:v>
                </c:pt>
                <c:pt idx="5269">
                  <c:v>6.1840000000000002</c:v>
                </c:pt>
                <c:pt idx="5270">
                  <c:v>6.149</c:v>
                </c:pt>
                <c:pt idx="5271">
                  <c:v>6.165</c:v>
                </c:pt>
                <c:pt idx="5272">
                  <c:v>6.1050000000000004</c:v>
                </c:pt>
                <c:pt idx="5273">
                  <c:v>6.0960000000000001</c:v>
                </c:pt>
                <c:pt idx="5274">
                  <c:v>6.0789999999999997</c:v>
                </c:pt>
                <c:pt idx="5275">
                  <c:v>6.0620000000000003</c:v>
                </c:pt>
                <c:pt idx="5276">
                  <c:v>6.1379999999999999</c:v>
                </c:pt>
                <c:pt idx="5277">
                  <c:v>6.0780000000000003</c:v>
                </c:pt>
                <c:pt idx="5278">
                  <c:v>6.1210000000000004</c:v>
                </c:pt>
                <c:pt idx="5279">
                  <c:v>6.0949999999999998</c:v>
                </c:pt>
                <c:pt idx="5280">
                  <c:v>6.0860000000000003</c:v>
                </c:pt>
                <c:pt idx="5281">
                  <c:v>6.0609999999999999</c:v>
                </c:pt>
                <c:pt idx="5282">
                  <c:v>6.0439999999999996</c:v>
                </c:pt>
                <c:pt idx="5283">
                  <c:v>5.8639999999999999</c:v>
                </c:pt>
                <c:pt idx="5284">
                  <c:v>5.8470000000000004</c:v>
                </c:pt>
                <c:pt idx="5285">
                  <c:v>5.8380000000000001</c:v>
                </c:pt>
                <c:pt idx="5286">
                  <c:v>5.8380000000000001</c:v>
                </c:pt>
                <c:pt idx="5287">
                  <c:v>5.8040000000000003</c:v>
                </c:pt>
                <c:pt idx="5288">
                  <c:v>5.77</c:v>
                </c:pt>
                <c:pt idx="5289">
                  <c:v>5.7619999999999996</c:v>
                </c:pt>
                <c:pt idx="5290">
                  <c:v>5.8049999999999997</c:v>
                </c:pt>
                <c:pt idx="5291">
                  <c:v>5.8570000000000002</c:v>
                </c:pt>
                <c:pt idx="5292">
                  <c:v>5.8570000000000002</c:v>
                </c:pt>
                <c:pt idx="5293">
                  <c:v>5.8490000000000002</c:v>
                </c:pt>
                <c:pt idx="5294">
                  <c:v>5.8319999999999999</c:v>
                </c:pt>
                <c:pt idx="5295">
                  <c:v>5.9</c:v>
                </c:pt>
                <c:pt idx="5296">
                  <c:v>5.8920000000000003</c:v>
                </c:pt>
                <c:pt idx="5297">
                  <c:v>5.8579999999999997</c:v>
                </c:pt>
                <c:pt idx="5298">
                  <c:v>5.875</c:v>
                </c:pt>
                <c:pt idx="5299">
                  <c:v>5.9089999999999998</c:v>
                </c:pt>
                <c:pt idx="5300">
                  <c:v>5.9930000000000003</c:v>
                </c:pt>
                <c:pt idx="5301">
                  <c:v>6.0270000000000001</c:v>
                </c:pt>
                <c:pt idx="5302">
                  <c:v>6.0350000000000001</c:v>
                </c:pt>
                <c:pt idx="5303">
                  <c:v>6.1029999999999998</c:v>
                </c:pt>
                <c:pt idx="5304">
                  <c:v>6.0609999999999999</c:v>
                </c:pt>
                <c:pt idx="5305">
                  <c:v>6.0439999999999996</c:v>
                </c:pt>
                <c:pt idx="5306">
                  <c:v>5.9729999999999999</c:v>
                </c:pt>
                <c:pt idx="5307">
                  <c:v>5.9470000000000001</c:v>
                </c:pt>
                <c:pt idx="5308">
                  <c:v>5.9729999999999999</c:v>
                </c:pt>
                <c:pt idx="5309">
                  <c:v>5.98</c:v>
                </c:pt>
                <c:pt idx="5310">
                  <c:v>5.9459999999999997</c:v>
                </c:pt>
                <c:pt idx="5311">
                  <c:v>5.9630000000000001</c:v>
                </c:pt>
                <c:pt idx="5312">
                  <c:v>6.0490000000000004</c:v>
                </c:pt>
                <c:pt idx="5313">
                  <c:v>6.04</c:v>
                </c:pt>
                <c:pt idx="5314">
                  <c:v>5.9279999999999999</c:v>
                </c:pt>
                <c:pt idx="5315">
                  <c:v>5.9880000000000004</c:v>
                </c:pt>
                <c:pt idx="5316">
                  <c:v>5.9530000000000003</c:v>
                </c:pt>
                <c:pt idx="5317">
                  <c:v>5.9530000000000003</c:v>
                </c:pt>
                <c:pt idx="5318">
                  <c:v>5.9359999999999999</c:v>
                </c:pt>
                <c:pt idx="5319">
                  <c:v>5.9359999999999999</c:v>
                </c:pt>
                <c:pt idx="5320">
                  <c:v>5.8680000000000003</c:v>
                </c:pt>
                <c:pt idx="5321">
                  <c:v>5.7919999999999998</c:v>
                </c:pt>
                <c:pt idx="5322">
                  <c:v>5.7919999999999998</c:v>
                </c:pt>
                <c:pt idx="5323">
                  <c:v>5.8259999999999996</c:v>
                </c:pt>
                <c:pt idx="5324">
                  <c:v>5.8339999999999996</c:v>
                </c:pt>
                <c:pt idx="5325">
                  <c:v>5.8339999999999996</c:v>
                </c:pt>
                <c:pt idx="5326">
                  <c:v>5.8339999999999996</c:v>
                </c:pt>
                <c:pt idx="5327">
                  <c:v>5.8090000000000002</c:v>
                </c:pt>
                <c:pt idx="5328">
                  <c:v>5.899</c:v>
                </c:pt>
                <c:pt idx="5329">
                  <c:v>5.8470000000000004</c:v>
                </c:pt>
                <c:pt idx="5330">
                  <c:v>5.7960000000000003</c:v>
                </c:pt>
                <c:pt idx="5331">
                  <c:v>5.7350000000000003</c:v>
                </c:pt>
                <c:pt idx="5332">
                  <c:v>5.7869999999999999</c:v>
                </c:pt>
                <c:pt idx="5333">
                  <c:v>5.8120000000000003</c:v>
                </c:pt>
                <c:pt idx="5334">
                  <c:v>5.71</c:v>
                </c:pt>
                <c:pt idx="5335">
                  <c:v>5.6669999999999998</c:v>
                </c:pt>
                <c:pt idx="5336">
                  <c:v>5.7009999999999996</c:v>
                </c:pt>
                <c:pt idx="5337">
                  <c:v>5.71</c:v>
                </c:pt>
                <c:pt idx="5338">
                  <c:v>5.625</c:v>
                </c:pt>
                <c:pt idx="5339">
                  <c:v>5.6</c:v>
                </c:pt>
                <c:pt idx="5340">
                  <c:v>5.601</c:v>
                </c:pt>
                <c:pt idx="5341">
                  <c:v>5.5839999999999996</c:v>
                </c:pt>
                <c:pt idx="5342">
                  <c:v>5.6429999999999998</c:v>
                </c:pt>
                <c:pt idx="5343">
                  <c:v>5.6589999999999998</c:v>
                </c:pt>
                <c:pt idx="5344">
                  <c:v>5.6680000000000001</c:v>
                </c:pt>
                <c:pt idx="5345">
                  <c:v>5.6760000000000002</c:v>
                </c:pt>
                <c:pt idx="5346">
                  <c:v>5.6680000000000001</c:v>
                </c:pt>
                <c:pt idx="5347">
                  <c:v>5.6589999999999998</c:v>
                </c:pt>
                <c:pt idx="5348">
                  <c:v>5.6580000000000004</c:v>
                </c:pt>
                <c:pt idx="5349">
                  <c:v>5.6760000000000002</c:v>
                </c:pt>
                <c:pt idx="5350">
                  <c:v>5.6589999999999998</c:v>
                </c:pt>
                <c:pt idx="5351">
                  <c:v>5.6429999999999998</c:v>
                </c:pt>
                <c:pt idx="5352">
                  <c:v>5.6950000000000003</c:v>
                </c:pt>
                <c:pt idx="5353">
                  <c:v>5.7119999999999997</c:v>
                </c:pt>
                <c:pt idx="5354">
                  <c:v>5.7460000000000004</c:v>
                </c:pt>
                <c:pt idx="5355">
                  <c:v>5.7140000000000004</c:v>
                </c:pt>
                <c:pt idx="5356">
                  <c:v>5.7480000000000002</c:v>
                </c:pt>
                <c:pt idx="5357">
                  <c:v>5.7140000000000004</c:v>
                </c:pt>
                <c:pt idx="5358">
                  <c:v>5.7569999999999997</c:v>
                </c:pt>
                <c:pt idx="5359">
                  <c:v>5.774</c:v>
                </c:pt>
                <c:pt idx="5360">
                  <c:v>5.7409999999999997</c:v>
                </c:pt>
                <c:pt idx="5361">
                  <c:v>5.7919999999999998</c:v>
                </c:pt>
                <c:pt idx="5362">
                  <c:v>5.758</c:v>
                </c:pt>
                <c:pt idx="5363">
                  <c:v>5.9180000000000001</c:v>
                </c:pt>
                <c:pt idx="5364">
                  <c:v>5.8920000000000003</c:v>
                </c:pt>
                <c:pt idx="5365">
                  <c:v>5.9340000000000002</c:v>
                </c:pt>
                <c:pt idx="5366">
                  <c:v>5.9260000000000002</c:v>
                </c:pt>
                <c:pt idx="5367">
                  <c:v>5.9370000000000003</c:v>
                </c:pt>
                <c:pt idx="5368">
                  <c:v>5.8849999999999998</c:v>
                </c:pt>
                <c:pt idx="5369">
                  <c:v>5.8689999999999998</c:v>
                </c:pt>
                <c:pt idx="5370">
                  <c:v>5.8520000000000003</c:v>
                </c:pt>
                <c:pt idx="5371">
                  <c:v>5.9039999999999999</c:v>
                </c:pt>
                <c:pt idx="5372">
                  <c:v>5.9130000000000003</c:v>
                </c:pt>
                <c:pt idx="5373">
                  <c:v>5.9130000000000003</c:v>
                </c:pt>
                <c:pt idx="5374">
                  <c:v>5.9909999999999997</c:v>
                </c:pt>
                <c:pt idx="5375">
                  <c:v>5.931</c:v>
                </c:pt>
                <c:pt idx="5376">
                  <c:v>5.9139999999999997</c:v>
                </c:pt>
                <c:pt idx="5377">
                  <c:v>5.8810000000000002</c:v>
                </c:pt>
                <c:pt idx="5378">
                  <c:v>5.8470000000000004</c:v>
                </c:pt>
                <c:pt idx="5379">
                  <c:v>5.9829999999999997</c:v>
                </c:pt>
                <c:pt idx="5380">
                  <c:v>5.9749999999999996</c:v>
                </c:pt>
                <c:pt idx="5381">
                  <c:v>6.0259999999999998</c:v>
                </c:pt>
                <c:pt idx="5382">
                  <c:v>6.1020000000000003</c:v>
                </c:pt>
                <c:pt idx="5383">
                  <c:v>6.0679999999999996</c:v>
                </c:pt>
                <c:pt idx="5384">
                  <c:v>6.0510000000000002</c:v>
                </c:pt>
                <c:pt idx="5385">
                  <c:v>6.07</c:v>
                </c:pt>
                <c:pt idx="5386">
                  <c:v>6.1230000000000002</c:v>
                </c:pt>
                <c:pt idx="5387">
                  <c:v>6.2359999999999998</c:v>
                </c:pt>
                <c:pt idx="5388">
                  <c:v>6.2450000000000001</c:v>
                </c:pt>
                <c:pt idx="5389">
                  <c:v>6.2530000000000001</c:v>
                </c:pt>
                <c:pt idx="5390">
                  <c:v>6.2270000000000003</c:v>
                </c:pt>
                <c:pt idx="5391">
                  <c:v>6.2450000000000001</c:v>
                </c:pt>
                <c:pt idx="5392">
                  <c:v>6.1150000000000002</c:v>
                </c:pt>
                <c:pt idx="5393">
                  <c:v>6.1159999999999997</c:v>
                </c:pt>
                <c:pt idx="5394">
                  <c:v>6.27</c:v>
                </c:pt>
                <c:pt idx="5395">
                  <c:v>6.3129999999999997</c:v>
                </c:pt>
                <c:pt idx="5396">
                  <c:v>6.3220000000000001</c:v>
                </c:pt>
                <c:pt idx="5397">
                  <c:v>6.2789999999999999</c:v>
                </c:pt>
                <c:pt idx="5398">
                  <c:v>6.32</c:v>
                </c:pt>
                <c:pt idx="5399">
                  <c:v>6.3979999999999997</c:v>
                </c:pt>
                <c:pt idx="5400">
                  <c:v>6.3639999999999999</c:v>
                </c:pt>
                <c:pt idx="5401">
                  <c:v>6.3040000000000003</c:v>
                </c:pt>
                <c:pt idx="5402">
                  <c:v>6.3380000000000001</c:v>
                </c:pt>
                <c:pt idx="5403">
                  <c:v>6.2270000000000003</c:v>
                </c:pt>
                <c:pt idx="5404">
                  <c:v>6.1680000000000001</c:v>
                </c:pt>
                <c:pt idx="5405">
                  <c:v>6.1509999999999998</c:v>
                </c:pt>
                <c:pt idx="5406">
                  <c:v>6.1680000000000001</c:v>
                </c:pt>
                <c:pt idx="5407">
                  <c:v>6.1159999999999997</c:v>
                </c:pt>
                <c:pt idx="5408">
                  <c:v>5.9880000000000004</c:v>
                </c:pt>
                <c:pt idx="5409">
                  <c:v>5.9710000000000001</c:v>
                </c:pt>
                <c:pt idx="5410">
                  <c:v>5.9450000000000003</c:v>
                </c:pt>
                <c:pt idx="5411">
                  <c:v>5.9550000000000001</c:v>
                </c:pt>
                <c:pt idx="5412">
                  <c:v>5.93</c:v>
                </c:pt>
                <c:pt idx="5413">
                  <c:v>5.9820000000000002</c:v>
                </c:pt>
                <c:pt idx="5414">
                  <c:v>5.9489999999999998</c:v>
                </c:pt>
                <c:pt idx="5415">
                  <c:v>5.9749999999999996</c:v>
                </c:pt>
                <c:pt idx="5416">
                  <c:v>5.89</c:v>
                </c:pt>
                <c:pt idx="5417">
                  <c:v>5.899</c:v>
                </c:pt>
                <c:pt idx="5418">
                  <c:v>5.9690000000000003</c:v>
                </c:pt>
                <c:pt idx="5419">
                  <c:v>5.9610000000000003</c:v>
                </c:pt>
                <c:pt idx="5420">
                  <c:v>5.944</c:v>
                </c:pt>
                <c:pt idx="5421">
                  <c:v>5.9370000000000003</c:v>
                </c:pt>
                <c:pt idx="5422">
                  <c:v>5.9119999999999999</c:v>
                </c:pt>
                <c:pt idx="5423">
                  <c:v>6.0819999999999999</c:v>
                </c:pt>
                <c:pt idx="5424">
                  <c:v>6.2169999999999996</c:v>
                </c:pt>
                <c:pt idx="5425">
                  <c:v>6.2839999999999998</c:v>
                </c:pt>
                <c:pt idx="5426">
                  <c:v>6.335</c:v>
                </c:pt>
                <c:pt idx="5427">
                  <c:v>6.2759999999999998</c:v>
                </c:pt>
                <c:pt idx="5428">
                  <c:v>6.2590000000000003</c:v>
                </c:pt>
                <c:pt idx="5429">
                  <c:v>6.2759999999999998</c:v>
                </c:pt>
                <c:pt idx="5430">
                  <c:v>6.2130000000000001</c:v>
                </c:pt>
                <c:pt idx="5431">
                  <c:v>6.2389999999999999</c:v>
                </c:pt>
                <c:pt idx="5432">
                  <c:v>6.2039999999999997</c:v>
                </c:pt>
                <c:pt idx="5433">
                  <c:v>6.1360000000000001</c:v>
                </c:pt>
                <c:pt idx="5434">
                  <c:v>6.2220000000000004</c:v>
                </c:pt>
                <c:pt idx="5435">
                  <c:v>6.2140000000000004</c:v>
                </c:pt>
                <c:pt idx="5436">
                  <c:v>6.2830000000000004</c:v>
                </c:pt>
                <c:pt idx="5437">
                  <c:v>6.2830000000000004</c:v>
                </c:pt>
                <c:pt idx="5438">
                  <c:v>6.258</c:v>
                </c:pt>
                <c:pt idx="5439">
                  <c:v>6.2919999999999998</c:v>
                </c:pt>
                <c:pt idx="5440">
                  <c:v>6.3780000000000001</c:v>
                </c:pt>
                <c:pt idx="5441">
                  <c:v>6.4290000000000003</c:v>
                </c:pt>
                <c:pt idx="5442">
                  <c:v>6.4290000000000003</c:v>
                </c:pt>
                <c:pt idx="5443">
                  <c:v>6.165</c:v>
                </c:pt>
                <c:pt idx="5444">
                  <c:v>6.2080000000000002</c:v>
                </c:pt>
                <c:pt idx="5445">
                  <c:v>6.1580000000000004</c:v>
                </c:pt>
                <c:pt idx="5446">
                  <c:v>6.1070000000000002</c:v>
                </c:pt>
                <c:pt idx="5447">
                  <c:v>6.2169999999999996</c:v>
                </c:pt>
                <c:pt idx="5448">
                  <c:v>6.2759999999999998</c:v>
                </c:pt>
                <c:pt idx="5449">
                  <c:v>6.2759999999999998</c:v>
                </c:pt>
                <c:pt idx="5450">
                  <c:v>6.3019999999999996</c:v>
                </c:pt>
                <c:pt idx="5451">
                  <c:v>6.3019999999999996</c:v>
                </c:pt>
                <c:pt idx="5452">
                  <c:v>6.3360000000000003</c:v>
                </c:pt>
                <c:pt idx="5453">
                  <c:v>6.31</c:v>
                </c:pt>
                <c:pt idx="5454">
                  <c:v>6.2830000000000004</c:v>
                </c:pt>
                <c:pt idx="5455">
                  <c:v>6.2309999999999999</c:v>
                </c:pt>
                <c:pt idx="5456">
                  <c:v>6.2649999999999997</c:v>
                </c:pt>
                <c:pt idx="5457">
                  <c:v>6.3170000000000002</c:v>
                </c:pt>
                <c:pt idx="5458">
                  <c:v>6.3940000000000001</c:v>
                </c:pt>
                <c:pt idx="5459">
                  <c:v>6.3680000000000003</c:v>
                </c:pt>
                <c:pt idx="5460">
                  <c:v>6.4020000000000001</c:v>
                </c:pt>
                <c:pt idx="5461">
                  <c:v>6.34</c:v>
                </c:pt>
                <c:pt idx="5462">
                  <c:v>6.1360000000000001</c:v>
                </c:pt>
                <c:pt idx="5463">
                  <c:v>6.2039999999999997</c:v>
                </c:pt>
                <c:pt idx="5464">
                  <c:v>6.2370000000000001</c:v>
                </c:pt>
                <c:pt idx="5465">
                  <c:v>6.2629999999999999</c:v>
                </c:pt>
                <c:pt idx="5466">
                  <c:v>6.2370000000000001</c:v>
                </c:pt>
                <c:pt idx="5467">
                  <c:v>6.1859999999999999</c:v>
                </c:pt>
                <c:pt idx="5468">
                  <c:v>6.1429999999999998</c:v>
                </c:pt>
                <c:pt idx="5469">
                  <c:v>6.0209999999999999</c:v>
                </c:pt>
                <c:pt idx="5470">
                  <c:v>6.0030000000000001</c:v>
                </c:pt>
                <c:pt idx="5471">
                  <c:v>6.02</c:v>
                </c:pt>
                <c:pt idx="5472">
                  <c:v>5.9850000000000003</c:v>
                </c:pt>
                <c:pt idx="5473">
                  <c:v>6.02</c:v>
                </c:pt>
                <c:pt idx="5474">
                  <c:v>6.0110000000000001</c:v>
                </c:pt>
                <c:pt idx="5475">
                  <c:v>6.02</c:v>
                </c:pt>
                <c:pt idx="5476">
                  <c:v>6.08</c:v>
                </c:pt>
                <c:pt idx="5477">
                  <c:v>5.9850000000000003</c:v>
                </c:pt>
                <c:pt idx="5478">
                  <c:v>5.968</c:v>
                </c:pt>
                <c:pt idx="5479">
                  <c:v>6.0279999999999996</c:v>
                </c:pt>
                <c:pt idx="5480">
                  <c:v>6.0439999999999996</c:v>
                </c:pt>
                <c:pt idx="5481">
                  <c:v>6.1639999999999997</c:v>
                </c:pt>
                <c:pt idx="5482">
                  <c:v>6.1029999999999998</c:v>
                </c:pt>
                <c:pt idx="5483">
                  <c:v>6.1719999999999997</c:v>
                </c:pt>
                <c:pt idx="5484">
                  <c:v>6.1379999999999999</c:v>
                </c:pt>
                <c:pt idx="5485">
                  <c:v>6.18</c:v>
                </c:pt>
                <c:pt idx="5486">
                  <c:v>6.1879999999999997</c:v>
                </c:pt>
                <c:pt idx="5487">
                  <c:v>6.0019999999999998</c:v>
                </c:pt>
                <c:pt idx="5488">
                  <c:v>6.0519999999999996</c:v>
                </c:pt>
                <c:pt idx="5489">
                  <c:v>5.9850000000000003</c:v>
                </c:pt>
                <c:pt idx="5490">
                  <c:v>5.9260000000000002</c:v>
                </c:pt>
                <c:pt idx="5491">
                  <c:v>5.9429999999999996</c:v>
                </c:pt>
                <c:pt idx="5492">
                  <c:v>5.9850000000000003</c:v>
                </c:pt>
                <c:pt idx="5493">
                  <c:v>5.9169999999999998</c:v>
                </c:pt>
                <c:pt idx="5494">
                  <c:v>5.9089999999999998</c:v>
                </c:pt>
                <c:pt idx="5495">
                  <c:v>5.9089999999999998</c:v>
                </c:pt>
                <c:pt idx="5496">
                  <c:v>5.9880000000000004</c:v>
                </c:pt>
                <c:pt idx="5497">
                  <c:v>5.9710000000000001</c:v>
                </c:pt>
                <c:pt idx="5498">
                  <c:v>5.9189999999999996</c:v>
                </c:pt>
                <c:pt idx="5499">
                  <c:v>5.8940000000000001</c:v>
                </c:pt>
                <c:pt idx="5500">
                  <c:v>5.9379999999999997</c:v>
                </c:pt>
                <c:pt idx="5501">
                  <c:v>6.109</c:v>
                </c:pt>
                <c:pt idx="5502">
                  <c:v>6.1180000000000003</c:v>
                </c:pt>
                <c:pt idx="5503">
                  <c:v>5.9980000000000002</c:v>
                </c:pt>
                <c:pt idx="5504">
                  <c:v>6.09</c:v>
                </c:pt>
                <c:pt idx="5505">
                  <c:v>5.827</c:v>
                </c:pt>
                <c:pt idx="5506">
                  <c:v>5.7629999999999999</c:v>
                </c:pt>
                <c:pt idx="5507">
                  <c:v>5.7089999999999996</c:v>
                </c:pt>
                <c:pt idx="5508">
                  <c:v>5.726</c:v>
                </c:pt>
                <c:pt idx="5509">
                  <c:v>5.7610000000000001</c:v>
                </c:pt>
                <c:pt idx="5510">
                  <c:v>5.8550000000000004</c:v>
                </c:pt>
                <c:pt idx="5511">
                  <c:v>5.819</c:v>
                </c:pt>
                <c:pt idx="5512">
                  <c:v>5.6950000000000003</c:v>
                </c:pt>
                <c:pt idx="5513">
                  <c:v>5.6689999999999996</c:v>
                </c:pt>
                <c:pt idx="5514">
                  <c:v>5.7460000000000004</c:v>
                </c:pt>
                <c:pt idx="5515">
                  <c:v>5.7089999999999996</c:v>
                </c:pt>
                <c:pt idx="5516">
                  <c:v>5.7080000000000002</c:v>
                </c:pt>
                <c:pt idx="5517">
                  <c:v>5.8460000000000001</c:v>
                </c:pt>
                <c:pt idx="5518">
                  <c:v>5.8540000000000001</c:v>
                </c:pt>
                <c:pt idx="5519">
                  <c:v>5.8710000000000004</c:v>
                </c:pt>
                <c:pt idx="5520">
                  <c:v>5.7210000000000001</c:v>
                </c:pt>
                <c:pt idx="5521">
                  <c:v>5.7469999999999999</c:v>
                </c:pt>
                <c:pt idx="5522">
                  <c:v>5.7370000000000001</c:v>
                </c:pt>
                <c:pt idx="5523">
                  <c:v>5.694</c:v>
                </c:pt>
                <c:pt idx="5524">
                  <c:v>5.7359999999999998</c:v>
                </c:pt>
                <c:pt idx="5525">
                  <c:v>5.3769999999999998</c:v>
                </c:pt>
                <c:pt idx="5526">
                  <c:v>5.3520000000000003</c:v>
                </c:pt>
                <c:pt idx="5527">
                  <c:v>5.2590000000000003</c:v>
                </c:pt>
                <c:pt idx="5528">
                  <c:v>5.1829999999999998</c:v>
                </c:pt>
                <c:pt idx="5529">
                  <c:v>5.25</c:v>
                </c:pt>
                <c:pt idx="5530">
                  <c:v>5.4260000000000002</c:v>
                </c:pt>
                <c:pt idx="5531">
                  <c:v>5.367</c:v>
                </c:pt>
                <c:pt idx="5532">
                  <c:v>5.266</c:v>
                </c:pt>
                <c:pt idx="5533">
                  <c:v>5.1529999999999996</c:v>
                </c:pt>
                <c:pt idx="5534">
                  <c:v>5.1269999999999998</c:v>
                </c:pt>
                <c:pt idx="5535">
                  <c:v>5.0750000000000002</c:v>
                </c:pt>
                <c:pt idx="5536">
                  <c:v>5.1689999999999996</c:v>
                </c:pt>
                <c:pt idx="5537">
                  <c:v>5.1689999999999996</c:v>
                </c:pt>
                <c:pt idx="5538">
                  <c:v>4.9219999999999997</c:v>
                </c:pt>
                <c:pt idx="5539">
                  <c:v>4.8719999999999999</c:v>
                </c:pt>
                <c:pt idx="5540">
                  <c:v>4.8209999999999997</c:v>
                </c:pt>
                <c:pt idx="5541">
                  <c:v>4.7880000000000003</c:v>
                </c:pt>
                <c:pt idx="5542">
                  <c:v>4.8220000000000001</c:v>
                </c:pt>
                <c:pt idx="5543">
                  <c:v>4.8730000000000002</c:v>
                </c:pt>
                <c:pt idx="5544">
                  <c:v>4.8899999999999997</c:v>
                </c:pt>
                <c:pt idx="5545">
                  <c:v>4.907</c:v>
                </c:pt>
                <c:pt idx="5546">
                  <c:v>4.907</c:v>
                </c:pt>
                <c:pt idx="5547">
                  <c:v>4.9329999999999998</c:v>
                </c:pt>
                <c:pt idx="5548">
                  <c:v>4.9080000000000004</c:v>
                </c:pt>
                <c:pt idx="5549">
                  <c:v>4.9089999999999998</c:v>
                </c:pt>
                <c:pt idx="5550">
                  <c:v>4.9249999999999998</c:v>
                </c:pt>
                <c:pt idx="5551">
                  <c:v>5</c:v>
                </c:pt>
                <c:pt idx="5552">
                  <c:v>5.0750000000000002</c:v>
                </c:pt>
                <c:pt idx="5553">
                  <c:v>5.05</c:v>
                </c:pt>
                <c:pt idx="5554">
                  <c:v>5.117</c:v>
                </c:pt>
                <c:pt idx="5555">
                  <c:v>5.0579999999999998</c:v>
                </c:pt>
                <c:pt idx="5556">
                  <c:v>5.0940000000000003</c:v>
                </c:pt>
                <c:pt idx="5557">
                  <c:v>5.0940000000000003</c:v>
                </c:pt>
                <c:pt idx="5558">
                  <c:v>5.0259999999999998</c:v>
                </c:pt>
                <c:pt idx="5559">
                  <c:v>5.01</c:v>
                </c:pt>
                <c:pt idx="5560">
                  <c:v>5.0359999999999996</c:v>
                </c:pt>
                <c:pt idx="5561">
                  <c:v>5.0449999999999999</c:v>
                </c:pt>
                <c:pt idx="5562">
                  <c:v>5.1639999999999997</c:v>
                </c:pt>
                <c:pt idx="5563">
                  <c:v>5.2240000000000002</c:v>
                </c:pt>
                <c:pt idx="5564">
                  <c:v>5.2409999999999997</c:v>
                </c:pt>
                <c:pt idx="5565">
                  <c:v>5.2160000000000002</c:v>
                </c:pt>
                <c:pt idx="5566">
                  <c:v>5.1909999999999998</c:v>
                </c:pt>
                <c:pt idx="5567">
                  <c:v>5.1740000000000004</c:v>
                </c:pt>
                <c:pt idx="5568">
                  <c:v>5.1909999999999998</c:v>
                </c:pt>
                <c:pt idx="5569">
                  <c:v>5.15</c:v>
                </c:pt>
                <c:pt idx="5570">
                  <c:v>5.1749999999999998</c:v>
                </c:pt>
                <c:pt idx="5571">
                  <c:v>5.15</c:v>
                </c:pt>
                <c:pt idx="5572">
                  <c:v>5.1920000000000002</c:v>
                </c:pt>
                <c:pt idx="5573">
                  <c:v>5.234</c:v>
                </c:pt>
                <c:pt idx="5574">
                  <c:v>5.2590000000000003</c:v>
                </c:pt>
                <c:pt idx="5575">
                  <c:v>5.3</c:v>
                </c:pt>
                <c:pt idx="5576">
                  <c:v>5.3090000000000002</c:v>
                </c:pt>
                <c:pt idx="5577">
                  <c:v>5.3559999999999999</c:v>
                </c:pt>
                <c:pt idx="5578">
                  <c:v>5.3049999999999997</c:v>
                </c:pt>
                <c:pt idx="5579">
                  <c:v>5.4329999999999998</c:v>
                </c:pt>
                <c:pt idx="5580">
                  <c:v>5.3650000000000002</c:v>
                </c:pt>
                <c:pt idx="5581">
                  <c:v>5.3819999999999997</c:v>
                </c:pt>
                <c:pt idx="5582">
                  <c:v>5.399</c:v>
                </c:pt>
                <c:pt idx="5583">
                  <c:v>5.3739999999999997</c:v>
                </c:pt>
                <c:pt idx="5584">
                  <c:v>5.3570000000000002</c:v>
                </c:pt>
                <c:pt idx="5585">
                  <c:v>5.391</c:v>
                </c:pt>
                <c:pt idx="5586">
                  <c:v>5.3739999999999997</c:v>
                </c:pt>
                <c:pt idx="5587">
                  <c:v>5.3319999999999999</c:v>
                </c:pt>
                <c:pt idx="5588">
                  <c:v>5.3070000000000004</c:v>
                </c:pt>
                <c:pt idx="5589">
                  <c:v>5.282</c:v>
                </c:pt>
                <c:pt idx="5590">
                  <c:v>5.3159999999999998</c:v>
                </c:pt>
                <c:pt idx="5591">
                  <c:v>5.3419999999999996</c:v>
                </c:pt>
                <c:pt idx="5592">
                  <c:v>5.4089999999999998</c:v>
                </c:pt>
                <c:pt idx="5593">
                  <c:v>5.4569999999999999</c:v>
                </c:pt>
                <c:pt idx="5594">
                  <c:v>5.4569999999999999</c:v>
                </c:pt>
                <c:pt idx="5595">
                  <c:v>5.484</c:v>
                </c:pt>
                <c:pt idx="5596">
                  <c:v>5.51</c:v>
                </c:pt>
                <c:pt idx="5597">
                  <c:v>5.4939999999999998</c:v>
                </c:pt>
                <c:pt idx="5598">
                  <c:v>5.46</c:v>
                </c:pt>
                <c:pt idx="5599">
                  <c:v>5.4429999999999996</c:v>
                </c:pt>
                <c:pt idx="5600">
                  <c:v>5.452</c:v>
                </c:pt>
                <c:pt idx="5601">
                  <c:v>5.5119999999999996</c:v>
                </c:pt>
                <c:pt idx="5602">
                  <c:v>5.4530000000000003</c:v>
                </c:pt>
                <c:pt idx="5603">
                  <c:v>5.4790000000000001</c:v>
                </c:pt>
                <c:pt idx="5604">
                  <c:v>5.5220000000000002</c:v>
                </c:pt>
                <c:pt idx="5605">
                  <c:v>5.4889999999999999</c:v>
                </c:pt>
                <c:pt idx="5606">
                  <c:v>5.48</c:v>
                </c:pt>
                <c:pt idx="5607">
                  <c:v>5.548</c:v>
                </c:pt>
                <c:pt idx="5608">
                  <c:v>5.5060000000000002</c:v>
                </c:pt>
                <c:pt idx="5609">
                  <c:v>5.4729999999999999</c:v>
                </c:pt>
                <c:pt idx="5610">
                  <c:v>5.4489999999999998</c:v>
                </c:pt>
                <c:pt idx="5611">
                  <c:v>5.524</c:v>
                </c:pt>
                <c:pt idx="5612">
                  <c:v>5.6079999999999997</c:v>
                </c:pt>
                <c:pt idx="5613">
                  <c:v>5.6079999999999997</c:v>
                </c:pt>
                <c:pt idx="5614">
                  <c:v>5.617</c:v>
                </c:pt>
                <c:pt idx="5615">
                  <c:v>5.625</c:v>
                </c:pt>
                <c:pt idx="5616">
                  <c:v>5.617</c:v>
                </c:pt>
                <c:pt idx="5617">
                  <c:v>5.6779999999999999</c:v>
                </c:pt>
                <c:pt idx="5618">
                  <c:v>5.7560000000000002</c:v>
                </c:pt>
                <c:pt idx="5619">
                  <c:v>5.7130000000000001</c:v>
                </c:pt>
                <c:pt idx="5620">
                  <c:v>5.6539999999999999</c:v>
                </c:pt>
                <c:pt idx="5621">
                  <c:v>5.6710000000000003</c:v>
                </c:pt>
                <c:pt idx="5622">
                  <c:v>5.6280000000000001</c:v>
                </c:pt>
                <c:pt idx="5623">
                  <c:v>5.6369999999999996</c:v>
                </c:pt>
                <c:pt idx="5624">
                  <c:v>5.6550000000000002</c:v>
                </c:pt>
                <c:pt idx="5625">
                  <c:v>5.6980000000000004</c:v>
                </c:pt>
                <c:pt idx="5626">
                  <c:v>5.7240000000000002</c:v>
                </c:pt>
                <c:pt idx="5627">
                  <c:v>5.758</c:v>
                </c:pt>
                <c:pt idx="5628">
                  <c:v>5.7240000000000002</c:v>
                </c:pt>
                <c:pt idx="5629">
                  <c:v>5.7160000000000002</c:v>
                </c:pt>
                <c:pt idx="5630">
                  <c:v>5.7329999999999997</c:v>
                </c:pt>
                <c:pt idx="5631">
                  <c:v>5.7839999999999998</c:v>
                </c:pt>
                <c:pt idx="5632">
                  <c:v>5.8090000000000002</c:v>
                </c:pt>
                <c:pt idx="5633">
                  <c:v>5.851</c:v>
                </c:pt>
                <c:pt idx="5634">
                  <c:v>5.9189999999999996</c:v>
                </c:pt>
                <c:pt idx="5635">
                  <c:v>5.8769999999999998</c:v>
                </c:pt>
                <c:pt idx="5636">
                  <c:v>5.91</c:v>
                </c:pt>
                <c:pt idx="5637">
                  <c:v>5.867</c:v>
                </c:pt>
                <c:pt idx="5638">
                  <c:v>5.8410000000000002</c:v>
                </c:pt>
                <c:pt idx="5639">
                  <c:v>5.8070000000000004</c:v>
                </c:pt>
                <c:pt idx="5640">
                  <c:v>5.7220000000000004</c:v>
                </c:pt>
                <c:pt idx="5641">
                  <c:v>5.7309999999999999</c:v>
                </c:pt>
                <c:pt idx="5642">
                  <c:v>5.766</c:v>
                </c:pt>
                <c:pt idx="5643">
                  <c:v>5.7229999999999999</c:v>
                </c:pt>
                <c:pt idx="5644">
                  <c:v>5.6909999999999998</c:v>
                </c:pt>
                <c:pt idx="5645">
                  <c:v>5.7930000000000001</c:v>
                </c:pt>
                <c:pt idx="5646">
                  <c:v>5.76</c:v>
                </c:pt>
                <c:pt idx="5647">
                  <c:v>5.82</c:v>
                </c:pt>
                <c:pt idx="5648">
                  <c:v>5.8109999999999999</c:v>
                </c:pt>
                <c:pt idx="5649">
                  <c:v>5.83</c:v>
                </c:pt>
                <c:pt idx="5650">
                  <c:v>5.7619999999999996</c:v>
                </c:pt>
                <c:pt idx="5651">
                  <c:v>5.7709999999999999</c:v>
                </c:pt>
                <c:pt idx="5652">
                  <c:v>5.7969999999999997</c:v>
                </c:pt>
                <c:pt idx="5653">
                  <c:v>5.8490000000000002</c:v>
                </c:pt>
                <c:pt idx="5654">
                  <c:v>5.8739999999999997</c:v>
                </c:pt>
                <c:pt idx="5655">
                  <c:v>5.9080000000000004</c:v>
                </c:pt>
                <c:pt idx="5656">
                  <c:v>5.8490000000000002</c:v>
                </c:pt>
                <c:pt idx="5657">
                  <c:v>5.8659999999999997</c:v>
                </c:pt>
                <c:pt idx="5658">
                  <c:v>5.992</c:v>
                </c:pt>
                <c:pt idx="5659">
                  <c:v>6.1180000000000003</c:v>
                </c:pt>
                <c:pt idx="5660">
                  <c:v>6.0720000000000001</c:v>
                </c:pt>
                <c:pt idx="5661">
                  <c:v>6.0540000000000003</c:v>
                </c:pt>
                <c:pt idx="5662">
                  <c:v>6.0970000000000004</c:v>
                </c:pt>
                <c:pt idx="5663">
                  <c:v>6.1139999999999999</c:v>
                </c:pt>
                <c:pt idx="5664">
                  <c:v>6.0529999999999999</c:v>
                </c:pt>
                <c:pt idx="5665">
                  <c:v>6.0620000000000003</c:v>
                </c:pt>
                <c:pt idx="5666">
                  <c:v>6.0359999999999996</c:v>
                </c:pt>
                <c:pt idx="5667">
                  <c:v>6.0529999999999999</c:v>
                </c:pt>
                <c:pt idx="5668">
                  <c:v>5.95</c:v>
                </c:pt>
                <c:pt idx="5669">
                  <c:v>5.9160000000000004</c:v>
                </c:pt>
                <c:pt idx="5670">
                  <c:v>5.891</c:v>
                </c:pt>
                <c:pt idx="5671">
                  <c:v>5.883</c:v>
                </c:pt>
                <c:pt idx="5672">
                  <c:v>5.9080000000000004</c:v>
                </c:pt>
                <c:pt idx="5673">
                  <c:v>5.9420000000000002</c:v>
                </c:pt>
                <c:pt idx="5674">
                  <c:v>5.8579999999999997</c:v>
                </c:pt>
                <c:pt idx="5675">
                  <c:v>5.9</c:v>
                </c:pt>
                <c:pt idx="5676">
                  <c:v>5.867</c:v>
                </c:pt>
                <c:pt idx="5677">
                  <c:v>5.9249999999999998</c:v>
                </c:pt>
                <c:pt idx="5678">
                  <c:v>5.9</c:v>
                </c:pt>
                <c:pt idx="5679">
                  <c:v>5.968</c:v>
                </c:pt>
                <c:pt idx="5680">
                  <c:v>5.9260000000000002</c:v>
                </c:pt>
                <c:pt idx="5681">
                  <c:v>5.9429999999999996</c:v>
                </c:pt>
                <c:pt idx="5682">
                  <c:v>5.9779999999999998</c:v>
                </c:pt>
                <c:pt idx="5683">
                  <c:v>5.89</c:v>
                </c:pt>
                <c:pt idx="5684">
                  <c:v>5.8810000000000002</c:v>
                </c:pt>
                <c:pt idx="5685">
                  <c:v>5.8029999999999999</c:v>
                </c:pt>
                <c:pt idx="5686">
                  <c:v>5.76</c:v>
                </c:pt>
                <c:pt idx="5687">
                  <c:v>5.6920000000000002</c:v>
                </c:pt>
                <c:pt idx="5688">
                  <c:v>5.5979999999999999</c:v>
                </c:pt>
                <c:pt idx="5689">
                  <c:v>5.5810000000000004</c:v>
                </c:pt>
                <c:pt idx="5690">
                  <c:v>5.6239999999999997</c:v>
                </c:pt>
                <c:pt idx="5691">
                  <c:v>5.556</c:v>
                </c:pt>
                <c:pt idx="5692">
                  <c:v>5.548</c:v>
                </c:pt>
                <c:pt idx="5693">
                  <c:v>5.532</c:v>
                </c:pt>
                <c:pt idx="5694">
                  <c:v>5.76</c:v>
                </c:pt>
                <c:pt idx="5695">
                  <c:v>5.7850000000000001</c:v>
                </c:pt>
                <c:pt idx="5696">
                  <c:v>5.7930000000000001</c:v>
                </c:pt>
                <c:pt idx="5697">
                  <c:v>5.86</c:v>
                </c:pt>
                <c:pt idx="5698">
                  <c:v>5.65</c:v>
                </c:pt>
                <c:pt idx="5699">
                  <c:v>5.73</c:v>
                </c:pt>
                <c:pt idx="5700">
                  <c:v>5.6970000000000001</c:v>
                </c:pt>
                <c:pt idx="5701">
                  <c:v>5.6109999999999998</c:v>
                </c:pt>
                <c:pt idx="5702">
                  <c:v>5.5880000000000001</c:v>
                </c:pt>
                <c:pt idx="5703">
                  <c:v>5.6740000000000004</c:v>
                </c:pt>
                <c:pt idx="5704">
                  <c:v>5.726</c:v>
                </c:pt>
                <c:pt idx="5705">
                  <c:v>5.6840000000000002</c:v>
                </c:pt>
                <c:pt idx="5706">
                  <c:v>5.7450000000000001</c:v>
                </c:pt>
                <c:pt idx="5707">
                  <c:v>5.7290000000000001</c:v>
                </c:pt>
                <c:pt idx="5708">
                  <c:v>5.6619999999999999</c:v>
                </c:pt>
                <c:pt idx="5709">
                  <c:v>5.6120000000000001</c:v>
                </c:pt>
                <c:pt idx="5710">
                  <c:v>5.9349999999999996</c:v>
                </c:pt>
                <c:pt idx="5711">
                  <c:v>6.0119999999999996</c:v>
                </c:pt>
                <c:pt idx="5712">
                  <c:v>5.8520000000000003</c:v>
                </c:pt>
                <c:pt idx="5713">
                  <c:v>5.7679999999999998</c:v>
                </c:pt>
                <c:pt idx="5714">
                  <c:v>5.5839999999999996</c:v>
                </c:pt>
                <c:pt idx="5715">
                  <c:v>5.5350000000000001</c:v>
                </c:pt>
                <c:pt idx="5716">
                  <c:v>5.5359999999999996</c:v>
                </c:pt>
                <c:pt idx="5717">
                  <c:v>5.7220000000000004</c:v>
                </c:pt>
                <c:pt idx="5718">
                  <c:v>5.8390000000000004</c:v>
                </c:pt>
                <c:pt idx="5719">
                  <c:v>5.8479999999999999</c:v>
                </c:pt>
                <c:pt idx="5720">
                  <c:v>5.9649999999999999</c:v>
                </c:pt>
                <c:pt idx="5721">
                  <c:v>5.9649999999999999</c:v>
                </c:pt>
                <c:pt idx="5722">
                  <c:v>5.9740000000000002</c:v>
                </c:pt>
                <c:pt idx="5723">
                  <c:v>6.1150000000000002</c:v>
                </c:pt>
                <c:pt idx="5724">
                  <c:v>6.2110000000000003</c:v>
                </c:pt>
                <c:pt idx="5725">
                  <c:v>6.1849999999999996</c:v>
                </c:pt>
                <c:pt idx="5726">
                  <c:v>6.1440000000000001</c:v>
                </c:pt>
                <c:pt idx="5727">
                  <c:v>6.11</c:v>
                </c:pt>
                <c:pt idx="5728">
                  <c:v>6.085</c:v>
                </c:pt>
                <c:pt idx="5729">
                  <c:v>6.1280000000000001</c:v>
                </c:pt>
                <c:pt idx="5730">
                  <c:v>6.1890000000000001</c:v>
                </c:pt>
                <c:pt idx="5731">
                  <c:v>6.1820000000000004</c:v>
                </c:pt>
                <c:pt idx="5732">
                  <c:v>6.1319999999999997</c:v>
                </c:pt>
                <c:pt idx="5733">
                  <c:v>6.0810000000000004</c:v>
                </c:pt>
                <c:pt idx="5734">
                  <c:v>6.1840000000000002</c:v>
                </c:pt>
                <c:pt idx="5735">
                  <c:v>6.1669999999999998</c:v>
                </c:pt>
                <c:pt idx="5736">
                  <c:v>6.3639999999999999</c:v>
                </c:pt>
                <c:pt idx="5737">
                  <c:v>6.3979999999999997</c:v>
                </c:pt>
                <c:pt idx="5738">
                  <c:v>6.508</c:v>
                </c:pt>
                <c:pt idx="5739">
                  <c:v>6.593</c:v>
                </c:pt>
                <c:pt idx="5740">
                  <c:v>6.585</c:v>
                </c:pt>
                <c:pt idx="5741">
                  <c:v>6.5590000000000002</c:v>
                </c:pt>
                <c:pt idx="5742">
                  <c:v>6.4809999999999999</c:v>
                </c:pt>
                <c:pt idx="5743">
                  <c:v>6.4640000000000004</c:v>
                </c:pt>
                <c:pt idx="5744">
                  <c:v>6.4470000000000001</c:v>
                </c:pt>
                <c:pt idx="5745">
                  <c:v>6.43</c:v>
                </c:pt>
                <c:pt idx="5746">
                  <c:v>6.4139999999999997</c:v>
                </c:pt>
                <c:pt idx="5747">
                  <c:v>6.4569999999999999</c:v>
                </c:pt>
                <c:pt idx="5748">
                  <c:v>6.423</c:v>
                </c:pt>
                <c:pt idx="5749">
                  <c:v>6.4669999999999996</c:v>
                </c:pt>
                <c:pt idx="5750">
                  <c:v>6.5010000000000003</c:v>
                </c:pt>
                <c:pt idx="5751">
                  <c:v>6.5970000000000004</c:v>
                </c:pt>
                <c:pt idx="5752">
                  <c:v>6.6230000000000002</c:v>
                </c:pt>
                <c:pt idx="5753">
                  <c:v>6.649</c:v>
                </c:pt>
                <c:pt idx="5754">
                  <c:v>6.641</c:v>
                </c:pt>
                <c:pt idx="5755">
                  <c:v>6.641</c:v>
                </c:pt>
                <c:pt idx="5756">
                  <c:v>6.6749999999999998</c:v>
                </c:pt>
                <c:pt idx="5757">
                  <c:v>6.7009999999999996</c:v>
                </c:pt>
                <c:pt idx="5758">
                  <c:v>6.718</c:v>
                </c:pt>
                <c:pt idx="5759">
                  <c:v>6.7779999999999996</c:v>
                </c:pt>
                <c:pt idx="5760">
                  <c:v>6.7439999999999998</c:v>
                </c:pt>
                <c:pt idx="5761">
                  <c:v>6.6929999999999996</c:v>
                </c:pt>
                <c:pt idx="5762">
                  <c:v>6.7030000000000003</c:v>
                </c:pt>
                <c:pt idx="5763">
                  <c:v>6.5990000000000002</c:v>
                </c:pt>
                <c:pt idx="5764">
                  <c:v>6.625</c:v>
                </c:pt>
                <c:pt idx="5765">
                  <c:v>6.7140000000000004</c:v>
                </c:pt>
                <c:pt idx="5766">
                  <c:v>6.7140000000000004</c:v>
                </c:pt>
                <c:pt idx="5767">
                  <c:v>6.7229999999999999</c:v>
                </c:pt>
                <c:pt idx="5768">
                  <c:v>6.6710000000000003</c:v>
                </c:pt>
                <c:pt idx="5769">
                  <c:v>6.68</c:v>
                </c:pt>
                <c:pt idx="5770">
                  <c:v>6.6820000000000004</c:v>
                </c:pt>
                <c:pt idx="5771">
                  <c:v>6.6909999999999998</c:v>
                </c:pt>
                <c:pt idx="5772">
                  <c:v>6.6909999999999998</c:v>
                </c:pt>
                <c:pt idx="5773">
                  <c:v>6.7430000000000003</c:v>
                </c:pt>
                <c:pt idx="5774">
                  <c:v>6.8120000000000003</c:v>
                </c:pt>
                <c:pt idx="5775">
                  <c:v>6.8220000000000001</c:v>
                </c:pt>
                <c:pt idx="5776">
                  <c:v>6.8819999999999997</c:v>
                </c:pt>
                <c:pt idx="5777">
                  <c:v>6.9770000000000003</c:v>
                </c:pt>
                <c:pt idx="5778">
                  <c:v>6.968</c:v>
                </c:pt>
                <c:pt idx="5779">
                  <c:v>6.883</c:v>
                </c:pt>
                <c:pt idx="5780">
                  <c:v>6.8490000000000002</c:v>
                </c:pt>
                <c:pt idx="5781">
                  <c:v>6.79</c:v>
                </c:pt>
                <c:pt idx="5782">
                  <c:v>6.7640000000000002</c:v>
                </c:pt>
                <c:pt idx="5783">
                  <c:v>6.7480000000000002</c:v>
                </c:pt>
                <c:pt idx="5784">
                  <c:v>6.8579999999999997</c:v>
                </c:pt>
                <c:pt idx="5785">
                  <c:v>6.9</c:v>
                </c:pt>
                <c:pt idx="5786">
                  <c:v>6.8920000000000003</c:v>
                </c:pt>
                <c:pt idx="5787">
                  <c:v>7.0750000000000002</c:v>
                </c:pt>
                <c:pt idx="5788">
                  <c:v>7.0410000000000004</c:v>
                </c:pt>
                <c:pt idx="5789">
                  <c:v>7.0179999999999998</c:v>
                </c:pt>
                <c:pt idx="5790">
                  <c:v>7.08</c:v>
                </c:pt>
                <c:pt idx="5791">
                  <c:v>7.1580000000000004</c:v>
                </c:pt>
                <c:pt idx="5792">
                  <c:v>7.28</c:v>
                </c:pt>
                <c:pt idx="5793">
                  <c:v>7.2889999999999997</c:v>
                </c:pt>
                <c:pt idx="5794">
                  <c:v>7.23</c:v>
                </c:pt>
                <c:pt idx="5795">
                  <c:v>7.1280000000000001</c:v>
                </c:pt>
                <c:pt idx="5796">
                  <c:v>7.1429999999999998</c:v>
                </c:pt>
                <c:pt idx="5797">
                  <c:v>7.1970000000000001</c:v>
                </c:pt>
                <c:pt idx="5798">
                  <c:v>7.1379999999999999</c:v>
                </c:pt>
                <c:pt idx="5799">
                  <c:v>7.3620000000000001</c:v>
                </c:pt>
                <c:pt idx="5800">
                  <c:v>7.3540000000000001</c:v>
                </c:pt>
                <c:pt idx="5801">
                  <c:v>7.2350000000000003</c:v>
                </c:pt>
                <c:pt idx="5802">
                  <c:v>7.2270000000000003</c:v>
                </c:pt>
                <c:pt idx="5803">
                  <c:v>7.2439999999999998</c:v>
                </c:pt>
                <c:pt idx="5804">
                  <c:v>7.4059999999999997</c:v>
                </c:pt>
                <c:pt idx="5805">
                  <c:v>7.4829999999999997</c:v>
                </c:pt>
                <c:pt idx="5806">
                  <c:v>7.5049999999999999</c:v>
                </c:pt>
                <c:pt idx="5807">
                  <c:v>7.4790000000000001</c:v>
                </c:pt>
                <c:pt idx="5808">
                  <c:v>7.4790000000000001</c:v>
                </c:pt>
                <c:pt idx="5809">
                  <c:v>7.4530000000000003</c:v>
                </c:pt>
                <c:pt idx="5810">
                  <c:v>7.4530000000000003</c:v>
                </c:pt>
                <c:pt idx="5811">
                  <c:v>7.4189999999999996</c:v>
                </c:pt>
                <c:pt idx="5812">
                  <c:v>7.3410000000000002</c:v>
                </c:pt>
                <c:pt idx="5813">
                  <c:v>7.5510000000000002</c:v>
                </c:pt>
                <c:pt idx="5814">
                  <c:v>7.5590000000000002</c:v>
                </c:pt>
                <c:pt idx="5815">
                  <c:v>7.6289999999999996</c:v>
                </c:pt>
                <c:pt idx="5816">
                  <c:v>7.6639999999999997</c:v>
                </c:pt>
                <c:pt idx="5817">
                  <c:v>7.6210000000000004</c:v>
                </c:pt>
                <c:pt idx="5818">
                  <c:v>7.6470000000000002</c:v>
                </c:pt>
                <c:pt idx="5819">
                  <c:v>7.6210000000000004</c:v>
                </c:pt>
                <c:pt idx="5820">
                  <c:v>7.7249999999999996</c:v>
                </c:pt>
                <c:pt idx="5821">
                  <c:v>7.6989999999999998</c:v>
                </c:pt>
                <c:pt idx="5822">
                  <c:v>7.673</c:v>
                </c:pt>
                <c:pt idx="5823">
                  <c:v>7.6989999999999998</c:v>
                </c:pt>
                <c:pt idx="5824">
                  <c:v>7.673</c:v>
                </c:pt>
                <c:pt idx="5825">
                  <c:v>7.7160000000000002</c:v>
                </c:pt>
                <c:pt idx="5826">
                  <c:v>7.7240000000000002</c:v>
                </c:pt>
                <c:pt idx="5827">
                  <c:v>7.5540000000000003</c:v>
                </c:pt>
                <c:pt idx="5828">
                  <c:v>7.5449999999999999</c:v>
                </c:pt>
                <c:pt idx="5829">
                  <c:v>7.58</c:v>
                </c:pt>
                <c:pt idx="5830">
                  <c:v>7.5709999999999997</c:v>
                </c:pt>
                <c:pt idx="5831">
                  <c:v>7.5179999999999998</c:v>
                </c:pt>
                <c:pt idx="5832">
                  <c:v>7.5789999999999997</c:v>
                </c:pt>
                <c:pt idx="5833">
                  <c:v>7.6920000000000002</c:v>
                </c:pt>
                <c:pt idx="5834">
                  <c:v>7.657</c:v>
                </c:pt>
                <c:pt idx="5835">
                  <c:v>7.508</c:v>
                </c:pt>
                <c:pt idx="5836">
                  <c:v>7.508</c:v>
                </c:pt>
                <c:pt idx="5837">
                  <c:v>7.4379999999999997</c:v>
                </c:pt>
                <c:pt idx="5838">
                  <c:v>7.4379999999999997</c:v>
                </c:pt>
                <c:pt idx="5839">
                  <c:v>7.577</c:v>
                </c:pt>
                <c:pt idx="5840">
                  <c:v>7.4379999999999997</c:v>
                </c:pt>
                <c:pt idx="5841">
                  <c:v>7.4470000000000001</c:v>
                </c:pt>
                <c:pt idx="5842">
                  <c:v>7.3949999999999996</c:v>
                </c:pt>
                <c:pt idx="5843">
                  <c:v>7.4039999999999999</c:v>
                </c:pt>
                <c:pt idx="5844">
                  <c:v>7.3440000000000003</c:v>
                </c:pt>
                <c:pt idx="5845">
                  <c:v>7.1989999999999998</c:v>
                </c:pt>
                <c:pt idx="5846">
                  <c:v>7.19</c:v>
                </c:pt>
                <c:pt idx="5847">
                  <c:v>7.1989999999999998</c:v>
                </c:pt>
                <c:pt idx="5848">
                  <c:v>7.2130000000000001</c:v>
                </c:pt>
                <c:pt idx="5849">
                  <c:v>7.1959999999999997</c:v>
                </c:pt>
                <c:pt idx="5850">
                  <c:v>7.1769999999999996</c:v>
                </c:pt>
                <c:pt idx="5851">
                  <c:v>7.125</c:v>
                </c:pt>
                <c:pt idx="5852">
                  <c:v>7.09</c:v>
                </c:pt>
                <c:pt idx="5853">
                  <c:v>7.02</c:v>
                </c:pt>
                <c:pt idx="5854">
                  <c:v>7.0629999999999997</c:v>
                </c:pt>
                <c:pt idx="5855">
                  <c:v>7.02</c:v>
                </c:pt>
                <c:pt idx="5856">
                  <c:v>7.0110000000000001</c:v>
                </c:pt>
                <c:pt idx="5857">
                  <c:v>7.0540000000000003</c:v>
                </c:pt>
                <c:pt idx="5858">
                  <c:v>7.0279999999999996</c:v>
                </c:pt>
                <c:pt idx="5859">
                  <c:v>6.9770000000000003</c:v>
                </c:pt>
                <c:pt idx="5860">
                  <c:v>6.96</c:v>
                </c:pt>
                <c:pt idx="5861">
                  <c:v>6.9169999999999998</c:v>
                </c:pt>
                <c:pt idx="5862">
                  <c:v>6.8239999999999998</c:v>
                </c:pt>
                <c:pt idx="5863">
                  <c:v>6.8159999999999998</c:v>
                </c:pt>
                <c:pt idx="5864">
                  <c:v>6.875</c:v>
                </c:pt>
                <c:pt idx="5865">
                  <c:v>6.9080000000000004</c:v>
                </c:pt>
                <c:pt idx="5866">
                  <c:v>6.8029999999999999</c:v>
                </c:pt>
                <c:pt idx="5867">
                  <c:v>6.8029999999999999</c:v>
                </c:pt>
                <c:pt idx="5868">
                  <c:v>6.7409999999999997</c:v>
                </c:pt>
                <c:pt idx="5869">
                  <c:v>6.758</c:v>
                </c:pt>
                <c:pt idx="5870">
                  <c:v>6.6360000000000001</c:v>
                </c:pt>
                <c:pt idx="5871">
                  <c:v>6.593</c:v>
                </c:pt>
                <c:pt idx="5872">
                  <c:v>6.5579999999999998</c:v>
                </c:pt>
                <c:pt idx="5873">
                  <c:v>6.5490000000000004</c:v>
                </c:pt>
                <c:pt idx="5874">
                  <c:v>6.6189999999999998</c:v>
                </c:pt>
                <c:pt idx="5875">
                  <c:v>6.67</c:v>
                </c:pt>
                <c:pt idx="5876">
                  <c:v>6.6189999999999998</c:v>
                </c:pt>
                <c:pt idx="5877">
                  <c:v>6.6360000000000001</c:v>
                </c:pt>
                <c:pt idx="5878">
                  <c:v>6.7130000000000001</c:v>
                </c:pt>
                <c:pt idx="5879">
                  <c:v>6.7130000000000001</c:v>
                </c:pt>
                <c:pt idx="5880">
                  <c:v>6.67</c:v>
                </c:pt>
                <c:pt idx="5881">
                  <c:v>6.6609999999999996</c:v>
                </c:pt>
                <c:pt idx="5882">
                  <c:v>6.585</c:v>
                </c:pt>
                <c:pt idx="5883">
                  <c:v>6.5759999999999996</c:v>
                </c:pt>
                <c:pt idx="5884">
                  <c:v>6.5</c:v>
                </c:pt>
                <c:pt idx="5885">
                  <c:v>6.492</c:v>
                </c:pt>
                <c:pt idx="5886">
                  <c:v>6.492</c:v>
                </c:pt>
                <c:pt idx="5887">
                  <c:v>6.4909999999999997</c:v>
                </c:pt>
                <c:pt idx="5888">
                  <c:v>6.4649999999999999</c:v>
                </c:pt>
                <c:pt idx="5889">
                  <c:v>6.4989999999999997</c:v>
                </c:pt>
                <c:pt idx="5890">
                  <c:v>6.3949999999999996</c:v>
                </c:pt>
                <c:pt idx="5891">
                  <c:v>6.3769999999999998</c:v>
                </c:pt>
                <c:pt idx="5892">
                  <c:v>6.3860000000000001</c:v>
                </c:pt>
                <c:pt idx="5893">
                  <c:v>6.2480000000000002</c:v>
                </c:pt>
                <c:pt idx="5894">
                  <c:v>6.2910000000000004</c:v>
                </c:pt>
                <c:pt idx="5895">
                  <c:v>6.3170000000000002</c:v>
                </c:pt>
                <c:pt idx="5896">
                  <c:v>6.351</c:v>
                </c:pt>
                <c:pt idx="5897">
                  <c:v>6.3250000000000002</c:v>
                </c:pt>
                <c:pt idx="5898">
                  <c:v>6.1890000000000001</c:v>
                </c:pt>
                <c:pt idx="5899">
                  <c:v>6.2060000000000004</c:v>
                </c:pt>
                <c:pt idx="5900">
                  <c:v>6.19</c:v>
                </c:pt>
                <c:pt idx="5901">
                  <c:v>6.1390000000000002</c:v>
                </c:pt>
                <c:pt idx="5902">
                  <c:v>6.1319999999999997</c:v>
                </c:pt>
                <c:pt idx="5903">
                  <c:v>6.149</c:v>
                </c:pt>
                <c:pt idx="5904">
                  <c:v>6.157</c:v>
                </c:pt>
                <c:pt idx="5905">
                  <c:v>6.1909999999999998</c:v>
                </c:pt>
                <c:pt idx="5906">
                  <c:v>6.2</c:v>
                </c:pt>
                <c:pt idx="5907">
                  <c:v>6.2329999999999997</c:v>
                </c:pt>
                <c:pt idx="5908">
                  <c:v>6.1829999999999998</c:v>
                </c:pt>
                <c:pt idx="5909">
                  <c:v>6.1829999999999998</c:v>
                </c:pt>
                <c:pt idx="5910">
                  <c:v>6.2350000000000003</c:v>
                </c:pt>
                <c:pt idx="5911">
                  <c:v>6.1829999999999998</c:v>
                </c:pt>
                <c:pt idx="5912">
                  <c:v>6.2</c:v>
                </c:pt>
                <c:pt idx="5913">
                  <c:v>6.157</c:v>
                </c:pt>
                <c:pt idx="5914">
                  <c:v>6.157</c:v>
                </c:pt>
                <c:pt idx="5915">
                  <c:v>6.2350000000000003</c:v>
                </c:pt>
                <c:pt idx="5916">
                  <c:v>6.2350000000000003</c:v>
                </c:pt>
                <c:pt idx="5917">
                  <c:v>6.2519999999999998</c:v>
                </c:pt>
                <c:pt idx="5918">
                  <c:v>6.1749999999999998</c:v>
                </c:pt>
                <c:pt idx="5919">
                  <c:v>6.218</c:v>
                </c:pt>
                <c:pt idx="5920">
                  <c:v>6.218</c:v>
                </c:pt>
                <c:pt idx="5921">
                  <c:v>6.2089999999999996</c:v>
                </c:pt>
                <c:pt idx="5922">
                  <c:v>5.9560000000000004</c:v>
                </c:pt>
                <c:pt idx="5923">
                  <c:v>5.9390000000000001</c:v>
                </c:pt>
                <c:pt idx="5924">
                  <c:v>5.9820000000000002</c:v>
                </c:pt>
                <c:pt idx="5925">
                  <c:v>5.9989999999999997</c:v>
                </c:pt>
                <c:pt idx="5926">
                  <c:v>5.9909999999999997</c:v>
                </c:pt>
                <c:pt idx="5927">
                  <c:v>6.1929999999999996</c:v>
                </c:pt>
                <c:pt idx="5928">
                  <c:v>6.226</c:v>
                </c:pt>
                <c:pt idx="5929">
                  <c:v>6.093</c:v>
                </c:pt>
                <c:pt idx="5930">
                  <c:v>6.101</c:v>
                </c:pt>
                <c:pt idx="5931">
                  <c:v>6.11</c:v>
                </c:pt>
                <c:pt idx="5932">
                  <c:v>6.0750000000000002</c:v>
                </c:pt>
                <c:pt idx="5933">
                  <c:v>6.0149999999999997</c:v>
                </c:pt>
                <c:pt idx="5934">
                  <c:v>5.9109999999999996</c:v>
                </c:pt>
                <c:pt idx="5935">
                  <c:v>5.9720000000000004</c:v>
                </c:pt>
                <c:pt idx="5936">
                  <c:v>6.024</c:v>
                </c:pt>
                <c:pt idx="5937">
                  <c:v>6.024</c:v>
                </c:pt>
                <c:pt idx="5938">
                  <c:v>6.1870000000000003</c:v>
                </c:pt>
                <c:pt idx="5939">
                  <c:v>6.2130000000000001</c:v>
                </c:pt>
                <c:pt idx="5940">
                  <c:v>6.2640000000000002</c:v>
                </c:pt>
                <c:pt idx="5941">
                  <c:v>6.2290000000000001</c:v>
                </c:pt>
                <c:pt idx="5942">
                  <c:v>6.093</c:v>
                </c:pt>
                <c:pt idx="5943">
                  <c:v>6.0759999999999996</c:v>
                </c:pt>
                <c:pt idx="5944">
                  <c:v>6.11</c:v>
                </c:pt>
                <c:pt idx="5945">
                  <c:v>6.1689999999999996</c:v>
                </c:pt>
                <c:pt idx="5946">
                  <c:v>6.1769999999999996</c:v>
                </c:pt>
                <c:pt idx="5947">
                  <c:v>6.101</c:v>
                </c:pt>
                <c:pt idx="5948">
                  <c:v>6.109</c:v>
                </c:pt>
                <c:pt idx="5949">
                  <c:v>6.0419999999999998</c:v>
                </c:pt>
                <c:pt idx="5950">
                  <c:v>6.0759999999999996</c:v>
                </c:pt>
                <c:pt idx="5951">
                  <c:v>5.9329999999999998</c:v>
                </c:pt>
                <c:pt idx="5952">
                  <c:v>5.9660000000000002</c:v>
                </c:pt>
                <c:pt idx="5953">
                  <c:v>5.976</c:v>
                </c:pt>
                <c:pt idx="5954">
                  <c:v>5.89</c:v>
                </c:pt>
                <c:pt idx="5955">
                  <c:v>5.8470000000000004</c:v>
                </c:pt>
                <c:pt idx="5956">
                  <c:v>5.77</c:v>
                </c:pt>
                <c:pt idx="5957">
                  <c:v>5.8470000000000004</c:v>
                </c:pt>
                <c:pt idx="5958">
                  <c:v>5.7880000000000003</c:v>
                </c:pt>
                <c:pt idx="5959">
                  <c:v>5.8650000000000002</c:v>
                </c:pt>
                <c:pt idx="5960">
                  <c:v>5.8310000000000004</c:v>
                </c:pt>
                <c:pt idx="5961">
                  <c:v>5.7720000000000002</c:v>
                </c:pt>
                <c:pt idx="5962">
                  <c:v>5.7720000000000002</c:v>
                </c:pt>
                <c:pt idx="5963">
                  <c:v>5.7640000000000002</c:v>
                </c:pt>
                <c:pt idx="5964">
                  <c:v>5.7640000000000002</c:v>
                </c:pt>
                <c:pt idx="5965">
                  <c:v>5.8570000000000002</c:v>
                </c:pt>
                <c:pt idx="5966">
                  <c:v>5.9080000000000004</c:v>
                </c:pt>
                <c:pt idx="5967">
                  <c:v>5.9669999999999996</c:v>
                </c:pt>
                <c:pt idx="5968">
                  <c:v>5.9930000000000003</c:v>
                </c:pt>
                <c:pt idx="5969">
                  <c:v>5.9589999999999996</c:v>
                </c:pt>
                <c:pt idx="5970">
                  <c:v>5.9169999999999998</c:v>
                </c:pt>
                <c:pt idx="5971">
                  <c:v>5.9249999999999998</c:v>
                </c:pt>
                <c:pt idx="5972">
                  <c:v>5.8970000000000002</c:v>
                </c:pt>
                <c:pt idx="5973">
                  <c:v>5.9050000000000002</c:v>
                </c:pt>
                <c:pt idx="5974">
                  <c:v>5.7569999999999997</c:v>
                </c:pt>
                <c:pt idx="5975">
                  <c:v>5.7130000000000001</c:v>
                </c:pt>
                <c:pt idx="5976">
                  <c:v>5.782</c:v>
                </c:pt>
                <c:pt idx="5977">
                  <c:v>5.8849999999999998</c:v>
                </c:pt>
                <c:pt idx="5978">
                  <c:v>5.9880000000000004</c:v>
                </c:pt>
                <c:pt idx="5979">
                  <c:v>6.0309999999999997</c:v>
                </c:pt>
                <c:pt idx="5980">
                  <c:v>6.0979999999999999</c:v>
                </c:pt>
                <c:pt idx="5981">
                  <c:v>6.1829999999999998</c:v>
                </c:pt>
                <c:pt idx="5982">
                  <c:v>6.1219999999999999</c:v>
                </c:pt>
                <c:pt idx="5983">
                  <c:v>6.242</c:v>
                </c:pt>
                <c:pt idx="5984">
                  <c:v>6.1130000000000004</c:v>
                </c:pt>
                <c:pt idx="5985">
                  <c:v>5.8890000000000002</c:v>
                </c:pt>
                <c:pt idx="5986">
                  <c:v>5.8550000000000004</c:v>
                </c:pt>
                <c:pt idx="5987">
                  <c:v>5.8460000000000001</c:v>
                </c:pt>
                <c:pt idx="5988">
                  <c:v>5.7859999999999996</c:v>
                </c:pt>
                <c:pt idx="5989">
                  <c:v>5.7359999999999998</c:v>
                </c:pt>
                <c:pt idx="5990">
                  <c:v>5.7190000000000003</c:v>
                </c:pt>
                <c:pt idx="5991">
                  <c:v>5.601</c:v>
                </c:pt>
                <c:pt idx="5992">
                  <c:v>5.5389999999999997</c:v>
                </c:pt>
                <c:pt idx="5993">
                  <c:v>5.5730000000000004</c:v>
                </c:pt>
                <c:pt idx="5994">
                  <c:v>5.5979999999999999</c:v>
                </c:pt>
                <c:pt idx="5995">
                  <c:v>5.5359999999999996</c:v>
                </c:pt>
                <c:pt idx="5996">
                  <c:v>5.6390000000000002</c:v>
                </c:pt>
                <c:pt idx="5997">
                  <c:v>5.6559999999999997</c:v>
                </c:pt>
                <c:pt idx="5998">
                  <c:v>5.6719999999999997</c:v>
                </c:pt>
                <c:pt idx="5999">
                  <c:v>5.4829999999999997</c:v>
                </c:pt>
                <c:pt idx="6000">
                  <c:v>5.4390000000000001</c:v>
                </c:pt>
                <c:pt idx="6001">
                  <c:v>5.4130000000000003</c:v>
                </c:pt>
                <c:pt idx="6002">
                  <c:v>5.3780000000000001</c:v>
                </c:pt>
                <c:pt idx="6003">
                  <c:v>5.4039999999999999</c:v>
                </c:pt>
                <c:pt idx="6004">
                  <c:v>5.4119999999999999</c:v>
                </c:pt>
                <c:pt idx="6005">
                  <c:v>5.3520000000000003</c:v>
                </c:pt>
                <c:pt idx="6006">
                  <c:v>5.3940000000000001</c:v>
                </c:pt>
                <c:pt idx="6007">
                  <c:v>5.4269999999999996</c:v>
                </c:pt>
                <c:pt idx="6008">
                  <c:v>5.5620000000000003</c:v>
                </c:pt>
                <c:pt idx="6009">
                  <c:v>5.1920000000000002</c:v>
                </c:pt>
                <c:pt idx="6010">
                  <c:v>5.1669999999999998</c:v>
                </c:pt>
                <c:pt idx="6011">
                  <c:v>5.1829999999999998</c:v>
                </c:pt>
                <c:pt idx="6012">
                  <c:v>5.125</c:v>
                </c:pt>
                <c:pt idx="6013">
                  <c:v>5.125</c:v>
                </c:pt>
                <c:pt idx="6014">
                  <c:v>5.0750000000000002</c:v>
                </c:pt>
                <c:pt idx="6015">
                  <c:v>5.0670000000000002</c:v>
                </c:pt>
                <c:pt idx="6016">
                  <c:v>4.9400000000000004</c:v>
                </c:pt>
                <c:pt idx="6017">
                  <c:v>5.0679999999999996</c:v>
                </c:pt>
                <c:pt idx="6018">
                  <c:v>5.008</c:v>
                </c:pt>
                <c:pt idx="6019">
                  <c:v>4.9210000000000003</c:v>
                </c:pt>
                <c:pt idx="6020">
                  <c:v>4.8949999999999996</c:v>
                </c:pt>
                <c:pt idx="6021">
                  <c:v>4.9459999999999997</c:v>
                </c:pt>
                <c:pt idx="6022">
                  <c:v>4.9710000000000001</c:v>
                </c:pt>
                <c:pt idx="6023">
                  <c:v>4.92</c:v>
                </c:pt>
                <c:pt idx="6024">
                  <c:v>4.9530000000000003</c:v>
                </c:pt>
                <c:pt idx="6025">
                  <c:v>4.8929999999999998</c:v>
                </c:pt>
                <c:pt idx="6026">
                  <c:v>4.91</c:v>
                </c:pt>
                <c:pt idx="6027">
                  <c:v>4.8680000000000003</c:v>
                </c:pt>
                <c:pt idx="6028">
                  <c:v>4.8760000000000003</c:v>
                </c:pt>
                <c:pt idx="6029">
                  <c:v>4.8079999999999998</c:v>
                </c:pt>
                <c:pt idx="6030">
                  <c:v>4.758</c:v>
                </c:pt>
                <c:pt idx="6031">
                  <c:v>4.8079999999999998</c:v>
                </c:pt>
                <c:pt idx="6032">
                  <c:v>4.6580000000000004</c:v>
                </c:pt>
                <c:pt idx="6033">
                  <c:v>4.7080000000000002</c:v>
                </c:pt>
                <c:pt idx="6034">
                  <c:v>4.7329999999999997</c:v>
                </c:pt>
                <c:pt idx="6035">
                  <c:v>4.63</c:v>
                </c:pt>
                <c:pt idx="6036">
                  <c:v>4.5350000000000001</c:v>
                </c:pt>
                <c:pt idx="6037">
                  <c:v>4.5259999999999998</c:v>
                </c:pt>
                <c:pt idx="6038">
                  <c:v>4.4809999999999999</c:v>
                </c:pt>
                <c:pt idx="6039">
                  <c:v>4.4039999999999999</c:v>
                </c:pt>
                <c:pt idx="6040">
                  <c:v>4.4039999999999999</c:v>
                </c:pt>
                <c:pt idx="6041">
                  <c:v>4.4029999999999996</c:v>
                </c:pt>
                <c:pt idx="6042">
                  <c:v>4.4109999999999996</c:v>
                </c:pt>
                <c:pt idx="6043">
                  <c:v>4.4429999999999996</c:v>
                </c:pt>
                <c:pt idx="6044">
                  <c:v>4.3920000000000003</c:v>
                </c:pt>
                <c:pt idx="6045">
                  <c:v>4.4249999999999998</c:v>
                </c:pt>
                <c:pt idx="6046">
                  <c:v>4.4080000000000004</c:v>
                </c:pt>
                <c:pt idx="6047">
                  <c:v>4.391</c:v>
                </c:pt>
                <c:pt idx="6048">
                  <c:v>4.2809999999999997</c:v>
                </c:pt>
                <c:pt idx="6049">
                  <c:v>4.1820000000000004</c:v>
                </c:pt>
                <c:pt idx="6050">
                  <c:v>4.1980000000000004</c:v>
                </c:pt>
                <c:pt idx="6051">
                  <c:v>4.1239999999999997</c:v>
                </c:pt>
                <c:pt idx="6052">
                  <c:v>4.0910000000000002</c:v>
                </c:pt>
                <c:pt idx="6053">
                  <c:v>4.1070000000000002</c:v>
                </c:pt>
                <c:pt idx="6054">
                  <c:v>4.1150000000000002</c:v>
                </c:pt>
                <c:pt idx="6055">
                  <c:v>4.0780000000000003</c:v>
                </c:pt>
                <c:pt idx="6056">
                  <c:v>4.0620000000000003</c:v>
                </c:pt>
                <c:pt idx="6057">
                  <c:v>4.0540000000000003</c:v>
                </c:pt>
                <c:pt idx="6058">
                  <c:v>4.0209999999999999</c:v>
                </c:pt>
                <c:pt idx="6059">
                  <c:v>4.0890000000000004</c:v>
                </c:pt>
                <c:pt idx="6060">
                  <c:v>4.0970000000000004</c:v>
                </c:pt>
                <c:pt idx="6061">
                  <c:v>4.1310000000000002</c:v>
                </c:pt>
                <c:pt idx="6062">
                  <c:v>4.1070000000000002</c:v>
                </c:pt>
                <c:pt idx="6063">
                  <c:v>4.024</c:v>
                </c:pt>
                <c:pt idx="6064">
                  <c:v>4.0410000000000004</c:v>
                </c:pt>
                <c:pt idx="6065">
                  <c:v>4.0659999999999998</c:v>
                </c:pt>
                <c:pt idx="6066">
                  <c:v>4.0579999999999998</c:v>
                </c:pt>
                <c:pt idx="6067">
                  <c:v>4.2080000000000002</c:v>
                </c:pt>
                <c:pt idx="6068">
                  <c:v>4.2830000000000004</c:v>
                </c:pt>
                <c:pt idx="6069">
                  <c:v>4.266</c:v>
                </c:pt>
                <c:pt idx="6070">
                  <c:v>4.3159999999999998</c:v>
                </c:pt>
                <c:pt idx="6071">
                  <c:v>4.234</c:v>
                </c:pt>
                <c:pt idx="6072">
                  <c:v>4.25</c:v>
                </c:pt>
                <c:pt idx="6073">
                  <c:v>4.2009999999999996</c:v>
                </c:pt>
                <c:pt idx="6074">
                  <c:v>4.1760000000000002</c:v>
                </c:pt>
                <c:pt idx="6075">
                  <c:v>4.1840000000000002</c:v>
                </c:pt>
                <c:pt idx="6076">
                  <c:v>4.1840000000000002</c:v>
                </c:pt>
                <c:pt idx="6077">
                  <c:v>4.1760000000000002</c:v>
                </c:pt>
                <c:pt idx="6078">
                  <c:v>4.2060000000000004</c:v>
                </c:pt>
                <c:pt idx="6079">
                  <c:v>4.2069999999999999</c:v>
                </c:pt>
                <c:pt idx="6080">
                  <c:v>4.1559999999999997</c:v>
                </c:pt>
                <c:pt idx="6081">
                  <c:v>4.1989999999999998</c:v>
                </c:pt>
                <c:pt idx="6082">
                  <c:v>4.1900000000000004</c:v>
                </c:pt>
                <c:pt idx="6083">
                  <c:v>4.2320000000000002</c:v>
                </c:pt>
                <c:pt idx="6084">
                  <c:v>4.2160000000000002</c:v>
                </c:pt>
                <c:pt idx="6085">
                  <c:v>4.2160000000000002</c:v>
                </c:pt>
                <c:pt idx="6086">
                  <c:v>4.1749999999999998</c:v>
                </c:pt>
                <c:pt idx="6087">
                  <c:v>4.141</c:v>
                </c:pt>
                <c:pt idx="6088">
                  <c:v>4.1669999999999998</c:v>
                </c:pt>
                <c:pt idx="6089">
                  <c:v>4.1500000000000004</c:v>
                </c:pt>
                <c:pt idx="6090">
                  <c:v>4.2</c:v>
                </c:pt>
                <c:pt idx="6091">
                  <c:v>4.2089999999999996</c:v>
                </c:pt>
                <c:pt idx="6092">
                  <c:v>4.1760000000000002</c:v>
                </c:pt>
                <c:pt idx="6093">
                  <c:v>4.2169999999999996</c:v>
                </c:pt>
                <c:pt idx="6094">
                  <c:v>4.16</c:v>
                </c:pt>
                <c:pt idx="6095">
                  <c:v>4.16</c:v>
                </c:pt>
                <c:pt idx="6096">
                  <c:v>4.1840000000000002</c:v>
                </c:pt>
                <c:pt idx="6097">
                  <c:v>4.2009999999999996</c:v>
                </c:pt>
                <c:pt idx="6098">
                  <c:v>4.2300000000000004</c:v>
                </c:pt>
                <c:pt idx="6099">
                  <c:v>4.1959999999999997</c:v>
                </c:pt>
                <c:pt idx="6100">
                  <c:v>4.1360000000000001</c:v>
                </c:pt>
                <c:pt idx="6101">
                  <c:v>4.0679999999999996</c:v>
                </c:pt>
                <c:pt idx="6102">
                  <c:v>4.0510000000000002</c:v>
                </c:pt>
                <c:pt idx="6103">
                  <c:v>4.0759999999999996</c:v>
                </c:pt>
                <c:pt idx="6104">
                  <c:v>4.101</c:v>
                </c:pt>
                <c:pt idx="6105">
                  <c:v>4.1500000000000004</c:v>
                </c:pt>
                <c:pt idx="6106">
                  <c:v>4.0910000000000002</c:v>
                </c:pt>
                <c:pt idx="6107">
                  <c:v>4.0990000000000002</c:v>
                </c:pt>
                <c:pt idx="6108">
                  <c:v>4.1740000000000004</c:v>
                </c:pt>
                <c:pt idx="6109">
                  <c:v>4.1479999999999997</c:v>
                </c:pt>
                <c:pt idx="6110">
                  <c:v>4.1230000000000002</c:v>
                </c:pt>
                <c:pt idx="6111">
                  <c:v>4.1390000000000002</c:v>
                </c:pt>
                <c:pt idx="6112">
                  <c:v>4.1059999999999999</c:v>
                </c:pt>
                <c:pt idx="6113">
                  <c:v>3.9990000000000001</c:v>
                </c:pt>
                <c:pt idx="6114">
                  <c:v>3.9569999999999999</c:v>
                </c:pt>
                <c:pt idx="6115">
                  <c:v>4.0069999999999997</c:v>
                </c:pt>
                <c:pt idx="6116">
                  <c:v>3.899</c:v>
                </c:pt>
                <c:pt idx="6117">
                  <c:v>3.9159999999999999</c:v>
                </c:pt>
                <c:pt idx="6118">
                  <c:v>3.899</c:v>
                </c:pt>
                <c:pt idx="6119">
                  <c:v>3.8740000000000001</c:v>
                </c:pt>
                <c:pt idx="6120">
                  <c:v>3.8239999999999998</c:v>
                </c:pt>
                <c:pt idx="6121">
                  <c:v>3.8239999999999998</c:v>
                </c:pt>
                <c:pt idx="6122">
                  <c:v>3.8319999999999999</c:v>
                </c:pt>
                <c:pt idx="6123">
                  <c:v>3.782</c:v>
                </c:pt>
                <c:pt idx="6124">
                  <c:v>3.7909999999999999</c:v>
                </c:pt>
                <c:pt idx="6125">
                  <c:v>3.8159999999999998</c:v>
                </c:pt>
                <c:pt idx="6126">
                  <c:v>3.8079999999999998</c:v>
                </c:pt>
                <c:pt idx="6127">
                  <c:v>3.7749999999999999</c:v>
                </c:pt>
                <c:pt idx="6128">
                  <c:v>3.8250000000000002</c:v>
                </c:pt>
                <c:pt idx="6129">
                  <c:v>3.8340000000000001</c:v>
                </c:pt>
                <c:pt idx="6130">
                  <c:v>3.85</c:v>
                </c:pt>
                <c:pt idx="6131">
                  <c:v>3.8260000000000001</c:v>
                </c:pt>
                <c:pt idx="6132">
                  <c:v>3.8340000000000001</c:v>
                </c:pt>
                <c:pt idx="6133">
                  <c:v>3.875</c:v>
                </c:pt>
                <c:pt idx="6134">
                  <c:v>3.859</c:v>
                </c:pt>
                <c:pt idx="6135">
                  <c:v>3.81</c:v>
                </c:pt>
                <c:pt idx="6136">
                  <c:v>3.7930000000000001</c:v>
                </c:pt>
                <c:pt idx="6137">
                  <c:v>3.851</c:v>
                </c:pt>
                <c:pt idx="6138">
                  <c:v>3.9159999999999999</c:v>
                </c:pt>
                <c:pt idx="6139">
                  <c:v>3.8919999999999999</c:v>
                </c:pt>
                <c:pt idx="6140">
                  <c:v>3.8660000000000001</c:v>
                </c:pt>
                <c:pt idx="6141">
                  <c:v>3.9079999999999999</c:v>
                </c:pt>
                <c:pt idx="6142">
                  <c:v>3.8660000000000001</c:v>
                </c:pt>
                <c:pt idx="6143">
                  <c:v>3.8740000000000001</c:v>
                </c:pt>
                <c:pt idx="6144">
                  <c:v>3.8330000000000002</c:v>
                </c:pt>
                <c:pt idx="6145">
                  <c:v>3.899</c:v>
                </c:pt>
                <c:pt idx="6146">
                  <c:v>3.8159999999999998</c:v>
                </c:pt>
                <c:pt idx="6147">
                  <c:v>3.7829999999999999</c:v>
                </c:pt>
                <c:pt idx="6148">
                  <c:v>3.875</c:v>
                </c:pt>
                <c:pt idx="6149">
                  <c:v>3.7589999999999999</c:v>
                </c:pt>
                <c:pt idx="6150">
                  <c:v>3.7589999999999999</c:v>
                </c:pt>
                <c:pt idx="6151">
                  <c:v>3.702</c:v>
                </c:pt>
                <c:pt idx="6152">
                  <c:v>3.8090000000000002</c:v>
                </c:pt>
                <c:pt idx="6153">
                  <c:v>3.867</c:v>
                </c:pt>
                <c:pt idx="6154">
                  <c:v>3.859</c:v>
                </c:pt>
                <c:pt idx="6155">
                  <c:v>3.843</c:v>
                </c:pt>
                <c:pt idx="6156">
                  <c:v>3.8839999999999999</c:v>
                </c:pt>
                <c:pt idx="6157">
                  <c:v>3.843</c:v>
                </c:pt>
                <c:pt idx="6158">
                  <c:v>3.859</c:v>
                </c:pt>
                <c:pt idx="6159">
                  <c:v>3.859</c:v>
                </c:pt>
                <c:pt idx="6160">
                  <c:v>3.9359999999999999</c:v>
                </c:pt>
                <c:pt idx="6161">
                  <c:v>3.919</c:v>
                </c:pt>
                <c:pt idx="6162">
                  <c:v>3.8959999999999999</c:v>
                </c:pt>
                <c:pt idx="6163">
                  <c:v>3.9550000000000001</c:v>
                </c:pt>
                <c:pt idx="6164">
                  <c:v>3.9889999999999999</c:v>
                </c:pt>
                <c:pt idx="6165">
                  <c:v>3.956</c:v>
                </c:pt>
                <c:pt idx="6166">
                  <c:v>3.9649999999999999</c:v>
                </c:pt>
                <c:pt idx="6167">
                  <c:v>4.0490000000000004</c:v>
                </c:pt>
                <c:pt idx="6168">
                  <c:v>4.0659999999999998</c:v>
                </c:pt>
                <c:pt idx="6169">
                  <c:v>4.0830000000000002</c:v>
                </c:pt>
                <c:pt idx="6170">
                  <c:v>4.0579999999999998</c:v>
                </c:pt>
                <c:pt idx="6171">
                  <c:v>4.0839999999999996</c:v>
                </c:pt>
                <c:pt idx="6172">
                  <c:v>4.101</c:v>
                </c:pt>
                <c:pt idx="6173">
                  <c:v>4.1669999999999998</c:v>
                </c:pt>
                <c:pt idx="6174">
                  <c:v>4.1509999999999998</c:v>
                </c:pt>
                <c:pt idx="6175">
                  <c:v>4.1920000000000002</c:v>
                </c:pt>
                <c:pt idx="6176">
                  <c:v>4.1269999999999998</c:v>
                </c:pt>
                <c:pt idx="6177">
                  <c:v>4.1189999999999998</c:v>
                </c:pt>
                <c:pt idx="6178">
                  <c:v>4.2089999999999996</c:v>
                </c:pt>
                <c:pt idx="6179">
                  <c:v>4.1829999999999998</c:v>
                </c:pt>
                <c:pt idx="6180">
                  <c:v>4.1749999999999998</c:v>
                </c:pt>
                <c:pt idx="6181">
                  <c:v>4.2</c:v>
                </c:pt>
                <c:pt idx="6182">
                  <c:v>4.1829999999999998</c:v>
                </c:pt>
                <c:pt idx="6183">
                  <c:v>4.1319999999999997</c:v>
                </c:pt>
                <c:pt idx="6184">
                  <c:v>4.0730000000000004</c:v>
                </c:pt>
                <c:pt idx="6185">
                  <c:v>3.9809999999999999</c:v>
                </c:pt>
                <c:pt idx="6186">
                  <c:v>3.964</c:v>
                </c:pt>
                <c:pt idx="6187">
                  <c:v>3.9729999999999999</c:v>
                </c:pt>
                <c:pt idx="6188">
                  <c:v>3.9569999999999999</c:v>
                </c:pt>
                <c:pt idx="6189">
                  <c:v>4.0069999999999997</c:v>
                </c:pt>
                <c:pt idx="6190">
                  <c:v>3.9660000000000002</c:v>
                </c:pt>
                <c:pt idx="6191">
                  <c:v>3.9740000000000002</c:v>
                </c:pt>
                <c:pt idx="6192">
                  <c:v>3.95</c:v>
                </c:pt>
                <c:pt idx="6193">
                  <c:v>3.992</c:v>
                </c:pt>
                <c:pt idx="6194">
                  <c:v>4.0010000000000003</c:v>
                </c:pt>
                <c:pt idx="6195">
                  <c:v>3.927</c:v>
                </c:pt>
                <c:pt idx="6196">
                  <c:v>3.9769999999999999</c:v>
                </c:pt>
                <c:pt idx="6197">
                  <c:v>4.0019999999999998</c:v>
                </c:pt>
                <c:pt idx="6198">
                  <c:v>4.01</c:v>
                </c:pt>
                <c:pt idx="6199">
                  <c:v>4.0510000000000002</c:v>
                </c:pt>
                <c:pt idx="6200">
                  <c:v>4.0839999999999996</c:v>
                </c:pt>
                <c:pt idx="6201">
                  <c:v>4.1500000000000004</c:v>
                </c:pt>
                <c:pt idx="6202">
                  <c:v>4.1829999999999998</c:v>
                </c:pt>
                <c:pt idx="6203">
                  <c:v>4.1070000000000002</c:v>
                </c:pt>
                <c:pt idx="6204">
                  <c:v>4.1239999999999997</c:v>
                </c:pt>
                <c:pt idx="6205">
                  <c:v>4.141</c:v>
                </c:pt>
                <c:pt idx="6206">
                  <c:v>4.0819999999999999</c:v>
                </c:pt>
                <c:pt idx="6207">
                  <c:v>4.0650000000000004</c:v>
                </c:pt>
                <c:pt idx="6208">
                  <c:v>4.0739999999999998</c:v>
                </c:pt>
                <c:pt idx="6209">
                  <c:v>4.133</c:v>
                </c:pt>
                <c:pt idx="6210">
                  <c:v>4.1239999999999997</c:v>
                </c:pt>
                <c:pt idx="6211">
                  <c:v>4.2750000000000004</c:v>
                </c:pt>
                <c:pt idx="6212">
                  <c:v>4.2750000000000004</c:v>
                </c:pt>
                <c:pt idx="6213">
                  <c:v>4.3159999999999998</c:v>
                </c:pt>
                <c:pt idx="6214">
                  <c:v>4.2830000000000004</c:v>
                </c:pt>
                <c:pt idx="6215">
                  <c:v>4.3079999999999998</c:v>
                </c:pt>
                <c:pt idx="6216">
                  <c:v>4.125</c:v>
                </c:pt>
                <c:pt idx="6217">
                  <c:v>4.1500000000000004</c:v>
                </c:pt>
                <c:pt idx="6218">
                  <c:v>4.1420000000000003</c:v>
                </c:pt>
                <c:pt idx="6219">
                  <c:v>4.2409999999999997</c:v>
                </c:pt>
                <c:pt idx="6220">
                  <c:v>4.2569999999999997</c:v>
                </c:pt>
                <c:pt idx="6221">
                  <c:v>4.1340000000000003</c:v>
                </c:pt>
                <c:pt idx="6222">
                  <c:v>4.1719999999999997</c:v>
                </c:pt>
                <c:pt idx="6223">
                  <c:v>4.18</c:v>
                </c:pt>
                <c:pt idx="6224">
                  <c:v>4.1029999999999998</c:v>
                </c:pt>
                <c:pt idx="6225">
                  <c:v>4.0430000000000001</c:v>
                </c:pt>
                <c:pt idx="6226">
                  <c:v>3.9750000000000001</c:v>
                </c:pt>
                <c:pt idx="6227">
                  <c:v>4.0430000000000001</c:v>
                </c:pt>
                <c:pt idx="6228">
                  <c:v>4.0090000000000003</c:v>
                </c:pt>
                <c:pt idx="6229">
                  <c:v>3.9580000000000002</c:v>
                </c:pt>
                <c:pt idx="6230">
                  <c:v>3.9159999999999999</c:v>
                </c:pt>
                <c:pt idx="6231">
                  <c:v>3.8</c:v>
                </c:pt>
                <c:pt idx="6232">
                  <c:v>3.7749999999999999</c:v>
                </c:pt>
                <c:pt idx="6233">
                  <c:v>3.7749999999999999</c:v>
                </c:pt>
                <c:pt idx="6234">
                  <c:v>3.7669999999999999</c:v>
                </c:pt>
                <c:pt idx="6235">
                  <c:v>3.7759999999999998</c:v>
                </c:pt>
                <c:pt idx="6236">
                  <c:v>3.7839999999999998</c:v>
                </c:pt>
                <c:pt idx="6237">
                  <c:v>3.7349999999999999</c:v>
                </c:pt>
                <c:pt idx="6238">
                  <c:v>3.7349999999999999</c:v>
                </c:pt>
                <c:pt idx="6239">
                  <c:v>3.8010000000000002</c:v>
                </c:pt>
                <c:pt idx="6240">
                  <c:v>3.7850000000000001</c:v>
                </c:pt>
                <c:pt idx="6241">
                  <c:v>3.831</c:v>
                </c:pt>
                <c:pt idx="6242">
                  <c:v>3.7549999999999999</c:v>
                </c:pt>
                <c:pt idx="6243">
                  <c:v>3.7210000000000001</c:v>
                </c:pt>
                <c:pt idx="6244">
                  <c:v>3.714</c:v>
                </c:pt>
                <c:pt idx="6245">
                  <c:v>3.7309999999999999</c:v>
                </c:pt>
                <c:pt idx="6246">
                  <c:v>3.7559999999999998</c:v>
                </c:pt>
                <c:pt idx="6247">
                  <c:v>3.7570000000000001</c:v>
                </c:pt>
                <c:pt idx="6248">
                  <c:v>3.7650000000000001</c:v>
                </c:pt>
                <c:pt idx="6249">
                  <c:v>3.7570000000000001</c:v>
                </c:pt>
                <c:pt idx="6250">
                  <c:v>3.758</c:v>
                </c:pt>
                <c:pt idx="6251">
                  <c:v>3.7829999999999999</c:v>
                </c:pt>
                <c:pt idx="6252">
                  <c:v>3.8079999999999998</c:v>
                </c:pt>
                <c:pt idx="6253">
                  <c:v>3.8250000000000002</c:v>
                </c:pt>
                <c:pt idx="6254">
                  <c:v>3.9159999999999999</c:v>
                </c:pt>
                <c:pt idx="6255">
                  <c:v>3.9159999999999999</c:v>
                </c:pt>
                <c:pt idx="6256">
                  <c:v>3.9329999999999998</c:v>
                </c:pt>
                <c:pt idx="6257">
                  <c:v>3.9580000000000002</c:v>
                </c:pt>
                <c:pt idx="6258">
                  <c:v>3.9489999999999998</c:v>
                </c:pt>
                <c:pt idx="6259">
                  <c:v>3.9569999999999999</c:v>
                </c:pt>
                <c:pt idx="6260">
                  <c:v>3.9</c:v>
                </c:pt>
                <c:pt idx="6261">
                  <c:v>3.9409999999999998</c:v>
                </c:pt>
                <c:pt idx="6262">
                  <c:v>4.0149999999999997</c:v>
                </c:pt>
                <c:pt idx="6263">
                  <c:v>3.9239999999999999</c:v>
                </c:pt>
                <c:pt idx="6264">
                  <c:v>3.899</c:v>
                </c:pt>
                <c:pt idx="6265">
                  <c:v>3.8570000000000002</c:v>
                </c:pt>
                <c:pt idx="6266">
                  <c:v>3.8660000000000001</c:v>
                </c:pt>
                <c:pt idx="6267">
                  <c:v>3.9249999999999998</c:v>
                </c:pt>
                <c:pt idx="6268">
                  <c:v>3.8319999999999999</c:v>
                </c:pt>
                <c:pt idx="6269">
                  <c:v>3.9409999999999998</c:v>
                </c:pt>
                <c:pt idx="6270">
                  <c:v>4</c:v>
                </c:pt>
                <c:pt idx="6271">
                  <c:v>4.0590000000000002</c:v>
                </c:pt>
                <c:pt idx="6272">
                  <c:v>4.0590000000000002</c:v>
                </c:pt>
                <c:pt idx="6273">
                  <c:v>3.9910000000000001</c:v>
                </c:pt>
                <c:pt idx="6274">
                  <c:v>4.016</c:v>
                </c:pt>
                <c:pt idx="6275">
                  <c:v>3.9910000000000001</c:v>
                </c:pt>
                <c:pt idx="6276">
                  <c:v>3.95</c:v>
                </c:pt>
                <c:pt idx="6277">
                  <c:v>3.875</c:v>
                </c:pt>
                <c:pt idx="6278">
                  <c:v>3.7349999999999999</c:v>
                </c:pt>
                <c:pt idx="6279">
                  <c:v>3.8010000000000002</c:v>
                </c:pt>
                <c:pt idx="6280">
                  <c:v>3.851</c:v>
                </c:pt>
                <c:pt idx="6281">
                  <c:v>3.867</c:v>
                </c:pt>
                <c:pt idx="6282">
                  <c:v>3.9079999999999999</c:v>
                </c:pt>
                <c:pt idx="6283">
                  <c:v>3.9660000000000002</c:v>
                </c:pt>
                <c:pt idx="6284">
                  <c:v>3.9660000000000002</c:v>
                </c:pt>
                <c:pt idx="6285">
                  <c:v>3.851</c:v>
                </c:pt>
                <c:pt idx="6286">
                  <c:v>3.9359999999999999</c:v>
                </c:pt>
                <c:pt idx="6287">
                  <c:v>3.9529999999999998</c:v>
                </c:pt>
                <c:pt idx="6288">
                  <c:v>3.9039999999999999</c:v>
                </c:pt>
                <c:pt idx="6289">
                  <c:v>4.0140000000000002</c:v>
                </c:pt>
                <c:pt idx="6290">
                  <c:v>4.09</c:v>
                </c:pt>
                <c:pt idx="6291">
                  <c:v>4.165</c:v>
                </c:pt>
                <c:pt idx="6292">
                  <c:v>4.1580000000000004</c:v>
                </c:pt>
                <c:pt idx="6293">
                  <c:v>4.25</c:v>
                </c:pt>
                <c:pt idx="6294">
                  <c:v>4.2</c:v>
                </c:pt>
                <c:pt idx="6295">
                  <c:v>4.1669999999999998</c:v>
                </c:pt>
                <c:pt idx="6296">
                  <c:v>4.0919999999999996</c:v>
                </c:pt>
                <c:pt idx="6297">
                  <c:v>4.1760000000000002</c:v>
                </c:pt>
                <c:pt idx="6298">
                  <c:v>4.234</c:v>
                </c:pt>
                <c:pt idx="6299">
                  <c:v>4.258</c:v>
                </c:pt>
                <c:pt idx="6300">
                  <c:v>4.1840000000000002</c:v>
                </c:pt>
                <c:pt idx="6301">
                  <c:v>4.1680000000000001</c:v>
                </c:pt>
                <c:pt idx="6302">
                  <c:v>4.1520000000000001</c:v>
                </c:pt>
                <c:pt idx="6303">
                  <c:v>4.2750000000000004</c:v>
                </c:pt>
                <c:pt idx="6304">
                  <c:v>4.29</c:v>
                </c:pt>
                <c:pt idx="6305">
                  <c:v>4.1970000000000001</c:v>
                </c:pt>
                <c:pt idx="6306">
                  <c:v>4.2320000000000002</c:v>
                </c:pt>
                <c:pt idx="6307">
                  <c:v>4.3010000000000002</c:v>
                </c:pt>
                <c:pt idx="6308">
                  <c:v>4.3520000000000003</c:v>
                </c:pt>
                <c:pt idx="6309">
                  <c:v>4.37</c:v>
                </c:pt>
                <c:pt idx="6310">
                  <c:v>4.2939999999999996</c:v>
                </c:pt>
                <c:pt idx="6311">
                  <c:v>4.3129999999999997</c:v>
                </c:pt>
                <c:pt idx="6312">
                  <c:v>4.4139999999999997</c:v>
                </c:pt>
                <c:pt idx="6313">
                  <c:v>4.4560000000000004</c:v>
                </c:pt>
                <c:pt idx="6314">
                  <c:v>4.431</c:v>
                </c:pt>
                <c:pt idx="6315">
                  <c:v>4.4740000000000002</c:v>
                </c:pt>
                <c:pt idx="6316">
                  <c:v>4.6159999999999997</c:v>
                </c:pt>
                <c:pt idx="6317">
                  <c:v>4.508</c:v>
                </c:pt>
                <c:pt idx="6318">
                  <c:v>4.4420000000000002</c:v>
                </c:pt>
                <c:pt idx="6319">
                  <c:v>4.4420000000000002</c:v>
                </c:pt>
                <c:pt idx="6320">
                  <c:v>4.5579999999999998</c:v>
                </c:pt>
                <c:pt idx="6321">
                  <c:v>4.5179999999999998</c:v>
                </c:pt>
                <c:pt idx="6322">
                  <c:v>4.5919999999999996</c:v>
                </c:pt>
                <c:pt idx="6323">
                  <c:v>4.6420000000000003</c:v>
                </c:pt>
                <c:pt idx="6324">
                  <c:v>4.617</c:v>
                </c:pt>
                <c:pt idx="6325">
                  <c:v>4.6500000000000004</c:v>
                </c:pt>
                <c:pt idx="6326">
                  <c:v>4.53</c:v>
                </c:pt>
                <c:pt idx="6327">
                  <c:v>4.6150000000000002</c:v>
                </c:pt>
                <c:pt idx="6328">
                  <c:v>4.6150000000000002</c:v>
                </c:pt>
                <c:pt idx="6329">
                  <c:v>4.6319999999999997</c:v>
                </c:pt>
                <c:pt idx="6330">
                  <c:v>4.6239999999999997</c:v>
                </c:pt>
                <c:pt idx="6331">
                  <c:v>4.7080000000000002</c:v>
                </c:pt>
                <c:pt idx="6332">
                  <c:v>4.8010000000000002</c:v>
                </c:pt>
                <c:pt idx="6333">
                  <c:v>4.7510000000000003</c:v>
                </c:pt>
                <c:pt idx="6334">
                  <c:v>4.649</c:v>
                </c:pt>
                <c:pt idx="6335">
                  <c:v>4.6079999999999997</c:v>
                </c:pt>
                <c:pt idx="6336">
                  <c:v>4.5490000000000004</c:v>
                </c:pt>
                <c:pt idx="6337">
                  <c:v>4.625</c:v>
                </c:pt>
                <c:pt idx="6338">
                  <c:v>4.7</c:v>
                </c:pt>
                <c:pt idx="6339">
                  <c:v>4.7830000000000004</c:v>
                </c:pt>
                <c:pt idx="6340">
                  <c:v>4.7830000000000004</c:v>
                </c:pt>
                <c:pt idx="6341">
                  <c:v>4.8330000000000002</c:v>
                </c:pt>
                <c:pt idx="6342">
                  <c:v>4.7910000000000004</c:v>
                </c:pt>
                <c:pt idx="6343">
                  <c:v>4.7830000000000004</c:v>
                </c:pt>
                <c:pt idx="6344">
                  <c:v>4.7</c:v>
                </c:pt>
                <c:pt idx="6345">
                  <c:v>4.6420000000000003</c:v>
                </c:pt>
                <c:pt idx="6346">
                  <c:v>4.6159999999999997</c:v>
                </c:pt>
                <c:pt idx="6347">
                  <c:v>4.6070000000000002</c:v>
                </c:pt>
                <c:pt idx="6348">
                  <c:v>4.5970000000000004</c:v>
                </c:pt>
                <c:pt idx="6349">
                  <c:v>4.5199999999999996</c:v>
                </c:pt>
                <c:pt idx="6350">
                  <c:v>4.6050000000000004</c:v>
                </c:pt>
                <c:pt idx="6351">
                  <c:v>4.6639999999999997</c:v>
                </c:pt>
                <c:pt idx="6352">
                  <c:v>4.5789999999999997</c:v>
                </c:pt>
                <c:pt idx="6353">
                  <c:v>4.4260000000000002</c:v>
                </c:pt>
                <c:pt idx="6354">
                  <c:v>4.468</c:v>
                </c:pt>
                <c:pt idx="6355">
                  <c:v>4.5430000000000001</c:v>
                </c:pt>
                <c:pt idx="6356">
                  <c:v>4.4749999999999996</c:v>
                </c:pt>
                <c:pt idx="6357">
                  <c:v>4.3659999999999997</c:v>
                </c:pt>
                <c:pt idx="6358">
                  <c:v>4.4160000000000004</c:v>
                </c:pt>
                <c:pt idx="6359">
                  <c:v>4.4160000000000004</c:v>
                </c:pt>
                <c:pt idx="6360">
                  <c:v>4.4379999999999997</c:v>
                </c:pt>
                <c:pt idx="6361">
                  <c:v>4.383</c:v>
                </c:pt>
                <c:pt idx="6362">
                  <c:v>4.3079999999999998</c:v>
                </c:pt>
                <c:pt idx="6363">
                  <c:v>4.2919999999999998</c:v>
                </c:pt>
                <c:pt idx="6364">
                  <c:v>4.2629999999999999</c:v>
                </c:pt>
                <c:pt idx="6365">
                  <c:v>4.3230000000000004</c:v>
                </c:pt>
                <c:pt idx="6366">
                  <c:v>4.3230000000000004</c:v>
                </c:pt>
                <c:pt idx="6367">
                  <c:v>4.2450000000000001</c:v>
                </c:pt>
                <c:pt idx="6368">
                  <c:v>4.194</c:v>
                </c:pt>
                <c:pt idx="6369">
                  <c:v>4.3209999999999997</c:v>
                </c:pt>
                <c:pt idx="6370">
                  <c:v>4.109</c:v>
                </c:pt>
                <c:pt idx="6371">
                  <c:v>4.016</c:v>
                </c:pt>
                <c:pt idx="6372">
                  <c:v>4.008</c:v>
                </c:pt>
                <c:pt idx="6373">
                  <c:v>3.9910000000000001</c:v>
                </c:pt>
                <c:pt idx="6374">
                  <c:v>3.9830000000000001</c:v>
                </c:pt>
                <c:pt idx="6375">
                  <c:v>3.9910000000000001</c:v>
                </c:pt>
                <c:pt idx="6376">
                  <c:v>3.8010000000000002</c:v>
                </c:pt>
                <c:pt idx="6377">
                  <c:v>3.867</c:v>
                </c:pt>
                <c:pt idx="6378">
                  <c:v>3.7440000000000002</c:v>
                </c:pt>
                <c:pt idx="6379">
                  <c:v>3.6619999999999999</c:v>
                </c:pt>
                <c:pt idx="6380">
                  <c:v>3.6789999999999998</c:v>
                </c:pt>
                <c:pt idx="6381">
                  <c:v>3.6970000000000001</c:v>
                </c:pt>
                <c:pt idx="6382">
                  <c:v>3.7949999999999999</c:v>
                </c:pt>
                <c:pt idx="6383">
                  <c:v>3.8119999999999998</c:v>
                </c:pt>
                <c:pt idx="6384">
                  <c:v>3.7709999999999999</c:v>
                </c:pt>
                <c:pt idx="6385">
                  <c:v>3.7879999999999998</c:v>
                </c:pt>
                <c:pt idx="6386">
                  <c:v>3.8940000000000001</c:v>
                </c:pt>
                <c:pt idx="6387">
                  <c:v>3.984</c:v>
                </c:pt>
                <c:pt idx="6388">
                  <c:v>3.9529999999999998</c:v>
                </c:pt>
                <c:pt idx="6389">
                  <c:v>3.8769999999999998</c:v>
                </c:pt>
                <c:pt idx="6390">
                  <c:v>3.8029999999999999</c:v>
                </c:pt>
                <c:pt idx="6391">
                  <c:v>3.8210000000000002</c:v>
                </c:pt>
                <c:pt idx="6392">
                  <c:v>3.7970000000000002</c:v>
                </c:pt>
                <c:pt idx="6393">
                  <c:v>3.839</c:v>
                </c:pt>
                <c:pt idx="6394">
                  <c:v>3.7730000000000001</c:v>
                </c:pt>
                <c:pt idx="6395">
                  <c:v>3.8490000000000002</c:v>
                </c:pt>
                <c:pt idx="6396">
                  <c:v>3.8170000000000002</c:v>
                </c:pt>
                <c:pt idx="6397">
                  <c:v>3.851</c:v>
                </c:pt>
                <c:pt idx="6398">
                  <c:v>3.802</c:v>
                </c:pt>
                <c:pt idx="6399">
                  <c:v>3.8690000000000002</c:v>
                </c:pt>
                <c:pt idx="6400">
                  <c:v>4.077</c:v>
                </c:pt>
                <c:pt idx="6401">
                  <c:v>4.093</c:v>
                </c:pt>
                <c:pt idx="6402">
                  <c:v>4.1020000000000003</c:v>
                </c:pt>
                <c:pt idx="6403">
                  <c:v>4.1349999999999998</c:v>
                </c:pt>
                <c:pt idx="6404">
                  <c:v>4.1680000000000001</c:v>
                </c:pt>
                <c:pt idx="6405">
                  <c:v>4.1680000000000001</c:v>
                </c:pt>
                <c:pt idx="6406">
                  <c:v>4.2590000000000003</c:v>
                </c:pt>
                <c:pt idx="6407">
                  <c:v>4.2830000000000004</c:v>
                </c:pt>
                <c:pt idx="6408">
                  <c:v>4.2320000000000002</c:v>
                </c:pt>
                <c:pt idx="6409">
                  <c:v>4.0620000000000003</c:v>
                </c:pt>
                <c:pt idx="6410">
                  <c:v>4.0380000000000003</c:v>
                </c:pt>
                <c:pt idx="6411">
                  <c:v>4.0049999999999999</c:v>
                </c:pt>
                <c:pt idx="6412">
                  <c:v>4.0129999999999999</c:v>
                </c:pt>
                <c:pt idx="6413">
                  <c:v>4.0640000000000001</c:v>
                </c:pt>
                <c:pt idx="6414">
                  <c:v>4.09</c:v>
                </c:pt>
                <c:pt idx="6415">
                  <c:v>4.157</c:v>
                </c:pt>
                <c:pt idx="6416">
                  <c:v>4.149</c:v>
                </c:pt>
                <c:pt idx="6417">
                  <c:v>4.1079999999999997</c:v>
                </c:pt>
                <c:pt idx="6418">
                  <c:v>4.1079999999999997</c:v>
                </c:pt>
                <c:pt idx="6419">
                  <c:v>4.1500000000000004</c:v>
                </c:pt>
                <c:pt idx="6420">
                  <c:v>4.2830000000000004</c:v>
                </c:pt>
                <c:pt idx="6421">
                  <c:v>4.258</c:v>
                </c:pt>
                <c:pt idx="6422">
                  <c:v>4.3</c:v>
                </c:pt>
                <c:pt idx="6423">
                  <c:v>4.3789999999999996</c:v>
                </c:pt>
                <c:pt idx="6424">
                  <c:v>4.399</c:v>
                </c:pt>
                <c:pt idx="6425">
                  <c:v>4.3</c:v>
                </c:pt>
                <c:pt idx="6426">
                  <c:v>4.2670000000000003</c:v>
                </c:pt>
                <c:pt idx="6427">
                  <c:v>4.2030000000000003</c:v>
                </c:pt>
                <c:pt idx="6428">
                  <c:v>4.2290000000000001</c:v>
                </c:pt>
                <c:pt idx="6429">
                  <c:v>4.2050000000000001</c:v>
                </c:pt>
                <c:pt idx="6430">
                  <c:v>4.1580000000000004</c:v>
                </c:pt>
                <c:pt idx="6431">
                  <c:v>4.226</c:v>
                </c:pt>
                <c:pt idx="6432">
                  <c:v>4.2699999999999996</c:v>
                </c:pt>
                <c:pt idx="6433">
                  <c:v>4.2539999999999996</c:v>
                </c:pt>
                <c:pt idx="6434">
                  <c:v>4.2469999999999999</c:v>
                </c:pt>
                <c:pt idx="6435">
                  <c:v>4.2160000000000002</c:v>
                </c:pt>
                <c:pt idx="6436">
                  <c:v>4.2009999999999996</c:v>
                </c:pt>
                <c:pt idx="6437">
                  <c:v>4.2770000000000001</c:v>
                </c:pt>
                <c:pt idx="6438">
                  <c:v>4.3609999999999998</c:v>
                </c:pt>
                <c:pt idx="6439">
                  <c:v>4.3369999999999997</c:v>
                </c:pt>
                <c:pt idx="6440">
                  <c:v>4.3559999999999999</c:v>
                </c:pt>
                <c:pt idx="6441">
                  <c:v>4.3739999999999997</c:v>
                </c:pt>
                <c:pt idx="6442">
                  <c:v>4.3330000000000002</c:v>
                </c:pt>
                <c:pt idx="6443">
                  <c:v>4.4420000000000002</c:v>
                </c:pt>
                <c:pt idx="6444">
                  <c:v>4.55</c:v>
                </c:pt>
                <c:pt idx="6445">
                  <c:v>4.8090000000000002</c:v>
                </c:pt>
                <c:pt idx="6446">
                  <c:v>4.8339999999999996</c:v>
                </c:pt>
                <c:pt idx="6447">
                  <c:v>4.8010000000000002</c:v>
                </c:pt>
                <c:pt idx="6448">
                  <c:v>4.8840000000000003</c:v>
                </c:pt>
                <c:pt idx="6449">
                  <c:v>4.8920000000000003</c:v>
                </c:pt>
                <c:pt idx="6450">
                  <c:v>4.9749999999999996</c:v>
                </c:pt>
                <c:pt idx="6451">
                  <c:v>4.9859999999999998</c:v>
                </c:pt>
                <c:pt idx="6452">
                  <c:v>4.9690000000000003</c:v>
                </c:pt>
                <c:pt idx="6453">
                  <c:v>4.9690000000000003</c:v>
                </c:pt>
                <c:pt idx="6454">
                  <c:v>4.8849999999999998</c:v>
                </c:pt>
                <c:pt idx="6455">
                  <c:v>4.9370000000000003</c:v>
                </c:pt>
                <c:pt idx="6456">
                  <c:v>4.9710000000000001</c:v>
                </c:pt>
                <c:pt idx="6457">
                  <c:v>5.0220000000000002</c:v>
                </c:pt>
                <c:pt idx="6458">
                  <c:v>5.0090000000000003</c:v>
                </c:pt>
                <c:pt idx="6459">
                  <c:v>5.0650000000000004</c:v>
                </c:pt>
                <c:pt idx="6460">
                  <c:v>5.0910000000000002</c:v>
                </c:pt>
                <c:pt idx="6461">
                  <c:v>5.0739999999999998</c:v>
                </c:pt>
                <c:pt idx="6462">
                  <c:v>5.0570000000000004</c:v>
                </c:pt>
                <c:pt idx="6463">
                  <c:v>5.125</c:v>
                </c:pt>
                <c:pt idx="6464">
                  <c:v>5.1669999999999998</c:v>
                </c:pt>
                <c:pt idx="6465">
                  <c:v>5.1920000000000002</c:v>
                </c:pt>
                <c:pt idx="6466">
                  <c:v>5.2</c:v>
                </c:pt>
                <c:pt idx="6467">
                  <c:v>5.2670000000000003</c:v>
                </c:pt>
                <c:pt idx="6468">
                  <c:v>5.1840000000000002</c:v>
                </c:pt>
                <c:pt idx="6469">
                  <c:v>5.2</c:v>
                </c:pt>
                <c:pt idx="6470">
                  <c:v>5.2590000000000003</c:v>
                </c:pt>
                <c:pt idx="6471">
                  <c:v>5.3339999999999996</c:v>
                </c:pt>
                <c:pt idx="6472">
                  <c:v>5.242</c:v>
                </c:pt>
                <c:pt idx="6473">
                  <c:v>5.3170000000000002</c:v>
                </c:pt>
                <c:pt idx="6474">
                  <c:v>5.0830000000000002</c:v>
                </c:pt>
                <c:pt idx="6475">
                  <c:v>4.9470000000000001</c:v>
                </c:pt>
                <c:pt idx="6476">
                  <c:v>5.0659999999999998</c:v>
                </c:pt>
                <c:pt idx="6477">
                  <c:v>5.0839999999999996</c:v>
                </c:pt>
                <c:pt idx="6478">
                  <c:v>5.1109999999999998</c:v>
                </c:pt>
                <c:pt idx="6479">
                  <c:v>5.1619999999999999</c:v>
                </c:pt>
                <c:pt idx="6480">
                  <c:v>5.2050000000000001</c:v>
                </c:pt>
                <c:pt idx="6481">
                  <c:v>5.2809999999999997</c:v>
                </c:pt>
                <c:pt idx="6482">
                  <c:v>5.2309999999999999</c:v>
                </c:pt>
                <c:pt idx="6483">
                  <c:v>5.2149999999999999</c:v>
                </c:pt>
                <c:pt idx="6484">
                  <c:v>5.2489999999999997</c:v>
                </c:pt>
                <c:pt idx="6485">
                  <c:v>5.2910000000000004</c:v>
                </c:pt>
                <c:pt idx="6486">
                  <c:v>5.3159999999999998</c:v>
                </c:pt>
                <c:pt idx="6487">
                  <c:v>5.4249999999999998</c:v>
                </c:pt>
                <c:pt idx="6488">
                  <c:v>5.4249999999999998</c:v>
                </c:pt>
                <c:pt idx="6489">
                  <c:v>5.367</c:v>
                </c:pt>
                <c:pt idx="6490">
                  <c:v>5.4249999999999998</c:v>
                </c:pt>
                <c:pt idx="6491">
                  <c:v>5.3250000000000002</c:v>
                </c:pt>
                <c:pt idx="6492">
                  <c:v>5.3920000000000003</c:v>
                </c:pt>
                <c:pt idx="6493">
                  <c:v>5.3689999999999998</c:v>
                </c:pt>
                <c:pt idx="6494">
                  <c:v>5.359</c:v>
                </c:pt>
                <c:pt idx="6495">
                  <c:v>5.4130000000000003</c:v>
                </c:pt>
                <c:pt idx="6496">
                  <c:v>5.3029999999999999</c:v>
                </c:pt>
                <c:pt idx="6497">
                  <c:v>5.2969999999999997</c:v>
                </c:pt>
                <c:pt idx="6498">
                  <c:v>5.1790000000000003</c:v>
                </c:pt>
                <c:pt idx="6499">
                  <c:v>5.1289999999999996</c:v>
                </c:pt>
                <c:pt idx="6500">
                  <c:v>5.0880000000000001</c:v>
                </c:pt>
                <c:pt idx="6501">
                  <c:v>5.165</c:v>
                </c:pt>
                <c:pt idx="6502">
                  <c:v>5.0750000000000002</c:v>
                </c:pt>
                <c:pt idx="6503">
                  <c:v>5.2850000000000001</c:v>
                </c:pt>
                <c:pt idx="6504">
                  <c:v>5.2690000000000001</c:v>
                </c:pt>
                <c:pt idx="6505">
                  <c:v>5.3620000000000001</c:v>
                </c:pt>
                <c:pt idx="6506">
                  <c:v>5.3630000000000004</c:v>
                </c:pt>
                <c:pt idx="6507">
                  <c:v>5.49</c:v>
                </c:pt>
                <c:pt idx="6508">
                  <c:v>5.5069999999999997</c:v>
                </c:pt>
                <c:pt idx="6509">
                  <c:v>5.5830000000000002</c:v>
                </c:pt>
                <c:pt idx="6510">
                  <c:v>5.6</c:v>
                </c:pt>
                <c:pt idx="6511">
                  <c:v>5.65</c:v>
                </c:pt>
                <c:pt idx="6512">
                  <c:v>5.7249999999999996</c:v>
                </c:pt>
                <c:pt idx="6513">
                  <c:v>5.7249999999999996</c:v>
                </c:pt>
                <c:pt idx="6514">
                  <c:v>5.7190000000000003</c:v>
                </c:pt>
                <c:pt idx="6515">
                  <c:v>5.8140000000000001</c:v>
                </c:pt>
                <c:pt idx="6516">
                  <c:v>5.8140000000000001</c:v>
                </c:pt>
                <c:pt idx="6517">
                  <c:v>5.7519999999999998</c:v>
                </c:pt>
                <c:pt idx="6518">
                  <c:v>5.8029999999999999</c:v>
                </c:pt>
                <c:pt idx="6519">
                  <c:v>5.7679999999999998</c:v>
                </c:pt>
                <c:pt idx="6520">
                  <c:v>5.8369999999999997</c:v>
                </c:pt>
                <c:pt idx="6521">
                  <c:v>5.8449999999999998</c:v>
                </c:pt>
                <c:pt idx="6522">
                  <c:v>5.6980000000000004</c:v>
                </c:pt>
                <c:pt idx="6523">
                  <c:v>5.57</c:v>
                </c:pt>
                <c:pt idx="6524">
                  <c:v>5.5780000000000003</c:v>
                </c:pt>
                <c:pt idx="6525">
                  <c:v>5.5179999999999998</c:v>
                </c:pt>
                <c:pt idx="6526">
                  <c:v>5.6029999999999998</c:v>
                </c:pt>
                <c:pt idx="6527">
                  <c:v>5.6280000000000001</c:v>
                </c:pt>
                <c:pt idx="6528">
                  <c:v>5.5010000000000003</c:v>
                </c:pt>
                <c:pt idx="6529">
                  <c:v>5.4249999999999998</c:v>
                </c:pt>
                <c:pt idx="6530">
                  <c:v>5.4420000000000002</c:v>
                </c:pt>
                <c:pt idx="6531">
                  <c:v>5.242</c:v>
                </c:pt>
                <c:pt idx="6532">
                  <c:v>5.3250000000000002</c:v>
                </c:pt>
                <c:pt idx="6533">
                  <c:v>5.359</c:v>
                </c:pt>
                <c:pt idx="6534">
                  <c:v>5.391</c:v>
                </c:pt>
                <c:pt idx="6535">
                  <c:v>5.4249999999999998</c:v>
                </c:pt>
                <c:pt idx="6536">
                  <c:v>5.4240000000000004</c:v>
                </c:pt>
                <c:pt idx="6537">
                  <c:v>5.2839999999999998</c:v>
                </c:pt>
                <c:pt idx="6538">
                  <c:v>5.2320000000000002</c:v>
                </c:pt>
                <c:pt idx="6539">
                  <c:v>5.2489999999999997</c:v>
                </c:pt>
                <c:pt idx="6540">
                  <c:v>5.2569999999999997</c:v>
                </c:pt>
                <c:pt idx="6541">
                  <c:v>5.2220000000000004</c:v>
                </c:pt>
                <c:pt idx="6542">
                  <c:v>5.0519999999999996</c:v>
                </c:pt>
                <c:pt idx="6543">
                  <c:v>5.0010000000000003</c:v>
                </c:pt>
                <c:pt idx="6544">
                  <c:v>4.9080000000000004</c:v>
                </c:pt>
                <c:pt idx="6545">
                  <c:v>4.9249999999999998</c:v>
                </c:pt>
                <c:pt idx="6546">
                  <c:v>5.0590000000000002</c:v>
                </c:pt>
                <c:pt idx="6547">
                  <c:v>5.0510000000000002</c:v>
                </c:pt>
                <c:pt idx="6548">
                  <c:v>5.0839999999999996</c:v>
                </c:pt>
                <c:pt idx="6549">
                  <c:v>5.1340000000000003</c:v>
                </c:pt>
                <c:pt idx="6550">
                  <c:v>5.0999999999999996</c:v>
                </c:pt>
                <c:pt idx="6551">
                  <c:v>5.1920000000000002</c:v>
                </c:pt>
                <c:pt idx="6552">
                  <c:v>5.141</c:v>
                </c:pt>
                <c:pt idx="6553">
                  <c:v>5.0910000000000002</c:v>
                </c:pt>
                <c:pt idx="6554">
                  <c:v>5.1829999999999998</c:v>
                </c:pt>
                <c:pt idx="6555">
                  <c:v>5.141</c:v>
                </c:pt>
                <c:pt idx="6556">
                  <c:v>5.1159999999999997</c:v>
                </c:pt>
                <c:pt idx="6557">
                  <c:v>4.9470000000000001</c:v>
                </c:pt>
                <c:pt idx="6558">
                  <c:v>4.9130000000000003</c:v>
                </c:pt>
                <c:pt idx="6559">
                  <c:v>4.9809999999999999</c:v>
                </c:pt>
                <c:pt idx="6560">
                  <c:v>5.05</c:v>
                </c:pt>
                <c:pt idx="6561">
                  <c:v>5.0410000000000004</c:v>
                </c:pt>
                <c:pt idx="6562">
                  <c:v>4.9729999999999999</c:v>
                </c:pt>
                <c:pt idx="6563">
                  <c:v>4.9290000000000003</c:v>
                </c:pt>
                <c:pt idx="6564">
                  <c:v>4.8390000000000004</c:v>
                </c:pt>
                <c:pt idx="6565">
                  <c:v>4.7190000000000003</c:v>
                </c:pt>
                <c:pt idx="6566">
                  <c:v>4.6230000000000002</c:v>
                </c:pt>
                <c:pt idx="6567">
                  <c:v>4.657</c:v>
                </c:pt>
                <c:pt idx="6568">
                  <c:v>4.7240000000000002</c:v>
                </c:pt>
                <c:pt idx="6569">
                  <c:v>4.766</c:v>
                </c:pt>
                <c:pt idx="6570">
                  <c:v>4.7590000000000003</c:v>
                </c:pt>
                <c:pt idx="6571">
                  <c:v>4.7510000000000003</c:v>
                </c:pt>
                <c:pt idx="6572">
                  <c:v>4.76</c:v>
                </c:pt>
                <c:pt idx="6573">
                  <c:v>4.843</c:v>
                </c:pt>
                <c:pt idx="6574">
                  <c:v>4.843</c:v>
                </c:pt>
                <c:pt idx="6575">
                  <c:v>4.843</c:v>
                </c:pt>
                <c:pt idx="6576">
                  <c:v>4.8259999999999996</c:v>
                </c:pt>
                <c:pt idx="6577">
                  <c:v>4.8259999999999996</c:v>
                </c:pt>
                <c:pt idx="6578">
                  <c:v>5.0419999999999998</c:v>
                </c:pt>
                <c:pt idx="6579">
                  <c:v>5.0979999999999999</c:v>
                </c:pt>
                <c:pt idx="6580">
                  <c:v>5.0140000000000002</c:v>
                </c:pt>
                <c:pt idx="6581">
                  <c:v>5.04</c:v>
                </c:pt>
                <c:pt idx="6582">
                  <c:v>5.0490000000000004</c:v>
                </c:pt>
                <c:pt idx="6583">
                  <c:v>5.0339999999999998</c:v>
                </c:pt>
                <c:pt idx="6584">
                  <c:v>5.0179999999999998</c:v>
                </c:pt>
                <c:pt idx="6585">
                  <c:v>5.0439999999999996</c:v>
                </c:pt>
                <c:pt idx="6586">
                  <c:v>5.0449999999999999</c:v>
                </c:pt>
                <c:pt idx="6587">
                  <c:v>5.1710000000000003</c:v>
                </c:pt>
                <c:pt idx="6588">
                  <c:v>5.2649999999999997</c:v>
                </c:pt>
                <c:pt idx="6589">
                  <c:v>5.2229999999999999</c:v>
                </c:pt>
                <c:pt idx="6590">
                  <c:v>5.2569999999999997</c:v>
                </c:pt>
                <c:pt idx="6591">
                  <c:v>5.3239999999999998</c:v>
                </c:pt>
                <c:pt idx="6592">
                  <c:v>5.375</c:v>
                </c:pt>
                <c:pt idx="6593">
                  <c:v>5.4249999999999998</c:v>
                </c:pt>
                <c:pt idx="6594">
                  <c:v>5.45</c:v>
                </c:pt>
                <c:pt idx="6595">
                  <c:v>5.4950000000000001</c:v>
                </c:pt>
                <c:pt idx="6596">
                  <c:v>5.4710000000000001</c:v>
                </c:pt>
                <c:pt idx="6597">
                  <c:v>5.4729999999999999</c:v>
                </c:pt>
                <c:pt idx="6598">
                  <c:v>5.4989999999999997</c:v>
                </c:pt>
                <c:pt idx="6599">
                  <c:v>5.5</c:v>
                </c:pt>
                <c:pt idx="6600">
                  <c:v>5.5350000000000001</c:v>
                </c:pt>
                <c:pt idx="6601">
                  <c:v>5.4850000000000003</c:v>
                </c:pt>
                <c:pt idx="6602">
                  <c:v>5.58</c:v>
                </c:pt>
                <c:pt idx="6603">
                  <c:v>5.6230000000000002</c:v>
                </c:pt>
                <c:pt idx="6604">
                  <c:v>5.6239999999999997</c:v>
                </c:pt>
                <c:pt idx="6605">
                  <c:v>5.6159999999999997</c:v>
                </c:pt>
                <c:pt idx="6606">
                  <c:v>5.6020000000000003</c:v>
                </c:pt>
                <c:pt idx="6607">
                  <c:v>5.6109999999999998</c:v>
                </c:pt>
                <c:pt idx="6608">
                  <c:v>5.7039999999999997</c:v>
                </c:pt>
                <c:pt idx="6609">
                  <c:v>5.6459999999999999</c:v>
                </c:pt>
                <c:pt idx="6610">
                  <c:v>5.6379999999999999</c:v>
                </c:pt>
                <c:pt idx="6611">
                  <c:v>5.6980000000000004</c:v>
                </c:pt>
                <c:pt idx="6612">
                  <c:v>5.7069999999999999</c:v>
                </c:pt>
                <c:pt idx="6613">
                  <c:v>5.7649999999999997</c:v>
                </c:pt>
                <c:pt idx="6614">
                  <c:v>5.883</c:v>
                </c:pt>
                <c:pt idx="6615">
                  <c:v>5.9329999999999998</c:v>
                </c:pt>
                <c:pt idx="6616">
                  <c:v>5.9580000000000002</c:v>
                </c:pt>
                <c:pt idx="6618">
                  <c:v>6.0090000000000003</c:v>
                </c:pt>
                <c:pt idx="6619">
                  <c:v>5.984</c:v>
                </c:pt>
                <c:pt idx="6620">
                  <c:v>5.907</c:v>
                </c:pt>
                <c:pt idx="6621">
                  <c:v>5.9850000000000003</c:v>
                </c:pt>
                <c:pt idx="6622">
                  <c:v>5.8570000000000002</c:v>
                </c:pt>
                <c:pt idx="6623">
                  <c:v>5.8150000000000004</c:v>
                </c:pt>
                <c:pt idx="6624">
                  <c:v>5.875</c:v>
                </c:pt>
                <c:pt idx="6625">
                  <c:v>5.9619999999999997</c:v>
                </c:pt>
                <c:pt idx="6626">
                  <c:v>5.92</c:v>
                </c:pt>
                <c:pt idx="6627">
                  <c:v>5.8949999999999996</c:v>
                </c:pt>
                <c:pt idx="6628">
                  <c:v>5.9029999999999996</c:v>
                </c:pt>
                <c:pt idx="6629">
                  <c:v>5.8789999999999996</c:v>
                </c:pt>
                <c:pt idx="6630">
                  <c:v>5.9390000000000001</c:v>
                </c:pt>
                <c:pt idx="6631">
                  <c:v>5.99</c:v>
                </c:pt>
                <c:pt idx="6632">
                  <c:v>5.9729999999999999</c:v>
                </c:pt>
                <c:pt idx="6633">
                  <c:v>5.9820000000000002</c:v>
                </c:pt>
                <c:pt idx="6634">
                  <c:v>6.0069999999999997</c:v>
                </c:pt>
                <c:pt idx="6635">
                  <c:v>6.0490000000000004</c:v>
                </c:pt>
                <c:pt idx="6636">
                  <c:v>6.125</c:v>
                </c:pt>
                <c:pt idx="6637">
                  <c:v>6.12</c:v>
                </c:pt>
                <c:pt idx="6638">
                  <c:v>6.1470000000000002</c:v>
                </c:pt>
                <c:pt idx="6639">
                  <c:v>6.1470000000000002</c:v>
                </c:pt>
                <c:pt idx="6640">
                  <c:v>6.1660000000000004</c:v>
                </c:pt>
                <c:pt idx="6641">
                  <c:v>6.1660000000000004</c:v>
                </c:pt>
                <c:pt idx="6642">
                  <c:v>6.149</c:v>
                </c:pt>
                <c:pt idx="6643">
                  <c:v>6.1580000000000004</c:v>
                </c:pt>
                <c:pt idx="6644">
                  <c:v>6.141</c:v>
                </c:pt>
                <c:pt idx="6645">
                  <c:v>6.117</c:v>
                </c:pt>
                <c:pt idx="6646">
                  <c:v>6.22</c:v>
                </c:pt>
                <c:pt idx="6647">
                  <c:v>6.1859999999999999</c:v>
                </c:pt>
                <c:pt idx="6648">
                  <c:v>6.2039999999999997</c:v>
                </c:pt>
                <c:pt idx="6649">
                  <c:v>6.2380000000000004</c:v>
                </c:pt>
                <c:pt idx="6650">
                  <c:v>6.3319999999999999</c:v>
                </c:pt>
                <c:pt idx="6651">
                  <c:v>6.29</c:v>
                </c:pt>
                <c:pt idx="6652">
                  <c:v>6.3070000000000004</c:v>
                </c:pt>
                <c:pt idx="6653">
                  <c:v>6.3330000000000002</c:v>
                </c:pt>
                <c:pt idx="6654">
                  <c:v>6.282</c:v>
                </c:pt>
                <c:pt idx="6655">
                  <c:v>6.3079999999999998</c:v>
                </c:pt>
                <c:pt idx="6656">
                  <c:v>6.4160000000000004</c:v>
                </c:pt>
                <c:pt idx="6657">
                  <c:v>6.4160000000000004</c:v>
                </c:pt>
                <c:pt idx="6658">
                  <c:v>6.399</c:v>
                </c:pt>
                <c:pt idx="6659">
                  <c:v>6.2380000000000004</c:v>
                </c:pt>
                <c:pt idx="6660">
                  <c:v>6.2130000000000001</c:v>
                </c:pt>
                <c:pt idx="6661">
                  <c:v>6.1280000000000001</c:v>
                </c:pt>
                <c:pt idx="6662">
                  <c:v>6.1890000000000001</c:v>
                </c:pt>
                <c:pt idx="6663">
                  <c:v>6.2670000000000003</c:v>
                </c:pt>
                <c:pt idx="6664">
                  <c:v>6.2779999999999996</c:v>
                </c:pt>
                <c:pt idx="6665">
                  <c:v>6.3390000000000004</c:v>
                </c:pt>
                <c:pt idx="6666">
                  <c:v>6.4429999999999996</c:v>
                </c:pt>
                <c:pt idx="6667">
                  <c:v>6.4690000000000003</c:v>
                </c:pt>
                <c:pt idx="6668">
                  <c:v>6.4530000000000003</c:v>
                </c:pt>
                <c:pt idx="6669">
                  <c:v>6.5060000000000002</c:v>
                </c:pt>
                <c:pt idx="6670">
                  <c:v>6.532</c:v>
                </c:pt>
                <c:pt idx="6671">
                  <c:v>6.5830000000000002</c:v>
                </c:pt>
                <c:pt idx="6672">
                  <c:v>6.6689999999999996</c:v>
                </c:pt>
                <c:pt idx="6673">
                  <c:v>6.6870000000000003</c:v>
                </c:pt>
                <c:pt idx="6674">
                  <c:v>6.798</c:v>
                </c:pt>
                <c:pt idx="6675">
                  <c:v>6.7729999999999997</c:v>
                </c:pt>
                <c:pt idx="6676">
                  <c:v>6.8159999999999998</c:v>
                </c:pt>
                <c:pt idx="6677">
                  <c:v>6.8239999999999998</c:v>
                </c:pt>
                <c:pt idx="6678">
                  <c:v>6.8410000000000002</c:v>
                </c:pt>
                <c:pt idx="6679">
                  <c:v>6.8410000000000002</c:v>
                </c:pt>
                <c:pt idx="6680">
                  <c:v>6.9</c:v>
                </c:pt>
                <c:pt idx="6681">
                  <c:v>6.8819999999999997</c:v>
                </c:pt>
                <c:pt idx="6682">
                  <c:v>6.8650000000000002</c:v>
                </c:pt>
                <c:pt idx="6683">
                  <c:v>6.8310000000000004</c:v>
                </c:pt>
                <c:pt idx="6684">
                  <c:v>6.84</c:v>
                </c:pt>
                <c:pt idx="6685">
                  <c:v>6.8929999999999998</c:v>
                </c:pt>
                <c:pt idx="6686">
                  <c:v>6.859</c:v>
                </c:pt>
                <c:pt idx="6687">
                  <c:v>6.8849999999999998</c:v>
                </c:pt>
                <c:pt idx="6688">
                  <c:v>6.851</c:v>
                </c:pt>
                <c:pt idx="6689">
                  <c:v>6.8769999999999998</c:v>
                </c:pt>
                <c:pt idx="6690">
                  <c:v>6.9119999999999999</c:v>
                </c:pt>
                <c:pt idx="6691">
                  <c:v>6.9550000000000001</c:v>
                </c:pt>
                <c:pt idx="6692">
                  <c:v>6.9470000000000001</c:v>
                </c:pt>
                <c:pt idx="6693">
                  <c:v>7.0330000000000004</c:v>
                </c:pt>
                <c:pt idx="6694">
                  <c:v>6.9649999999999999</c:v>
                </c:pt>
                <c:pt idx="6695">
                  <c:v>6.9829999999999997</c:v>
                </c:pt>
                <c:pt idx="6696">
                  <c:v>6.9489999999999998</c:v>
                </c:pt>
                <c:pt idx="6697">
                  <c:v>6.8979999999999997</c:v>
                </c:pt>
                <c:pt idx="6698">
                  <c:v>6.9660000000000002</c:v>
                </c:pt>
                <c:pt idx="6699">
                  <c:v>7.0170000000000003</c:v>
                </c:pt>
                <c:pt idx="6700">
                  <c:v>6.8949999999999996</c:v>
                </c:pt>
                <c:pt idx="6701">
                  <c:v>6.8780000000000001</c:v>
                </c:pt>
                <c:pt idx="6702">
                  <c:v>6.8860000000000001</c:v>
                </c:pt>
                <c:pt idx="6703">
                  <c:v>6.843</c:v>
                </c:pt>
                <c:pt idx="6704">
                  <c:v>6.8689999999999998</c:v>
                </c:pt>
                <c:pt idx="6705">
                  <c:v>6.9649999999999999</c:v>
                </c:pt>
                <c:pt idx="6706">
                  <c:v>6.9820000000000002</c:v>
                </c:pt>
                <c:pt idx="6707">
                  <c:v>6.9640000000000004</c:v>
                </c:pt>
                <c:pt idx="6708">
                  <c:v>7.0250000000000004</c:v>
                </c:pt>
                <c:pt idx="6709">
                  <c:v>7.0590000000000002</c:v>
                </c:pt>
                <c:pt idx="6710">
                  <c:v>6.9809999999999999</c:v>
                </c:pt>
                <c:pt idx="6711">
                  <c:v>6.9720000000000004</c:v>
                </c:pt>
                <c:pt idx="6712">
                  <c:v>6.9889999999999999</c:v>
                </c:pt>
                <c:pt idx="6713">
                  <c:v>6.8170000000000002</c:v>
                </c:pt>
                <c:pt idx="6714">
                  <c:v>6.8170000000000002</c:v>
                </c:pt>
                <c:pt idx="6715">
                  <c:v>6.766</c:v>
                </c:pt>
                <c:pt idx="6716">
                  <c:v>6.7830000000000004</c:v>
                </c:pt>
                <c:pt idx="6717">
                  <c:v>6.69</c:v>
                </c:pt>
                <c:pt idx="6718">
                  <c:v>6.5979999999999999</c:v>
                </c:pt>
                <c:pt idx="6719">
                  <c:v>6.6189999999999998</c:v>
                </c:pt>
                <c:pt idx="6720">
                  <c:v>6.6589999999999998</c:v>
                </c:pt>
                <c:pt idx="6721">
                  <c:v>6.6740000000000004</c:v>
                </c:pt>
                <c:pt idx="6722">
                  <c:v>6.742</c:v>
                </c:pt>
                <c:pt idx="6723">
                  <c:v>6.76</c:v>
                </c:pt>
                <c:pt idx="6724">
                  <c:v>6.8040000000000003</c:v>
                </c:pt>
                <c:pt idx="6725">
                  <c:v>6.8129999999999997</c:v>
                </c:pt>
                <c:pt idx="6726">
                  <c:v>6.8220000000000001</c:v>
                </c:pt>
                <c:pt idx="6727">
                  <c:v>6.8410000000000002</c:v>
                </c:pt>
                <c:pt idx="6728">
                  <c:v>6.8070000000000004</c:v>
                </c:pt>
                <c:pt idx="6729">
                  <c:v>6.8159999999999998</c:v>
                </c:pt>
                <c:pt idx="6730">
                  <c:v>6.8159999999999998</c:v>
                </c:pt>
                <c:pt idx="6731">
                  <c:v>6.8419999999999996</c:v>
                </c:pt>
                <c:pt idx="6732">
                  <c:v>6.8090000000000002</c:v>
                </c:pt>
                <c:pt idx="6733">
                  <c:v>6.8179999999999996</c:v>
                </c:pt>
                <c:pt idx="6734">
                  <c:v>6.81</c:v>
                </c:pt>
                <c:pt idx="6735">
                  <c:v>6.7930000000000001</c:v>
                </c:pt>
                <c:pt idx="6736">
                  <c:v>6.7939999999999996</c:v>
                </c:pt>
                <c:pt idx="6737">
                  <c:v>6.7439999999999998</c:v>
                </c:pt>
                <c:pt idx="6738">
                  <c:v>6.7949999999999999</c:v>
                </c:pt>
                <c:pt idx="6739">
                  <c:v>6.77</c:v>
                </c:pt>
                <c:pt idx="6740">
                  <c:v>6.8730000000000002</c:v>
                </c:pt>
                <c:pt idx="6741">
                  <c:v>6.8810000000000002</c:v>
                </c:pt>
                <c:pt idx="6742">
                  <c:v>6.8979999999999997</c:v>
                </c:pt>
                <c:pt idx="6743">
                  <c:v>6.9450000000000003</c:v>
                </c:pt>
                <c:pt idx="6744">
                  <c:v>7.016</c:v>
                </c:pt>
                <c:pt idx="6745">
                  <c:v>7.0339999999999998</c:v>
                </c:pt>
                <c:pt idx="6746">
                  <c:v>7.0250000000000004</c:v>
                </c:pt>
                <c:pt idx="6747">
                  <c:v>6.9560000000000004</c:v>
                </c:pt>
                <c:pt idx="6748">
                  <c:v>6.8609999999999998</c:v>
                </c:pt>
                <c:pt idx="6749">
                  <c:v>6.8620000000000001</c:v>
                </c:pt>
                <c:pt idx="6750">
                  <c:v>6.8449999999999998</c:v>
                </c:pt>
                <c:pt idx="6751">
                  <c:v>6.8369999999999997</c:v>
                </c:pt>
                <c:pt idx="6752">
                  <c:v>6.899</c:v>
                </c:pt>
                <c:pt idx="6753">
                  <c:v>6.9850000000000003</c:v>
                </c:pt>
                <c:pt idx="6754">
                  <c:v>6.9260000000000002</c:v>
                </c:pt>
                <c:pt idx="6755">
                  <c:v>6.8920000000000003</c:v>
                </c:pt>
                <c:pt idx="6756">
                  <c:v>6.9009999999999998</c:v>
                </c:pt>
                <c:pt idx="6757">
                  <c:v>6.9450000000000003</c:v>
                </c:pt>
                <c:pt idx="6758">
                  <c:v>6.9880000000000004</c:v>
                </c:pt>
                <c:pt idx="6759">
                  <c:v>6.9539999999999997</c:v>
                </c:pt>
                <c:pt idx="6760">
                  <c:v>6.9969999999999999</c:v>
                </c:pt>
                <c:pt idx="6761">
                  <c:v>7.0229999999999997</c:v>
                </c:pt>
                <c:pt idx="6762">
                  <c:v>7.0650000000000004</c:v>
                </c:pt>
                <c:pt idx="6763">
                  <c:v>7.125</c:v>
                </c:pt>
                <c:pt idx="6764">
                  <c:v>7.1159999999999997</c:v>
                </c:pt>
                <c:pt idx="6765">
                  <c:v>7.1070000000000002</c:v>
                </c:pt>
                <c:pt idx="6766">
                  <c:v>7.1059999999999999</c:v>
                </c:pt>
                <c:pt idx="6767">
                  <c:v>7.1580000000000004</c:v>
                </c:pt>
                <c:pt idx="6768">
                  <c:v>7.1929999999999996</c:v>
                </c:pt>
                <c:pt idx="6769">
                  <c:v>7.07</c:v>
                </c:pt>
                <c:pt idx="6770">
                  <c:v>6.9729999999999999</c:v>
                </c:pt>
                <c:pt idx="6771">
                  <c:v>6.9470000000000001</c:v>
                </c:pt>
                <c:pt idx="6772">
                  <c:v>6.9470000000000001</c:v>
                </c:pt>
                <c:pt idx="6773">
                  <c:v>7.0590000000000002</c:v>
                </c:pt>
                <c:pt idx="6774">
                  <c:v>7.024</c:v>
                </c:pt>
                <c:pt idx="6775">
                  <c:v>7.0759999999999996</c:v>
                </c:pt>
                <c:pt idx="6776">
                  <c:v>7.101</c:v>
                </c:pt>
                <c:pt idx="6777">
                  <c:v>7.1529999999999996</c:v>
                </c:pt>
                <c:pt idx="6778">
                  <c:v>7.101</c:v>
                </c:pt>
                <c:pt idx="6779">
                  <c:v>7.1609999999999996</c:v>
                </c:pt>
                <c:pt idx="6780">
                  <c:v>7.1689999999999996</c:v>
                </c:pt>
                <c:pt idx="6781">
                  <c:v>7.0819999999999999</c:v>
                </c:pt>
                <c:pt idx="6782">
                  <c:v>6.9969999999999999</c:v>
                </c:pt>
                <c:pt idx="6783">
                  <c:v>7.0049999999999999</c:v>
                </c:pt>
                <c:pt idx="6784">
                  <c:v>6.9630000000000001</c:v>
                </c:pt>
                <c:pt idx="6785">
                  <c:v>6.9710000000000001</c:v>
                </c:pt>
                <c:pt idx="6786">
                  <c:v>6.8920000000000003</c:v>
                </c:pt>
                <c:pt idx="6787">
                  <c:v>6.8920000000000003</c:v>
                </c:pt>
                <c:pt idx="6788">
                  <c:v>6.8570000000000002</c:v>
                </c:pt>
                <c:pt idx="6789">
                  <c:v>6.8049999999999997</c:v>
                </c:pt>
                <c:pt idx="6790">
                  <c:v>6.7469999999999999</c:v>
                </c:pt>
                <c:pt idx="6791">
                  <c:v>6.7469999999999999</c:v>
                </c:pt>
                <c:pt idx="6792">
                  <c:v>6.7480000000000002</c:v>
                </c:pt>
                <c:pt idx="6793">
                  <c:v>6.7569999999999997</c:v>
                </c:pt>
                <c:pt idx="6794">
                  <c:v>6.7830000000000004</c:v>
                </c:pt>
                <c:pt idx="6795">
                  <c:v>6.81</c:v>
                </c:pt>
                <c:pt idx="6796">
                  <c:v>6.7850000000000001</c:v>
                </c:pt>
                <c:pt idx="6797">
                  <c:v>6.7939999999999996</c:v>
                </c:pt>
                <c:pt idx="6798">
                  <c:v>6.7939999999999996</c:v>
                </c:pt>
                <c:pt idx="6799">
                  <c:v>6.82</c:v>
                </c:pt>
                <c:pt idx="6800">
                  <c:v>7.0419999999999998</c:v>
                </c:pt>
                <c:pt idx="6801">
                  <c:v>7.06</c:v>
                </c:pt>
                <c:pt idx="6802">
                  <c:v>7.077</c:v>
                </c:pt>
                <c:pt idx="6803">
                  <c:v>7.1020000000000003</c:v>
                </c:pt>
                <c:pt idx="6804">
                  <c:v>7.0679999999999996</c:v>
                </c:pt>
                <c:pt idx="6805">
                  <c:v>7.0339999999999998</c:v>
                </c:pt>
                <c:pt idx="6806">
                  <c:v>7.0789999999999997</c:v>
                </c:pt>
                <c:pt idx="6807">
                  <c:v>7.1050000000000004</c:v>
                </c:pt>
                <c:pt idx="6808">
                  <c:v>7.1230000000000002</c:v>
                </c:pt>
                <c:pt idx="6809">
                  <c:v>7.1509999999999998</c:v>
                </c:pt>
                <c:pt idx="6810">
                  <c:v>7.1769999999999996</c:v>
                </c:pt>
                <c:pt idx="6811">
                  <c:v>7.1429999999999998</c:v>
                </c:pt>
                <c:pt idx="6812">
                  <c:v>7.1260000000000003</c:v>
                </c:pt>
                <c:pt idx="6813">
                  <c:v>7.117</c:v>
                </c:pt>
                <c:pt idx="6814">
                  <c:v>7.11</c:v>
                </c:pt>
                <c:pt idx="6815">
                  <c:v>7.1529999999999996</c:v>
                </c:pt>
                <c:pt idx="6816">
                  <c:v>7.1280000000000001</c:v>
                </c:pt>
                <c:pt idx="6817">
                  <c:v>7.1879999999999997</c:v>
                </c:pt>
                <c:pt idx="6818">
                  <c:v>7.1630000000000003</c:v>
                </c:pt>
                <c:pt idx="6819">
                  <c:v>7.069</c:v>
                </c:pt>
                <c:pt idx="6820">
                  <c:v>7.2290000000000001</c:v>
                </c:pt>
                <c:pt idx="6821">
                  <c:v>7.2240000000000002</c:v>
                </c:pt>
                <c:pt idx="6822">
                  <c:v>7.2329999999999997</c:v>
                </c:pt>
                <c:pt idx="6823">
                  <c:v>7.282</c:v>
                </c:pt>
                <c:pt idx="6824">
                  <c:v>7.3259999999999996</c:v>
                </c:pt>
                <c:pt idx="6825">
                  <c:v>7.274</c:v>
                </c:pt>
                <c:pt idx="6826">
                  <c:v>7.2309999999999999</c:v>
                </c:pt>
                <c:pt idx="6827">
                  <c:v>7.2050000000000001</c:v>
                </c:pt>
                <c:pt idx="6828">
                  <c:v>7.1269999999999998</c:v>
                </c:pt>
                <c:pt idx="6829">
                  <c:v>7.2839999999999998</c:v>
                </c:pt>
                <c:pt idx="6830">
                  <c:v>7.3109999999999999</c:v>
                </c:pt>
                <c:pt idx="6831">
                  <c:v>7.2770000000000001</c:v>
                </c:pt>
                <c:pt idx="6832">
                  <c:v>7.2080000000000002</c:v>
                </c:pt>
                <c:pt idx="6833">
                  <c:v>7.2249999999999996</c:v>
                </c:pt>
                <c:pt idx="6834">
                  <c:v>7.2690000000000001</c:v>
                </c:pt>
                <c:pt idx="6835">
                  <c:v>7.3120000000000003</c:v>
                </c:pt>
                <c:pt idx="6836">
                  <c:v>7.4770000000000003</c:v>
                </c:pt>
                <c:pt idx="6837">
                  <c:v>7.4509999999999996</c:v>
                </c:pt>
                <c:pt idx="6838">
                  <c:v>7.4509999999999996</c:v>
                </c:pt>
                <c:pt idx="6839">
                  <c:v>7.52</c:v>
                </c:pt>
                <c:pt idx="6840">
                  <c:v>7.5890000000000004</c:v>
                </c:pt>
                <c:pt idx="6841">
                  <c:v>7.5890000000000004</c:v>
                </c:pt>
                <c:pt idx="6842">
                  <c:v>7.5720000000000001</c:v>
                </c:pt>
                <c:pt idx="6843">
                  <c:v>7.5490000000000004</c:v>
                </c:pt>
                <c:pt idx="6844">
                  <c:v>7.532</c:v>
                </c:pt>
                <c:pt idx="6845">
                  <c:v>7.5060000000000002</c:v>
                </c:pt>
                <c:pt idx="6846">
                  <c:v>7.5069999999999997</c:v>
                </c:pt>
                <c:pt idx="6847">
                  <c:v>7.5960000000000001</c:v>
                </c:pt>
                <c:pt idx="6848">
                  <c:v>7.6139999999999999</c:v>
                </c:pt>
                <c:pt idx="6849">
                  <c:v>7.57</c:v>
                </c:pt>
                <c:pt idx="6850">
                  <c:v>7.5720000000000001</c:v>
                </c:pt>
                <c:pt idx="6851">
                  <c:v>7.5720000000000001</c:v>
                </c:pt>
                <c:pt idx="6852">
                  <c:v>7.5810000000000004</c:v>
                </c:pt>
                <c:pt idx="6853">
                  <c:v>7.5990000000000002</c:v>
                </c:pt>
                <c:pt idx="6854">
                  <c:v>7.6529999999999996</c:v>
                </c:pt>
                <c:pt idx="6855">
                  <c:v>7.6440000000000001</c:v>
                </c:pt>
                <c:pt idx="6856">
                  <c:v>7.6529999999999996</c:v>
                </c:pt>
                <c:pt idx="6857">
                  <c:v>7.6280000000000001</c:v>
                </c:pt>
                <c:pt idx="6858">
                  <c:v>7.6630000000000003</c:v>
                </c:pt>
                <c:pt idx="6859">
                  <c:v>7.6459999999999999</c:v>
                </c:pt>
                <c:pt idx="6860">
                  <c:v>7.7329999999999997</c:v>
                </c:pt>
                <c:pt idx="6861">
                  <c:v>7.77</c:v>
                </c:pt>
                <c:pt idx="6862">
                  <c:v>7.7889999999999997</c:v>
                </c:pt>
                <c:pt idx="6863">
                  <c:v>7.7709999999999999</c:v>
                </c:pt>
                <c:pt idx="6864">
                  <c:v>7.782</c:v>
                </c:pt>
                <c:pt idx="6865">
                  <c:v>7.8090000000000002</c:v>
                </c:pt>
                <c:pt idx="6866">
                  <c:v>7.8360000000000003</c:v>
                </c:pt>
                <c:pt idx="6867">
                  <c:v>7.8460000000000001</c:v>
                </c:pt>
                <c:pt idx="6868">
                  <c:v>7.8289999999999997</c:v>
                </c:pt>
                <c:pt idx="6869">
                  <c:v>7.8739999999999997</c:v>
                </c:pt>
                <c:pt idx="6870">
                  <c:v>7.91</c:v>
                </c:pt>
                <c:pt idx="6871">
                  <c:v>7.8840000000000003</c:v>
                </c:pt>
                <c:pt idx="6872">
                  <c:v>7.8849999999999998</c:v>
                </c:pt>
                <c:pt idx="6873">
                  <c:v>7.9109999999999996</c:v>
                </c:pt>
                <c:pt idx="6874">
                  <c:v>7.9829999999999997</c:v>
                </c:pt>
                <c:pt idx="6875">
                  <c:v>7.9740000000000002</c:v>
                </c:pt>
                <c:pt idx="6876">
                  <c:v>7.8970000000000002</c:v>
                </c:pt>
                <c:pt idx="6877">
                  <c:v>7.7930000000000001</c:v>
                </c:pt>
                <c:pt idx="6878">
                  <c:v>7.8390000000000004</c:v>
                </c:pt>
                <c:pt idx="6879">
                  <c:v>7.9080000000000004</c:v>
                </c:pt>
                <c:pt idx="6880">
                  <c:v>7.9</c:v>
                </c:pt>
                <c:pt idx="6881">
                  <c:v>7.944</c:v>
                </c:pt>
                <c:pt idx="6882">
                  <c:v>7.9870000000000001</c:v>
                </c:pt>
                <c:pt idx="6883">
                  <c:v>8.0220000000000002</c:v>
                </c:pt>
                <c:pt idx="6884">
                  <c:v>8.16</c:v>
                </c:pt>
                <c:pt idx="6885">
                  <c:v>8.19</c:v>
                </c:pt>
                <c:pt idx="6886">
                  <c:v>8.1809999999999992</c:v>
                </c:pt>
                <c:pt idx="6887">
                  <c:v>8.1020000000000003</c:v>
                </c:pt>
                <c:pt idx="6888">
                  <c:v>8.0579999999999998</c:v>
                </c:pt>
                <c:pt idx="6889">
                  <c:v>8.0579999999999998</c:v>
                </c:pt>
                <c:pt idx="6890">
                  <c:v>8.0229999999999997</c:v>
                </c:pt>
                <c:pt idx="6891">
                  <c:v>8.0150000000000006</c:v>
                </c:pt>
                <c:pt idx="6892">
                  <c:v>8.0069999999999997</c:v>
                </c:pt>
                <c:pt idx="6893">
                  <c:v>7.9989999999999997</c:v>
                </c:pt>
                <c:pt idx="6894">
                  <c:v>8.0169999999999995</c:v>
                </c:pt>
                <c:pt idx="6895">
                  <c:v>8.0350000000000001</c:v>
                </c:pt>
                <c:pt idx="6896">
                  <c:v>8.0519999999999996</c:v>
                </c:pt>
                <c:pt idx="6897">
                  <c:v>7.9829999999999997</c:v>
                </c:pt>
                <c:pt idx="6898">
                  <c:v>8.0190000000000001</c:v>
                </c:pt>
                <c:pt idx="6899">
                  <c:v>8.0190000000000001</c:v>
                </c:pt>
                <c:pt idx="6900">
                  <c:v>8.0630000000000006</c:v>
                </c:pt>
                <c:pt idx="6901">
                  <c:v>8.0630000000000006</c:v>
                </c:pt>
                <c:pt idx="6902">
                  <c:v>8.09</c:v>
                </c:pt>
                <c:pt idx="6903">
                  <c:v>8.1159999999999997</c:v>
                </c:pt>
                <c:pt idx="6904">
                  <c:v>8.2170000000000005</c:v>
                </c:pt>
                <c:pt idx="6905">
                  <c:v>8.1720000000000006</c:v>
                </c:pt>
                <c:pt idx="6906">
                  <c:v>8.2710000000000008</c:v>
                </c:pt>
                <c:pt idx="6907">
                  <c:v>8.2530000000000001</c:v>
                </c:pt>
                <c:pt idx="6908">
                  <c:v>8.2439999999999998</c:v>
                </c:pt>
                <c:pt idx="6909">
                  <c:v>8.1720000000000006</c:v>
                </c:pt>
                <c:pt idx="6910">
                  <c:v>8.1549999999999994</c:v>
                </c:pt>
                <c:pt idx="6911">
                  <c:v>8.0749999999999993</c:v>
                </c:pt>
                <c:pt idx="6912">
                  <c:v>8.093</c:v>
                </c:pt>
                <c:pt idx="6913">
                  <c:v>7.9260000000000002</c:v>
                </c:pt>
                <c:pt idx="6914">
                  <c:v>7.9260000000000002</c:v>
                </c:pt>
                <c:pt idx="6915">
                  <c:v>7.9180000000000001</c:v>
                </c:pt>
                <c:pt idx="6916">
                  <c:v>7.944</c:v>
                </c:pt>
                <c:pt idx="6917">
                  <c:v>7.9630000000000001</c:v>
                </c:pt>
                <c:pt idx="6918">
                  <c:v>7.98</c:v>
                </c:pt>
                <c:pt idx="6919">
                  <c:v>7.9550000000000001</c:v>
                </c:pt>
                <c:pt idx="6920">
                  <c:v>7.8680000000000003</c:v>
                </c:pt>
                <c:pt idx="6921">
                  <c:v>7.7990000000000004</c:v>
                </c:pt>
                <c:pt idx="6922">
                  <c:v>7.8609999999999998</c:v>
                </c:pt>
                <c:pt idx="6923">
                  <c:v>7.8360000000000003</c:v>
                </c:pt>
                <c:pt idx="6924">
                  <c:v>7.8789999999999996</c:v>
                </c:pt>
                <c:pt idx="6925">
                  <c:v>7.931</c:v>
                </c:pt>
                <c:pt idx="6926">
                  <c:v>7.9909999999999997</c:v>
                </c:pt>
                <c:pt idx="6927">
                  <c:v>8.0950000000000006</c:v>
                </c:pt>
                <c:pt idx="6928">
                  <c:v>8.0850000000000009</c:v>
                </c:pt>
                <c:pt idx="6929">
                  <c:v>8.1120000000000001</c:v>
                </c:pt>
                <c:pt idx="6930">
                  <c:v>8.0679999999999996</c:v>
                </c:pt>
                <c:pt idx="6931">
                  <c:v>8.0690000000000008</c:v>
                </c:pt>
                <c:pt idx="6932">
                  <c:v>8.1059999999999999</c:v>
                </c:pt>
                <c:pt idx="6933">
                  <c:v>8.1240000000000006</c:v>
                </c:pt>
                <c:pt idx="6934">
                  <c:v>8.1159999999999997</c:v>
                </c:pt>
                <c:pt idx="6935">
                  <c:v>8.1430000000000007</c:v>
                </c:pt>
                <c:pt idx="6936">
                  <c:v>8.1170000000000009</c:v>
                </c:pt>
                <c:pt idx="6937">
                  <c:v>8.2149999999999999</c:v>
                </c:pt>
                <c:pt idx="6938">
                  <c:v>8.3819999999999997</c:v>
                </c:pt>
                <c:pt idx="6939">
                  <c:v>8.3819999999999997</c:v>
                </c:pt>
                <c:pt idx="6940">
                  <c:v>8.3729999999999993</c:v>
                </c:pt>
                <c:pt idx="6941">
                  <c:v>8.3209999999999997</c:v>
                </c:pt>
                <c:pt idx="6942">
                  <c:v>8.2089999999999996</c:v>
                </c:pt>
                <c:pt idx="6943">
                  <c:v>8.1839999999999993</c:v>
                </c:pt>
                <c:pt idx="6944">
                  <c:v>8.2279999999999998</c:v>
                </c:pt>
                <c:pt idx="6945">
                  <c:v>8.2200000000000006</c:v>
                </c:pt>
                <c:pt idx="6946">
                  <c:v>8.2799999999999994</c:v>
                </c:pt>
                <c:pt idx="6947">
                  <c:v>8.3580000000000005</c:v>
                </c:pt>
                <c:pt idx="6948">
                  <c:v>8.4130000000000003</c:v>
                </c:pt>
                <c:pt idx="6949">
                  <c:v>8.4489999999999998</c:v>
                </c:pt>
                <c:pt idx="6950">
                  <c:v>8.36</c:v>
                </c:pt>
                <c:pt idx="6951">
                  <c:v>8.3789999999999996</c:v>
                </c:pt>
                <c:pt idx="6952">
                  <c:v>8.4060000000000006</c:v>
                </c:pt>
                <c:pt idx="6953">
                  <c:v>8.3800000000000008</c:v>
                </c:pt>
                <c:pt idx="6954">
                  <c:v>8.3620000000000001</c:v>
                </c:pt>
                <c:pt idx="6955">
                  <c:v>8.3190000000000008</c:v>
                </c:pt>
                <c:pt idx="6956">
                  <c:v>8.2230000000000008</c:v>
                </c:pt>
                <c:pt idx="6957">
                  <c:v>8.25</c:v>
                </c:pt>
                <c:pt idx="6958">
                  <c:v>8.3650000000000002</c:v>
                </c:pt>
                <c:pt idx="6959">
                  <c:v>8.3480000000000008</c:v>
                </c:pt>
                <c:pt idx="6960">
                  <c:v>8.3309999999999995</c:v>
                </c:pt>
                <c:pt idx="6961">
                  <c:v>8.3140000000000001</c:v>
                </c:pt>
                <c:pt idx="6962">
                  <c:v>8.3320000000000007</c:v>
                </c:pt>
                <c:pt idx="6963">
                  <c:v>8.3239999999999998</c:v>
                </c:pt>
                <c:pt idx="6964">
                  <c:v>8.2989999999999995</c:v>
                </c:pt>
                <c:pt idx="6965">
                  <c:v>8.3249999999999993</c:v>
                </c:pt>
                <c:pt idx="6966">
                  <c:v>8.4819999999999993</c:v>
                </c:pt>
                <c:pt idx="6967">
                  <c:v>8.4649999999999999</c:v>
                </c:pt>
                <c:pt idx="6968">
                  <c:v>8.4909999999999997</c:v>
                </c:pt>
                <c:pt idx="6969">
                  <c:v>8.5259999999999998</c:v>
                </c:pt>
                <c:pt idx="6970">
                  <c:v>8.5090000000000003</c:v>
                </c:pt>
                <c:pt idx="6971">
                  <c:v>8.4760000000000009</c:v>
                </c:pt>
                <c:pt idx="6972">
                  <c:v>8.5389999999999997</c:v>
                </c:pt>
                <c:pt idx="6973">
                  <c:v>8.5839999999999996</c:v>
                </c:pt>
                <c:pt idx="6974">
                  <c:v>8.6020000000000003</c:v>
                </c:pt>
                <c:pt idx="6975">
                  <c:v>8.5329999999999995</c:v>
                </c:pt>
                <c:pt idx="6976">
                  <c:v>8.516</c:v>
                </c:pt>
                <c:pt idx="6977">
                  <c:v>8.5169999999999995</c:v>
                </c:pt>
                <c:pt idx="6978">
                  <c:v>8.5</c:v>
                </c:pt>
                <c:pt idx="6979">
                  <c:v>8.5269999999999992</c:v>
                </c:pt>
                <c:pt idx="6980">
                  <c:v>8.6690000000000005</c:v>
                </c:pt>
                <c:pt idx="6981">
                  <c:v>8.7140000000000004</c:v>
                </c:pt>
                <c:pt idx="6982">
                  <c:v>8.6969999999999992</c:v>
                </c:pt>
                <c:pt idx="6983">
                  <c:v>8.7149999999999999</c:v>
                </c:pt>
                <c:pt idx="6984">
                  <c:v>8.7059999999999995</c:v>
                </c:pt>
                <c:pt idx="6985">
                  <c:v>8.9440000000000008</c:v>
                </c:pt>
                <c:pt idx="6986">
                  <c:v>9.0139999999999993</c:v>
                </c:pt>
                <c:pt idx="6987">
                  <c:v>9.0139999999999993</c:v>
                </c:pt>
                <c:pt idx="6988">
                  <c:v>8.9440000000000008</c:v>
                </c:pt>
                <c:pt idx="6989">
                  <c:v>8.9440000000000008</c:v>
                </c:pt>
                <c:pt idx="6990">
                  <c:v>9.032</c:v>
                </c:pt>
                <c:pt idx="6991">
                  <c:v>8.9529999999999994</c:v>
                </c:pt>
                <c:pt idx="6992">
                  <c:v>8.8979999999999997</c:v>
                </c:pt>
                <c:pt idx="6993">
                  <c:v>8.8529999999999998</c:v>
                </c:pt>
                <c:pt idx="6994">
                  <c:v>8.8079999999999998</c:v>
                </c:pt>
                <c:pt idx="6995">
                  <c:v>8.7810000000000006</c:v>
                </c:pt>
                <c:pt idx="6996">
                  <c:v>8.7810000000000006</c:v>
                </c:pt>
                <c:pt idx="6997">
                  <c:v>8.6739999999999995</c:v>
                </c:pt>
                <c:pt idx="6998">
                  <c:v>8.5760000000000005</c:v>
                </c:pt>
                <c:pt idx="6999">
                  <c:v>8.5670000000000002</c:v>
                </c:pt>
                <c:pt idx="7000">
                  <c:v>8.5329999999999995</c:v>
                </c:pt>
                <c:pt idx="7001">
                  <c:v>8.5510000000000002</c:v>
                </c:pt>
                <c:pt idx="7002">
                  <c:v>8.5329999999999995</c:v>
                </c:pt>
                <c:pt idx="7003">
                  <c:v>8.5069999999999997</c:v>
                </c:pt>
                <c:pt idx="7004">
                  <c:v>8.5429999999999993</c:v>
                </c:pt>
                <c:pt idx="7005">
                  <c:v>8.5169999999999995</c:v>
                </c:pt>
                <c:pt idx="7006">
                  <c:v>8.5960000000000001</c:v>
                </c:pt>
                <c:pt idx="7007">
                  <c:v>8.6039999999999992</c:v>
                </c:pt>
                <c:pt idx="7008">
                  <c:v>8.6219999999999999</c:v>
                </c:pt>
                <c:pt idx="7009">
                  <c:v>8.6310000000000002</c:v>
                </c:pt>
                <c:pt idx="7010">
                  <c:v>8.5609999999999999</c:v>
                </c:pt>
                <c:pt idx="7011">
                  <c:v>8.6280000000000001</c:v>
                </c:pt>
                <c:pt idx="7012">
                  <c:v>8.6010000000000009</c:v>
                </c:pt>
                <c:pt idx="7013">
                  <c:v>8.6010000000000009</c:v>
                </c:pt>
                <c:pt idx="7014">
                  <c:v>8.61</c:v>
                </c:pt>
                <c:pt idx="7015">
                  <c:v>8.6989999999999998</c:v>
                </c:pt>
                <c:pt idx="7016">
                  <c:v>8.6460000000000008</c:v>
                </c:pt>
                <c:pt idx="7017">
                  <c:v>8.673</c:v>
                </c:pt>
                <c:pt idx="7018">
                  <c:v>8.6370000000000005</c:v>
                </c:pt>
                <c:pt idx="7019">
                  <c:v>8.7080000000000002</c:v>
                </c:pt>
                <c:pt idx="7020">
                  <c:v>8.673</c:v>
                </c:pt>
                <c:pt idx="7021">
                  <c:v>8.7439999999999998</c:v>
                </c:pt>
                <c:pt idx="7022">
                  <c:v>8.69</c:v>
                </c:pt>
                <c:pt idx="7023">
                  <c:v>8.69</c:v>
                </c:pt>
                <c:pt idx="7024">
                  <c:v>8.5850000000000009</c:v>
                </c:pt>
                <c:pt idx="7025">
                  <c:v>8.5329999999999995</c:v>
                </c:pt>
                <c:pt idx="7026">
                  <c:v>8.5150000000000006</c:v>
                </c:pt>
                <c:pt idx="7027">
                  <c:v>8.5589999999999993</c:v>
                </c:pt>
                <c:pt idx="7028">
                  <c:v>8.4809999999999999</c:v>
                </c:pt>
                <c:pt idx="7029">
                  <c:v>8.5169999999999995</c:v>
                </c:pt>
                <c:pt idx="7030">
                  <c:v>8.4220000000000006</c:v>
                </c:pt>
                <c:pt idx="7031">
                  <c:v>8.3360000000000003</c:v>
                </c:pt>
                <c:pt idx="7032">
                  <c:v>8.3620000000000001</c:v>
                </c:pt>
                <c:pt idx="7033">
                  <c:v>8.4130000000000003</c:v>
                </c:pt>
                <c:pt idx="7034">
                  <c:v>8.4309999999999992</c:v>
                </c:pt>
                <c:pt idx="7035">
                  <c:v>8.4849999999999994</c:v>
                </c:pt>
                <c:pt idx="7036">
                  <c:v>8.4930000000000003</c:v>
                </c:pt>
                <c:pt idx="7037">
                  <c:v>8.3239999999999998</c:v>
                </c:pt>
                <c:pt idx="7038">
                  <c:v>8.3239999999999998</c:v>
                </c:pt>
                <c:pt idx="7039">
                  <c:v>8.2620000000000005</c:v>
                </c:pt>
                <c:pt idx="7040">
                  <c:v>8.1920000000000002</c:v>
                </c:pt>
                <c:pt idx="7041">
                  <c:v>8.2799999999999994</c:v>
                </c:pt>
                <c:pt idx="7042">
                  <c:v>8.218</c:v>
                </c:pt>
                <c:pt idx="7043">
                  <c:v>8.3149999999999995</c:v>
                </c:pt>
                <c:pt idx="7044">
                  <c:v>8.3849999999999998</c:v>
                </c:pt>
                <c:pt idx="7045">
                  <c:v>8.4019999999999992</c:v>
                </c:pt>
                <c:pt idx="7046">
                  <c:v>8.359</c:v>
                </c:pt>
                <c:pt idx="7047">
                  <c:v>8.3409999999999993</c:v>
                </c:pt>
                <c:pt idx="7048">
                  <c:v>8.2799999999999994</c:v>
                </c:pt>
                <c:pt idx="7049">
                  <c:v>8.2539999999999996</c:v>
                </c:pt>
                <c:pt idx="7050">
                  <c:v>8.2799999999999994</c:v>
                </c:pt>
                <c:pt idx="7051">
                  <c:v>8.3239999999999998</c:v>
                </c:pt>
                <c:pt idx="7052">
                  <c:v>8.2629999999999999</c:v>
                </c:pt>
                <c:pt idx="7053">
                  <c:v>8.2460000000000004</c:v>
                </c:pt>
                <c:pt idx="7054">
                  <c:v>8.2349999999999994</c:v>
                </c:pt>
                <c:pt idx="7055">
                  <c:v>8.2349999999999994</c:v>
                </c:pt>
                <c:pt idx="7056">
                  <c:v>8.1359999999999992</c:v>
                </c:pt>
                <c:pt idx="7057">
                  <c:v>8.1620000000000008</c:v>
                </c:pt>
                <c:pt idx="7058">
                  <c:v>8.2319999999999993</c:v>
                </c:pt>
                <c:pt idx="7059">
                  <c:v>8.0540000000000003</c:v>
                </c:pt>
                <c:pt idx="7060">
                  <c:v>8.0980000000000008</c:v>
                </c:pt>
                <c:pt idx="7061">
                  <c:v>7.9379999999999997</c:v>
                </c:pt>
                <c:pt idx="7062">
                  <c:v>7.92</c:v>
                </c:pt>
                <c:pt idx="7063">
                  <c:v>7.8760000000000003</c:v>
                </c:pt>
                <c:pt idx="7064">
                  <c:v>7.8929999999999998</c:v>
                </c:pt>
                <c:pt idx="7065">
                  <c:v>7.8929999999999998</c:v>
                </c:pt>
                <c:pt idx="7066">
                  <c:v>7.8849999999999998</c:v>
                </c:pt>
                <c:pt idx="7067">
                  <c:v>7.91</c:v>
                </c:pt>
                <c:pt idx="7068">
                  <c:v>7.9269999999999996</c:v>
                </c:pt>
                <c:pt idx="7069">
                  <c:v>7.875</c:v>
                </c:pt>
                <c:pt idx="7070">
                  <c:v>7.8410000000000002</c:v>
                </c:pt>
                <c:pt idx="7071">
                  <c:v>7.8410000000000002</c:v>
                </c:pt>
                <c:pt idx="7072">
                  <c:v>7.8840000000000003</c:v>
                </c:pt>
                <c:pt idx="7073">
                  <c:v>7.8840000000000003</c:v>
                </c:pt>
                <c:pt idx="7074">
                  <c:v>7.72</c:v>
                </c:pt>
                <c:pt idx="7075">
                  <c:v>7.6509999999999998</c:v>
                </c:pt>
                <c:pt idx="7076">
                  <c:v>7.6429999999999998</c:v>
                </c:pt>
                <c:pt idx="7077">
                  <c:v>7.7460000000000004</c:v>
                </c:pt>
                <c:pt idx="7078">
                  <c:v>7.7370000000000001</c:v>
                </c:pt>
                <c:pt idx="7079">
                  <c:v>7.7370000000000001</c:v>
                </c:pt>
                <c:pt idx="7080">
                  <c:v>7.7380000000000004</c:v>
                </c:pt>
                <c:pt idx="7081">
                  <c:v>7.7990000000000004</c:v>
                </c:pt>
                <c:pt idx="7082">
                  <c:v>7.7910000000000004</c:v>
                </c:pt>
                <c:pt idx="7083">
                  <c:v>7.7910000000000004</c:v>
                </c:pt>
                <c:pt idx="7084">
                  <c:v>7.7649999999999997</c:v>
                </c:pt>
                <c:pt idx="7085">
                  <c:v>7.8609999999999998</c:v>
                </c:pt>
                <c:pt idx="7086">
                  <c:v>7.8179999999999996</c:v>
                </c:pt>
                <c:pt idx="7087">
                  <c:v>7.7140000000000004</c:v>
                </c:pt>
                <c:pt idx="7088">
                  <c:v>7.7140000000000004</c:v>
                </c:pt>
                <c:pt idx="7089">
                  <c:v>7.6890000000000001</c:v>
                </c:pt>
                <c:pt idx="7090">
                  <c:v>7.7329999999999997</c:v>
                </c:pt>
                <c:pt idx="7091">
                  <c:v>7.7930000000000001</c:v>
                </c:pt>
                <c:pt idx="7092">
                  <c:v>7.8150000000000004</c:v>
                </c:pt>
                <c:pt idx="7093">
                  <c:v>7.7880000000000003</c:v>
                </c:pt>
                <c:pt idx="7094">
                  <c:v>7.6369999999999996</c:v>
                </c:pt>
                <c:pt idx="7095">
                  <c:v>7.6379999999999999</c:v>
                </c:pt>
                <c:pt idx="7096">
                  <c:v>7.7619999999999996</c:v>
                </c:pt>
                <c:pt idx="7097">
                  <c:v>7.7619999999999996</c:v>
                </c:pt>
                <c:pt idx="7098">
                  <c:v>7.7619999999999996</c:v>
                </c:pt>
                <c:pt idx="7099">
                  <c:v>7.7</c:v>
                </c:pt>
                <c:pt idx="7100">
                  <c:v>7.6740000000000004</c:v>
                </c:pt>
                <c:pt idx="7101">
                  <c:v>7.7350000000000003</c:v>
                </c:pt>
                <c:pt idx="7102">
                  <c:v>7.7789999999999999</c:v>
                </c:pt>
                <c:pt idx="7103">
                  <c:v>7.7880000000000003</c:v>
                </c:pt>
                <c:pt idx="7104">
                  <c:v>7.7619999999999996</c:v>
                </c:pt>
                <c:pt idx="7105">
                  <c:v>7.84</c:v>
                </c:pt>
                <c:pt idx="7106">
                  <c:v>8.0050000000000008</c:v>
                </c:pt>
                <c:pt idx="7107">
                  <c:v>7.9969999999999999</c:v>
                </c:pt>
                <c:pt idx="7108">
                  <c:v>7.8049999999999997</c:v>
                </c:pt>
                <c:pt idx="7109">
                  <c:v>7.8310000000000004</c:v>
                </c:pt>
                <c:pt idx="7110">
                  <c:v>7.8659999999999997</c:v>
                </c:pt>
                <c:pt idx="7111">
                  <c:v>7.8310000000000004</c:v>
                </c:pt>
                <c:pt idx="7112">
                  <c:v>7.8659999999999997</c:v>
                </c:pt>
                <c:pt idx="7113">
                  <c:v>7.7789999999999999</c:v>
                </c:pt>
                <c:pt idx="7114">
                  <c:v>7.7619999999999996</c:v>
                </c:pt>
                <c:pt idx="7115">
                  <c:v>7.8109999999999999</c:v>
                </c:pt>
                <c:pt idx="7116">
                  <c:v>7.8739999999999997</c:v>
                </c:pt>
                <c:pt idx="7117">
                  <c:v>7.91</c:v>
                </c:pt>
                <c:pt idx="7118">
                  <c:v>7.8680000000000003</c:v>
                </c:pt>
                <c:pt idx="7119">
                  <c:v>7.8689999999999998</c:v>
                </c:pt>
                <c:pt idx="7120">
                  <c:v>7.8789999999999996</c:v>
                </c:pt>
                <c:pt idx="7121">
                  <c:v>7.8540000000000001</c:v>
                </c:pt>
                <c:pt idx="7122">
                  <c:v>7.5679999999999996</c:v>
                </c:pt>
                <c:pt idx="7123">
                  <c:v>8.0139999999999993</c:v>
                </c:pt>
                <c:pt idx="7124">
                  <c:v>8.0839999999999996</c:v>
                </c:pt>
                <c:pt idx="7125">
                  <c:v>8.0760000000000005</c:v>
                </c:pt>
                <c:pt idx="7126">
                  <c:v>8.077</c:v>
                </c:pt>
                <c:pt idx="7127">
                  <c:v>8.2870000000000008</c:v>
                </c:pt>
                <c:pt idx="7128">
                  <c:v>8.3829999999999991</c:v>
                </c:pt>
                <c:pt idx="7129">
                  <c:v>8.34</c:v>
                </c:pt>
                <c:pt idx="7130">
                  <c:v>8.4529999999999994</c:v>
                </c:pt>
                <c:pt idx="7131">
                  <c:v>8.4450000000000003</c:v>
                </c:pt>
                <c:pt idx="7134">
                  <c:v>8.4139999999999997</c:v>
                </c:pt>
                <c:pt idx="7135">
                  <c:v>8.4139999999999997</c:v>
                </c:pt>
                <c:pt idx="7136">
                  <c:v>8.3149999999999995</c:v>
                </c:pt>
                <c:pt idx="7137">
                  <c:v>8.3070000000000004</c:v>
                </c:pt>
                <c:pt idx="7138">
                  <c:v>8.2710000000000008</c:v>
                </c:pt>
                <c:pt idx="7139">
                  <c:v>8.1479999999999997</c:v>
                </c:pt>
                <c:pt idx="7140">
                  <c:v>8.1300000000000008</c:v>
                </c:pt>
                <c:pt idx="7141">
                  <c:v>8.0519999999999996</c:v>
                </c:pt>
                <c:pt idx="7142">
                  <c:v>8.0709999999999997</c:v>
                </c:pt>
                <c:pt idx="7143">
                  <c:v>8.141</c:v>
                </c:pt>
                <c:pt idx="7144">
                  <c:v>8.1590000000000007</c:v>
                </c:pt>
                <c:pt idx="7145">
                  <c:v>8.1769999999999996</c:v>
                </c:pt>
                <c:pt idx="7146">
                  <c:v>8.2650000000000006</c:v>
                </c:pt>
                <c:pt idx="7147">
                  <c:v>8.3529999999999998</c:v>
                </c:pt>
                <c:pt idx="7148">
                  <c:v>8.3439999999999994</c:v>
                </c:pt>
                <c:pt idx="7149">
                  <c:v>8.3439999999999994</c:v>
                </c:pt>
                <c:pt idx="7150">
                  <c:v>8.3179999999999996</c:v>
                </c:pt>
                <c:pt idx="7151">
                  <c:v>8.3970000000000002</c:v>
                </c:pt>
                <c:pt idx="7152">
                  <c:v>8.3710000000000004</c:v>
                </c:pt>
                <c:pt idx="7153">
                  <c:v>8.423</c:v>
                </c:pt>
                <c:pt idx="7154">
                  <c:v>8.423</c:v>
                </c:pt>
                <c:pt idx="7155">
                  <c:v>8.3360000000000003</c:v>
                </c:pt>
                <c:pt idx="7156">
                  <c:v>8.3019999999999996</c:v>
                </c:pt>
                <c:pt idx="7157">
                  <c:v>8.3019999999999996</c:v>
                </c:pt>
                <c:pt idx="7158">
                  <c:v>8.4489999999999998</c:v>
                </c:pt>
                <c:pt idx="7159">
                  <c:v>8.3140000000000001</c:v>
                </c:pt>
                <c:pt idx="7160">
                  <c:v>8.26</c:v>
                </c:pt>
                <c:pt idx="7161">
                  <c:v>8.2140000000000004</c:v>
                </c:pt>
                <c:pt idx="7162">
                  <c:v>8.1430000000000007</c:v>
                </c:pt>
                <c:pt idx="7163">
                  <c:v>8.2040000000000006</c:v>
                </c:pt>
                <c:pt idx="7164">
                  <c:v>8.31</c:v>
                </c:pt>
                <c:pt idx="7165">
                  <c:v>8.1059999999999999</c:v>
                </c:pt>
                <c:pt idx="7166">
                  <c:v>7.9130000000000003</c:v>
                </c:pt>
                <c:pt idx="7167">
                  <c:v>8.0180000000000007</c:v>
                </c:pt>
                <c:pt idx="7168">
                  <c:v>7.9740000000000002</c:v>
                </c:pt>
                <c:pt idx="7169">
                  <c:v>7.992</c:v>
                </c:pt>
                <c:pt idx="7170">
                  <c:v>7.9219999999999997</c:v>
                </c:pt>
                <c:pt idx="7171">
                  <c:v>7.585</c:v>
                </c:pt>
                <c:pt idx="7172">
                  <c:v>7.5259999999999998</c:v>
                </c:pt>
                <c:pt idx="7173">
                  <c:v>7.484</c:v>
                </c:pt>
                <c:pt idx="7174">
                  <c:v>7.5179999999999998</c:v>
                </c:pt>
                <c:pt idx="7175">
                  <c:v>7.5529999999999999</c:v>
                </c:pt>
                <c:pt idx="7176">
                  <c:v>7.63</c:v>
                </c:pt>
                <c:pt idx="7177">
                  <c:v>7.8079999999999998</c:v>
                </c:pt>
                <c:pt idx="7178">
                  <c:v>7.8090000000000002</c:v>
                </c:pt>
                <c:pt idx="7179">
                  <c:v>7.8719999999999999</c:v>
                </c:pt>
                <c:pt idx="7180">
                  <c:v>7.899</c:v>
                </c:pt>
                <c:pt idx="7181">
                  <c:v>7.8739999999999997</c:v>
                </c:pt>
                <c:pt idx="7182">
                  <c:v>7.8570000000000002</c:v>
                </c:pt>
                <c:pt idx="7183">
                  <c:v>7.9809999999999999</c:v>
                </c:pt>
                <c:pt idx="7184">
                  <c:v>7.859</c:v>
                </c:pt>
                <c:pt idx="7185">
                  <c:v>7.7720000000000002</c:v>
                </c:pt>
                <c:pt idx="7186">
                  <c:v>7.7569999999999997</c:v>
                </c:pt>
                <c:pt idx="7187">
                  <c:v>7.7149999999999999</c:v>
                </c:pt>
                <c:pt idx="7188">
                  <c:v>7.7329999999999997</c:v>
                </c:pt>
                <c:pt idx="7189">
                  <c:v>7.7859999999999996</c:v>
                </c:pt>
                <c:pt idx="7190">
                  <c:v>7.8129999999999997</c:v>
                </c:pt>
                <c:pt idx="7191">
                  <c:v>7.9189999999999996</c:v>
                </c:pt>
                <c:pt idx="7192">
                  <c:v>7.9619999999999997</c:v>
                </c:pt>
                <c:pt idx="7193">
                  <c:v>8.0060000000000002</c:v>
                </c:pt>
                <c:pt idx="7194">
                  <c:v>8.0419999999999998</c:v>
                </c:pt>
                <c:pt idx="7195">
                  <c:v>8.1460000000000008</c:v>
                </c:pt>
                <c:pt idx="7196">
                  <c:v>8.2929999999999993</c:v>
                </c:pt>
                <c:pt idx="7197">
                  <c:v>8.2330000000000005</c:v>
                </c:pt>
                <c:pt idx="7198">
                  <c:v>8.3490000000000002</c:v>
                </c:pt>
                <c:pt idx="7199">
                  <c:v>8.359</c:v>
                </c:pt>
                <c:pt idx="7200">
                  <c:v>8.5389999999999997</c:v>
                </c:pt>
                <c:pt idx="7201">
                  <c:v>8.5749999999999993</c:v>
                </c:pt>
                <c:pt idx="7202">
                  <c:v>8.4860000000000007</c:v>
                </c:pt>
                <c:pt idx="7203">
                  <c:v>8.5579999999999998</c:v>
                </c:pt>
                <c:pt idx="7204">
                  <c:v>8.5050000000000008</c:v>
                </c:pt>
                <c:pt idx="7205">
                  <c:v>8.4369999999999994</c:v>
                </c:pt>
                <c:pt idx="7206">
                  <c:v>8.3490000000000002</c:v>
                </c:pt>
                <c:pt idx="7207">
                  <c:v>8.42</c:v>
                </c:pt>
                <c:pt idx="7208">
                  <c:v>8.2989999999999995</c:v>
                </c:pt>
                <c:pt idx="7209">
                  <c:v>8.23</c:v>
                </c:pt>
                <c:pt idx="7210">
                  <c:v>8.3109999999999999</c:v>
                </c:pt>
                <c:pt idx="7211">
                  <c:v>8.3290000000000006</c:v>
                </c:pt>
                <c:pt idx="7212">
                  <c:v>8.4250000000000007</c:v>
                </c:pt>
                <c:pt idx="7213">
                  <c:v>8.4</c:v>
                </c:pt>
                <c:pt idx="7214">
                  <c:v>8.4779999999999998</c:v>
                </c:pt>
                <c:pt idx="7215">
                  <c:v>8.8010000000000002</c:v>
                </c:pt>
                <c:pt idx="7216">
                  <c:v>8.8019999999999996</c:v>
                </c:pt>
                <c:pt idx="7217">
                  <c:v>8.8539999999999992</c:v>
                </c:pt>
                <c:pt idx="7218">
                  <c:v>8.8800000000000008</c:v>
                </c:pt>
                <c:pt idx="7219">
                  <c:v>8.9410000000000007</c:v>
                </c:pt>
                <c:pt idx="7220">
                  <c:v>8.8659999999999997</c:v>
                </c:pt>
                <c:pt idx="7221">
                  <c:v>8.8219999999999992</c:v>
                </c:pt>
                <c:pt idx="7222">
                  <c:v>8.8140000000000001</c:v>
                </c:pt>
                <c:pt idx="7223">
                  <c:v>8.94</c:v>
                </c:pt>
                <c:pt idx="7224">
                  <c:v>8.968</c:v>
                </c:pt>
                <c:pt idx="7225">
                  <c:v>8.9510000000000005</c:v>
                </c:pt>
                <c:pt idx="7226">
                  <c:v>8.9079999999999995</c:v>
                </c:pt>
                <c:pt idx="7227">
                  <c:v>8.9079999999999995</c:v>
                </c:pt>
                <c:pt idx="7228">
                  <c:v>8.8209999999999997</c:v>
                </c:pt>
                <c:pt idx="7229">
                  <c:v>9.1229999999999993</c:v>
                </c:pt>
                <c:pt idx="7230">
                  <c:v>9.2469999999999999</c:v>
                </c:pt>
                <c:pt idx="7231">
                  <c:v>9.2119999999999997</c:v>
                </c:pt>
                <c:pt idx="7232">
                  <c:v>9.1059999999999999</c:v>
                </c:pt>
                <c:pt idx="7233">
                  <c:v>9.0540000000000003</c:v>
                </c:pt>
                <c:pt idx="7234">
                  <c:v>9.1869999999999994</c:v>
                </c:pt>
                <c:pt idx="7235">
                  <c:v>9.2140000000000004</c:v>
                </c:pt>
                <c:pt idx="7236">
                  <c:v>9.2230000000000008</c:v>
                </c:pt>
                <c:pt idx="7237">
                  <c:v>9.3290000000000006</c:v>
                </c:pt>
                <c:pt idx="7238">
                  <c:v>9.2759999999999998</c:v>
                </c:pt>
                <c:pt idx="7239">
                  <c:v>9.2059999999999995</c:v>
                </c:pt>
                <c:pt idx="7240">
                  <c:v>9.3520000000000003</c:v>
                </c:pt>
                <c:pt idx="7241">
                  <c:v>9.3529999999999998</c:v>
                </c:pt>
                <c:pt idx="7242">
                  <c:v>9.4260000000000002</c:v>
                </c:pt>
                <c:pt idx="7243">
                  <c:v>9.4260000000000002</c:v>
                </c:pt>
                <c:pt idx="7244">
                  <c:v>9.4280000000000008</c:v>
                </c:pt>
                <c:pt idx="7245">
                  <c:v>9.2680000000000007</c:v>
                </c:pt>
                <c:pt idx="7246">
                  <c:v>9.2520000000000007</c:v>
                </c:pt>
                <c:pt idx="7247">
                  <c:v>9.4659999999999993</c:v>
                </c:pt>
                <c:pt idx="7248">
                  <c:v>9.4130000000000003</c:v>
                </c:pt>
                <c:pt idx="7249">
                  <c:v>9.6470000000000002</c:v>
                </c:pt>
                <c:pt idx="7250">
                  <c:v>9.5579999999999998</c:v>
                </c:pt>
                <c:pt idx="7251">
                  <c:v>9.5589999999999993</c:v>
                </c:pt>
                <c:pt idx="7252">
                  <c:v>9.5589999999999993</c:v>
                </c:pt>
                <c:pt idx="7253">
                  <c:v>9.56</c:v>
                </c:pt>
                <c:pt idx="7254">
                  <c:v>9.5259999999999998</c:v>
                </c:pt>
                <c:pt idx="7255">
                  <c:v>9.4920000000000009</c:v>
                </c:pt>
                <c:pt idx="7256">
                  <c:v>9.4049999999999994</c:v>
                </c:pt>
                <c:pt idx="7257">
                  <c:v>9.5280000000000005</c:v>
                </c:pt>
                <c:pt idx="7258">
                  <c:v>9.6690000000000005</c:v>
                </c:pt>
                <c:pt idx="7259">
                  <c:v>9.7759999999999998</c:v>
                </c:pt>
                <c:pt idx="7260">
                  <c:v>9.7590000000000003</c:v>
                </c:pt>
                <c:pt idx="7261">
                  <c:v>9.8130000000000006</c:v>
                </c:pt>
                <c:pt idx="7262">
                  <c:v>9.8119999999999994</c:v>
                </c:pt>
                <c:pt idx="7263">
                  <c:v>9.7750000000000004</c:v>
                </c:pt>
                <c:pt idx="7264">
                  <c:v>9.7929999999999993</c:v>
                </c:pt>
                <c:pt idx="7265">
                  <c:v>9.8829999999999991</c:v>
                </c:pt>
                <c:pt idx="7266">
                  <c:v>9.9190000000000005</c:v>
                </c:pt>
                <c:pt idx="7267">
                  <c:v>9.7919999999999998</c:v>
                </c:pt>
                <c:pt idx="7268">
                  <c:v>9.593</c:v>
                </c:pt>
                <c:pt idx="7269">
                  <c:v>9.593</c:v>
                </c:pt>
                <c:pt idx="7270">
                  <c:v>9.6110000000000007</c:v>
                </c:pt>
                <c:pt idx="7271">
                  <c:v>9.6649999999999991</c:v>
                </c:pt>
                <c:pt idx="7272">
                  <c:v>9.6289999999999996</c:v>
                </c:pt>
                <c:pt idx="7273">
                  <c:v>9.4870000000000001</c:v>
                </c:pt>
                <c:pt idx="7274">
                  <c:v>9.452</c:v>
                </c:pt>
                <c:pt idx="7275">
                  <c:v>9.4689999999999994</c:v>
                </c:pt>
                <c:pt idx="7276">
                  <c:v>9.4339999999999993</c:v>
                </c:pt>
                <c:pt idx="7277">
                  <c:v>9.452</c:v>
                </c:pt>
                <c:pt idx="7278">
                  <c:v>9.5060000000000002</c:v>
                </c:pt>
                <c:pt idx="7279">
                  <c:v>9.5410000000000004</c:v>
                </c:pt>
                <c:pt idx="7280">
                  <c:v>9.4879999999999995</c:v>
                </c:pt>
                <c:pt idx="7281">
                  <c:v>9.5939999999999994</c:v>
                </c:pt>
                <c:pt idx="7282">
                  <c:v>9.6289999999999996</c:v>
                </c:pt>
                <c:pt idx="7283">
                  <c:v>9.5589999999999993</c:v>
                </c:pt>
                <c:pt idx="7284">
                  <c:v>9.4890000000000008</c:v>
                </c:pt>
                <c:pt idx="7285">
                  <c:v>9.3979999999999997</c:v>
                </c:pt>
                <c:pt idx="7286">
                  <c:v>9.3620000000000001</c:v>
                </c:pt>
                <c:pt idx="7287">
                  <c:v>9.3249999999999993</c:v>
                </c:pt>
                <c:pt idx="7288">
                  <c:v>9.3789999999999996</c:v>
                </c:pt>
                <c:pt idx="7289">
                  <c:v>9.3960000000000008</c:v>
                </c:pt>
                <c:pt idx="7290">
                  <c:v>9.3780000000000001</c:v>
                </c:pt>
                <c:pt idx="7291">
                  <c:v>9.36</c:v>
                </c:pt>
                <c:pt idx="7292">
                  <c:v>9.2360000000000007</c:v>
                </c:pt>
                <c:pt idx="7293">
                  <c:v>9.218</c:v>
                </c:pt>
                <c:pt idx="7294">
                  <c:v>9.1820000000000004</c:v>
                </c:pt>
                <c:pt idx="7295">
                  <c:v>9.2349999999999994</c:v>
                </c:pt>
                <c:pt idx="7296">
                  <c:v>9.218</c:v>
                </c:pt>
                <c:pt idx="7297">
                  <c:v>9.1129999999999995</c:v>
                </c:pt>
                <c:pt idx="7298">
                  <c:v>9.0950000000000006</c:v>
                </c:pt>
                <c:pt idx="7299">
                  <c:v>9.0960000000000001</c:v>
                </c:pt>
                <c:pt idx="7300">
                  <c:v>9.0960000000000001</c:v>
                </c:pt>
                <c:pt idx="7301">
                  <c:v>9.0429999999999993</c:v>
                </c:pt>
                <c:pt idx="7302">
                  <c:v>9.1129999999999995</c:v>
                </c:pt>
                <c:pt idx="7303">
                  <c:v>9.11</c:v>
                </c:pt>
                <c:pt idx="7304">
                  <c:v>9.0380000000000003</c:v>
                </c:pt>
                <c:pt idx="7305">
                  <c:v>9.0749999999999993</c:v>
                </c:pt>
                <c:pt idx="7306">
                  <c:v>9.1110000000000007</c:v>
                </c:pt>
                <c:pt idx="7307">
                  <c:v>9.0760000000000005</c:v>
                </c:pt>
                <c:pt idx="7308">
                  <c:v>9.0939999999999994</c:v>
                </c:pt>
                <c:pt idx="7309">
                  <c:v>9.1479999999999997</c:v>
                </c:pt>
                <c:pt idx="7310">
                  <c:v>9.1120000000000001</c:v>
                </c:pt>
                <c:pt idx="7311">
                  <c:v>9.202</c:v>
                </c:pt>
                <c:pt idx="7312">
                  <c:v>9.2739999999999991</c:v>
                </c:pt>
                <c:pt idx="7313">
                  <c:v>9.2379999999999995</c:v>
                </c:pt>
                <c:pt idx="7314">
                  <c:v>9.2379999999999995</c:v>
                </c:pt>
                <c:pt idx="7315">
                  <c:v>9.2919999999999998</c:v>
                </c:pt>
                <c:pt idx="7316">
                  <c:v>9.31</c:v>
                </c:pt>
                <c:pt idx="7317">
                  <c:v>9.2219999999999995</c:v>
                </c:pt>
                <c:pt idx="7318">
                  <c:v>9.2040000000000006</c:v>
                </c:pt>
                <c:pt idx="7319">
                  <c:v>9.1340000000000003</c:v>
                </c:pt>
                <c:pt idx="7320">
                  <c:v>9.1519999999999992</c:v>
                </c:pt>
                <c:pt idx="7321">
                  <c:v>9.1660000000000004</c:v>
                </c:pt>
                <c:pt idx="7322">
                  <c:v>9.1470000000000002</c:v>
                </c:pt>
                <c:pt idx="7323">
                  <c:v>9.0030000000000001</c:v>
                </c:pt>
                <c:pt idx="7324">
                  <c:v>8.9849999999999994</c:v>
                </c:pt>
                <c:pt idx="7325">
                  <c:v>9.0210000000000008</c:v>
                </c:pt>
                <c:pt idx="7326">
                  <c:v>9.0570000000000004</c:v>
                </c:pt>
                <c:pt idx="7327">
                  <c:v>9.1639999999999997</c:v>
                </c:pt>
                <c:pt idx="7328">
                  <c:v>9.1639999999999997</c:v>
                </c:pt>
                <c:pt idx="7329">
                  <c:v>9.1639999999999997</c:v>
                </c:pt>
                <c:pt idx="7330">
                  <c:v>9.1639999999999997</c:v>
                </c:pt>
                <c:pt idx="7331">
                  <c:v>9.1460000000000008</c:v>
                </c:pt>
                <c:pt idx="7332">
                  <c:v>9.0570000000000004</c:v>
                </c:pt>
                <c:pt idx="7333">
                  <c:v>9.0570000000000004</c:v>
                </c:pt>
                <c:pt idx="7334">
                  <c:v>9.0039999999999996</c:v>
                </c:pt>
                <c:pt idx="7335">
                  <c:v>8.9160000000000004</c:v>
                </c:pt>
                <c:pt idx="7336">
                  <c:v>8.8290000000000006</c:v>
                </c:pt>
                <c:pt idx="7337">
                  <c:v>9.0220000000000002</c:v>
                </c:pt>
                <c:pt idx="7338">
                  <c:v>9.093</c:v>
                </c:pt>
                <c:pt idx="7339">
                  <c:v>8.8480000000000008</c:v>
                </c:pt>
                <c:pt idx="7340">
                  <c:v>8.8140000000000001</c:v>
                </c:pt>
                <c:pt idx="7341">
                  <c:v>8.9179999999999993</c:v>
                </c:pt>
                <c:pt idx="7342">
                  <c:v>8.9879999999999995</c:v>
                </c:pt>
                <c:pt idx="7343">
                  <c:v>8.9879999999999995</c:v>
                </c:pt>
                <c:pt idx="7344">
                  <c:v>8.8659999999999997</c:v>
                </c:pt>
                <c:pt idx="7345">
                  <c:v>8.8620000000000001</c:v>
                </c:pt>
                <c:pt idx="7346">
                  <c:v>8.7889999999999997</c:v>
                </c:pt>
                <c:pt idx="7347">
                  <c:v>8.7710000000000008</c:v>
                </c:pt>
                <c:pt idx="7348">
                  <c:v>8.77</c:v>
                </c:pt>
                <c:pt idx="7349">
                  <c:v>8.7159999999999993</c:v>
                </c:pt>
                <c:pt idx="7350">
                  <c:v>8.6620000000000008</c:v>
                </c:pt>
                <c:pt idx="7351">
                  <c:v>8.5909999999999993</c:v>
                </c:pt>
                <c:pt idx="7352">
                  <c:v>8.5549999999999997</c:v>
                </c:pt>
                <c:pt idx="7353">
                  <c:v>8.5370000000000008</c:v>
                </c:pt>
                <c:pt idx="7354">
                  <c:v>8.484</c:v>
                </c:pt>
                <c:pt idx="7355">
                  <c:v>8.484</c:v>
                </c:pt>
                <c:pt idx="7356">
                  <c:v>8.4139999999999997</c:v>
                </c:pt>
                <c:pt idx="7357">
                  <c:v>8.2050000000000001</c:v>
                </c:pt>
                <c:pt idx="7358">
                  <c:v>8.2579999999999991</c:v>
                </c:pt>
                <c:pt idx="7359">
                  <c:v>8.2409999999999997</c:v>
                </c:pt>
                <c:pt idx="7360">
                  <c:v>8.2059999999999995</c:v>
                </c:pt>
                <c:pt idx="7361">
                  <c:v>8.2590000000000003</c:v>
                </c:pt>
                <c:pt idx="7362">
                  <c:v>8.2590000000000003</c:v>
                </c:pt>
                <c:pt idx="7363">
                  <c:v>8.3409999999999993</c:v>
                </c:pt>
                <c:pt idx="7364">
                  <c:v>8.3949999999999996</c:v>
                </c:pt>
                <c:pt idx="7365">
                  <c:v>8.3949999999999996</c:v>
                </c:pt>
                <c:pt idx="7366">
                  <c:v>8.36</c:v>
                </c:pt>
                <c:pt idx="7367">
                  <c:v>8.3260000000000005</c:v>
                </c:pt>
                <c:pt idx="7368">
                  <c:v>8.3439999999999994</c:v>
                </c:pt>
                <c:pt idx="7369">
                  <c:v>8.2919999999999998</c:v>
                </c:pt>
                <c:pt idx="7370">
                  <c:v>8.2919999999999998</c:v>
                </c:pt>
                <c:pt idx="7371">
                  <c:v>8.31</c:v>
                </c:pt>
                <c:pt idx="7372">
                  <c:v>8.3119999999999994</c:v>
                </c:pt>
                <c:pt idx="7373">
                  <c:v>8.2949999999999999</c:v>
                </c:pt>
                <c:pt idx="7374">
                  <c:v>8.2780000000000005</c:v>
                </c:pt>
                <c:pt idx="7375">
                  <c:v>8.2430000000000003</c:v>
                </c:pt>
                <c:pt idx="7376">
                  <c:v>8.4019999999999992</c:v>
                </c:pt>
                <c:pt idx="7377">
                  <c:v>8.4019999999999992</c:v>
                </c:pt>
                <c:pt idx="7378">
                  <c:v>8.4030000000000005</c:v>
                </c:pt>
                <c:pt idx="7379">
                  <c:v>8.4030000000000005</c:v>
                </c:pt>
                <c:pt idx="7380">
                  <c:v>8.4740000000000002</c:v>
                </c:pt>
                <c:pt idx="7381">
                  <c:v>8.5429999999999993</c:v>
                </c:pt>
                <c:pt idx="7382">
                  <c:v>8.5370000000000008</c:v>
                </c:pt>
                <c:pt idx="7383">
                  <c:v>8.5009999999999994</c:v>
                </c:pt>
                <c:pt idx="7384">
                  <c:v>8.4480000000000004</c:v>
                </c:pt>
                <c:pt idx="7385">
                  <c:v>8.4139999999999997</c:v>
                </c:pt>
                <c:pt idx="7386">
                  <c:v>8.3789999999999996</c:v>
                </c:pt>
                <c:pt idx="7387">
                  <c:v>8.3970000000000002</c:v>
                </c:pt>
                <c:pt idx="7388">
                  <c:v>8.4160000000000004</c:v>
                </c:pt>
                <c:pt idx="7389">
                  <c:v>8.3629999999999995</c:v>
                </c:pt>
                <c:pt idx="7390">
                  <c:v>8.3650000000000002</c:v>
                </c:pt>
                <c:pt idx="7391">
                  <c:v>8.3130000000000006</c:v>
                </c:pt>
                <c:pt idx="7392">
                  <c:v>8.3659999999999997</c:v>
                </c:pt>
                <c:pt idx="7393">
                  <c:v>8.4190000000000005</c:v>
                </c:pt>
                <c:pt idx="7394">
                  <c:v>8.3849999999999998</c:v>
                </c:pt>
                <c:pt idx="7395">
                  <c:v>8.4039999999999999</c:v>
                </c:pt>
                <c:pt idx="7396">
                  <c:v>8.4570000000000007</c:v>
                </c:pt>
                <c:pt idx="7397">
                  <c:v>8.4570000000000007</c:v>
                </c:pt>
                <c:pt idx="7398">
                  <c:v>8.44</c:v>
                </c:pt>
                <c:pt idx="7399">
                  <c:v>8.6679999999999993</c:v>
                </c:pt>
                <c:pt idx="7400">
                  <c:v>8.6850000000000005</c:v>
                </c:pt>
                <c:pt idx="7401">
                  <c:v>8.7029999999999994</c:v>
                </c:pt>
                <c:pt idx="7402">
                  <c:v>8.7200000000000006</c:v>
                </c:pt>
                <c:pt idx="7403">
                  <c:v>8.7720000000000002</c:v>
                </c:pt>
                <c:pt idx="7404">
                  <c:v>8.7720000000000002</c:v>
                </c:pt>
                <c:pt idx="7405">
                  <c:v>8.7029999999999994</c:v>
                </c:pt>
                <c:pt idx="7406">
                  <c:v>8.6820000000000004</c:v>
                </c:pt>
                <c:pt idx="7407">
                  <c:v>8.7539999999999996</c:v>
                </c:pt>
                <c:pt idx="7408">
                  <c:v>8.718</c:v>
                </c:pt>
                <c:pt idx="7409">
                  <c:v>8.6989999999999998</c:v>
                </c:pt>
                <c:pt idx="7410">
                  <c:v>8.6989999999999998</c:v>
                </c:pt>
                <c:pt idx="7411">
                  <c:v>8.7170000000000005</c:v>
                </c:pt>
                <c:pt idx="7412">
                  <c:v>8.6630000000000003</c:v>
                </c:pt>
                <c:pt idx="7413">
                  <c:v>8.6630000000000003</c:v>
                </c:pt>
                <c:pt idx="7414">
                  <c:v>8.6449999999999996</c:v>
                </c:pt>
                <c:pt idx="7415">
                  <c:v>8.6270000000000007</c:v>
                </c:pt>
                <c:pt idx="7416">
                  <c:v>8.5570000000000004</c:v>
                </c:pt>
                <c:pt idx="7417">
                  <c:v>8.452</c:v>
                </c:pt>
                <c:pt idx="7418">
                  <c:v>8.452</c:v>
                </c:pt>
                <c:pt idx="7419">
                  <c:v>8.2959999999999994</c:v>
                </c:pt>
                <c:pt idx="7420">
                  <c:v>8.3309999999999995</c:v>
                </c:pt>
                <c:pt idx="7421">
                  <c:v>8.2970000000000006</c:v>
                </c:pt>
                <c:pt idx="7422">
                  <c:v>8.3659999999999997</c:v>
                </c:pt>
                <c:pt idx="7423">
                  <c:v>8.3659999999999997</c:v>
                </c:pt>
                <c:pt idx="7424">
                  <c:v>8.4009999999999998</c:v>
                </c:pt>
                <c:pt idx="7425">
                  <c:v>8.4149999999999991</c:v>
                </c:pt>
                <c:pt idx="7426">
                  <c:v>8.3249999999999993</c:v>
                </c:pt>
                <c:pt idx="7427">
                  <c:v>8.3239999999999998</c:v>
                </c:pt>
                <c:pt idx="7428">
                  <c:v>8.2880000000000003</c:v>
                </c:pt>
                <c:pt idx="7429">
                  <c:v>8.3409999999999993</c:v>
                </c:pt>
                <c:pt idx="7430">
                  <c:v>8.27</c:v>
                </c:pt>
                <c:pt idx="7431">
                  <c:v>8.2520000000000007</c:v>
                </c:pt>
                <c:pt idx="7432">
                  <c:v>8.3230000000000004</c:v>
                </c:pt>
                <c:pt idx="7433">
                  <c:v>8.2520000000000007</c:v>
                </c:pt>
                <c:pt idx="7434">
                  <c:v>8.2690000000000001</c:v>
                </c:pt>
                <c:pt idx="7435">
                  <c:v>8.234</c:v>
                </c:pt>
                <c:pt idx="7436">
                  <c:v>8.2690000000000001</c:v>
                </c:pt>
                <c:pt idx="7437">
                  <c:v>8.234</c:v>
                </c:pt>
                <c:pt idx="7438">
                  <c:v>8.234</c:v>
                </c:pt>
                <c:pt idx="7439">
                  <c:v>8.0939999999999994</c:v>
                </c:pt>
                <c:pt idx="7440">
                  <c:v>8.0589999999999993</c:v>
                </c:pt>
                <c:pt idx="7441">
                  <c:v>7.99</c:v>
                </c:pt>
                <c:pt idx="7442">
                  <c:v>7.9729999999999999</c:v>
                </c:pt>
                <c:pt idx="7443">
                  <c:v>8.0259999999999998</c:v>
                </c:pt>
                <c:pt idx="7444">
                  <c:v>8.0090000000000003</c:v>
                </c:pt>
                <c:pt idx="7445">
                  <c:v>8.0950000000000006</c:v>
                </c:pt>
                <c:pt idx="7446">
                  <c:v>8.0090000000000003</c:v>
                </c:pt>
                <c:pt idx="7447">
                  <c:v>8.0429999999999993</c:v>
                </c:pt>
                <c:pt idx="7448">
                  <c:v>7.9690000000000003</c:v>
                </c:pt>
                <c:pt idx="7449">
                  <c:v>8.1289999999999996</c:v>
                </c:pt>
                <c:pt idx="7450">
                  <c:v>8.093</c:v>
                </c:pt>
                <c:pt idx="7451">
                  <c:v>8.0410000000000004</c:v>
                </c:pt>
                <c:pt idx="7452">
                  <c:v>7.9189999999999996</c:v>
                </c:pt>
                <c:pt idx="7453">
                  <c:v>7.7969999999999997</c:v>
                </c:pt>
                <c:pt idx="7454">
                  <c:v>7.78</c:v>
                </c:pt>
                <c:pt idx="7455">
                  <c:v>7.92</c:v>
                </c:pt>
                <c:pt idx="7456">
                  <c:v>7.9560000000000004</c:v>
                </c:pt>
                <c:pt idx="7457">
                  <c:v>7.94</c:v>
                </c:pt>
                <c:pt idx="7458">
                  <c:v>7.923</c:v>
                </c:pt>
                <c:pt idx="7459">
                  <c:v>8.01</c:v>
                </c:pt>
                <c:pt idx="7460">
                  <c:v>8.01</c:v>
                </c:pt>
                <c:pt idx="7461">
                  <c:v>7.9930000000000003</c:v>
                </c:pt>
                <c:pt idx="7462">
                  <c:v>8.1150000000000002</c:v>
                </c:pt>
                <c:pt idx="7463">
                  <c:v>8.0289999999999999</c:v>
                </c:pt>
                <c:pt idx="7464">
                  <c:v>8.1679999999999993</c:v>
                </c:pt>
                <c:pt idx="7465">
                  <c:v>8.2200000000000006</c:v>
                </c:pt>
                <c:pt idx="7466">
                  <c:v>8.2200000000000006</c:v>
                </c:pt>
                <c:pt idx="7467">
                  <c:v>8.0920000000000005</c:v>
                </c:pt>
                <c:pt idx="7468">
                  <c:v>8.0920000000000005</c:v>
                </c:pt>
                <c:pt idx="7469">
                  <c:v>8.0920000000000005</c:v>
                </c:pt>
                <c:pt idx="7470">
                  <c:v>8.0730000000000004</c:v>
                </c:pt>
                <c:pt idx="7471">
                  <c:v>8.0009999999999994</c:v>
                </c:pt>
                <c:pt idx="7472">
                  <c:v>8.0190000000000001</c:v>
                </c:pt>
                <c:pt idx="7473">
                  <c:v>7.9649999999999999</c:v>
                </c:pt>
                <c:pt idx="7474">
                  <c:v>7.8940000000000001</c:v>
                </c:pt>
                <c:pt idx="7475">
                  <c:v>7.859</c:v>
                </c:pt>
                <c:pt idx="7476">
                  <c:v>7.9290000000000003</c:v>
                </c:pt>
                <c:pt idx="7477">
                  <c:v>7.9290000000000003</c:v>
                </c:pt>
                <c:pt idx="7478">
                  <c:v>7.9459999999999997</c:v>
                </c:pt>
                <c:pt idx="7479">
                  <c:v>7.9279999999999999</c:v>
                </c:pt>
                <c:pt idx="7480">
                  <c:v>7.8760000000000003</c:v>
                </c:pt>
                <c:pt idx="7481">
                  <c:v>7.7889999999999997</c:v>
                </c:pt>
                <c:pt idx="7482">
                  <c:v>7.7720000000000002</c:v>
                </c:pt>
                <c:pt idx="7483">
                  <c:v>7.7370000000000001</c:v>
                </c:pt>
                <c:pt idx="7484">
                  <c:v>7.7539999999999996</c:v>
                </c:pt>
                <c:pt idx="7485">
                  <c:v>7.72</c:v>
                </c:pt>
                <c:pt idx="7486">
                  <c:v>7.72</c:v>
                </c:pt>
                <c:pt idx="7487">
                  <c:v>7.5919999999999996</c:v>
                </c:pt>
                <c:pt idx="7488">
                  <c:v>7.609</c:v>
                </c:pt>
                <c:pt idx="7489">
                  <c:v>7.609</c:v>
                </c:pt>
                <c:pt idx="7490">
                  <c:v>7.609</c:v>
                </c:pt>
                <c:pt idx="7491">
                  <c:v>7.609</c:v>
                </c:pt>
                <c:pt idx="7492">
                  <c:v>7.5910000000000002</c:v>
                </c:pt>
                <c:pt idx="7493">
                  <c:v>7.5910000000000002</c:v>
                </c:pt>
                <c:pt idx="7494">
                  <c:v>7.5730000000000004</c:v>
                </c:pt>
                <c:pt idx="7495">
                  <c:v>7.5549999999999997</c:v>
                </c:pt>
                <c:pt idx="7496">
                  <c:v>7.5030000000000001</c:v>
                </c:pt>
                <c:pt idx="7497">
                  <c:v>7.4160000000000004</c:v>
                </c:pt>
                <c:pt idx="7498">
                  <c:v>7.4509999999999996</c:v>
                </c:pt>
                <c:pt idx="7499">
                  <c:v>7.4850000000000003</c:v>
                </c:pt>
                <c:pt idx="7500">
                  <c:v>7.4329999999999998</c:v>
                </c:pt>
                <c:pt idx="7501">
                  <c:v>7.52</c:v>
                </c:pt>
                <c:pt idx="7502">
                  <c:v>7.5030000000000001</c:v>
                </c:pt>
                <c:pt idx="7503">
                  <c:v>7.5549999999999997</c:v>
                </c:pt>
                <c:pt idx="7504">
                  <c:v>7.5549999999999997</c:v>
                </c:pt>
                <c:pt idx="7505">
                  <c:v>7.383</c:v>
                </c:pt>
                <c:pt idx="7506">
                  <c:v>7.3840000000000003</c:v>
                </c:pt>
                <c:pt idx="7507">
                  <c:v>7.4009999999999998</c:v>
                </c:pt>
                <c:pt idx="7508">
                  <c:v>7.4349999999999996</c:v>
                </c:pt>
                <c:pt idx="7509">
                  <c:v>7.3319999999999999</c:v>
                </c:pt>
                <c:pt idx="7510">
                  <c:v>7.452</c:v>
                </c:pt>
                <c:pt idx="7511">
                  <c:v>7.3760000000000003</c:v>
                </c:pt>
                <c:pt idx="7512">
                  <c:v>7.3049999999999997</c:v>
                </c:pt>
                <c:pt idx="7513">
                  <c:v>7.2880000000000003</c:v>
                </c:pt>
                <c:pt idx="7514">
                  <c:v>7.218</c:v>
                </c:pt>
                <c:pt idx="7515">
                  <c:v>7.1479999999999997</c:v>
                </c:pt>
                <c:pt idx="7516">
                  <c:v>7.2350000000000003</c:v>
                </c:pt>
                <c:pt idx="7517">
                  <c:v>7.1660000000000004</c:v>
                </c:pt>
                <c:pt idx="7518">
                  <c:v>7.1829999999999998</c:v>
                </c:pt>
                <c:pt idx="7519">
                  <c:v>7.1829999999999998</c:v>
                </c:pt>
                <c:pt idx="7520">
                  <c:v>7.218</c:v>
                </c:pt>
                <c:pt idx="7521">
                  <c:v>7.2009999999999996</c:v>
                </c:pt>
                <c:pt idx="7522">
                  <c:v>7.2009999999999996</c:v>
                </c:pt>
                <c:pt idx="7523">
                  <c:v>7.2009999999999996</c:v>
                </c:pt>
                <c:pt idx="7524">
                  <c:v>7.1840000000000002</c:v>
                </c:pt>
                <c:pt idx="7525">
                  <c:v>7.0650000000000004</c:v>
                </c:pt>
                <c:pt idx="7526">
                  <c:v>7.048</c:v>
                </c:pt>
                <c:pt idx="7527">
                  <c:v>7.0990000000000002</c:v>
                </c:pt>
                <c:pt idx="7528">
                  <c:v>7.0990000000000002</c:v>
                </c:pt>
                <c:pt idx="7529">
                  <c:v>7.1340000000000003</c:v>
                </c:pt>
                <c:pt idx="7530">
                  <c:v>7.202</c:v>
                </c:pt>
                <c:pt idx="7531">
                  <c:v>7.1340000000000003</c:v>
                </c:pt>
                <c:pt idx="7532">
                  <c:v>7.117</c:v>
                </c:pt>
                <c:pt idx="7533">
                  <c:v>7.1520000000000001</c:v>
                </c:pt>
                <c:pt idx="7534">
                  <c:v>7.1710000000000003</c:v>
                </c:pt>
                <c:pt idx="7535">
                  <c:v>7.1710000000000003</c:v>
                </c:pt>
                <c:pt idx="7536">
                  <c:v>7.2060000000000004</c:v>
                </c:pt>
                <c:pt idx="7537">
                  <c:v>7.2069999999999999</c:v>
                </c:pt>
                <c:pt idx="7538">
                  <c:v>7.1909999999999998</c:v>
                </c:pt>
                <c:pt idx="7539">
                  <c:v>7.0709999999999997</c:v>
                </c:pt>
                <c:pt idx="7540">
                  <c:v>7.0369999999999999</c:v>
                </c:pt>
                <c:pt idx="7541">
                  <c:v>7.0890000000000004</c:v>
                </c:pt>
                <c:pt idx="7542">
                  <c:v>7.1239999999999997</c:v>
                </c:pt>
                <c:pt idx="7543">
                  <c:v>7.0739999999999998</c:v>
                </c:pt>
                <c:pt idx="7544">
                  <c:v>7.2290000000000001</c:v>
                </c:pt>
                <c:pt idx="7545">
                  <c:v>7.2290000000000001</c:v>
                </c:pt>
                <c:pt idx="7546">
                  <c:v>7.1779999999999999</c:v>
                </c:pt>
                <c:pt idx="7547">
                  <c:v>7.23</c:v>
                </c:pt>
                <c:pt idx="7548">
                  <c:v>7.1959999999999997</c:v>
                </c:pt>
                <c:pt idx="7549">
                  <c:v>7.2640000000000002</c:v>
                </c:pt>
                <c:pt idx="7550">
                  <c:v>7.3639999999999999</c:v>
                </c:pt>
                <c:pt idx="7551">
                  <c:v>7.5060000000000002</c:v>
                </c:pt>
                <c:pt idx="7552">
                  <c:v>7.4539999999999997</c:v>
                </c:pt>
                <c:pt idx="7553">
                  <c:v>7.4550000000000001</c:v>
                </c:pt>
                <c:pt idx="7554">
                  <c:v>7.4749999999999996</c:v>
                </c:pt>
                <c:pt idx="7555">
                  <c:v>7.5449999999999999</c:v>
                </c:pt>
                <c:pt idx="7556">
                  <c:v>7.5979999999999999</c:v>
                </c:pt>
                <c:pt idx="7557">
                  <c:v>7.5810000000000004</c:v>
                </c:pt>
                <c:pt idx="7558">
                  <c:v>7.7229999999999999</c:v>
                </c:pt>
                <c:pt idx="7559">
                  <c:v>7.7229999999999999</c:v>
                </c:pt>
                <c:pt idx="7560">
                  <c:v>7.7759999999999998</c:v>
                </c:pt>
                <c:pt idx="7561">
                  <c:v>7.7759999999999998</c:v>
                </c:pt>
                <c:pt idx="7562">
                  <c:v>7.7770000000000001</c:v>
                </c:pt>
                <c:pt idx="7563">
                  <c:v>7.726</c:v>
                </c:pt>
                <c:pt idx="7564">
                  <c:v>7.7949999999999999</c:v>
                </c:pt>
                <c:pt idx="7565">
                  <c:v>7.7089999999999996</c:v>
                </c:pt>
                <c:pt idx="7566">
                  <c:v>7.7439999999999998</c:v>
                </c:pt>
                <c:pt idx="7567">
                  <c:v>7.7789999999999999</c:v>
                </c:pt>
                <c:pt idx="7568">
                  <c:v>7.7119999999999997</c:v>
                </c:pt>
                <c:pt idx="7569">
                  <c:v>7.798</c:v>
                </c:pt>
                <c:pt idx="7570">
                  <c:v>7.9009999999999998</c:v>
                </c:pt>
                <c:pt idx="7571">
                  <c:v>7.8319999999999999</c:v>
                </c:pt>
                <c:pt idx="7572">
                  <c:v>7.8150000000000004</c:v>
                </c:pt>
                <c:pt idx="7573">
                  <c:v>7.8959999999999999</c:v>
                </c:pt>
                <c:pt idx="7574">
                  <c:v>7.8070000000000004</c:v>
                </c:pt>
                <c:pt idx="7575">
                  <c:v>7.7370000000000001</c:v>
                </c:pt>
                <c:pt idx="7576">
                  <c:v>7.86</c:v>
                </c:pt>
                <c:pt idx="7577">
                  <c:v>7.843</c:v>
                </c:pt>
                <c:pt idx="7578">
                  <c:v>7.8780000000000001</c:v>
                </c:pt>
                <c:pt idx="7579">
                  <c:v>7.9660000000000002</c:v>
                </c:pt>
                <c:pt idx="7580">
                  <c:v>8.0180000000000007</c:v>
                </c:pt>
                <c:pt idx="7581">
                  <c:v>7.9829999999999997</c:v>
                </c:pt>
                <c:pt idx="7582">
                  <c:v>7.843</c:v>
                </c:pt>
                <c:pt idx="7583">
                  <c:v>7.843</c:v>
                </c:pt>
                <c:pt idx="7584">
                  <c:v>7.8440000000000003</c:v>
                </c:pt>
                <c:pt idx="7585">
                  <c:v>7.7220000000000004</c:v>
                </c:pt>
                <c:pt idx="7586">
                  <c:v>7.6539999999999999</c:v>
                </c:pt>
                <c:pt idx="7587">
                  <c:v>7.7229999999999999</c:v>
                </c:pt>
                <c:pt idx="7588">
                  <c:v>7.7240000000000002</c:v>
                </c:pt>
                <c:pt idx="7589">
                  <c:v>7.7409999999999997</c:v>
                </c:pt>
                <c:pt idx="7590">
                  <c:v>7.8440000000000003</c:v>
                </c:pt>
                <c:pt idx="7591">
                  <c:v>7.7590000000000003</c:v>
                </c:pt>
                <c:pt idx="7592">
                  <c:v>7.7409999999999997</c:v>
                </c:pt>
                <c:pt idx="7593">
                  <c:v>7.6559999999999997</c:v>
                </c:pt>
                <c:pt idx="7594">
                  <c:v>7.6210000000000004</c:v>
                </c:pt>
                <c:pt idx="7595">
                  <c:v>7.69</c:v>
                </c:pt>
                <c:pt idx="7596">
                  <c:v>7.7050000000000001</c:v>
                </c:pt>
                <c:pt idx="7597">
                  <c:v>7.6879999999999997</c:v>
                </c:pt>
                <c:pt idx="7598">
                  <c:v>7.7229999999999999</c:v>
                </c:pt>
                <c:pt idx="7599">
                  <c:v>7.7229999999999999</c:v>
                </c:pt>
                <c:pt idx="7600">
                  <c:v>7.6550000000000002</c:v>
                </c:pt>
                <c:pt idx="7601">
                  <c:v>7.5860000000000003</c:v>
                </c:pt>
                <c:pt idx="7602">
                  <c:v>7.5869999999999997</c:v>
                </c:pt>
                <c:pt idx="7603">
                  <c:v>7.5880000000000001</c:v>
                </c:pt>
                <c:pt idx="7604">
                  <c:v>7.4859999999999998</c:v>
                </c:pt>
                <c:pt idx="7605">
                  <c:v>7.5730000000000004</c:v>
                </c:pt>
                <c:pt idx="7606">
                  <c:v>7.6589999999999998</c:v>
                </c:pt>
                <c:pt idx="7607">
                  <c:v>7.694</c:v>
                </c:pt>
                <c:pt idx="7608">
                  <c:v>7.5579999999999998</c:v>
                </c:pt>
                <c:pt idx="7609">
                  <c:v>7.4720000000000004</c:v>
                </c:pt>
                <c:pt idx="7610">
                  <c:v>7.5579999999999998</c:v>
                </c:pt>
                <c:pt idx="7611">
                  <c:v>7.6429999999999998</c:v>
                </c:pt>
                <c:pt idx="7612">
                  <c:v>7.5410000000000004</c:v>
                </c:pt>
                <c:pt idx="7613">
                  <c:v>7.7629999999999999</c:v>
                </c:pt>
                <c:pt idx="7614">
                  <c:v>7.7809999999999997</c:v>
                </c:pt>
                <c:pt idx="7615">
                  <c:v>8.0050000000000008</c:v>
                </c:pt>
                <c:pt idx="7616">
                  <c:v>8.0440000000000005</c:v>
                </c:pt>
                <c:pt idx="7617">
                  <c:v>8.4499999999999993</c:v>
                </c:pt>
                <c:pt idx="7618">
                  <c:v>9.0389999999999997</c:v>
                </c:pt>
                <c:pt idx="7619">
                  <c:v>9.1989999999999998</c:v>
                </c:pt>
                <c:pt idx="7620">
                  <c:v>9.1449999999999996</c:v>
                </c:pt>
                <c:pt idx="7621">
                  <c:v>8.859</c:v>
                </c:pt>
                <c:pt idx="7622">
                  <c:v>8.8940000000000001</c:v>
                </c:pt>
                <c:pt idx="7623">
                  <c:v>8.8930000000000007</c:v>
                </c:pt>
                <c:pt idx="7624">
                  <c:v>8.7170000000000005</c:v>
                </c:pt>
                <c:pt idx="7625">
                  <c:v>8.6639999999999997</c:v>
                </c:pt>
                <c:pt idx="7626">
                  <c:v>8.6639999999999997</c:v>
                </c:pt>
                <c:pt idx="7627">
                  <c:v>8.56</c:v>
                </c:pt>
                <c:pt idx="7628">
                  <c:v>8.5950000000000006</c:v>
                </c:pt>
                <c:pt idx="7629">
                  <c:v>8.56</c:v>
                </c:pt>
                <c:pt idx="7630">
                  <c:v>8.5090000000000003</c:v>
                </c:pt>
                <c:pt idx="7631">
                  <c:v>8.4350000000000005</c:v>
                </c:pt>
                <c:pt idx="7632">
                  <c:v>8.4160000000000004</c:v>
                </c:pt>
                <c:pt idx="7633">
                  <c:v>8.3960000000000008</c:v>
                </c:pt>
                <c:pt idx="7634">
                  <c:v>8.27</c:v>
                </c:pt>
                <c:pt idx="7635">
                  <c:v>8.2159999999999993</c:v>
                </c:pt>
                <c:pt idx="7636">
                  <c:v>8.2690000000000001</c:v>
                </c:pt>
                <c:pt idx="7637">
                  <c:v>8.2509999999999994</c:v>
                </c:pt>
                <c:pt idx="7638">
                  <c:v>8.2319999999999993</c:v>
                </c:pt>
                <c:pt idx="7639">
                  <c:v>8.2840000000000007</c:v>
                </c:pt>
                <c:pt idx="7640">
                  <c:v>8.2840000000000007</c:v>
                </c:pt>
                <c:pt idx="7641">
                  <c:v>8.1950000000000003</c:v>
                </c:pt>
                <c:pt idx="7642">
                  <c:v>8.2650000000000006</c:v>
                </c:pt>
                <c:pt idx="7643">
                  <c:v>8.282</c:v>
                </c:pt>
                <c:pt idx="7644">
                  <c:v>8.3689999999999998</c:v>
                </c:pt>
                <c:pt idx="7645">
                  <c:v>8.4039999999999999</c:v>
                </c:pt>
                <c:pt idx="7646">
                  <c:v>8.2279999999999998</c:v>
                </c:pt>
                <c:pt idx="7647">
                  <c:v>8.1210000000000004</c:v>
                </c:pt>
                <c:pt idx="7648">
                  <c:v>8.1210000000000004</c:v>
                </c:pt>
                <c:pt idx="7649">
                  <c:v>8</c:v>
                </c:pt>
                <c:pt idx="7650">
                  <c:v>7.931</c:v>
                </c:pt>
                <c:pt idx="7651">
                  <c:v>7.9820000000000002</c:v>
                </c:pt>
                <c:pt idx="7652">
                  <c:v>7.9480000000000004</c:v>
                </c:pt>
                <c:pt idx="7653">
                  <c:v>7.8440000000000003</c:v>
                </c:pt>
                <c:pt idx="7654">
                  <c:v>7.7350000000000003</c:v>
                </c:pt>
                <c:pt idx="7655">
                  <c:v>7.7709999999999999</c:v>
                </c:pt>
                <c:pt idx="7656">
                  <c:v>7.7350000000000003</c:v>
                </c:pt>
                <c:pt idx="7657">
                  <c:v>7.7</c:v>
                </c:pt>
                <c:pt idx="7658">
                  <c:v>7.7880000000000003</c:v>
                </c:pt>
                <c:pt idx="7659">
                  <c:v>7.665</c:v>
                </c:pt>
                <c:pt idx="7660">
                  <c:v>7.5949999999999998</c:v>
                </c:pt>
                <c:pt idx="7661">
                  <c:v>7.56</c:v>
                </c:pt>
                <c:pt idx="7662">
                  <c:v>7.5609999999999999</c:v>
                </c:pt>
                <c:pt idx="7663">
                  <c:v>7.6310000000000002</c:v>
                </c:pt>
                <c:pt idx="7664">
                  <c:v>7.6310000000000002</c:v>
                </c:pt>
                <c:pt idx="7665">
                  <c:v>7.6660000000000004</c:v>
                </c:pt>
                <c:pt idx="7666">
                  <c:v>7.649</c:v>
                </c:pt>
                <c:pt idx="7667">
                  <c:v>7.6319999999999997</c:v>
                </c:pt>
                <c:pt idx="7668">
                  <c:v>7.6150000000000002</c:v>
                </c:pt>
                <c:pt idx="7669">
                  <c:v>7.6669999999999998</c:v>
                </c:pt>
                <c:pt idx="7670">
                  <c:v>7.6840000000000002</c:v>
                </c:pt>
                <c:pt idx="7671">
                  <c:v>7.6159999999999997</c:v>
                </c:pt>
                <c:pt idx="7672">
                  <c:v>7.5259999999999998</c:v>
                </c:pt>
                <c:pt idx="7673">
                  <c:v>7.5380000000000003</c:v>
                </c:pt>
                <c:pt idx="7674">
                  <c:v>7.556</c:v>
                </c:pt>
                <c:pt idx="7675">
                  <c:v>7.5030000000000001</c:v>
                </c:pt>
                <c:pt idx="7676">
                  <c:v>7.4850000000000003</c:v>
                </c:pt>
                <c:pt idx="7677">
                  <c:v>7.3789999999999996</c:v>
                </c:pt>
                <c:pt idx="7678">
                  <c:v>7.3970000000000002</c:v>
                </c:pt>
                <c:pt idx="7679">
                  <c:v>7.3970000000000002</c:v>
                </c:pt>
                <c:pt idx="7680">
                  <c:v>7.3449999999999998</c:v>
                </c:pt>
                <c:pt idx="7681">
                  <c:v>7.31</c:v>
                </c:pt>
                <c:pt idx="7682">
                  <c:v>7.3109999999999999</c:v>
                </c:pt>
                <c:pt idx="7683">
                  <c:v>7.3109999999999999</c:v>
                </c:pt>
                <c:pt idx="7684">
                  <c:v>7.2759999999999998</c:v>
                </c:pt>
                <c:pt idx="7685">
                  <c:v>7.3109999999999999</c:v>
                </c:pt>
                <c:pt idx="7686">
                  <c:v>7.2939999999999996</c:v>
                </c:pt>
                <c:pt idx="7687">
                  <c:v>7.3639999999999999</c:v>
                </c:pt>
                <c:pt idx="7688">
                  <c:v>7.3129999999999997</c:v>
                </c:pt>
                <c:pt idx="7689">
                  <c:v>7.33</c:v>
                </c:pt>
                <c:pt idx="7690">
                  <c:v>7.3650000000000002</c:v>
                </c:pt>
                <c:pt idx="7691">
                  <c:v>7.3819999999999997</c:v>
                </c:pt>
                <c:pt idx="7692">
                  <c:v>7.4</c:v>
                </c:pt>
                <c:pt idx="7693">
                  <c:v>7.4690000000000003</c:v>
                </c:pt>
                <c:pt idx="7694">
                  <c:v>7.452</c:v>
                </c:pt>
                <c:pt idx="7695">
                  <c:v>7.5030000000000001</c:v>
                </c:pt>
                <c:pt idx="7696">
                  <c:v>7.5030000000000001</c:v>
                </c:pt>
                <c:pt idx="7697">
                  <c:v>7.52</c:v>
                </c:pt>
                <c:pt idx="7698">
                  <c:v>7.4690000000000003</c:v>
                </c:pt>
                <c:pt idx="7699">
                  <c:v>7.3710000000000004</c:v>
                </c:pt>
                <c:pt idx="7700">
                  <c:v>7.4269999999999996</c:v>
                </c:pt>
                <c:pt idx="7701">
                  <c:v>7.4279999999999999</c:v>
                </c:pt>
                <c:pt idx="7702">
                  <c:v>7.3410000000000002</c:v>
                </c:pt>
                <c:pt idx="7703">
                  <c:v>7.4109999999999996</c:v>
                </c:pt>
                <c:pt idx="7704">
                  <c:v>7.4119999999999999</c:v>
                </c:pt>
                <c:pt idx="7705">
                  <c:v>7.468</c:v>
                </c:pt>
                <c:pt idx="7706">
                  <c:v>7.6230000000000002</c:v>
                </c:pt>
                <c:pt idx="7707">
                  <c:v>7.6589999999999998</c:v>
                </c:pt>
                <c:pt idx="7708">
                  <c:v>7.6769999999999996</c:v>
                </c:pt>
                <c:pt idx="7709">
                  <c:v>7.66</c:v>
                </c:pt>
                <c:pt idx="7710">
                  <c:v>7.6260000000000003</c:v>
                </c:pt>
                <c:pt idx="7711">
                  <c:v>7.7149999999999999</c:v>
                </c:pt>
                <c:pt idx="7712">
                  <c:v>7.7320000000000002</c:v>
                </c:pt>
                <c:pt idx="7713">
                  <c:v>7.8869999999999996</c:v>
                </c:pt>
                <c:pt idx="7714">
                  <c:v>7.665</c:v>
                </c:pt>
                <c:pt idx="7715">
                  <c:v>7.6820000000000004</c:v>
                </c:pt>
                <c:pt idx="7716">
                  <c:v>7.734</c:v>
                </c:pt>
                <c:pt idx="7717">
                  <c:v>7.82</c:v>
                </c:pt>
                <c:pt idx="7718">
                  <c:v>7.7510000000000003</c:v>
                </c:pt>
                <c:pt idx="7719">
                  <c:v>7.94</c:v>
                </c:pt>
                <c:pt idx="7720">
                  <c:v>8.0259999999999998</c:v>
                </c:pt>
                <c:pt idx="7721">
                  <c:v>8.0429999999999993</c:v>
                </c:pt>
                <c:pt idx="7722">
                  <c:v>7.9950000000000001</c:v>
                </c:pt>
                <c:pt idx="7723">
                  <c:v>7.9050000000000002</c:v>
                </c:pt>
                <c:pt idx="7724">
                  <c:v>7.9020000000000001</c:v>
                </c:pt>
                <c:pt idx="7725">
                  <c:v>7.6550000000000002</c:v>
                </c:pt>
                <c:pt idx="7726">
                  <c:v>7.6189999999999998</c:v>
                </c:pt>
                <c:pt idx="7727">
                  <c:v>7.6360000000000001</c:v>
                </c:pt>
                <c:pt idx="7728">
                  <c:v>7.6879999999999997</c:v>
                </c:pt>
                <c:pt idx="7729">
                  <c:v>7.53</c:v>
                </c:pt>
                <c:pt idx="7730">
                  <c:v>7.5819999999999999</c:v>
                </c:pt>
                <c:pt idx="7731">
                  <c:v>7.5810000000000004</c:v>
                </c:pt>
                <c:pt idx="7732">
                  <c:v>7.5629999999999997</c:v>
                </c:pt>
                <c:pt idx="7733">
                  <c:v>7.58</c:v>
                </c:pt>
                <c:pt idx="7734">
                  <c:v>7.4589999999999996</c:v>
                </c:pt>
                <c:pt idx="7735">
                  <c:v>7.3209999999999997</c:v>
                </c:pt>
                <c:pt idx="7736">
                  <c:v>7.5789999999999997</c:v>
                </c:pt>
                <c:pt idx="7737">
                  <c:v>7.39</c:v>
                </c:pt>
                <c:pt idx="7738">
                  <c:v>7.51</c:v>
                </c:pt>
                <c:pt idx="7739">
                  <c:v>7.476</c:v>
                </c:pt>
                <c:pt idx="7740">
                  <c:v>7.3209999999999997</c:v>
                </c:pt>
                <c:pt idx="7741">
                  <c:v>7.2359999999999998</c:v>
                </c:pt>
                <c:pt idx="7742">
                  <c:v>6.992</c:v>
                </c:pt>
                <c:pt idx="7743">
                  <c:v>7.0439999999999996</c:v>
                </c:pt>
                <c:pt idx="7744">
                  <c:v>6.8490000000000002</c:v>
                </c:pt>
                <c:pt idx="7745">
                  <c:v>6.9359999999999999</c:v>
                </c:pt>
                <c:pt idx="7746">
                  <c:v>7.1269999999999998</c:v>
                </c:pt>
                <c:pt idx="7747">
                  <c:v>7.1609999999999996</c:v>
                </c:pt>
                <c:pt idx="7748">
                  <c:v>6.95</c:v>
                </c:pt>
                <c:pt idx="7749">
                  <c:v>6.7249999999999996</c:v>
                </c:pt>
                <c:pt idx="7750">
                  <c:v>6.5529999999999999</c:v>
                </c:pt>
                <c:pt idx="7751">
                  <c:v>6.6050000000000004</c:v>
                </c:pt>
                <c:pt idx="7752">
                  <c:v>6.5359999999999996</c:v>
                </c:pt>
                <c:pt idx="7753">
                  <c:v>6.5529999999999999</c:v>
                </c:pt>
                <c:pt idx="7754">
                  <c:v>6.6550000000000002</c:v>
                </c:pt>
                <c:pt idx="7755">
                  <c:v>6.5869999999999997</c:v>
                </c:pt>
                <c:pt idx="7756">
                  <c:v>6.6210000000000004</c:v>
                </c:pt>
                <c:pt idx="7757">
                  <c:v>6.6040000000000001</c:v>
                </c:pt>
                <c:pt idx="7758">
                  <c:v>6.4850000000000003</c:v>
                </c:pt>
                <c:pt idx="7759">
                  <c:v>6.4</c:v>
                </c:pt>
                <c:pt idx="7760">
                  <c:v>6.4340000000000002</c:v>
                </c:pt>
                <c:pt idx="7761">
                  <c:v>6.4169999999999998</c:v>
                </c:pt>
                <c:pt idx="7762">
                  <c:v>6.3949999999999996</c:v>
                </c:pt>
                <c:pt idx="7763">
                  <c:v>6.36</c:v>
                </c:pt>
                <c:pt idx="7764">
                  <c:v>6.36</c:v>
                </c:pt>
                <c:pt idx="7765">
                  <c:v>6.36</c:v>
                </c:pt>
                <c:pt idx="7766">
                  <c:v>6.36</c:v>
                </c:pt>
                <c:pt idx="7767">
                  <c:v>6.3949999999999996</c:v>
                </c:pt>
                <c:pt idx="7768">
                  <c:v>6.36</c:v>
                </c:pt>
                <c:pt idx="7769">
                  <c:v>6.4119999999999999</c:v>
                </c:pt>
                <c:pt idx="7770">
                  <c:v>6.4119999999999999</c:v>
                </c:pt>
                <c:pt idx="7771">
                  <c:v>6.4119999999999999</c:v>
                </c:pt>
                <c:pt idx="7772">
                  <c:v>6.3949999999999996</c:v>
                </c:pt>
                <c:pt idx="7773">
                  <c:v>6.3940000000000001</c:v>
                </c:pt>
                <c:pt idx="7774">
                  <c:v>6.3090000000000002</c:v>
                </c:pt>
                <c:pt idx="7775">
                  <c:v>6.2919999999999998</c:v>
                </c:pt>
                <c:pt idx="7776">
                  <c:v>6.343</c:v>
                </c:pt>
                <c:pt idx="7777">
                  <c:v>6.31</c:v>
                </c:pt>
                <c:pt idx="7778">
                  <c:v>6.31</c:v>
                </c:pt>
                <c:pt idx="7779">
                  <c:v>6.343</c:v>
                </c:pt>
                <c:pt idx="7780">
                  <c:v>6.3769999999999998</c:v>
                </c:pt>
                <c:pt idx="7781">
                  <c:v>6.343</c:v>
                </c:pt>
                <c:pt idx="7782">
                  <c:v>6.3049999999999997</c:v>
                </c:pt>
                <c:pt idx="7783">
                  <c:v>6.3220000000000001</c:v>
                </c:pt>
                <c:pt idx="7784">
                  <c:v>6.2869999999999999</c:v>
                </c:pt>
                <c:pt idx="7785">
                  <c:v>6.3739999999999997</c:v>
                </c:pt>
                <c:pt idx="7786">
                  <c:v>6.4260000000000002</c:v>
                </c:pt>
                <c:pt idx="7787">
                  <c:v>6.407</c:v>
                </c:pt>
                <c:pt idx="7788">
                  <c:v>6.3730000000000002</c:v>
                </c:pt>
                <c:pt idx="7789">
                  <c:v>6.51</c:v>
                </c:pt>
                <c:pt idx="7790">
                  <c:v>6.4749999999999996</c:v>
                </c:pt>
                <c:pt idx="7791">
                  <c:v>6.423</c:v>
                </c:pt>
                <c:pt idx="7792">
                  <c:v>6.3710000000000004</c:v>
                </c:pt>
                <c:pt idx="7793">
                  <c:v>6.2859999999999996</c:v>
                </c:pt>
                <c:pt idx="7794">
                  <c:v>6.3540000000000001</c:v>
                </c:pt>
                <c:pt idx="7795">
                  <c:v>6.3369999999999997</c:v>
                </c:pt>
                <c:pt idx="7796">
                  <c:v>6.3369999999999997</c:v>
                </c:pt>
                <c:pt idx="7797">
                  <c:v>6.3369999999999997</c:v>
                </c:pt>
                <c:pt idx="7798">
                  <c:v>6.2350000000000003</c:v>
                </c:pt>
                <c:pt idx="7799">
                  <c:v>6.218</c:v>
                </c:pt>
                <c:pt idx="7800">
                  <c:v>6.2350000000000003</c:v>
                </c:pt>
                <c:pt idx="7801">
                  <c:v>6.218</c:v>
                </c:pt>
                <c:pt idx="7802">
                  <c:v>6.2009999999999996</c:v>
                </c:pt>
                <c:pt idx="7803">
                  <c:v>6.1680000000000001</c:v>
                </c:pt>
                <c:pt idx="7804">
                  <c:v>6.1680000000000001</c:v>
                </c:pt>
                <c:pt idx="7805">
                  <c:v>6.1520000000000001</c:v>
                </c:pt>
                <c:pt idx="7806">
                  <c:v>6.17</c:v>
                </c:pt>
                <c:pt idx="7807">
                  <c:v>6.2050000000000001</c:v>
                </c:pt>
                <c:pt idx="7808">
                  <c:v>6.1879999999999997</c:v>
                </c:pt>
                <c:pt idx="7809">
                  <c:v>6.2050000000000001</c:v>
                </c:pt>
                <c:pt idx="7810">
                  <c:v>6.1879999999999997</c:v>
                </c:pt>
                <c:pt idx="7811">
                  <c:v>6.1379999999999999</c:v>
                </c:pt>
                <c:pt idx="7812">
                  <c:v>6.1890000000000001</c:v>
                </c:pt>
                <c:pt idx="7813">
                  <c:v>6.173</c:v>
                </c:pt>
                <c:pt idx="7814">
                  <c:v>6.2069999999999999</c:v>
                </c:pt>
                <c:pt idx="7815">
                  <c:v>6.2069999999999999</c:v>
                </c:pt>
                <c:pt idx="7816">
                  <c:v>6.2409999999999997</c:v>
                </c:pt>
                <c:pt idx="7817">
                  <c:v>6.343</c:v>
                </c:pt>
                <c:pt idx="7818">
                  <c:v>6.3940000000000001</c:v>
                </c:pt>
                <c:pt idx="7819">
                  <c:v>6.3769999999999998</c:v>
                </c:pt>
                <c:pt idx="7820">
                  <c:v>6.2750000000000004</c:v>
                </c:pt>
                <c:pt idx="7821">
                  <c:v>6.2750000000000004</c:v>
                </c:pt>
                <c:pt idx="7822">
                  <c:v>6.2750000000000004</c:v>
                </c:pt>
                <c:pt idx="7823">
                  <c:v>6.2750000000000004</c:v>
                </c:pt>
                <c:pt idx="7824">
                  <c:v>6.2750000000000004</c:v>
                </c:pt>
                <c:pt idx="7825">
                  <c:v>6.2919999999999998</c:v>
                </c:pt>
                <c:pt idx="7826">
                  <c:v>6.2919999999999998</c:v>
                </c:pt>
                <c:pt idx="7827">
                  <c:v>6.2569999999999997</c:v>
                </c:pt>
                <c:pt idx="7828">
                  <c:v>6.2569999999999997</c:v>
                </c:pt>
                <c:pt idx="7829">
                  <c:v>6.2229999999999999</c:v>
                </c:pt>
                <c:pt idx="7830">
                  <c:v>6.1890000000000001</c:v>
                </c:pt>
                <c:pt idx="7831">
                  <c:v>6.1719999999999997</c:v>
                </c:pt>
                <c:pt idx="7832">
                  <c:v>6.1719999999999997</c:v>
                </c:pt>
                <c:pt idx="7833">
                  <c:v>6.19</c:v>
                </c:pt>
                <c:pt idx="7834">
                  <c:v>6.2069999999999999</c:v>
                </c:pt>
                <c:pt idx="7835">
                  <c:v>6.0890000000000004</c:v>
                </c:pt>
                <c:pt idx="7836">
                  <c:v>6.1740000000000004</c:v>
                </c:pt>
                <c:pt idx="7837">
                  <c:v>6.1909999999999998</c:v>
                </c:pt>
                <c:pt idx="7838">
                  <c:v>6.2249999999999996</c:v>
                </c:pt>
                <c:pt idx="7839">
                  <c:v>6.1909999999999998</c:v>
                </c:pt>
                <c:pt idx="7840">
                  <c:v>6.1909999999999998</c:v>
                </c:pt>
                <c:pt idx="7841">
                  <c:v>6.2249999999999996</c:v>
                </c:pt>
                <c:pt idx="7842">
                  <c:v>6.1740000000000004</c:v>
                </c:pt>
                <c:pt idx="7843">
                  <c:v>6.1890000000000001</c:v>
                </c:pt>
                <c:pt idx="7844">
                  <c:v>6.2759999999999998</c:v>
                </c:pt>
                <c:pt idx="7845">
                  <c:v>6.2080000000000002</c:v>
                </c:pt>
                <c:pt idx="7846">
                  <c:v>6.26</c:v>
                </c:pt>
                <c:pt idx="7847">
                  <c:v>6.2779999999999996</c:v>
                </c:pt>
                <c:pt idx="7848">
                  <c:v>6.2960000000000003</c:v>
                </c:pt>
                <c:pt idx="7849">
                  <c:v>6.3129999999999997</c:v>
                </c:pt>
                <c:pt idx="7850">
                  <c:v>6.3129999999999997</c:v>
                </c:pt>
                <c:pt idx="7851">
                  <c:v>6.3479999999999999</c:v>
                </c:pt>
                <c:pt idx="7852">
                  <c:v>6.4169999999999998</c:v>
                </c:pt>
                <c:pt idx="7853">
                  <c:v>6.2809999999999997</c:v>
                </c:pt>
                <c:pt idx="7854">
                  <c:v>6.23</c:v>
                </c:pt>
                <c:pt idx="7855">
                  <c:v>6.2130000000000001</c:v>
                </c:pt>
                <c:pt idx="7856">
                  <c:v>6.1970000000000001</c:v>
                </c:pt>
                <c:pt idx="7857">
                  <c:v>6.2320000000000002</c:v>
                </c:pt>
                <c:pt idx="7858">
                  <c:v>6.2320000000000002</c:v>
                </c:pt>
                <c:pt idx="7859">
                  <c:v>6.282</c:v>
                </c:pt>
                <c:pt idx="7860">
                  <c:v>6.367</c:v>
                </c:pt>
                <c:pt idx="7861">
                  <c:v>6.2990000000000004</c:v>
                </c:pt>
                <c:pt idx="7862">
                  <c:v>6.35</c:v>
                </c:pt>
                <c:pt idx="7863">
                  <c:v>6.3159999999999998</c:v>
                </c:pt>
                <c:pt idx="7864">
                  <c:v>6.3330000000000002</c:v>
                </c:pt>
                <c:pt idx="7865">
                  <c:v>6.3630000000000004</c:v>
                </c:pt>
                <c:pt idx="7866">
                  <c:v>6.4329999999999998</c:v>
                </c:pt>
                <c:pt idx="7867">
                  <c:v>6.3289999999999997</c:v>
                </c:pt>
                <c:pt idx="7868">
                  <c:v>6.2610000000000001</c:v>
                </c:pt>
                <c:pt idx="7869">
                  <c:v>6.2270000000000003</c:v>
                </c:pt>
                <c:pt idx="7870">
                  <c:v>6.2270000000000003</c:v>
                </c:pt>
                <c:pt idx="7871">
                  <c:v>6.1429999999999998</c:v>
                </c:pt>
                <c:pt idx="7872">
                  <c:v>6.093</c:v>
                </c:pt>
                <c:pt idx="7873">
                  <c:v>6.11</c:v>
                </c:pt>
                <c:pt idx="7874">
                  <c:v>6.0940000000000003</c:v>
                </c:pt>
                <c:pt idx="7875">
                  <c:v>6.0940000000000003</c:v>
                </c:pt>
                <c:pt idx="7876">
                  <c:v>6.1130000000000004</c:v>
                </c:pt>
                <c:pt idx="7877">
                  <c:v>6.3319999999999999</c:v>
                </c:pt>
                <c:pt idx="7878">
                  <c:v>6.35</c:v>
                </c:pt>
                <c:pt idx="7879">
                  <c:v>6.3330000000000002</c:v>
                </c:pt>
                <c:pt idx="7880">
                  <c:v>6.4509999999999996</c:v>
                </c:pt>
                <c:pt idx="7881">
                  <c:v>6.367</c:v>
                </c:pt>
                <c:pt idx="7882">
                  <c:v>6.4</c:v>
                </c:pt>
                <c:pt idx="7883">
                  <c:v>6.367</c:v>
                </c:pt>
                <c:pt idx="7884">
                  <c:v>6.4269999999999996</c:v>
                </c:pt>
                <c:pt idx="7885">
                  <c:v>6.444</c:v>
                </c:pt>
                <c:pt idx="7886">
                  <c:v>6.4779999999999998</c:v>
                </c:pt>
                <c:pt idx="7887">
                  <c:v>6.4429999999999996</c:v>
                </c:pt>
                <c:pt idx="7888">
                  <c:v>6.3390000000000004</c:v>
                </c:pt>
                <c:pt idx="7889">
                  <c:v>6.3390000000000004</c:v>
                </c:pt>
                <c:pt idx="7890">
                  <c:v>6.3390000000000004</c:v>
                </c:pt>
                <c:pt idx="7891">
                  <c:v>6.3730000000000002</c:v>
                </c:pt>
                <c:pt idx="7892">
                  <c:v>6.407</c:v>
                </c:pt>
                <c:pt idx="7893">
                  <c:v>6.2519999999999998</c:v>
                </c:pt>
                <c:pt idx="7894">
                  <c:v>6.218</c:v>
                </c:pt>
                <c:pt idx="7895">
                  <c:v>6.3209999999999997</c:v>
                </c:pt>
                <c:pt idx="7896">
                  <c:v>6.2350000000000003</c:v>
                </c:pt>
                <c:pt idx="7897">
                  <c:v>6.1</c:v>
                </c:pt>
                <c:pt idx="7898">
                  <c:v>6.0830000000000002</c:v>
                </c:pt>
                <c:pt idx="7899">
                  <c:v>6.0659999999999998</c:v>
                </c:pt>
                <c:pt idx="7900">
                  <c:v>5.915</c:v>
                </c:pt>
                <c:pt idx="7901">
                  <c:v>6.0830000000000002</c:v>
                </c:pt>
                <c:pt idx="7902">
                  <c:v>6.0330000000000004</c:v>
                </c:pt>
                <c:pt idx="7903">
                  <c:v>6.0659999999999998</c:v>
                </c:pt>
                <c:pt idx="7904">
                  <c:v>6.1340000000000003</c:v>
                </c:pt>
                <c:pt idx="7905">
                  <c:v>6.0830000000000002</c:v>
                </c:pt>
                <c:pt idx="7906">
                  <c:v>6.0490000000000004</c:v>
                </c:pt>
                <c:pt idx="7907">
                  <c:v>6.2329999999999997</c:v>
                </c:pt>
                <c:pt idx="7908">
                  <c:v>6.32</c:v>
                </c:pt>
                <c:pt idx="7909">
                  <c:v>6.3559999999999999</c:v>
                </c:pt>
                <c:pt idx="7910">
                  <c:v>6.3559999999999999</c:v>
                </c:pt>
                <c:pt idx="7911">
                  <c:v>6.34</c:v>
                </c:pt>
                <c:pt idx="7912">
                  <c:v>6.4260000000000002</c:v>
                </c:pt>
                <c:pt idx="7913">
                  <c:v>6.4950000000000001</c:v>
                </c:pt>
                <c:pt idx="7914">
                  <c:v>6.5129999999999999</c:v>
                </c:pt>
                <c:pt idx="7915">
                  <c:v>6.5469999999999997</c:v>
                </c:pt>
                <c:pt idx="7916">
                  <c:v>6.5979999999999999</c:v>
                </c:pt>
                <c:pt idx="7917">
                  <c:v>6.5650000000000004</c:v>
                </c:pt>
                <c:pt idx="7918">
                  <c:v>6.5140000000000002</c:v>
                </c:pt>
                <c:pt idx="7919">
                  <c:v>6.532</c:v>
                </c:pt>
                <c:pt idx="7920">
                  <c:v>6.4809999999999999</c:v>
                </c:pt>
                <c:pt idx="7921">
                  <c:v>6.617</c:v>
                </c:pt>
                <c:pt idx="7922">
                  <c:v>6.6669999999999998</c:v>
                </c:pt>
                <c:pt idx="7923">
                  <c:v>6.7350000000000003</c:v>
                </c:pt>
                <c:pt idx="7924">
                  <c:v>6.6669999999999998</c:v>
                </c:pt>
                <c:pt idx="7925">
                  <c:v>6.65</c:v>
                </c:pt>
                <c:pt idx="7926">
                  <c:v>6.6340000000000003</c:v>
                </c:pt>
                <c:pt idx="7927">
                  <c:v>6.6040000000000001</c:v>
                </c:pt>
                <c:pt idx="7928">
                  <c:v>6.5359999999999996</c:v>
                </c:pt>
                <c:pt idx="7929">
                  <c:v>6.5209999999999999</c:v>
                </c:pt>
                <c:pt idx="7930">
                  <c:v>6.5730000000000004</c:v>
                </c:pt>
                <c:pt idx="7931">
                  <c:v>6.5739999999999998</c:v>
                </c:pt>
                <c:pt idx="7932">
                  <c:v>6.5229999999999997</c:v>
                </c:pt>
                <c:pt idx="7933">
                  <c:v>6.524</c:v>
                </c:pt>
                <c:pt idx="7934">
                  <c:v>6.56</c:v>
                </c:pt>
                <c:pt idx="7935">
                  <c:v>6.5609999999999999</c:v>
                </c:pt>
                <c:pt idx="7936">
                  <c:v>6.6980000000000004</c:v>
                </c:pt>
                <c:pt idx="7937">
                  <c:v>6.8360000000000003</c:v>
                </c:pt>
                <c:pt idx="7938">
                  <c:v>6.6820000000000004</c:v>
                </c:pt>
                <c:pt idx="7939">
                  <c:v>6.6680000000000001</c:v>
                </c:pt>
                <c:pt idx="7940">
                  <c:v>6.77</c:v>
                </c:pt>
                <c:pt idx="7941">
                  <c:v>6.77</c:v>
                </c:pt>
                <c:pt idx="7942">
                  <c:v>6.7709999999999999</c:v>
                </c:pt>
                <c:pt idx="7943">
                  <c:v>6.8220000000000001</c:v>
                </c:pt>
                <c:pt idx="7944">
                  <c:v>6.89</c:v>
                </c:pt>
                <c:pt idx="7945">
                  <c:v>6.94</c:v>
                </c:pt>
                <c:pt idx="7946">
                  <c:v>6.907</c:v>
                </c:pt>
                <c:pt idx="7947">
                  <c:v>7.0090000000000003</c:v>
                </c:pt>
                <c:pt idx="7948">
                  <c:v>7.0430000000000001</c:v>
                </c:pt>
                <c:pt idx="7949">
                  <c:v>7.0940000000000003</c:v>
                </c:pt>
                <c:pt idx="7950">
                  <c:v>7.0090000000000003</c:v>
                </c:pt>
                <c:pt idx="7951">
                  <c:v>7.01</c:v>
                </c:pt>
                <c:pt idx="7952">
                  <c:v>7.0789999999999997</c:v>
                </c:pt>
                <c:pt idx="7953">
                  <c:v>7.08</c:v>
                </c:pt>
                <c:pt idx="7954">
                  <c:v>7.2359999999999998</c:v>
                </c:pt>
                <c:pt idx="7955">
                  <c:v>7.3570000000000002</c:v>
                </c:pt>
                <c:pt idx="7956">
                  <c:v>7.34</c:v>
                </c:pt>
                <c:pt idx="7957">
                  <c:v>7.3230000000000004</c:v>
                </c:pt>
                <c:pt idx="7958">
                  <c:v>7.2539999999999996</c:v>
                </c:pt>
                <c:pt idx="7959">
                  <c:v>7.4950000000000001</c:v>
                </c:pt>
                <c:pt idx="7960">
                  <c:v>7.5469999999999997</c:v>
                </c:pt>
                <c:pt idx="7961">
                  <c:v>7.4429999999999996</c:v>
                </c:pt>
                <c:pt idx="7962">
                  <c:v>7.46</c:v>
                </c:pt>
                <c:pt idx="7963">
                  <c:v>7.3570000000000002</c:v>
                </c:pt>
                <c:pt idx="7964">
                  <c:v>7.3390000000000004</c:v>
                </c:pt>
                <c:pt idx="7965">
                  <c:v>7.1680000000000001</c:v>
                </c:pt>
                <c:pt idx="7966">
                  <c:v>7.117</c:v>
                </c:pt>
                <c:pt idx="7967">
                  <c:v>7.1680000000000001</c:v>
                </c:pt>
                <c:pt idx="7968">
                  <c:v>7.2190000000000003</c:v>
                </c:pt>
                <c:pt idx="7969">
                  <c:v>7.1849999999999996</c:v>
                </c:pt>
                <c:pt idx="7970">
                  <c:v>7.19</c:v>
                </c:pt>
                <c:pt idx="7971">
                  <c:v>7.2949999999999999</c:v>
                </c:pt>
                <c:pt idx="7972">
                  <c:v>7.2759999999999998</c:v>
                </c:pt>
                <c:pt idx="7973">
                  <c:v>7.2220000000000004</c:v>
                </c:pt>
                <c:pt idx="7974">
                  <c:v>7.0119999999999996</c:v>
                </c:pt>
                <c:pt idx="7975">
                  <c:v>6.9429999999999996</c:v>
                </c:pt>
                <c:pt idx="7976">
                  <c:v>7.0460000000000003</c:v>
                </c:pt>
                <c:pt idx="7977">
                  <c:v>6.8550000000000004</c:v>
                </c:pt>
                <c:pt idx="7978">
                  <c:v>6.8380000000000001</c:v>
                </c:pt>
                <c:pt idx="7979">
                  <c:v>6.7690000000000001</c:v>
                </c:pt>
                <c:pt idx="7980">
                  <c:v>6.7690000000000001</c:v>
                </c:pt>
                <c:pt idx="7981">
                  <c:v>6.718</c:v>
                </c:pt>
                <c:pt idx="7982">
                  <c:v>6.8719999999999999</c:v>
                </c:pt>
                <c:pt idx="7983">
                  <c:v>6.82</c:v>
                </c:pt>
                <c:pt idx="7984">
                  <c:v>6.7859999999999996</c:v>
                </c:pt>
                <c:pt idx="7985">
                  <c:v>6.7859999999999996</c:v>
                </c:pt>
                <c:pt idx="7986">
                  <c:v>6.8369999999999997</c:v>
                </c:pt>
                <c:pt idx="7987">
                  <c:v>6.9219999999999997</c:v>
                </c:pt>
                <c:pt idx="7988">
                  <c:v>6.94</c:v>
                </c:pt>
                <c:pt idx="7989">
                  <c:v>6.6840000000000002</c:v>
                </c:pt>
                <c:pt idx="7990">
                  <c:v>6.625</c:v>
                </c:pt>
                <c:pt idx="7991">
                  <c:v>6.4359999999999999</c:v>
                </c:pt>
                <c:pt idx="7992">
                  <c:v>6.37</c:v>
                </c:pt>
                <c:pt idx="7993">
                  <c:v>6.3710000000000004</c:v>
                </c:pt>
                <c:pt idx="7994">
                  <c:v>6.3380000000000001</c:v>
                </c:pt>
                <c:pt idx="7995">
                  <c:v>6.476</c:v>
                </c:pt>
                <c:pt idx="7996">
                  <c:v>6.4930000000000003</c:v>
                </c:pt>
                <c:pt idx="7997">
                  <c:v>6.6159999999999997</c:v>
                </c:pt>
                <c:pt idx="7998">
                  <c:v>6.5659999999999998</c:v>
                </c:pt>
                <c:pt idx="7999">
                  <c:v>6.5670000000000002</c:v>
                </c:pt>
                <c:pt idx="8000">
                  <c:v>6.6529999999999996</c:v>
                </c:pt>
                <c:pt idx="8001">
                  <c:v>6.8070000000000004</c:v>
                </c:pt>
                <c:pt idx="8002">
                  <c:v>6.8259999999999996</c:v>
                </c:pt>
                <c:pt idx="8003">
                  <c:v>6.9279999999999999</c:v>
                </c:pt>
                <c:pt idx="8004">
                  <c:v>6.8780000000000001</c:v>
                </c:pt>
                <c:pt idx="8005">
                  <c:v>6.9119999999999999</c:v>
                </c:pt>
                <c:pt idx="8006">
                  <c:v>6.8959999999999999</c:v>
                </c:pt>
                <c:pt idx="8007">
                  <c:v>6.9969999999999999</c:v>
                </c:pt>
                <c:pt idx="8008">
                  <c:v>7.0650000000000004</c:v>
                </c:pt>
                <c:pt idx="8009">
                  <c:v>7.0990000000000002</c:v>
                </c:pt>
                <c:pt idx="8010">
                  <c:v>7.0990000000000002</c:v>
                </c:pt>
                <c:pt idx="8011">
                  <c:v>7.1680000000000001</c:v>
                </c:pt>
                <c:pt idx="8012">
                  <c:v>7.1509999999999998</c:v>
                </c:pt>
                <c:pt idx="8013">
                  <c:v>7.202</c:v>
                </c:pt>
                <c:pt idx="8014">
                  <c:v>7.1849999999999996</c:v>
                </c:pt>
                <c:pt idx="8015">
                  <c:v>7.2030000000000003</c:v>
                </c:pt>
                <c:pt idx="8016">
                  <c:v>7.173</c:v>
                </c:pt>
                <c:pt idx="8017">
                  <c:v>7.1909999999999998</c:v>
                </c:pt>
                <c:pt idx="8018">
                  <c:v>7.1920000000000002</c:v>
                </c:pt>
                <c:pt idx="8019">
                  <c:v>7.1079999999999997</c:v>
                </c:pt>
                <c:pt idx="8020">
                  <c:v>7.1429999999999998</c:v>
                </c:pt>
                <c:pt idx="8021">
                  <c:v>7.25</c:v>
                </c:pt>
                <c:pt idx="8022">
                  <c:v>7.37</c:v>
                </c:pt>
                <c:pt idx="8023">
                  <c:v>7.4390000000000001</c:v>
                </c:pt>
                <c:pt idx="8024">
                  <c:v>7.3380000000000001</c:v>
                </c:pt>
                <c:pt idx="8025">
                  <c:v>7.4580000000000002</c:v>
                </c:pt>
                <c:pt idx="8026">
                  <c:v>7.6829999999999998</c:v>
                </c:pt>
                <c:pt idx="8027">
                  <c:v>7.7</c:v>
                </c:pt>
                <c:pt idx="8028">
                  <c:v>7.82</c:v>
                </c:pt>
                <c:pt idx="8029">
                  <c:v>7.9050000000000002</c:v>
                </c:pt>
                <c:pt idx="8030">
                  <c:v>7.8879999999999999</c:v>
                </c:pt>
                <c:pt idx="8031">
                  <c:v>7.9050000000000002</c:v>
                </c:pt>
                <c:pt idx="8032">
                  <c:v>7.9909999999999997</c:v>
                </c:pt>
                <c:pt idx="8033">
                  <c:v>8.0259999999999998</c:v>
                </c:pt>
                <c:pt idx="8034">
                  <c:v>7.9530000000000003</c:v>
                </c:pt>
                <c:pt idx="8035">
                  <c:v>7.9379999999999997</c:v>
                </c:pt>
                <c:pt idx="8036">
                  <c:v>7.9729999999999999</c:v>
                </c:pt>
                <c:pt idx="8037">
                  <c:v>8.0429999999999993</c:v>
                </c:pt>
                <c:pt idx="8038">
                  <c:v>8.0259999999999998</c:v>
                </c:pt>
                <c:pt idx="8039">
                  <c:v>8.0440000000000005</c:v>
                </c:pt>
                <c:pt idx="8040">
                  <c:v>8.0790000000000006</c:v>
                </c:pt>
                <c:pt idx="8041">
                  <c:v>8.0280000000000005</c:v>
                </c:pt>
                <c:pt idx="8042">
                  <c:v>7.976</c:v>
                </c:pt>
                <c:pt idx="8043">
                  <c:v>7.9420000000000002</c:v>
                </c:pt>
                <c:pt idx="8044">
                  <c:v>7.9429999999999996</c:v>
                </c:pt>
                <c:pt idx="8045">
                  <c:v>7.944</c:v>
                </c:pt>
                <c:pt idx="8046">
                  <c:v>8.0129999999999999</c:v>
                </c:pt>
                <c:pt idx="8047">
                  <c:v>8.0649999999999995</c:v>
                </c:pt>
                <c:pt idx="8048">
                  <c:v>7.9790000000000001</c:v>
                </c:pt>
                <c:pt idx="8049">
                  <c:v>8.0649999999999995</c:v>
                </c:pt>
                <c:pt idx="8050">
                  <c:v>8.0990000000000002</c:v>
                </c:pt>
                <c:pt idx="8051">
                  <c:v>8.1509999999999998</c:v>
                </c:pt>
                <c:pt idx="8052">
                  <c:v>8.1679999999999993</c:v>
                </c:pt>
                <c:pt idx="8053">
                  <c:v>8.1980000000000004</c:v>
                </c:pt>
                <c:pt idx="8054">
                  <c:v>8.1969999999999992</c:v>
                </c:pt>
                <c:pt idx="8055">
                  <c:v>8.0909999999999993</c:v>
                </c:pt>
                <c:pt idx="8056">
                  <c:v>8.1620000000000008</c:v>
                </c:pt>
                <c:pt idx="8057">
                  <c:v>8.3030000000000008</c:v>
                </c:pt>
                <c:pt idx="8058">
                  <c:v>8.3369999999999997</c:v>
                </c:pt>
                <c:pt idx="8059">
                  <c:v>8.3539999999999992</c:v>
                </c:pt>
                <c:pt idx="8060">
                  <c:v>8.2309999999999999</c:v>
                </c:pt>
                <c:pt idx="8061">
                  <c:v>8.0730000000000004</c:v>
                </c:pt>
                <c:pt idx="8062">
                  <c:v>7.9340000000000002</c:v>
                </c:pt>
                <c:pt idx="8063">
                  <c:v>8.0090000000000003</c:v>
                </c:pt>
                <c:pt idx="8064">
                  <c:v>8.0210000000000008</c:v>
                </c:pt>
                <c:pt idx="8065">
                  <c:v>8.0039999999999996</c:v>
                </c:pt>
                <c:pt idx="8066">
                  <c:v>7.97</c:v>
                </c:pt>
                <c:pt idx="8067">
                  <c:v>7.97</c:v>
                </c:pt>
                <c:pt idx="8068">
                  <c:v>7.952</c:v>
                </c:pt>
                <c:pt idx="8069">
                  <c:v>7.952</c:v>
                </c:pt>
                <c:pt idx="8070">
                  <c:v>8.0039999999999996</c:v>
                </c:pt>
                <c:pt idx="8071">
                  <c:v>8.0210000000000008</c:v>
                </c:pt>
                <c:pt idx="8072">
                  <c:v>8.0210000000000008</c:v>
                </c:pt>
                <c:pt idx="8073">
                  <c:v>8.0559999999999992</c:v>
                </c:pt>
                <c:pt idx="8074">
                  <c:v>8.0730000000000004</c:v>
                </c:pt>
                <c:pt idx="8075">
                  <c:v>7.9349999999999996</c:v>
                </c:pt>
                <c:pt idx="8076">
                  <c:v>7.9610000000000003</c:v>
                </c:pt>
                <c:pt idx="8077">
                  <c:v>7.9470000000000001</c:v>
                </c:pt>
                <c:pt idx="8078">
                  <c:v>7.9470000000000001</c:v>
                </c:pt>
                <c:pt idx="8079">
                  <c:v>8</c:v>
                </c:pt>
                <c:pt idx="8080">
                  <c:v>8.2100000000000009</c:v>
                </c:pt>
                <c:pt idx="8081">
                  <c:v>8.2799999999999994</c:v>
                </c:pt>
                <c:pt idx="8082">
                  <c:v>8.4209999999999994</c:v>
                </c:pt>
                <c:pt idx="8083">
                  <c:v>8.4559999999999995</c:v>
                </c:pt>
                <c:pt idx="8084">
                  <c:v>8.4390000000000001</c:v>
                </c:pt>
                <c:pt idx="8085">
                  <c:v>8.4570000000000007</c:v>
                </c:pt>
                <c:pt idx="8086">
                  <c:v>8.5259999999999998</c:v>
                </c:pt>
                <c:pt idx="8087">
                  <c:v>8.44</c:v>
                </c:pt>
                <c:pt idx="8088">
                  <c:v>8.4920000000000009</c:v>
                </c:pt>
                <c:pt idx="8089">
                  <c:v>8.5259999999999998</c:v>
                </c:pt>
                <c:pt idx="8090">
                  <c:v>8.5259999999999998</c:v>
                </c:pt>
                <c:pt idx="8091">
                  <c:v>8.5440000000000005</c:v>
                </c:pt>
                <c:pt idx="8092">
                  <c:v>8.5090000000000003</c:v>
                </c:pt>
                <c:pt idx="8093">
                  <c:v>8.4429999999999996</c:v>
                </c:pt>
                <c:pt idx="8094">
                  <c:v>8.4529999999999994</c:v>
                </c:pt>
                <c:pt idx="8095">
                  <c:v>8.4359999999999999</c:v>
                </c:pt>
                <c:pt idx="8096">
                  <c:v>8.5969999999999995</c:v>
                </c:pt>
                <c:pt idx="8097">
                  <c:v>8.65</c:v>
                </c:pt>
                <c:pt idx="8098">
                  <c:v>8.5449999999999999</c:v>
                </c:pt>
                <c:pt idx="8099">
                  <c:v>8.4760000000000009</c:v>
                </c:pt>
                <c:pt idx="8100">
                  <c:v>8.5489999999999995</c:v>
                </c:pt>
                <c:pt idx="8101">
                  <c:v>8.6189999999999998</c:v>
                </c:pt>
                <c:pt idx="8102">
                  <c:v>8.6370000000000005</c:v>
                </c:pt>
                <c:pt idx="8103">
                  <c:v>8.6379999999999999</c:v>
                </c:pt>
                <c:pt idx="8104">
                  <c:v>8.673</c:v>
                </c:pt>
                <c:pt idx="8105">
                  <c:v>8.657</c:v>
                </c:pt>
                <c:pt idx="8106">
                  <c:v>8.6579999999999995</c:v>
                </c:pt>
                <c:pt idx="8107">
                  <c:v>8.6929999999999996</c:v>
                </c:pt>
                <c:pt idx="8108">
                  <c:v>8.7789999999999999</c:v>
                </c:pt>
                <c:pt idx="8109">
                  <c:v>8.9009999999999998</c:v>
                </c:pt>
                <c:pt idx="8110">
                  <c:v>8.8659999999999997</c:v>
                </c:pt>
                <c:pt idx="8111">
                  <c:v>8.8659999999999997</c:v>
                </c:pt>
                <c:pt idx="8112">
                  <c:v>8.8659999999999997</c:v>
                </c:pt>
                <c:pt idx="8113">
                  <c:v>8.7530000000000001</c:v>
                </c:pt>
                <c:pt idx="8114">
                  <c:v>8.7889999999999997</c:v>
                </c:pt>
                <c:pt idx="8115">
                  <c:v>8.7899999999999991</c:v>
                </c:pt>
                <c:pt idx="8116">
                  <c:v>8.7910000000000004</c:v>
                </c:pt>
                <c:pt idx="8117">
                  <c:v>8.8439999999999994</c:v>
                </c:pt>
                <c:pt idx="8118">
                  <c:v>8.8800000000000008</c:v>
                </c:pt>
                <c:pt idx="8119">
                  <c:v>8.9169999999999998</c:v>
                </c:pt>
                <c:pt idx="8120">
                  <c:v>8.9350000000000005</c:v>
                </c:pt>
                <c:pt idx="8121">
                  <c:v>8.9350000000000005</c:v>
                </c:pt>
                <c:pt idx="8122">
                  <c:v>8.9009999999999998</c:v>
                </c:pt>
                <c:pt idx="8123">
                  <c:v>8.9359999999999999</c:v>
                </c:pt>
                <c:pt idx="8124">
                  <c:v>8.85</c:v>
                </c:pt>
                <c:pt idx="8125">
                  <c:v>8.8330000000000002</c:v>
                </c:pt>
                <c:pt idx="8126">
                  <c:v>8.8160000000000007</c:v>
                </c:pt>
                <c:pt idx="8127">
                  <c:v>8.7989999999999995</c:v>
                </c:pt>
                <c:pt idx="8128">
                  <c:v>8.8520000000000003</c:v>
                </c:pt>
                <c:pt idx="8129">
                  <c:v>8.8350000000000009</c:v>
                </c:pt>
                <c:pt idx="8130">
                  <c:v>8.7309999999999999</c:v>
                </c:pt>
                <c:pt idx="8131">
                  <c:v>8.6790000000000003</c:v>
                </c:pt>
                <c:pt idx="8132">
                  <c:v>8.8000000000000007</c:v>
                </c:pt>
                <c:pt idx="8133">
                  <c:v>8.8689999999999998</c:v>
                </c:pt>
                <c:pt idx="8134">
                  <c:v>9.0090000000000003</c:v>
                </c:pt>
                <c:pt idx="8135">
                  <c:v>9.0779999999999994</c:v>
                </c:pt>
                <c:pt idx="8136">
                  <c:v>9.1129999999999995</c:v>
                </c:pt>
                <c:pt idx="8137">
                  <c:v>8.9870000000000001</c:v>
                </c:pt>
                <c:pt idx="8138">
                  <c:v>8.9700000000000006</c:v>
                </c:pt>
                <c:pt idx="8139">
                  <c:v>8.9879999999999995</c:v>
                </c:pt>
                <c:pt idx="8140">
                  <c:v>9.1649999999999991</c:v>
                </c:pt>
                <c:pt idx="8141">
                  <c:v>9.0939999999999994</c:v>
                </c:pt>
                <c:pt idx="8142">
                  <c:v>9.077</c:v>
                </c:pt>
                <c:pt idx="8143">
                  <c:v>9.077</c:v>
                </c:pt>
                <c:pt idx="8144">
                  <c:v>9.0939999999999994</c:v>
                </c:pt>
                <c:pt idx="8145">
                  <c:v>8.8840000000000003</c:v>
                </c:pt>
                <c:pt idx="8146">
                  <c:v>8.8320000000000007</c:v>
                </c:pt>
                <c:pt idx="8147">
                  <c:v>8.9190000000000005</c:v>
                </c:pt>
                <c:pt idx="8148">
                  <c:v>8.9540000000000006</c:v>
                </c:pt>
                <c:pt idx="8149">
                  <c:v>8.8149999999999995</c:v>
                </c:pt>
                <c:pt idx="8150">
                  <c:v>8.7970000000000006</c:v>
                </c:pt>
                <c:pt idx="8151">
                  <c:v>8.7799999999999994</c:v>
                </c:pt>
                <c:pt idx="8152">
                  <c:v>8.8490000000000002</c:v>
                </c:pt>
                <c:pt idx="8153">
                  <c:v>8.8670000000000009</c:v>
                </c:pt>
                <c:pt idx="8154">
                  <c:v>8.8320000000000007</c:v>
                </c:pt>
                <c:pt idx="8155">
                  <c:v>8.8490000000000002</c:v>
                </c:pt>
                <c:pt idx="8156">
                  <c:v>8.8070000000000004</c:v>
                </c:pt>
                <c:pt idx="8157">
                  <c:v>8.843</c:v>
                </c:pt>
                <c:pt idx="8158">
                  <c:v>8.8789999999999996</c:v>
                </c:pt>
                <c:pt idx="8159">
                  <c:v>9.0039999999999996</c:v>
                </c:pt>
                <c:pt idx="8160">
                  <c:v>8.8970000000000002</c:v>
                </c:pt>
                <c:pt idx="8161">
                  <c:v>8.9510000000000005</c:v>
                </c:pt>
                <c:pt idx="8162">
                  <c:v>8.9329999999999998</c:v>
                </c:pt>
                <c:pt idx="8163">
                  <c:v>8.9160000000000004</c:v>
                </c:pt>
                <c:pt idx="8164">
                  <c:v>8.9870000000000001</c:v>
                </c:pt>
                <c:pt idx="8165">
                  <c:v>9.0220000000000002</c:v>
                </c:pt>
                <c:pt idx="8166">
                  <c:v>9.0749999999999993</c:v>
                </c:pt>
                <c:pt idx="8167">
                  <c:v>9.0570000000000004</c:v>
                </c:pt>
                <c:pt idx="8168">
                  <c:v>9.11</c:v>
                </c:pt>
                <c:pt idx="8169">
                  <c:v>9.0229999999999997</c:v>
                </c:pt>
                <c:pt idx="8170">
                  <c:v>8.9879999999999995</c:v>
                </c:pt>
                <c:pt idx="8171">
                  <c:v>9.0399999999999991</c:v>
                </c:pt>
                <c:pt idx="8172">
                  <c:v>9.0050000000000008</c:v>
                </c:pt>
                <c:pt idx="8173">
                  <c:v>8.9879999999999995</c:v>
                </c:pt>
                <c:pt idx="8174">
                  <c:v>8.9179999999999993</c:v>
                </c:pt>
                <c:pt idx="8175">
                  <c:v>8.9879999999999995</c:v>
                </c:pt>
                <c:pt idx="8176">
                  <c:v>8.8970000000000002</c:v>
                </c:pt>
                <c:pt idx="8177">
                  <c:v>8.8789999999999996</c:v>
                </c:pt>
                <c:pt idx="8178">
                  <c:v>8.7530000000000001</c:v>
                </c:pt>
                <c:pt idx="8179">
                  <c:v>8.7710000000000008</c:v>
                </c:pt>
                <c:pt idx="8180">
                  <c:v>8.5050000000000008</c:v>
                </c:pt>
                <c:pt idx="8181">
                  <c:v>8.5399999999999991</c:v>
                </c:pt>
                <c:pt idx="8182">
                  <c:v>8.7880000000000003</c:v>
                </c:pt>
                <c:pt idx="8183">
                  <c:v>8.77</c:v>
                </c:pt>
                <c:pt idx="8184">
                  <c:v>8.7530000000000001</c:v>
                </c:pt>
                <c:pt idx="8185">
                  <c:v>8.577</c:v>
                </c:pt>
                <c:pt idx="8186">
                  <c:v>8.4540000000000006</c:v>
                </c:pt>
                <c:pt idx="8187">
                  <c:v>8.4719999999999995</c:v>
                </c:pt>
                <c:pt idx="8188">
                  <c:v>8.4550000000000001</c:v>
                </c:pt>
                <c:pt idx="8189">
                  <c:v>8.6300000000000008</c:v>
                </c:pt>
                <c:pt idx="8190">
                  <c:v>8.6129999999999995</c:v>
                </c:pt>
                <c:pt idx="8191">
                  <c:v>8.6649999999999991</c:v>
                </c:pt>
                <c:pt idx="8192">
                  <c:v>8.6129999999999995</c:v>
                </c:pt>
                <c:pt idx="8193">
                  <c:v>8.8049999999999997</c:v>
                </c:pt>
                <c:pt idx="8194">
                  <c:v>8.8919999999999995</c:v>
                </c:pt>
                <c:pt idx="8195">
                  <c:v>8.98</c:v>
                </c:pt>
                <c:pt idx="8196">
                  <c:v>8.875</c:v>
                </c:pt>
                <c:pt idx="8197">
                  <c:v>8.8219999999999992</c:v>
                </c:pt>
                <c:pt idx="8198">
                  <c:v>8.7170000000000005</c:v>
                </c:pt>
                <c:pt idx="8199">
                  <c:v>8.5429999999999993</c:v>
                </c:pt>
                <c:pt idx="8200">
                  <c:v>8.3510000000000009</c:v>
                </c:pt>
                <c:pt idx="8201">
                  <c:v>8.4220000000000006</c:v>
                </c:pt>
                <c:pt idx="8202">
                  <c:v>8.5129999999999999</c:v>
                </c:pt>
                <c:pt idx="8203">
                  <c:v>8.6539999999999999</c:v>
                </c:pt>
                <c:pt idx="8204">
                  <c:v>8.7249999999999996</c:v>
                </c:pt>
                <c:pt idx="8205">
                  <c:v>8.7789999999999999</c:v>
                </c:pt>
                <c:pt idx="8206">
                  <c:v>8.8330000000000002</c:v>
                </c:pt>
                <c:pt idx="8207">
                  <c:v>8.4689999999999994</c:v>
                </c:pt>
                <c:pt idx="8208">
                  <c:v>8.4359999999999999</c:v>
                </c:pt>
                <c:pt idx="8209">
                  <c:v>8.5060000000000002</c:v>
                </c:pt>
                <c:pt idx="8210">
                  <c:v>8.68</c:v>
                </c:pt>
                <c:pt idx="8211">
                  <c:v>8.8729999999999993</c:v>
                </c:pt>
                <c:pt idx="8212">
                  <c:v>9.0640000000000001</c:v>
                </c:pt>
                <c:pt idx="8213">
                  <c:v>9.0289999999999999</c:v>
                </c:pt>
                <c:pt idx="8214">
                  <c:v>9.0809999999999995</c:v>
                </c:pt>
                <c:pt idx="8215">
                  <c:v>9.1159999999999997</c:v>
                </c:pt>
                <c:pt idx="8216">
                  <c:v>9.1859999999999999</c:v>
                </c:pt>
                <c:pt idx="8217">
                  <c:v>9.1419999999999995</c:v>
                </c:pt>
                <c:pt idx="8218">
                  <c:v>9.0719999999999992</c:v>
                </c:pt>
                <c:pt idx="8219">
                  <c:v>9.0549999999999997</c:v>
                </c:pt>
                <c:pt idx="8220">
                  <c:v>9.1120000000000001</c:v>
                </c:pt>
                <c:pt idx="8221">
                  <c:v>9.2899999999999991</c:v>
                </c:pt>
                <c:pt idx="8222">
                  <c:v>9.4149999999999991</c:v>
                </c:pt>
                <c:pt idx="8223">
                  <c:v>9.3979999999999997</c:v>
                </c:pt>
                <c:pt idx="8224">
                  <c:v>9.5939999999999994</c:v>
                </c:pt>
                <c:pt idx="8225">
                  <c:v>9.5950000000000006</c:v>
                </c:pt>
                <c:pt idx="8226">
                  <c:v>9.6669999999999998</c:v>
                </c:pt>
                <c:pt idx="8227">
                  <c:v>9.7029999999999994</c:v>
                </c:pt>
                <c:pt idx="8228">
                  <c:v>9.6319999999999997</c:v>
                </c:pt>
                <c:pt idx="8229">
                  <c:v>9.6679999999999993</c:v>
                </c:pt>
                <c:pt idx="8230">
                  <c:v>9.7050000000000001</c:v>
                </c:pt>
                <c:pt idx="8231">
                  <c:v>9.8109999999999999</c:v>
                </c:pt>
                <c:pt idx="8232">
                  <c:v>9.8290000000000006</c:v>
                </c:pt>
                <c:pt idx="8233">
                  <c:v>9.8989999999999991</c:v>
                </c:pt>
                <c:pt idx="8234">
                  <c:v>9.9700000000000006</c:v>
                </c:pt>
                <c:pt idx="8235">
                  <c:v>9.8640000000000008</c:v>
                </c:pt>
                <c:pt idx="8236">
                  <c:v>9.9350000000000005</c:v>
                </c:pt>
                <c:pt idx="8237">
                  <c:v>9.8290000000000006</c:v>
                </c:pt>
                <c:pt idx="8238">
                  <c:v>9.7739999999999991</c:v>
                </c:pt>
                <c:pt idx="8239">
                  <c:v>9.6859999999999999</c:v>
                </c:pt>
                <c:pt idx="8240">
                  <c:v>9.7449999999999992</c:v>
                </c:pt>
                <c:pt idx="8241">
                  <c:v>9.7279999999999998</c:v>
                </c:pt>
                <c:pt idx="8242">
                  <c:v>9.9079999999999995</c:v>
                </c:pt>
                <c:pt idx="8243">
                  <c:v>9.8379999999999992</c:v>
                </c:pt>
                <c:pt idx="8244">
                  <c:v>10.035</c:v>
                </c:pt>
                <c:pt idx="8245">
                  <c:v>10.074</c:v>
                </c:pt>
                <c:pt idx="8246">
                  <c:v>10.074999999999999</c:v>
                </c:pt>
                <c:pt idx="8247">
                  <c:v>10.29</c:v>
                </c:pt>
                <c:pt idx="8248">
                  <c:v>10.273</c:v>
                </c:pt>
                <c:pt idx="8249">
                  <c:v>10.452</c:v>
                </c:pt>
                <c:pt idx="8250">
                  <c:v>10.455</c:v>
                </c:pt>
                <c:pt idx="8251">
                  <c:v>10.456</c:v>
                </c:pt>
                <c:pt idx="8252">
                  <c:v>10.439</c:v>
                </c:pt>
                <c:pt idx="8253">
                  <c:v>10.422000000000001</c:v>
                </c:pt>
                <c:pt idx="8254">
                  <c:v>10.44</c:v>
                </c:pt>
                <c:pt idx="8255">
                  <c:v>10.422000000000001</c:v>
                </c:pt>
                <c:pt idx="8256">
                  <c:v>10.651999999999999</c:v>
                </c:pt>
                <c:pt idx="8257">
                  <c:v>10.651999999999999</c:v>
                </c:pt>
                <c:pt idx="8258">
                  <c:v>10.706</c:v>
                </c:pt>
                <c:pt idx="8259">
                  <c:v>10.741</c:v>
                </c:pt>
                <c:pt idx="8260">
                  <c:v>10.634</c:v>
                </c:pt>
                <c:pt idx="8261">
                  <c:v>10.811999999999999</c:v>
                </c:pt>
                <c:pt idx="8262">
                  <c:v>10.784000000000001</c:v>
                </c:pt>
                <c:pt idx="8263">
                  <c:v>10.82</c:v>
                </c:pt>
                <c:pt idx="8264">
                  <c:v>10.909000000000001</c:v>
                </c:pt>
                <c:pt idx="8265">
                  <c:v>10.762</c:v>
                </c:pt>
                <c:pt idx="8266">
                  <c:v>10.544</c:v>
                </c:pt>
                <c:pt idx="8267">
                  <c:v>10.526</c:v>
                </c:pt>
                <c:pt idx="8268">
                  <c:v>10.525</c:v>
                </c:pt>
                <c:pt idx="8269">
                  <c:v>10.795</c:v>
                </c:pt>
                <c:pt idx="8270">
                  <c:v>10.757999999999999</c:v>
                </c:pt>
                <c:pt idx="8271">
                  <c:v>10.667999999999999</c:v>
                </c:pt>
                <c:pt idx="8272">
                  <c:v>10.648</c:v>
                </c:pt>
                <c:pt idx="8273">
                  <c:v>10.167</c:v>
                </c:pt>
                <c:pt idx="8274">
                  <c:v>9.9689999999999994</c:v>
                </c:pt>
                <c:pt idx="8275">
                  <c:v>9.9510000000000005</c:v>
                </c:pt>
                <c:pt idx="8276">
                  <c:v>9.8970000000000002</c:v>
                </c:pt>
                <c:pt idx="8277">
                  <c:v>10.005000000000001</c:v>
                </c:pt>
                <c:pt idx="8278">
                  <c:v>10.041</c:v>
                </c:pt>
                <c:pt idx="8279">
                  <c:v>10.005000000000001</c:v>
                </c:pt>
                <c:pt idx="8280">
                  <c:v>10.076000000000001</c:v>
                </c:pt>
                <c:pt idx="8281">
                  <c:v>9.9870000000000001</c:v>
                </c:pt>
                <c:pt idx="8282">
                  <c:v>9.952</c:v>
                </c:pt>
                <c:pt idx="8283">
                  <c:v>9.9870000000000001</c:v>
                </c:pt>
                <c:pt idx="8284">
                  <c:v>10.005000000000001</c:v>
                </c:pt>
                <c:pt idx="8285">
                  <c:v>9.9169999999999998</c:v>
                </c:pt>
                <c:pt idx="8286">
                  <c:v>9.7940000000000005</c:v>
                </c:pt>
                <c:pt idx="8287">
                  <c:v>9.7059999999999995</c:v>
                </c:pt>
                <c:pt idx="8288">
                  <c:v>9.7940000000000005</c:v>
                </c:pt>
                <c:pt idx="8289">
                  <c:v>9.7409999999999997</c:v>
                </c:pt>
                <c:pt idx="8290">
                  <c:v>9.7230000000000008</c:v>
                </c:pt>
                <c:pt idx="8291">
                  <c:v>9.8290000000000006</c:v>
                </c:pt>
                <c:pt idx="8292">
                  <c:v>9.7680000000000007</c:v>
                </c:pt>
                <c:pt idx="8293">
                  <c:v>9.8409999999999993</c:v>
                </c:pt>
                <c:pt idx="8294">
                  <c:v>9.86</c:v>
                </c:pt>
                <c:pt idx="8295">
                  <c:v>9.9320000000000004</c:v>
                </c:pt>
                <c:pt idx="8296">
                  <c:v>10.004</c:v>
                </c:pt>
                <c:pt idx="8297">
                  <c:v>10.005000000000001</c:v>
                </c:pt>
                <c:pt idx="8298">
                  <c:v>9.9870000000000001</c:v>
                </c:pt>
                <c:pt idx="8299">
                  <c:v>9.9160000000000004</c:v>
                </c:pt>
                <c:pt idx="8300">
                  <c:v>9.952</c:v>
                </c:pt>
                <c:pt idx="8301">
                  <c:v>9.9879999999999995</c:v>
                </c:pt>
                <c:pt idx="8302">
                  <c:v>10.006</c:v>
                </c:pt>
                <c:pt idx="8303">
                  <c:v>10.006</c:v>
                </c:pt>
                <c:pt idx="8304">
                  <c:v>10.042</c:v>
                </c:pt>
                <c:pt idx="8305">
                  <c:v>10.007</c:v>
                </c:pt>
                <c:pt idx="8306">
                  <c:v>9.9890000000000008</c:v>
                </c:pt>
                <c:pt idx="8307">
                  <c:v>9.9540000000000006</c:v>
                </c:pt>
                <c:pt idx="8308">
                  <c:v>9.9190000000000005</c:v>
                </c:pt>
                <c:pt idx="8309">
                  <c:v>9.8309999999999995</c:v>
                </c:pt>
                <c:pt idx="8310">
                  <c:v>9.8659999999999997</c:v>
                </c:pt>
                <c:pt idx="8311">
                  <c:v>9.9009999999999998</c:v>
                </c:pt>
                <c:pt idx="8312">
                  <c:v>9.9540000000000006</c:v>
                </c:pt>
                <c:pt idx="8313">
                  <c:v>9.8019999999999996</c:v>
                </c:pt>
                <c:pt idx="8314">
                  <c:v>9.9809999999999999</c:v>
                </c:pt>
                <c:pt idx="8315">
                  <c:v>10.234</c:v>
                </c:pt>
                <c:pt idx="8316">
                  <c:v>10.289</c:v>
                </c:pt>
                <c:pt idx="8317">
                  <c:v>10.271000000000001</c:v>
                </c:pt>
                <c:pt idx="8318">
                  <c:v>10.361000000000001</c:v>
                </c:pt>
                <c:pt idx="8319">
                  <c:v>10.398</c:v>
                </c:pt>
                <c:pt idx="8320">
                  <c:v>10.452</c:v>
                </c:pt>
                <c:pt idx="8321">
                  <c:v>10.398999999999999</c:v>
                </c:pt>
                <c:pt idx="8322">
                  <c:v>10.398999999999999</c:v>
                </c:pt>
                <c:pt idx="8323">
                  <c:v>10.382</c:v>
                </c:pt>
                <c:pt idx="8324">
                  <c:v>10.452999999999999</c:v>
                </c:pt>
                <c:pt idx="8325">
                  <c:v>10.472</c:v>
                </c:pt>
                <c:pt idx="8326">
                  <c:v>10.401</c:v>
                </c:pt>
                <c:pt idx="8327">
                  <c:v>10.295</c:v>
                </c:pt>
                <c:pt idx="8328">
                  <c:v>10.295</c:v>
                </c:pt>
                <c:pt idx="8329">
                  <c:v>10.295</c:v>
                </c:pt>
                <c:pt idx="8330">
                  <c:v>10.276999999999999</c:v>
                </c:pt>
                <c:pt idx="8331">
                  <c:v>10.33</c:v>
                </c:pt>
                <c:pt idx="8332">
                  <c:v>10.516</c:v>
                </c:pt>
                <c:pt idx="8333">
                  <c:v>10.606999999999999</c:v>
                </c:pt>
                <c:pt idx="8334">
                  <c:v>10.683999999999999</c:v>
                </c:pt>
                <c:pt idx="8335">
                  <c:v>10.666</c:v>
                </c:pt>
                <c:pt idx="8336">
                  <c:v>10.92</c:v>
                </c:pt>
                <c:pt idx="8337">
                  <c:v>10.832000000000001</c:v>
                </c:pt>
                <c:pt idx="8338">
                  <c:v>10.82</c:v>
                </c:pt>
                <c:pt idx="8339">
                  <c:v>10.875</c:v>
                </c:pt>
                <c:pt idx="8340">
                  <c:v>10.858000000000001</c:v>
                </c:pt>
                <c:pt idx="8341">
                  <c:v>10.755000000000001</c:v>
                </c:pt>
                <c:pt idx="8342">
                  <c:v>10.901</c:v>
                </c:pt>
                <c:pt idx="8343">
                  <c:v>10.867000000000001</c:v>
                </c:pt>
                <c:pt idx="8344">
                  <c:v>11.063000000000001</c:v>
                </c:pt>
                <c:pt idx="8345">
                  <c:v>11.098000000000001</c:v>
                </c:pt>
                <c:pt idx="8346">
                  <c:v>11.24</c:v>
                </c:pt>
                <c:pt idx="8347">
                  <c:v>11.294</c:v>
                </c:pt>
                <c:pt idx="8348">
                  <c:v>11.24</c:v>
                </c:pt>
                <c:pt idx="8349">
                  <c:v>11.026999999999999</c:v>
                </c:pt>
                <c:pt idx="8350">
                  <c:v>11.134</c:v>
                </c:pt>
                <c:pt idx="8351">
                  <c:v>11.329000000000001</c:v>
                </c:pt>
                <c:pt idx="8352">
                  <c:v>11.401</c:v>
                </c:pt>
                <c:pt idx="8353">
                  <c:v>11.454000000000001</c:v>
                </c:pt>
                <c:pt idx="8354">
                  <c:v>11.686999999999999</c:v>
                </c:pt>
                <c:pt idx="8355">
                  <c:v>11.712</c:v>
                </c:pt>
                <c:pt idx="8356">
                  <c:v>11.749000000000001</c:v>
                </c:pt>
                <c:pt idx="8357">
                  <c:v>11.696</c:v>
                </c:pt>
                <c:pt idx="8358">
                  <c:v>11.788</c:v>
                </c:pt>
                <c:pt idx="8359">
                  <c:v>11.861000000000001</c:v>
                </c:pt>
                <c:pt idx="8360">
                  <c:v>11.824999999999999</c:v>
                </c:pt>
                <c:pt idx="8361">
                  <c:v>11.9</c:v>
                </c:pt>
                <c:pt idx="8362">
                  <c:v>11.973000000000001</c:v>
                </c:pt>
                <c:pt idx="8363">
                  <c:v>12.064</c:v>
                </c:pt>
                <c:pt idx="8364">
                  <c:v>12.028</c:v>
                </c:pt>
                <c:pt idx="8365">
                  <c:v>12.065</c:v>
                </c:pt>
                <c:pt idx="8366">
                  <c:v>12.029</c:v>
                </c:pt>
                <c:pt idx="8367">
                  <c:v>11.956</c:v>
                </c:pt>
                <c:pt idx="8368">
                  <c:v>12.01</c:v>
                </c:pt>
                <c:pt idx="8369">
                  <c:v>12.119</c:v>
                </c:pt>
                <c:pt idx="8370">
                  <c:v>12.119</c:v>
                </c:pt>
                <c:pt idx="8371">
                  <c:v>12.065</c:v>
                </c:pt>
                <c:pt idx="8372">
                  <c:v>11.992000000000001</c:v>
                </c:pt>
                <c:pt idx="8373">
                  <c:v>11.956</c:v>
                </c:pt>
                <c:pt idx="8374">
                  <c:v>12.06</c:v>
                </c:pt>
                <c:pt idx="8375">
                  <c:v>12.098000000000001</c:v>
                </c:pt>
                <c:pt idx="8376">
                  <c:v>12.082000000000001</c:v>
                </c:pt>
                <c:pt idx="8377">
                  <c:v>12.028</c:v>
                </c:pt>
                <c:pt idx="8378">
                  <c:v>12.193</c:v>
                </c:pt>
                <c:pt idx="8379">
                  <c:v>12.286</c:v>
                </c:pt>
                <c:pt idx="8380">
                  <c:v>12.195</c:v>
                </c:pt>
                <c:pt idx="8381">
                  <c:v>12.416</c:v>
                </c:pt>
                <c:pt idx="8382">
                  <c:v>12.526</c:v>
                </c:pt>
                <c:pt idx="8383">
                  <c:v>12.6</c:v>
                </c:pt>
                <c:pt idx="8384">
                  <c:v>12.618</c:v>
                </c:pt>
                <c:pt idx="8385">
                  <c:v>12.492000000000001</c:v>
                </c:pt>
                <c:pt idx="8386">
                  <c:v>12.565</c:v>
                </c:pt>
                <c:pt idx="8387">
                  <c:v>12.547000000000001</c:v>
                </c:pt>
                <c:pt idx="8388">
                  <c:v>12.51</c:v>
                </c:pt>
                <c:pt idx="8389">
                  <c:v>12.51</c:v>
                </c:pt>
                <c:pt idx="8390">
                  <c:v>12.42</c:v>
                </c:pt>
                <c:pt idx="8391">
                  <c:v>12.401999999999999</c:v>
                </c:pt>
                <c:pt idx="8392">
                  <c:v>12.42</c:v>
                </c:pt>
                <c:pt idx="8393">
                  <c:v>12.343999999999999</c:v>
                </c:pt>
                <c:pt idx="8394">
                  <c:v>12.381</c:v>
                </c:pt>
                <c:pt idx="8395">
                  <c:v>12.365</c:v>
                </c:pt>
                <c:pt idx="8396">
                  <c:v>12.348000000000001</c:v>
                </c:pt>
                <c:pt idx="8397">
                  <c:v>12.422000000000001</c:v>
                </c:pt>
                <c:pt idx="8398">
                  <c:v>12.313000000000001</c:v>
                </c:pt>
                <c:pt idx="8399">
                  <c:v>12.404999999999999</c:v>
                </c:pt>
                <c:pt idx="8400">
                  <c:v>12.371</c:v>
                </c:pt>
                <c:pt idx="8401">
                  <c:v>12.172000000000001</c:v>
                </c:pt>
                <c:pt idx="8402">
                  <c:v>12.355</c:v>
                </c:pt>
                <c:pt idx="8403">
                  <c:v>12.337</c:v>
                </c:pt>
                <c:pt idx="8404">
                  <c:v>12.393000000000001</c:v>
                </c:pt>
                <c:pt idx="8405">
                  <c:v>12.269</c:v>
                </c:pt>
                <c:pt idx="8406">
                  <c:v>12.36</c:v>
                </c:pt>
                <c:pt idx="8407">
                  <c:v>12.523999999999999</c:v>
                </c:pt>
                <c:pt idx="8408">
                  <c:v>12.525</c:v>
                </c:pt>
                <c:pt idx="8409">
                  <c:v>12.615</c:v>
                </c:pt>
                <c:pt idx="8410">
                  <c:v>12.561</c:v>
                </c:pt>
                <c:pt idx="8411">
                  <c:v>12.507</c:v>
                </c:pt>
                <c:pt idx="8412">
                  <c:v>12.634</c:v>
                </c:pt>
                <c:pt idx="8413">
                  <c:v>12.791</c:v>
                </c:pt>
                <c:pt idx="8414">
                  <c:v>12.792</c:v>
                </c:pt>
                <c:pt idx="8415">
                  <c:v>12.813000000000001</c:v>
                </c:pt>
                <c:pt idx="8416">
                  <c:v>12.795</c:v>
                </c:pt>
                <c:pt idx="8417">
                  <c:v>12.776999999999999</c:v>
                </c:pt>
                <c:pt idx="8418">
                  <c:v>12.852</c:v>
                </c:pt>
                <c:pt idx="8419">
                  <c:v>12.89</c:v>
                </c:pt>
                <c:pt idx="8420">
                  <c:v>12.726000000000001</c:v>
                </c:pt>
                <c:pt idx="8421">
                  <c:v>12.911</c:v>
                </c:pt>
                <c:pt idx="8422">
                  <c:v>12.967000000000001</c:v>
                </c:pt>
                <c:pt idx="8423">
                  <c:v>12.986000000000001</c:v>
                </c:pt>
                <c:pt idx="8424">
                  <c:v>12.858000000000001</c:v>
                </c:pt>
                <c:pt idx="8425">
                  <c:v>13.007</c:v>
                </c:pt>
                <c:pt idx="8426">
                  <c:v>13.026</c:v>
                </c:pt>
                <c:pt idx="8427">
                  <c:v>12.972</c:v>
                </c:pt>
                <c:pt idx="8428">
                  <c:v>13.12</c:v>
                </c:pt>
                <c:pt idx="8429">
                  <c:v>13.156000000000001</c:v>
                </c:pt>
                <c:pt idx="8430">
                  <c:v>13.175000000000001</c:v>
                </c:pt>
                <c:pt idx="8431">
                  <c:v>13.12</c:v>
                </c:pt>
                <c:pt idx="8432">
                  <c:v>13.12</c:v>
                </c:pt>
                <c:pt idx="8433">
                  <c:v>13.138</c:v>
                </c:pt>
                <c:pt idx="8434">
                  <c:v>13.083</c:v>
                </c:pt>
                <c:pt idx="8435">
                  <c:v>13.175000000000001</c:v>
                </c:pt>
                <c:pt idx="8436">
                  <c:v>13.083</c:v>
                </c:pt>
                <c:pt idx="8437">
                  <c:v>12.772</c:v>
                </c:pt>
                <c:pt idx="8438">
                  <c:v>12.622999999999999</c:v>
                </c:pt>
                <c:pt idx="8439">
                  <c:v>12.587999999999999</c:v>
                </c:pt>
                <c:pt idx="8440">
                  <c:v>12.606999999999999</c:v>
                </c:pt>
                <c:pt idx="8441">
                  <c:v>12.718</c:v>
                </c:pt>
                <c:pt idx="8442">
                  <c:v>12.848000000000001</c:v>
                </c:pt>
                <c:pt idx="8443">
                  <c:v>12.904</c:v>
                </c:pt>
                <c:pt idx="8444">
                  <c:v>12.702</c:v>
                </c:pt>
                <c:pt idx="8445">
                  <c:v>12.683999999999999</c:v>
                </c:pt>
                <c:pt idx="8446">
                  <c:v>12.722</c:v>
                </c:pt>
                <c:pt idx="8447">
                  <c:v>12.558</c:v>
                </c:pt>
                <c:pt idx="8448">
                  <c:v>12.54</c:v>
                </c:pt>
                <c:pt idx="8449">
                  <c:v>12.669</c:v>
                </c:pt>
                <c:pt idx="8450">
                  <c:v>12.925000000000001</c:v>
                </c:pt>
                <c:pt idx="8451">
                  <c:v>13.035</c:v>
                </c:pt>
                <c:pt idx="8452">
                  <c:v>12.962</c:v>
                </c:pt>
                <c:pt idx="8453">
                  <c:v>12.743</c:v>
                </c:pt>
                <c:pt idx="8454">
                  <c:v>12.760999999999999</c:v>
                </c:pt>
                <c:pt idx="8455">
                  <c:v>12.724</c:v>
                </c:pt>
                <c:pt idx="8456">
                  <c:v>12.493</c:v>
                </c:pt>
                <c:pt idx="8457">
                  <c:v>12.455</c:v>
                </c:pt>
                <c:pt idx="8458">
                  <c:v>12.435</c:v>
                </c:pt>
                <c:pt idx="8459">
                  <c:v>12.545999999999999</c:v>
                </c:pt>
                <c:pt idx="8460">
                  <c:v>12.378</c:v>
                </c:pt>
                <c:pt idx="8461">
                  <c:v>12.471</c:v>
                </c:pt>
                <c:pt idx="8462">
                  <c:v>12.545</c:v>
                </c:pt>
                <c:pt idx="8463">
                  <c:v>12.432</c:v>
                </c:pt>
                <c:pt idx="8464">
                  <c:v>12.395</c:v>
                </c:pt>
                <c:pt idx="8465">
                  <c:v>12.247</c:v>
                </c:pt>
                <c:pt idx="8466">
                  <c:v>12.173999999999999</c:v>
                </c:pt>
                <c:pt idx="8467">
                  <c:v>12.211</c:v>
                </c:pt>
                <c:pt idx="8468">
                  <c:v>12.101000000000001</c:v>
                </c:pt>
                <c:pt idx="8469">
                  <c:v>11.92</c:v>
                </c:pt>
                <c:pt idx="8470">
                  <c:v>11.884</c:v>
                </c:pt>
                <c:pt idx="8471">
                  <c:v>11.884</c:v>
                </c:pt>
                <c:pt idx="8472">
                  <c:v>11.867000000000001</c:v>
                </c:pt>
                <c:pt idx="8473">
                  <c:v>11.849</c:v>
                </c:pt>
                <c:pt idx="8474">
                  <c:v>11.794</c:v>
                </c:pt>
                <c:pt idx="8475">
                  <c:v>11.759</c:v>
                </c:pt>
                <c:pt idx="8476">
                  <c:v>11.666</c:v>
                </c:pt>
                <c:pt idx="8477">
                  <c:v>11.702999999999999</c:v>
                </c:pt>
                <c:pt idx="8478">
                  <c:v>11.685</c:v>
                </c:pt>
                <c:pt idx="8479">
                  <c:v>11.63</c:v>
                </c:pt>
                <c:pt idx="8480">
                  <c:v>11.521000000000001</c:v>
                </c:pt>
                <c:pt idx="8481">
                  <c:v>11.593999999999999</c:v>
                </c:pt>
                <c:pt idx="8482">
                  <c:v>11.614000000000001</c:v>
                </c:pt>
                <c:pt idx="8483">
                  <c:v>11.396000000000001</c:v>
                </c:pt>
                <c:pt idx="8484">
                  <c:v>11.468999999999999</c:v>
                </c:pt>
                <c:pt idx="8485">
                  <c:v>11.487</c:v>
                </c:pt>
                <c:pt idx="8486">
                  <c:v>11.488</c:v>
                </c:pt>
                <c:pt idx="8487">
                  <c:v>11.58</c:v>
                </c:pt>
                <c:pt idx="8488">
                  <c:v>11.616</c:v>
                </c:pt>
                <c:pt idx="8489">
                  <c:v>11.689</c:v>
                </c:pt>
                <c:pt idx="8490">
                  <c:v>11.707000000000001</c:v>
                </c:pt>
                <c:pt idx="8491">
                  <c:v>11.599</c:v>
                </c:pt>
                <c:pt idx="8492">
                  <c:v>11.491</c:v>
                </c:pt>
                <c:pt idx="8493">
                  <c:v>11.526999999999999</c:v>
                </c:pt>
                <c:pt idx="8494">
                  <c:v>11.42</c:v>
                </c:pt>
                <c:pt idx="8495">
                  <c:v>11.491</c:v>
                </c:pt>
                <c:pt idx="8496">
                  <c:v>11.491</c:v>
                </c:pt>
                <c:pt idx="8497">
                  <c:v>11.563000000000001</c:v>
                </c:pt>
                <c:pt idx="8498">
                  <c:v>11.563000000000001</c:v>
                </c:pt>
                <c:pt idx="8499">
                  <c:v>11.537000000000001</c:v>
                </c:pt>
                <c:pt idx="8500">
                  <c:v>11.407</c:v>
                </c:pt>
                <c:pt idx="8501">
                  <c:v>11.333</c:v>
                </c:pt>
                <c:pt idx="8502">
                  <c:v>11.278</c:v>
                </c:pt>
                <c:pt idx="8503">
                  <c:v>11.095000000000001</c:v>
                </c:pt>
                <c:pt idx="8504">
                  <c:v>11.205</c:v>
                </c:pt>
                <c:pt idx="8505">
                  <c:v>11.186999999999999</c:v>
                </c:pt>
                <c:pt idx="8506">
                  <c:v>11.132</c:v>
                </c:pt>
                <c:pt idx="8507">
                  <c:v>11.132</c:v>
                </c:pt>
                <c:pt idx="8508">
                  <c:v>11.151</c:v>
                </c:pt>
                <c:pt idx="8509">
                  <c:v>11.06</c:v>
                </c:pt>
                <c:pt idx="8510">
                  <c:v>11.007</c:v>
                </c:pt>
                <c:pt idx="8511">
                  <c:v>11.007</c:v>
                </c:pt>
                <c:pt idx="8512">
                  <c:v>10.9</c:v>
                </c:pt>
                <c:pt idx="8513">
                  <c:v>10.954000000000001</c:v>
                </c:pt>
                <c:pt idx="8514">
                  <c:v>11.007999999999999</c:v>
                </c:pt>
                <c:pt idx="8515">
                  <c:v>10.99</c:v>
                </c:pt>
                <c:pt idx="8516">
                  <c:v>11.007999999999999</c:v>
                </c:pt>
                <c:pt idx="8517">
                  <c:v>10.919</c:v>
                </c:pt>
                <c:pt idx="8518">
                  <c:v>11.007999999999999</c:v>
                </c:pt>
                <c:pt idx="8519">
                  <c:v>10.973000000000001</c:v>
                </c:pt>
                <c:pt idx="8520">
                  <c:v>10.808</c:v>
                </c:pt>
                <c:pt idx="8521">
                  <c:v>10.845000000000001</c:v>
                </c:pt>
                <c:pt idx="8522">
                  <c:v>10.79</c:v>
                </c:pt>
                <c:pt idx="8523">
                  <c:v>10.718</c:v>
                </c:pt>
                <c:pt idx="8524">
                  <c:v>10.718</c:v>
                </c:pt>
                <c:pt idx="8525">
                  <c:v>10.701000000000001</c:v>
                </c:pt>
                <c:pt idx="8526">
                  <c:v>10.63</c:v>
                </c:pt>
                <c:pt idx="8527">
                  <c:v>10.63</c:v>
                </c:pt>
                <c:pt idx="8528">
                  <c:v>10.648999999999999</c:v>
                </c:pt>
                <c:pt idx="8529">
                  <c:v>10.613</c:v>
                </c:pt>
                <c:pt idx="8530">
                  <c:v>10.579000000000001</c:v>
                </c:pt>
                <c:pt idx="8531">
                  <c:v>10.526</c:v>
                </c:pt>
                <c:pt idx="8532">
                  <c:v>10.544</c:v>
                </c:pt>
                <c:pt idx="8533">
                  <c:v>10.563000000000001</c:v>
                </c:pt>
                <c:pt idx="8534">
                  <c:v>10.563000000000001</c:v>
                </c:pt>
                <c:pt idx="8535">
                  <c:v>10.563000000000001</c:v>
                </c:pt>
                <c:pt idx="8536">
                  <c:v>10.598000000000001</c:v>
                </c:pt>
                <c:pt idx="8537">
                  <c:v>10.616</c:v>
                </c:pt>
                <c:pt idx="8538">
                  <c:v>10.547000000000001</c:v>
                </c:pt>
                <c:pt idx="8539">
                  <c:v>10.548</c:v>
                </c:pt>
                <c:pt idx="8540">
                  <c:v>10.569000000000001</c:v>
                </c:pt>
                <c:pt idx="8541">
                  <c:v>10.497</c:v>
                </c:pt>
                <c:pt idx="8542">
                  <c:v>10.516</c:v>
                </c:pt>
                <c:pt idx="8543">
                  <c:v>10.481</c:v>
                </c:pt>
                <c:pt idx="8544">
                  <c:v>10.446</c:v>
                </c:pt>
                <c:pt idx="8545">
                  <c:v>10.465999999999999</c:v>
                </c:pt>
                <c:pt idx="8546">
                  <c:v>10.683</c:v>
                </c:pt>
                <c:pt idx="8547">
                  <c:v>10.664999999999999</c:v>
                </c:pt>
                <c:pt idx="8548">
                  <c:v>10.683999999999999</c:v>
                </c:pt>
                <c:pt idx="8549">
                  <c:v>10.667</c:v>
                </c:pt>
                <c:pt idx="8550">
                  <c:v>10.704000000000001</c:v>
                </c:pt>
                <c:pt idx="8551">
                  <c:v>10.705</c:v>
                </c:pt>
                <c:pt idx="8552">
                  <c:v>10.741</c:v>
                </c:pt>
                <c:pt idx="8553">
                  <c:v>10.813000000000001</c:v>
                </c:pt>
                <c:pt idx="8554">
                  <c:v>10.813000000000001</c:v>
                </c:pt>
                <c:pt idx="8555">
                  <c:v>10.795999999999999</c:v>
                </c:pt>
                <c:pt idx="8556">
                  <c:v>10.778</c:v>
                </c:pt>
                <c:pt idx="8557">
                  <c:v>10.795999999999999</c:v>
                </c:pt>
                <c:pt idx="8558">
                  <c:v>10.813000000000001</c:v>
                </c:pt>
                <c:pt idx="8559">
                  <c:v>10.778</c:v>
                </c:pt>
                <c:pt idx="8560">
                  <c:v>10.756</c:v>
                </c:pt>
                <c:pt idx="8561">
                  <c:v>10.792</c:v>
                </c:pt>
                <c:pt idx="8562">
                  <c:v>10.773999999999999</c:v>
                </c:pt>
                <c:pt idx="8563">
                  <c:v>10.792</c:v>
                </c:pt>
                <c:pt idx="8564">
                  <c:v>10.829000000000001</c:v>
                </c:pt>
                <c:pt idx="8565">
                  <c:v>10.865</c:v>
                </c:pt>
                <c:pt idx="8566">
                  <c:v>10.829000000000001</c:v>
                </c:pt>
                <c:pt idx="8567">
                  <c:v>10.773999999999999</c:v>
                </c:pt>
                <c:pt idx="8568">
                  <c:v>10.702</c:v>
                </c:pt>
                <c:pt idx="8569">
                  <c:v>10.757</c:v>
                </c:pt>
                <c:pt idx="8570">
                  <c:v>10.685</c:v>
                </c:pt>
                <c:pt idx="8571">
                  <c:v>10.702999999999999</c:v>
                </c:pt>
                <c:pt idx="8572">
                  <c:v>10.702999999999999</c:v>
                </c:pt>
                <c:pt idx="8573">
                  <c:v>10.721</c:v>
                </c:pt>
                <c:pt idx="8574">
                  <c:v>10.615</c:v>
                </c:pt>
                <c:pt idx="8575">
                  <c:v>10.615</c:v>
                </c:pt>
                <c:pt idx="8576">
                  <c:v>10.579000000000001</c:v>
                </c:pt>
                <c:pt idx="8577">
                  <c:v>10.632999999999999</c:v>
                </c:pt>
                <c:pt idx="8578">
                  <c:v>10.597</c:v>
                </c:pt>
                <c:pt idx="8579">
                  <c:v>10.615</c:v>
                </c:pt>
                <c:pt idx="8580">
                  <c:v>10.537000000000001</c:v>
                </c:pt>
                <c:pt idx="8581">
                  <c:v>10.555</c:v>
                </c:pt>
                <c:pt idx="8582">
                  <c:v>10.592000000000001</c:v>
                </c:pt>
                <c:pt idx="8583">
                  <c:v>10.629</c:v>
                </c:pt>
                <c:pt idx="8584">
                  <c:v>10.593</c:v>
                </c:pt>
                <c:pt idx="8585">
                  <c:v>10.539</c:v>
                </c:pt>
                <c:pt idx="8586">
                  <c:v>10.593</c:v>
                </c:pt>
                <c:pt idx="8587">
                  <c:v>10.468999999999999</c:v>
                </c:pt>
                <c:pt idx="8588">
                  <c:v>10.648999999999999</c:v>
                </c:pt>
                <c:pt idx="8589">
                  <c:v>10.685</c:v>
                </c:pt>
                <c:pt idx="8590">
                  <c:v>10.685</c:v>
                </c:pt>
                <c:pt idx="8591">
                  <c:v>10.577999999999999</c:v>
                </c:pt>
                <c:pt idx="8592">
                  <c:v>10.542999999999999</c:v>
                </c:pt>
                <c:pt idx="8593">
                  <c:v>10.526</c:v>
                </c:pt>
                <c:pt idx="8594">
                  <c:v>10.561999999999999</c:v>
                </c:pt>
                <c:pt idx="8595">
                  <c:v>10.526</c:v>
                </c:pt>
                <c:pt idx="8596">
                  <c:v>10.561999999999999</c:v>
                </c:pt>
                <c:pt idx="8597">
                  <c:v>10.597</c:v>
                </c:pt>
                <c:pt idx="8598">
                  <c:v>10.579000000000001</c:v>
                </c:pt>
                <c:pt idx="8599">
                  <c:v>10.632999999999999</c:v>
                </c:pt>
                <c:pt idx="8600">
                  <c:v>10.615</c:v>
                </c:pt>
                <c:pt idx="8601">
                  <c:v>10.473000000000001</c:v>
                </c:pt>
                <c:pt idx="8602">
                  <c:v>10.477</c:v>
                </c:pt>
                <c:pt idx="8603">
                  <c:v>10.442</c:v>
                </c:pt>
                <c:pt idx="8604">
                  <c:v>10.353</c:v>
                </c:pt>
                <c:pt idx="8605">
                  <c:v>10.409000000000001</c:v>
                </c:pt>
                <c:pt idx="8606">
                  <c:v>10.662000000000001</c:v>
                </c:pt>
                <c:pt idx="8607">
                  <c:v>10.625999999999999</c:v>
                </c:pt>
                <c:pt idx="8608">
                  <c:v>10.627000000000001</c:v>
                </c:pt>
                <c:pt idx="8609">
                  <c:v>10.452</c:v>
                </c:pt>
                <c:pt idx="8610">
                  <c:v>10.346</c:v>
                </c:pt>
                <c:pt idx="8611">
                  <c:v>10.347</c:v>
                </c:pt>
                <c:pt idx="8612">
                  <c:v>10.436999999999999</c:v>
                </c:pt>
                <c:pt idx="8613">
                  <c:v>10.526</c:v>
                </c:pt>
                <c:pt idx="8614">
                  <c:v>10.476000000000001</c:v>
                </c:pt>
                <c:pt idx="8615">
                  <c:v>10.529</c:v>
                </c:pt>
                <c:pt idx="8616">
                  <c:v>10.547000000000001</c:v>
                </c:pt>
                <c:pt idx="8617">
                  <c:v>10.476000000000001</c:v>
                </c:pt>
                <c:pt idx="8618">
                  <c:v>10.510999999999999</c:v>
                </c:pt>
                <c:pt idx="8619">
                  <c:v>10.458</c:v>
                </c:pt>
                <c:pt idx="8620">
                  <c:v>10.617000000000001</c:v>
                </c:pt>
                <c:pt idx="8621">
                  <c:v>10.706</c:v>
                </c:pt>
                <c:pt idx="8622">
                  <c:v>10.617000000000001</c:v>
                </c:pt>
                <c:pt idx="8623">
                  <c:v>10.706</c:v>
                </c:pt>
                <c:pt idx="8624">
                  <c:v>10.83</c:v>
                </c:pt>
                <c:pt idx="8625">
                  <c:v>10.884</c:v>
                </c:pt>
                <c:pt idx="8626">
                  <c:v>10.884</c:v>
                </c:pt>
                <c:pt idx="8627">
                  <c:v>10.718999999999999</c:v>
                </c:pt>
                <c:pt idx="8628">
                  <c:v>10.647</c:v>
                </c:pt>
                <c:pt idx="8629">
                  <c:v>10.486000000000001</c:v>
                </c:pt>
                <c:pt idx="8630">
                  <c:v>10.846</c:v>
                </c:pt>
                <c:pt idx="8631">
                  <c:v>10.81</c:v>
                </c:pt>
                <c:pt idx="8632">
                  <c:v>10.99</c:v>
                </c:pt>
                <c:pt idx="8633">
                  <c:v>10.936</c:v>
                </c:pt>
                <c:pt idx="8634">
                  <c:v>11.08</c:v>
                </c:pt>
                <c:pt idx="8635">
                  <c:v>11.098000000000001</c:v>
                </c:pt>
                <c:pt idx="8636">
                  <c:v>11.086</c:v>
                </c:pt>
                <c:pt idx="8637">
                  <c:v>11.010999999999999</c:v>
                </c:pt>
                <c:pt idx="8638">
                  <c:v>10.974</c:v>
                </c:pt>
                <c:pt idx="8639">
                  <c:v>10.845000000000001</c:v>
                </c:pt>
                <c:pt idx="8640">
                  <c:v>10.698</c:v>
                </c:pt>
                <c:pt idx="8641">
                  <c:v>10.699</c:v>
                </c:pt>
                <c:pt idx="8642">
                  <c:v>10.680999999999999</c:v>
                </c:pt>
                <c:pt idx="8643">
                  <c:v>10.7</c:v>
                </c:pt>
                <c:pt idx="8644">
                  <c:v>10.791</c:v>
                </c:pt>
                <c:pt idx="8645">
                  <c:v>10.736000000000001</c:v>
                </c:pt>
                <c:pt idx="8646">
                  <c:v>10.9</c:v>
                </c:pt>
                <c:pt idx="8647">
                  <c:v>11.01</c:v>
                </c:pt>
                <c:pt idx="8648">
                  <c:v>11.028</c:v>
                </c:pt>
                <c:pt idx="8649">
                  <c:v>11.173</c:v>
                </c:pt>
                <c:pt idx="8650">
                  <c:v>11.244999999999999</c:v>
                </c:pt>
                <c:pt idx="8651">
                  <c:v>11.3</c:v>
                </c:pt>
                <c:pt idx="8652">
                  <c:v>11.298999999999999</c:v>
                </c:pt>
                <c:pt idx="8653">
                  <c:v>11.208</c:v>
                </c:pt>
                <c:pt idx="8654">
                  <c:v>11.170999999999999</c:v>
                </c:pt>
                <c:pt idx="8655">
                  <c:v>11.099</c:v>
                </c:pt>
                <c:pt idx="8656">
                  <c:v>11.063000000000001</c:v>
                </c:pt>
                <c:pt idx="8657">
                  <c:v>10.978</c:v>
                </c:pt>
                <c:pt idx="8658">
                  <c:v>10.808999999999999</c:v>
                </c:pt>
                <c:pt idx="8659">
                  <c:v>10.715999999999999</c:v>
                </c:pt>
                <c:pt idx="8660">
                  <c:v>10.696999999999999</c:v>
                </c:pt>
                <c:pt idx="8661">
                  <c:v>10.641</c:v>
                </c:pt>
                <c:pt idx="8662">
                  <c:v>10.823</c:v>
                </c:pt>
                <c:pt idx="8663">
                  <c:v>10.565</c:v>
                </c:pt>
                <c:pt idx="8664">
                  <c:v>10.547000000000001</c:v>
                </c:pt>
                <c:pt idx="8665">
                  <c:v>10.62</c:v>
                </c:pt>
                <c:pt idx="8666">
                  <c:v>10.692</c:v>
                </c:pt>
                <c:pt idx="8667">
                  <c:v>10.727</c:v>
                </c:pt>
                <c:pt idx="8668">
                  <c:v>10.617000000000001</c:v>
                </c:pt>
                <c:pt idx="8669">
                  <c:v>10.617000000000001</c:v>
                </c:pt>
                <c:pt idx="8670">
                  <c:v>10.653</c:v>
                </c:pt>
                <c:pt idx="8671">
                  <c:v>10.544</c:v>
                </c:pt>
                <c:pt idx="8672">
                  <c:v>10.507</c:v>
                </c:pt>
                <c:pt idx="8673">
                  <c:v>10.577999999999999</c:v>
                </c:pt>
                <c:pt idx="8674">
                  <c:v>10.381</c:v>
                </c:pt>
                <c:pt idx="8675">
                  <c:v>10.506</c:v>
                </c:pt>
                <c:pt idx="8676">
                  <c:v>10.416</c:v>
                </c:pt>
                <c:pt idx="8677">
                  <c:v>10.15</c:v>
                </c:pt>
                <c:pt idx="8678">
                  <c:v>10.204000000000001</c:v>
                </c:pt>
                <c:pt idx="8679">
                  <c:v>10.24</c:v>
                </c:pt>
                <c:pt idx="8680">
                  <c:v>10.332000000000001</c:v>
                </c:pt>
                <c:pt idx="8681">
                  <c:v>10.24</c:v>
                </c:pt>
                <c:pt idx="8682">
                  <c:v>10.239000000000001</c:v>
                </c:pt>
                <c:pt idx="8683">
                  <c:v>10.239000000000001</c:v>
                </c:pt>
                <c:pt idx="8684">
                  <c:v>10.130000000000001</c:v>
                </c:pt>
                <c:pt idx="8685">
                  <c:v>10.202999999999999</c:v>
                </c:pt>
                <c:pt idx="8686">
                  <c:v>10.022</c:v>
                </c:pt>
                <c:pt idx="8687">
                  <c:v>9.968</c:v>
                </c:pt>
                <c:pt idx="8688">
                  <c:v>10.004</c:v>
                </c:pt>
                <c:pt idx="8689">
                  <c:v>10.022</c:v>
                </c:pt>
                <c:pt idx="8690">
                  <c:v>9.9860000000000007</c:v>
                </c:pt>
                <c:pt idx="8691">
                  <c:v>9.9870000000000001</c:v>
                </c:pt>
                <c:pt idx="8692">
                  <c:v>10.112</c:v>
                </c:pt>
                <c:pt idx="8693">
                  <c:v>10.202</c:v>
                </c:pt>
                <c:pt idx="8694">
                  <c:v>10.148</c:v>
                </c:pt>
                <c:pt idx="8695">
                  <c:v>10.006</c:v>
                </c:pt>
                <c:pt idx="8696">
                  <c:v>10.058999999999999</c:v>
                </c:pt>
                <c:pt idx="8697">
                  <c:v>9.9890000000000008</c:v>
                </c:pt>
                <c:pt idx="8698">
                  <c:v>9.9179999999999993</c:v>
                </c:pt>
                <c:pt idx="8699">
                  <c:v>9.9879999999999995</c:v>
                </c:pt>
                <c:pt idx="8700">
                  <c:v>9.9090000000000007</c:v>
                </c:pt>
                <c:pt idx="8701">
                  <c:v>9.8989999999999991</c:v>
                </c:pt>
                <c:pt idx="8702">
                  <c:v>9.7690000000000001</c:v>
                </c:pt>
                <c:pt idx="8703">
                  <c:v>9.7590000000000003</c:v>
                </c:pt>
                <c:pt idx="8704">
                  <c:v>9.7490000000000006</c:v>
                </c:pt>
                <c:pt idx="8705">
                  <c:v>9.6489999999999991</c:v>
                </c:pt>
                <c:pt idx="8706">
                  <c:v>9.6189999999999998</c:v>
                </c:pt>
                <c:pt idx="8707">
                  <c:v>9.4990000000000006</c:v>
                </c:pt>
                <c:pt idx="8708">
                  <c:v>9.4890000000000008</c:v>
                </c:pt>
                <c:pt idx="8709">
                  <c:v>9.4789999999999992</c:v>
                </c:pt>
                <c:pt idx="8710">
                  <c:v>9.2789999999999999</c:v>
                </c:pt>
                <c:pt idx="8711">
                  <c:v>9.2989999999999995</c:v>
                </c:pt>
                <c:pt idx="8712">
                  <c:v>9.2289999999999992</c:v>
                </c:pt>
                <c:pt idx="8713">
                  <c:v>9.2490000000000006</c:v>
                </c:pt>
                <c:pt idx="8714">
                  <c:v>9.3390000000000004</c:v>
                </c:pt>
                <c:pt idx="8715">
                  <c:v>9.1790000000000003</c:v>
                </c:pt>
                <c:pt idx="8716">
                  <c:v>9.2590000000000003</c:v>
                </c:pt>
                <c:pt idx="8717">
                  <c:v>9.1989999999999998</c:v>
                </c:pt>
                <c:pt idx="8718">
                  <c:v>9.2789999999999999</c:v>
                </c:pt>
                <c:pt idx="8719">
                  <c:v>9.2989999999999995</c:v>
                </c:pt>
                <c:pt idx="8720">
                  <c:v>9.359</c:v>
                </c:pt>
                <c:pt idx="8721">
                  <c:v>9.4290000000000003</c:v>
                </c:pt>
                <c:pt idx="8722">
                  <c:v>9.4290000000000003</c:v>
                </c:pt>
                <c:pt idx="8723">
                  <c:v>9.4990000000000006</c:v>
                </c:pt>
                <c:pt idx="8724">
                  <c:v>9.5289999999999999</c:v>
                </c:pt>
                <c:pt idx="8725">
                  <c:v>9.5890000000000004</c:v>
                </c:pt>
                <c:pt idx="8726">
                  <c:v>9.6189999999999998</c:v>
                </c:pt>
                <c:pt idx="8727">
                  <c:v>9.5890000000000004</c:v>
                </c:pt>
                <c:pt idx="8728">
                  <c:v>9.5890000000000004</c:v>
                </c:pt>
                <c:pt idx="8729">
                  <c:v>9.4990000000000006</c:v>
                </c:pt>
                <c:pt idx="8730">
                  <c:v>9.5389999999999997</c:v>
                </c:pt>
                <c:pt idx="8731">
                  <c:v>9.4990000000000006</c:v>
                </c:pt>
                <c:pt idx="8732">
                  <c:v>9.5790000000000006</c:v>
                </c:pt>
                <c:pt idx="8733">
                  <c:v>9.5890000000000004</c:v>
                </c:pt>
                <c:pt idx="8734">
                  <c:v>9.5389999999999997</c:v>
                </c:pt>
                <c:pt idx="8735">
                  <c:v>9.6790000000000003</c:v>
                </c:pt>
                <c:pt idx="8736">
                  <c:v>9.6790000000000003</c:v>
                </c:pt>
                <c:pt idx="8737">
                  <c:v>9.6989999999999998</c:v>
                </c:pt>
                <c:pt idx="8738">
                  <c:v>9.7289999999999992</c:v>
                </c:pt>
                <c:pt idx="8739">
                  <c:v>9.8789999999999996</c:v>
                </c:pt>
                <c:pt idx="8740">
                  <c:v>9.8789999999999996</c:v>
                </c:pt>
                <c:pt idx="8741">
                  <c:v>9.8889999999999993</c:v>
                </c:pt>
                <c:pt idx="8742">
                  <c:v>9.8889999999999993</c:v>
                </c:pt>
                <c:pt idx="8743">
                  <c:v>9.9290000000000003</c:v>
                </c:pt>
                <c:pt idx="8744">
                  <c:v>9.9190000000000005</c:v>
                </c:pt>
                <c:pt idx="8745">
                  <c:v>9.8290000000000006</c:v>
                </c:pt>
                <c:pt idx="8746">
                  <c:v>9.8190000000000008</c:v>
                </c:pt>
                <c:pt idx="8747">
                  <c:v>9.8490000000000002</c:v>
                </c:pt>
                <c:pt idx="8748">
                  <c:v>9.7989999999999995</c:v>
                </c:pt>
                <c:pt idx="8749">
                  <c:v>9.7889999999999997</c:v>
                </c:pt>
                <c:pt idx="8750">
                  <c:v>9.7189999999999994</c:v>
                </c:pt>
                <c:pt idx="8751">
                  <c:v>9.6590000000000007</c:v>
                </c:pt>
                <c:pt idx="8752">
                  <c:v>9.5790000000000006</c:v>
                </c:pt>
                <c:pt idx="8753">
                  <c:v>9.5890000000000004</c:v>
                </c:pt>
                <c:pt idx="8754">
                  <c:v>9.6690000000000005</c:v>
                </c:pt>
                <c:pt idx="8755">
                  <c:v>9.6790000000000003</c:v>
                </c:pt>
                <c:pt idx="8756">
                  <c:v>9.6289999999999996</c:v>
                </c:pt>
                <c:pt idx="8757">
                  <c:v>9.6289999999999996</c:v>
                </c:pt>
                <c:pt idx="8758">
                  <c:v>9.4689999999999994</c:v>
                </c:pt>
                <c:pt idx="8759">
                  <c:v>9.2590000000000003</c:v>
                </c:pt>
                <c:pt idx="8760">
                  <c:v>9.2490000000000006</c:v>
                </c:pt>
                <c:pt idx="8761">
                  <c:v>9.3089999999999993</c:v>
                </c:pt>
                <c:pt idx="8762">
                  <c:v>9.2690000000000001</c:v>
                </c:pt>
                <c:pt idx="8763">
                  <c:v>9.3190000000000008</c:v>
                </c:pt>
                <c:pt idx="8764">
                  <c:v>9.2889999999999997</c:v>
                </c:pt>
                <c:pt idx="8765">
                  <c:v>9.4090000000000007</c:v>
                </c:pt>
                <c:pt idx="8766">
                  <c:v>9.4489999999999998</c:v>
                </c:pt>
                <c:pt idx="8767">
                  <c:v>9.4190000000000005</c:v>
                </c:pt>
                <c:pt idx="8768">
                  <c:v>9.5690000000000008</c:v>
                </c:pt>
                <c:pt idx="8769">
                  <c:v>9.6590000000000007</c:v>
                </c:pt>
                <c:pt idx="8770">
                  <c:v>9.6989999999999998</c:v>
                </c:pt>
                <c:pt idx="8771">
                  <c:v>9.7789999999999999</c:v>
                </c:pt>
                <c:pt idx="8772">
                  <c:v>9.7889999999999997</c:v>
                </c:pt>
                <c:pt idx="8773">
                  <c:v>9.7089999999999996</c:v>
                </c:pt>
                <c:pt idx="8774">
                  <c:v>9.7490000000000006</c:v>
                </c:pt>
                <c:pt idx="8775">
                  <c:v>9.8989999999999991</c:v>
                </c:pt>
                <c:pt idx="8776">
                  <c:v>9.8390000000000004</c:v>
                </c:pt>
                <c:pt idx="8777">
                  <c:v>9.8089999999999993</c:v>
                </c:pt>
                <c:pt idx="8778">
                  <c:v>9.8290000000000006</c:v>
                </c:pt>
                <c:pt idx="8779">
                  <c:v>9.7189999999999994</c:v>
                </c:pt>
                <c:pt idx="8780">
                  <c:v>9.7189999999999994</c:v>
                </c:pt>
                <c:pt idx="8781">
                  <c:v>9.609</c:v>
                </c:pt>
                <c:pt idx="8782">
                  <c:v>9.5890000000000004</c:v>
                </c:pt>
                <c:pt idx="8783">
                  <c:v>9.4789999999999992</c:v>
                </c:pt>
                <c:pt idx="8784">
                  <c:v>9.4990000000000006</c:v>
                </c:pt>
                <c:pt idx="8785">
                  <c:v>9.5289999999999999</c:v>
                </c:pt>
                <c:pt idx="8786">
                  <c:v>9.4489999999999998</c:v>
                </c:pt>
                <c:pt idx="8787">
                  <c:v>9.5489999999999995</c:v>
                </c:pt>
                <c:pt idx="8788">
                  <c:v>9.4689999999999994</c:v>
                </c:pt>
                <c:pt idx="8789">
                  <c:v>9.2690000000000001</c:v>
                </c:pt>
                <c:pt idx="8790">
                  <c:v>9.2089999999999996</c:v>
                </c:pt>
                <c:pt idx="8791">
                  <c:v>9.1489999999999991</c:v>
                </c:pt>
                <c:pt idx="8792">
                  <c:v>9.1790000000000003</c:v>
                </c:pt>
                <c:pt idx="8793">
                  <c:v>9.0990000000000002</c:v>
                </c:pt>
                <c:pt idx="8794">
                  <c:v>9.1189999999999998</c:v>
                </c:pt>
                <c:pt idx="8795">
                  <c:v>9.2289999999999992</c:v>
                </c:pt>
                <c:pt idx="8796">
                  <c:v>9.1989999999999998</c:v>
                </c:pt>
                <c:pt idx="8797">
                  <c:v>9.2490000000000006</c:v>
                </c:pt>
                <c:pt idx="8798">
                  <c:v>9.2690000000000001</c:v>
                </c:pt>
                <c:pt idx="8799">
                  <c:v>9.3989999999999991</c:v>
                </c:pt>
                <c:pt idx="8800">
                  <c:v>9.3989999999999991</c:v>
                </c:pt>
                <c:pt idx="8801">
                  <c:v>9.4390000000000001</c:v>
                </c:pt>
                <c:pt idx="8802">
                  <c:v>9.5329999999999995</c:v>
                </c:pt>
                <c:pt idx="8803">
                  <c:v>9.5259999999999998</c:v>
                </c:pt>
                <c:pt idx="8804">
                  <c:v>9.5269999999999992</c:v>
                </c:pt>
                <c:pt idx="8805">
                  <c:v>9.5359999999999996</c:v>
                </c:pt>
                <c:pt idx="8806">
                  <c:v>9.5289999999999999</c:v>
                </c:pt>
                <c:pt idx="8807">
                  <c:v>9.5289999999999999</c:v>
                </c:pt>
                <c:pt idx="8808">
                  <c:v>9.5589999999999993</c:v>
                </c:pt>
                <c:pt idx="8809">
                  <c:v>9.5489999999999995</c:v>
                </c:pt>
                <c:pt idx="8810">
                  <c:v>9.6790000000000003</c:v>
                </c:pt>
                <c:pt idx="8811">
                  <c:v>9.6690000000000005</c:v>
                </c:pt>
                <c:pt idx="8812">
                  <c:v>9.5990000000000002</c:v>
                </c:pt>
                <c:pt idx="8813">
                  <c:v>9.4990000000000006</c:v>
                </c:pt>
                <c:pt idx="8814">
                  <c:v>9.5489999999999995</c:v>
                </c:pt>
                <c:pt idx="8815">
                  <c:v>9.8490000000000002</c:v>
                </c:pt>
                <c:pt idx="8816">
                  <c:v>9.8789999999999996</c:v>
                </c:pt>
                <c:pt idx="8817">
                  <c:v>9.8390000000000004</c:v>
                </c:pt>
                <c:pt idx="8818">
                  <c:v>9.859</c:v>
                </c:pt>
                <c:pt idx="8819">
                  <c:v>9.7289999999999992</c:v>
                </c:pt>
                <c:pt idx="8820">
                  <c:v>9.7390000000000008</c:v>
                </c:pt>
                <c:pt idx="8821">
                  <c:v>9.7289999999999992</c:v>
                </c:pt>
                <c:pt idx="8822">
                  <c:v>9.8989999999999991</c:v>
                </c:pt>
                <c:pt idx="8823">
                  <c:v>9.9689999999999994</c:v>
                </c:pt>
                <c:pt idx="8824">
                  <c:v>9.9689999999999994</c:v>
                </c:pt>
                <c:pt idx="8825">
                  <c:v>9.9489999999999998</c:v>
                </c:pt>
                <c:pt idx="8826">
                  <c:v>9.7690000000000001</c:v>
                </c:pt>
                <c:pt idx="8827">
                  <c:v>9.8089999999999993</c:v>
                </c:pt>
                <c:pt idx="8828">
                  <c:v>9.7390000000000008</c:v>
                </c:pt>
                <c:pt idx="8829">
                  <c:v>9.7390000000000008</c:v>
                </c:pt>
                <c:pt idx="8830">
                  <c:v>9.7989999999999995</c:v>
                </c:pt>
                <c:pt idx="8831">
                  <c:v>9.8190000000000008</c:v>
                </c:pt>
                <c:pt idx="8832">
                  <c:v>9.9090000000000007</c:v>
                </c:pt>
                <c:pt idx="8833">
                  <c:v>9.9090000000000007</c:v>
                </c:pt>
                <c:pt idx="8834">
                  <c:v>9.9190000000000005</c:v>
                </c:pt>
                <c:pt idx="8835">
                  <c:v>9.8789999999999996</c:v>
                </c:pt>
                <c:pt idx="8836">
                  <c:v>9.7789999999999999</c:v>
                </c:pt>
                <c:pt idx="8837">
                  <c:v>9.7490000000000006</c:v>
                </c:pt>
                <c:pt idx="8838">
                  <c:v>9.8190000000000008</c:v>
                </c:pt>
                <c:pt idx="8839">
                  <c:v>9.7390000000000008</c:v>
                </c:pt>
                <c:pt idx="8840">
                  <c:v>9.6489999999999991</c:v>
                </c:pt>
                <c:pt idx="8841">
                  <c:v>9.6590000000000007</c:v>
                </c:pt>
                <c:pt idx="8842">
                  <c:v>9.6890000000000001</c:v>
                </c:pt>
                <c:pt idx="8843">
                  <c:v>9.8290000000000006</c:v>
                </c:pt>
                <c:pt idx="8844">
                  <c:v>9.8989999999999991</c:v>
                </c:pt>
                <c:pt idx="8845">
                  <c:v>9.9489999999999998</c:v>
                </c:pt>
                <c:pt idx="8846">
                  <c:v>9.8989999999999991</c:v>
                </c:pt>
                <c:pt idx="8847">
                  <c:v>10.099</c:v>
                </c:pt>
                <c:pt idx="8848">
                  <c:v>9.8789999999999996</c:v>
                </c:pt>
                <c:pt idx="8849">
                  <c:v>9.7989999999999995</c:v>
                </c:pt>
                <c:pt idx="8850">
                  <c:v>9.7289999999999992</c:v>
                </c:pt>
                <c:pt idx="8851">
                  <c:v>9.8290000000000006</c:v>
                </c:pt>
                <c:pt idx="8852">
                  <c:v>9.8089999999999993</c:v>
                </c:pt>
                <c:pt idx="8853">
                  <c:v>10.009</c:v>
                </c:pt>
                <c:pt idx="8854">
                  <c:v>9.8490000000000002</c:v>
                </c:pt>
                <c:pt idx="8855">
                  <c:v>9.6890000000000001</c:v>
                </c:pt>
                <c:pt idx="8856">
                  <c:v>9.6989999999999998</c:v>
                </c:pt>
                <c:pt idx="8857">
                  <c:v>10.159000000000001</c:v>
                </c:pt>
                <c:pt idx="8858">
                  <c:v>10.468999999999999</c:v>
                </c:pt>
                <c:pt idx="8859">
                  <c:v>11.218999999999999</c:v>
                </c:pt>
                <c:pt idx="8860">
                  <c:v>11.429</c:v>
                </c:pt>
                <c:pt idx="8861">
                  <c:v>11.519</c:v>
                </c:pt>
                <c:pt idx="8862">
                  <c:v>10.058999999999999</c:v>
                </c:pt>
                <c:pt idx="8863">
                  <c:v>11.239000000000001</c:v>
                </c:pt>
                <c:pt idx="8864">
                  <c:v>11.388999999999999</c:v>
                </c:pt>
                <c:pt idx="8865">
                  <c:v>11.429</c:v>
                </c:pt>
                <c:pt idx="8866">
                  <c:v>11.699</c:v>
                </c:pt>
                <c:pt idx="8867">
                  <c:v>11.659000000000001</c:v>
                </c:pt>
                <c:pt idx="8868">
                  <c:v>11.509</c:v>
                </c:pt>
                <c:pt idx="8869">
                  <c:v>11.619</c:v>
                </c:pt>
                <c:pt idx="8870">
                  <c:v>11.689</c:v>
                </c:pt>
                <c:pt idx="8871">
                  <c:v>11.989000000000001</c:v>
                </c:pt>
                <c:pt idx="8872">
                  <c:v>11.968999999999999</c:v>
                </c:pt>
                <c:pt idx="8873">
                  <c:v>12.148999999999999</c:v>
                </c:pt>
                <c:pt idx="8874">
                  <c:v>12.169</c:v>
                </c:pt>
                <c:pt idx="8875">
                  <c:v>11.888999999999999</c:v>
                </c:pt>
                <c:pt idx="8876">
                  <c:v>11.939</c:v>
                </c:pt>
                <c:pt idx="8877">
                  <c:v>12.069000000000001</c:v>
                </c:pt>
                <c:pt idx="8878">
                  <c:v>11.879</c:v>
                </c:pt>
                <c:pt idx="8879">
                  <c:v>11.879</c:v>
                </c:pt>
                <c:pt idx="8880">
                  <c:v>11.808999999999999</c:v>
                </c:pt>
                <c:pt idx="8881">
                  <c:v>11.699</c:v>
                </c:pt>
                <c:pt idx="8882">
                  <c:v>11.959</c:v>
                </c:pt>
                <c:pt idx="8883">
                  <c:v>12.009</c:v>
                </c:pt>
                <c:pt idx="8884">
                  <c:v>11.999000000000001</c:v>
                </c:pt>
                <c:pt idx="8885">
                  <c:v>12.019</c:v>
                </c:pt>
                <c:pt idx="8886">
                  <c:v>11.939</c:v>
                </c:pt>
                <c:pt idx="8887">
                  <c:v>11.679</c:v>
                </c:pt>
                <c:pt idx="8888">
                  <c:v>11.669</c:v>
                </c:pt>
                <c:pt idx="8889">
                  <c:v>11.509</c:v>
                </c:pt>
                <c:pt idx="8890">
                  <c:v>11.579000000000001</c:v>
                </c:pt>
                <c:pt idx="8891">
                  <c:v>11.209</c:v>
                </c:pt>
                <c:pt idx="8892">
                  <c:v>11.619</c:v>
                </c:pt>
                <c:pt idx="8893">
                  <c:v>11.769</c:v>
                </c:pt>
                <c:pt idx="8894">
                  <c:v>11.839</c:v>
                </c:pt>
                <c:pt idx="8895">
                  <c:v>12.369</c:v>
                </c:pt>
                <c:pt idx="8896">
                  <c:v>12.759</c:v>
                </c:pt>
                <c:pt idx="8897">
                  <c:v>12.939</c:v>
                </c:pt>
                <c:pt idx="8898">
                  <c:v>13.159000000000001</c:v>
                </c:pt>
                <c:pt idx="8899">
                  <c:v>13.159000000000001</c:v>
                </c:pt>
                <c:pt idx="8900">
                  <c:v>13.089</c:v>
                </c:pt>
                <c:pt idx="8901">
                  <c:v>13.249000000000001</c:v>
                </c:pt>
                <c:pt idx="8902">
                  <c:v>13.089</c:v>
                </c:pt>
                <c:pt idx="8903">
                  <c:v>12.939</c:v>
                </c:pt>
                <c:pt idx="8904">
                  <c:v>12.909000000000001</c:v>
                </c:pt>
                <c:pt idx="8905">
                  <c:v>12.829000000000001</c:v>
                </c:pt>
                <c:pt idx="8906">
                  <c:v>13.179</c:v>
                </c:pt>
                <c:pt idx="8907">
                  <c:v>13.429</c:v>
                </c:pt>
                <c:pt idx="8908">
                  <c:v>13.459</c:v>
                </c:pt>
                <c:pt idx="8909">
                  <c:v>13.359</c:v>
                </c:pt>
                <c:pt idx="8910">
                  <c:v>13.339</c:v>
                </c:pt>
                <c:pt idx="8911">
                  <c:v>13.048999999999999</c:v>
                </c:pt>
                <c:pt idx="8912">
                  <c:v>13.048999999999999</c:v>
                </c:pt>
                <c:pt idx="8913">
                  <c:v>13.138999999999999</c:v>
                </c:pt>
                <c:pt idx="8914">
                  <c:v>13.279</c:v>
                </c:pt>
                <c:pt idx="8915">
                  <c:v>13.529</c:v>
                </c:pt>
                <c:pt idx="8916">
                  <c:v>13.718999999999999</c:v>
                </c:pt>
                <c:pt idx="8917">
                  <c:v>14.079000000000001</c:v>
                </c:pt>
                <c:pt idx="8918">
                  <c:v>14.239000000000001</c:v>
                </c:pt>
                <c:pt idx="8919">
                  <c:v>14.138999999999999</c:v>
                </c:pt>
                <c:pt idx="8920">
                  <c:v>13.869</c:v>
                </c:pt>
                <c:pt idx="8921">
                  <c:v>14.058999999999999</c:v>
                </c:pt>
                <c:pt idx="8922">
                  <c:v>14.269</c:v>
                </c:pt>
                <c:pt idx="8923">
                  <c:v>14.689</c:v>
                </c:pt>
                <c:pt idx="8924">
                  <c:v>14.728999999999999</c:v>
                </c:pt>
                <c:pt idx="8925">
                  <c:v>14.718999999999999</c:v>
                </c:pt>
                <c:pt idx="8926">
                  <c:v>14.609</c:v>
                </c:pt>
                <c:pt idx="8927">
                  <c:v>14.669</c:v>
                </c:pt>
                <c:pt idx="8928">
                  <c:v>14.839</c:v>
                </c:pt>
                <c:pt idx="8929">
                  <c:v>14.939</c:v>
                </c:pt>
                <c:pt idx="8930">
                  <c:v>14.989000000000001</c:v>
                </c:pt>
                <c:pt idx="8931">
                  <c:v>14.959</c:v>
                </c:pt>
                <c:pt idx="8932">
                  <c:v>14.978999999999999</c:v>
                </c:pt>
                <c:pt idx="8933">
                  <c:v>14.909000000000001</c:v>
                </c:pt>
                <c:pt idx="8934">
                  <c:v>14.929</c:v>
                </c:pt>
                <c:pt idx="8935">
                  <c:v>14.968999999999999</c:v>
                </c:pt>
                <c:pt idx="8936">
                  <c:v>14.798999999999999</c:v>
                </c:pt>
                <c:pt idx="8937">
                  <c:v>14.459</c:v>
                </c:pt>
                <c:pt idx="8938">
                  <c:v>14.419</c:v>
                </c:pt>
                <c:pt idx="8939">
                  <c:v>14.379</c:v>
                </c:pt>
                <c:pt idx="8940">
                  <c:v>14.089</c:v>
                </c:pt>
                <c:pt idx="8941">
                  <c:v>14.129</c:v>
                </c:pt>
                <c:pt idx="8942">
                  <c:v>14.119</c:v>
                </c:pt>
                <c:pt idx="8943">
                  <c:v>14.048999999999999</c:v>
                </c:pt>
                <c:pt idx="8944">
                  <c:v>13.978999999999999</c:v>
                </c:pt>
                <c:pt idx="8945">
                  <c:v>14.039</c:v>
                </c:pt>
                <c:pt idx="8946">
                  <c:v>13.909000000000001</c:v>
                </c:pt>
                <c:pt idx="8947">
                  <c:v>13.959</c:v>
                </c:pt>
                <c:pt idx="8948">
                  <c:v>13.929</c:v>
                </c:pt>
                <c:pt idx="8949">
                  <c:v>13.629</c:v>
                </c:pt>
                <c:pt idx="8950">
                  <c:v>13.638999999999999</c:v>
                </c:pt>
                <c:pt idx="8951">
                  <c:v>13.629</c:v>
                </c:pt>
                <c:pt idx="8952">
                  <c:v>13.689</c:v>
                </c:pt>
                <c:pt idx="8953">
                  <c:v>13.629</c:v>
                </c:pt>
                <c:pt idx="8954">
                  <c:v>13.579000000000001</c:v>
                </c:pt>
                <c:pt idx="8955">
                  <c:v>13.489000000000001</c:v>
                </c:pt>
                <c:pt idx="8956">
                  <c:v>13.789</c:v>
                </c:pt>
                <c:pt idx="8957">
                  <c:v>13.859</c:v>
                </c:pt>
                <c:pt idx="8958">
                  <c:v>13.859</c:v>
                </c:pt>
                <c:pt idx="8959">
                  <c:v>13.869</c:v>
                </c:pt>
                <c:pt idx="8960">
                  <c:v>13.959</c:v>
                </c:pt>
                <c:pt idx="8961">
                  <c:v>13.808999999999999</c:v>
                </c:pt>
                <c:pt idx="8962">
                  <c:v>13.739000000000001</c:v>
                </c:pt>
                <c:pt idx="8963">
                  <c:v>13.718999999999999</c:v>
                </c:pt>
                <c:pt idx="8964">
                  <c:v>13.679</c:v>
                </c:pt>
                <c:pt idx="8965">
                  <c:v>13.789</c:v>
                </c:pt>
                <c:pt idx="8966">
                  <c:v>14.048999999999999</c:v>
                </c:pt>
                <c:pt idx="8967">
                  <c:v>14.179</c:v>
                </c:pt>
                <c:pt idx="8968">
                  <c:v>14.138999999999999</c:v>
                </c:pt>
                <c:pt idx="8969">
                  <c:v>13.999000000000001</c:v>
                </c:pt>
                <c:pt idx="8970">
                  <c:v>14.029</c:v>
                </c:pt>
                <c:pt idx="8971">
                  <c:v>13.999000000000001</c:v>
                </c:pt>
                <c:pt idx="8972">
                  <c:v>13.959</c:v>
                </c:pt>
                <c:pt idx="8973">
                  <c:v>14.029</c:v>
                </c:pt>
                <c:pt idx="8974">
                  <c:v>14.029</c:v>
                </c:pt>
                <c:pt idx="8975">
                  <c:v>14.069000000000001</c:v>
                </c:pt>
                <c:pt idx="8976">
                  <c:v>14.048999999999999</c:v>
                </c:pt>
                <c:pt idx="8977">
                  <c:v>14.148999999999999</c:v>
                </c:pt>
                <c:pt idx="8978">
                  <c:v>14.189</c:v>
                </c:pt>
                <c:pt idx="8979">
                  <c:v>14.249000000000001</c:v>
                </c:pt>
                <c:pt idx="8980">
                  <c:v>14.398999999999999</c:v>
                </c:pt>
                <c:pt idx="8981">
                  <c:v>14.359</c:v>
                </c:pt>
                <c:pt idx="8982">
                  <c:v>14.179</c:v>
                </c:pt>
                <c:pt idx="8983">
                  <c:v>14.228999999999999</c:v>
                </c:pt>
                <c:pt idx="8984">
                  <c:v>14.289</c:v>
                </c:pt>
                <c:pt idx="8985">
                  <c:v>14.548999999999999</c:v>
                </c:pt>
                <c:pt idx="8986">
                  <c:v>14.429</c:v>
                </c:pt>
                <c:pt idx="8987">
                  <c:v>14.379</c:v>
                </c:pt>
                <c:pt idx="8988">
                  <c:v>14.449</c:v>
                </c:pt>
                <c:pt idx="8989">
                  <c:v>14.429</c:v>
                </c:pt>
                <c:pt idx="8990">
                  <c:v>14.529</c:v>
                </c:pt>
                <c:pt idx="8991">
                  <c:v>14.638999999999999</c:v>
                </c:pt>
                <c:pt idx="8992">
                  <c:v>14.539</c:v>
                </c:pt>
                <c:pt idx="8993">
                  <c:v>14.359</c:v>
                </c:pt>
                <c:pt idx="8994">
                  <c:v>14.249000000000001</c:v>
                </c:pt>
                <c:pt idx="8995">
                  <c:v>14.148999999999999</c:v>
                </c:pt>
                <c:pt idx="8996">
                  <c:v>14.079000000000001</c:v>
                </c:pt>
                <c:pt idx="8997">
                  <c:v>14.099</c:v>
                </c:pt>
                <c:pt idx="8998">
                  <c:v>14.359</c:v>
                </c:pt>
                <c:pt idx="8999">
                  <c:v>14.249000000000001</c:v>
                </c:pt>
                <c:pt idx="9000">
                  <c:v>14.159000000000001</c:v>
                </c:pt>
                <c:pt idx="9001">
                  <c:v>14.359</c:v>
                </c:pt>
                <c:pt idx="9002">
                  <c:v>14.439</c:v>
                </c:pt>
                <c:pt idx="9003">
                  <c:v>14.359</c:v>
                </c:pt>
                <c:pt idx="9004">
                  <c:v>14.259</c:v>
                </c:pt>
                <c:pt idx="9005">
                  <c:v>13.978999999999999</c:v>
                </c:pt>
                <c:pt idx="9006">
                  <c:v>13.939</c:v>
                </c:pt>
                <c:pt idx="9007">
                  <c:v>13.718999999999999</c:v>
                </c:pt>
                <c:pt idx="9008">
                  <c:v>13.798999999999999</c:v>
                </c:pt>
                <c:pt idx="9009">
                  <c:v>13.909000000000001</c:v>
                </c:pt>
                <c:pt idx="9010">
                  <c:v>14.099</c:v>
                </c:pt>
                <c:pt idx="9011">
                  <c:v>14.148999999999999</c:v>
                </c:pt>
                <c:pt idx="9012">
                  <c:v>14.259</c:v>
                </c:pt>
                <c:pt idx="9013">
                  <c:v>14.449</c:v>
                </c:pt>
                <c:pt idx="9014">
                  <c:v>14.259</c:v>
                </c:pt>
                <c:pt idx="9015">
                  <c:v>14.249000000000001</c:v>
                </c:pt>
                <c:pt idx="9016">
                  <c:v>14.339</c:v>
                </c:pt>
                <c:pt idx="9017">
                  <c:v>14.359</c:v>
                </c:pt>
                <c:pt idx="9018">
                  <c:v>14.949</c:v>
                </c:pt>
                <c:pt idx="9019">
                  <c:v>14.999000000000001</c:v>
                </c:pt>
                <c:pt idx="9020">
                  <c:v>15.189</c:v>
                </c:pt>
                <c:pt idx="9021">
                  <c:v>15.048999999999999</c:v>
                </c:pt>
                <c:pt idx="9022">
                  <c:v>15.079000000000001</c:v>
                </c:pt>
                <c:pt idx="9023">
                  <c:v>15.089</c:v>
                </c:pt>
                <c:pt idx="9024">
                  <c:v>15.159000000000001</c:v>
                </c:pt>
                <c:pt idx="9025">
                  <c:v>15.099</c:v>
                </c:pt>
                <c:pt idx="9026">
                  <c:v>14.898999999999999</c:v>
                </c:pt>
                <c:pt idx="9027">
                  <c:v>14.968999999999999</c:v>
                </c:pt>
                <c:pt idx="9028">
                  <c:v>14.939</c:v>
                </c:pt>
                <c:pt idx="9029">
                  <c:v>14.859</c:v>
                </c:pt>
                <c:pt idx="9030">
                  <c:v>15.048999999999999</c:v>
                </c:pt>
                <c:pt idx="9031">
                  <c:v>14.249000000000001</c:v>
                </c:pt>
                <c:pt idx="9032">
                  <c:v>14.339</c:v>
                </c:pt>
                <c:pt idx="9033">
                  <c:v>14.579000000000001</c:v>
                </c:pt>
                <c:pt idx="9034">
                  <c:v>14.709</c:v>
                </c:pt>
                <c:pt idx="9035">
                  <c:v>14.939</c:v>
                </c:pt>
                <c:pt idx="9036">
                  <c:v>15.069000000000001</c:v>
                </c:pt>
                <c:pt idx="9037">
                  <c:v>14.968999999999999</c:v>
                </c:pt>
                <c:pt idx="9038">
                  <c:v>15.029</c:v>
                </c:pt>
                <c:pt idx="9039">
                  <c:v>14.798999999999999</c:v>
                </c:pt>
                <c:pt idx="9040">
                  <c:v>14.819000000000001</c:v>
                </c:pt>
                <c:pt idx="9041">
                  <c:v>14.718999999999999</c:v>
                </c:pt>
                <c:pt idx="9042">
                  <c:v>14.789</c:v>
                </c:pt>
                <c:pt idx="9043">
                  <c:v>14.499000000000001</c:v>
                </c:pt>
                <c:pt idx="9044">
                  <c:v>14.558999999999999</c:v>
                </c:pt>
                <c:pt idx="9045">
                  <c:v>14.119</c:v>
                </c:pt>
                <c:pt idx="9046">
                  <c:v>14.339</c:v>
                </c:pt>
                <c:pt idx="9047">
                  <c:v>14.199</c:v>
                </c:pt>
                <c:pt idx="9048">
                  <c:v>14.099</c:v>
                </c:pt>
                <c:pt idx="9049">
                  <c:v>13.879</c:v>
                </c:pt>
                <c:pt idx="9050">
                  <c:v>13.638999999999999</c:v>
                </c:pt>
                <c:pt idx="9051">
                  <c:v>13.909000000000001</c:v>
                </c:pt>
                <c:pt idx="9052">
                  <c:v>13.989000000000001</c:v>
                </c:pt>
                <c:pt idx="9053">
                  <c:v>14.029</c:v>
                </c:pt>
                <c:pt idx="9054">
                  <c:v>13.959</c:v>
                </c:pt>
                <c:pt idx="9055">
                  <c:v>14.129</c:v>
                </c:pt>
                <c:pt idx="9056">
                  <c:v>13.779</c:v>
                </c:pt>
                <c:pt idx="9057">
                  <c:v>13.619</c:v>
                </c:pt>
                <c:pt idx="9058">
                  <c:v>13.199</c:v>
                </c:pt>
                <c:pt idx="9059">
                  <c:v>13.379</c:v>
                </c:pt>
                <c:pt idx="9060">
                  <c:v>13.048999999999999</c:v>
                </c:pt>
                <c:pt idx="9061">
                  <c:v>13.109</c:v>
                </c:pt>
                <c:pt idx="9062">
                  <c:v>13.398999999999999</c:v>
                </c:pt>
                <c:pt idx="9063">
                  <c:v>13.359</c:v>
                </c:pt>
                <c:pt idx="9064">
                  <c:v>13.169</c:v>
                </c:pt>
                <c:pt idx="9065">
                  <c:v>12.879</c:v>
                </c:pt>
                <c:pt idx="9066">
                  <c:v>12.659000000000001</c:v>
                </c:pt>
                <c:pt idx="9067">
                  <c:v>12.589</c:v>
                </c:pt>
                <c:pt idx="9068">
                  <c:v>12.239000000000001</c:v>
                </c:pt>
                <c:pt idx="9069">
                  <c:v>12.888999999999999</c:v>
                </c:pt>
                <c:pt idx="9070">
                  <c:v>12.898999999999999</c:v>
                </c:pt>
                <c:pt idx="9071">
                  <c:v>12.718999999999999</c:v>
                </c:pt>
                <c:pt idx="9072">
                  <c:v>12.369</c:v>
                </c:pt>
                <c:pt idx="9073">
                  <c:v>12.119</c:v>
                </c:pt>
                <c:pt idx="9074">
                  <c:v>12.138999999999999</c:v>
                </c:pt>
                <c:pt idx="9075">
                  <c:v>12.159000000000001</c:v>
                </c:pt>
                <c:pt idx="9076">
                  <c:v>12.509</c:v>
                </c:pt>
                <c:pt idx="9077">
                  <c:v>12.218999999999999</c:v>
                </c:pt>
                <c:pt idx="9078">
                  <c:v>12.228999999999999</c:v>
                </c:pt>
                <c:pt idx="9079">
                  <c:v>12.199</c:v>
                </c:pt>
                <c:pt idx="9080">
                  <c:v>12.718999999999999</c:v>
                </c:pt>
                <c:pt idx="9081">
                  <c:v>12.699</c:v>
                </c:pt>
                <c:pt idx="9082">
                  <c:v>12.839</c:v>
                </c:pt>
                <c:pt idx="9083">
                  <c:v>12.779</c:v>
                </c:pt>
                <c:pt idx="9084">
                  <c:v>13.228999999999999</c:v>
                </c:pt>
                <c:pt idx="9085">
                  <c:v>13.179</c:v>
                </c:pt>
                <c:pt idx="9086">
                  <c:v>13.869</c:v>
                </c:pt>
                <c:pt idx="9087">
                  <c:v>14.209</c:v>
                </c:pt>
                <c:pt idx="9088">
                  <c:v>14.119</c:v>
                </c:pt>
                <c:pt idx="9089">
                  <c:v>14.119</c:v>
                </c:pt>
                <c:pt idx="9090">
                  <c:v>14.599</c:v>
                </c:pt>
                <c:pt idx="9091">
                  <c:v>15.079000000000001</c:v>
                </c:pt>
                <c:pt idx="9092">
                  <c:v>15.429</c:v>
                </c:pt>
                <c:pt idx="9093">
                  <c:v>15.569000000000001</c:v>
                </c:pt>
                <c:pt idx="9094">
                  <c:v>15.569000000000001</c:v>
                </c:pt>
                <c:pt idx="9095">
                  <c:v>15.419</c:v>
                </c:pt>
                <c:pt idx="9096">
                  <c:v>15.569000000000001</c:v>
                </c:pt>
                <c:pt idx="9097">
                  <c:v>15.558999999999999</c:v>
                </c:pt>
                <c:pt idx="9098">
                  <c:v>15.489000000000001</c:v>
                </c:pt>
                <c:pt idx="9099">
                  <c:v>15.489000000000001</c:v>
                </c:pt>
                <c:pt idx="9100">
                  <c:v>15.468999999999999</c:v>
                </c:pt>
                <c:pt idx="9101">
                  <c:v>15.319000000000001</c:v>
                </c:pt>
                <c:pt idx="9102">
                  <c:v>15.359</c:v>
                </c:pt>
                <c:pt idx="9103">
                  <c:v>15.259</c:v>
                </c:pt>
                <c:pt idx="9104">
                  <c:v>15.209</c:v>
                </c:pt>
                <c:pt idx="9105">
                  <c:v>15.798999999999999</c:v>
                </c:pt>
                <c:pt idx="9106">
                  <c:v>15.739000000000001</c:v>
                </c:pt>
                <c:pt idx="9107">
                  <c:v>15.859</c:v>
                </c:pt>
                <c:pt idx="9108">
                  <c:v>15.879</c:v>
                </c:pt>
                <c:pt idx="9109">
                  <c:v>16.349</c:v>
                </c:pt>
                <c:pt idx="9110">
                  <c:v>16.579000000000001</c:v>
                </c:pt>
                <c:pt idx="9111">
                  <c:v>16.699000000000002</c:v>
                </c:pt>
                <c:pt idx="9112">
                  <c:v>16.599</c:v>
                </c:pt>
                <c:pt idx="9113">
                  <c:v>16.579000000000001</c:v>
                </c:pt>
                <c:pt idx="9114">
                  <c:v>16.539000000000001</c:v>
                </c:pt>
                <c:pt idx="9115">
                  <c:v>16.178999999999998</c:v>
                </c:pt>
                <c:pt idx="9116">
                  <c:v>16.119</c:v>
                </c:pt>
                <c:pt idx="9117">
                  <c:v>16.048999999999999</c:v>
                </c:pt>
                <c:pt idx="9118">
                  <c:v>15.798999999999999</c:v>
                </c:pt>
                <c:pt idx="9119">
                  <c:v>16.029</c:v>
                </c:pt>
                <c:pt idx="9120">
                  <c:v>16.018999999999998</c:v>
                </c:pt>
                <c:pt idx="9121">
                  <c:v>16.099</c:v>
                </c:pt>
                <c:pt idx="9122">
                  <c:v>16.138999999999999</c:v>
                </c:pt>
                <c:pt idx="9123">
                  <c:v>16.439</c:v>
                </c:pt>
                <c:pt idx="9124">
                  <c:v>16.478999999999999</c:v>
                </c:pt>
                <c:pt idx="9125">
                  <c:v>16.728999999999999</c:v>
                </c:pt>
                <c:pt idx="9126">
                  <c:v>16.959</c:v>
                </c:pt>
                <c:pt idx="9127">
                  <c:v>16.959</c:v>
                </c:pt>
                <c:pt idx="9128">
                  <c:v>16.899000000000001</c:v>
                </c:pt>
                <c:pt idx="9129">
                  <c:v>16.908999999999999</c:v>
                </c:pt>
                <c:pt idx="9130">
                  <c:v>16.789000000000001</c:v>
                </c:pt>
                <c:pt idx="9131">
                  <c:v>16.789000000000001</c:v>
                </c:pt>
                <c:pt idx="9132">
                  <c:v>16.739000000000001</c:v>
                </c:pt>
                <c:pt idx="9133">
                  <c:v>16.579000000000001</c:v>
                </c:pt>
                <c:pt idx="9134">
                  <c:v>16.759</c:v>
                </c:pt>
                <c:pt idx="9135">
                  <c:v>16.699000000000002</c:v>
                </c:pt>
                <c:pt idx="9136">
                  <c:v>16.678999999999998</c:v>
                </c:pt>
                <c:pt idx="9137">
                  <c:v>16.869</c:v>
                </c:pt>
                <c:pt idx="9138">
                  <c:v>16.318999999999999</c:v>
                </c:pt>
                <c:pt idx="9139">
                  <c:v>16.259</c:v>
                </c:pt>
                <c:pt idx="9140">
                  <c:v>16.329000000000001</c:v>
                </c:pt>
                <c:pt idx="9141">
                  <c:v>16.309000000000001</c:v>
                </c:pt>
                <c:pt idx="9142">
                  <c:v>16.228999999999999</c:v>
                </c:pt>
                <c:pt idx="9143">
                  <c:v>16.199000000000002</c:v>
                </c:pt>
                <c:pt idx="9144">
                  <c:v>16.138999999999999</c:v>
                </c:pt>
                <c:pt idx="9145">
                  <c:v>16.029</c:v>
                </c:pt>
                <c:pt idx="9146">
                  <c:v>15.679</c:v>
                </c:pt>
                <c:pt idx="9147">
                  <c:v>15.839</c:v>
                </c:pt>
                <c:pt idx="9148">
                  <c:v>16.059000000000001</c:v>
                </c:pt>
                <c:pt idx="9149">
                  <c:v>16.039000000000001</c:v>
                </c:pt>
                <c:pt idx="9150">
                  <c:v>16.079000000000001</c:v>
                </c:pt>
                <c:pt idx="9151">
                  <c:v>16.169</c:v>
                </c:pt>
                <c:pt idx="9152">
                  <c:v>16.169</c:v>
                </c:pt>
                <c:pt idx="9153">
                  <c:v>15.849</c:v>
                </c:pt>
                <c:pt idx="9154">
                  <c:v>15.888999999999999</c:v>
                </c:pt>
                <c:pt idx="9155">
                  <c:v>15.769</c:v>
                </c:pt>
                <c:pt idx="9156">
                  <c:v>15.789</c:v>
                </c:pt>
                <c:pt idx="9157">
                  <c:v>15.579000000000001</c:v>
                </c:pt>
                <c:pt idx="9158">
                  <c:v>15.648999999999999</c:v>
                </c:pt>
                <c:pt idx="9159">
                  <c:v>15.859</c:v>
                </c:pt>
                <c:pt idx="9160">
                  <c:v>15.959</c:v>
                </c:pt>
                <c:pt idx="9161">
                  <c:v>16.009</c:v>
                </c:pt>
                <c:pt idx="9162">
                  <c:v>15.968999999999999</c:v>
                </c:pt>
                <c:pt idx="9163">
                  <c:v>15.079000000000001</c:v>
                </c:pt>
                <c:pt idx="9164">
                  <c:v>15.119</c:v>
                </c:pt>
                <c:pt idx="9165">
                  <c:v>15.039</c:v>
                </c:pt>
                <c:pt idx="9166">
                  <c:v>15.079000000000001</c:v>
                </c:pt>
                <c:pt idx="9167">
                  <c:v>14.839</c:v>
                </c:pt>
                <c:pt idx="9168">
                  <c:v>14.888999999999999</c:v>
                </c:pt>
                <c:pt idx="9169">
                  <c:v>15.148999999999999</c:v>
                </c:pt>
                <c:pt idx="9170">
                  <c:v>15.029</c:v>
                </c:pt>
                <c:pt idx="9171">
                  <c:v>14.929</c:v>
                </c:pt>
                <c:pt idx="9172">
                  <c:v>14.689</c:v>
                </c:pt>
                <c:pt idx="9173">
                  <c:v>14.879</c:v>
                </c:pt>
                <c:pt idx="9174">
                  <c:v>14.949</c:v>
                </c:pt>
                <c:pt idx="9175">
                  <c:v>14.669</c:v>
                </c:pt>
                <c:pt idx="9176">
                  <c:v>14.489000000000001</c:v>
                </c:pt>
                <c:pt idx="9177">
                  <c:v>14.599</c:v>
                </c:pt>
                <c:pt idx="9178">
                  <c:v>14.659000000000001</c:v>
                </c:pt>
                <c:pt idx="9179">
                  <c:v>14.718999999999999</c:v>
                </c:pt>
                <c:pt idx="9180">
                  <c:v>14.599</c:v>
                </c:pt>
                <c:pt idx="9181">
                  <c:v>14.499000000000001</c:v>
                </c:pt>
                <c:pt idx="9182">
                  <c:v>14.659000000000001</c:v>
                </c:pt>
                <c:pt idx="9183">
                  <c:v>14.669</c:v>
                </c:pt>
                <c:pt idx="9184">
                  <c:v>14.379</c:v>
                </c:pt>
                <c:pt idx="9185">
                  <c:v>14.119</c:v>
                </c:pt>
                <c:pt idx="9186">
                  <c:v>14.039</c:v>
                </c:pt>
                <c:pt idx="9187">
                  <c:v>14.449</c:v>
                </c:pt>
                <c:pt idx="9188">
                  <c:v>14.409000000000001</c:v>
                </c:pt>
                <c:pt idx="9189">
                  <c:v>14.319000000000001</c:v>
                </c:pt>
                <c:pt idx="9190">
                  <c:v>14.449</c:v>
                </c:pt>
                <c:pt idx="9191">
                  <c:v>14.319000000000001</c:v>
                </c:pt>
                <c:pt idx="9192">
                  <c:v>14.739000000000001</c:v>
                </c:pt>
                <c:pt idx="9193">
                  <c:v>14.769</c:v>
                </c:pt>
                <c:pt idx="9194">
                  <c:v>14.659000000000001</c:v>
                </c:pt>
                <c:pt idx="9195">
                  <c:v>14.669</c:v>
                </c:pt>
                <c:pt idx="9196">
                  <c:v>14.478999999999999</c:v>
                </c:pt>
                <c:pt idx="9197">
                  <c:v>14.409000000000001</c:v>
                </c:pt>
                <c:pt idx="9198">
                  <c:v>14.798999999999999</c:v>
                </c:pt>
                <c:pt idx="9199">
                  <c:v>15.148999999999999</c:v>
                </c:pt>
                <c:pt idx="9200">
                  <c:v>15.099</c:v>
                </c:pt>
                <c:pt idx="9201">
                  <c:v>15.489000000000001</c:v>
                </c:pt>
                <c:pt idx="9202">
                  <c:v>15.759</c:v>
                </c:pt>
                <c:pt idx="9203">
                  <c:v>15.638999999999999</c:v>
                </c:pt>
                <c:pt idx="9204">
                  <c:v>15.478999999999999</c:v>
                </c:pt>
                <c:pt idx="9205">
                  <c:v>15.199</c:v>
                </c:pt>
                <c:pt idx="9206">
                  <c:v>15.558999999999999</c:v>
                </c:pt>
                <c:pt idx="9207">
                  <c:v>15.808999999999999</c:v>
                </c:pt>
                <c:pt idx="9208">
                  <c:v>15.949</c:v>
                </c:pt>
                <c:pt idx="9209">
                  <c:v>15.939</c:v>
                </c:pt>
                <c:pt idx="9210">
                  <c:v>15.749000000000001</c:v>
                </c:pt>
                <c:pt idx="9211">
                  <c:v>15.699</c:v>
                </c:pt>
                <c:pt idx="9212">
                  <c:v>15.699</c:v>
                </c:pt>
                <c:pt idx="9213">
                  <c:v>15.839</c:v>
                </c:pt>
                <c:pt idx="9214">
                  <c:v>15.949</c:v>
                </c:pt>
                <c:pt idx="9215">
                  <c:v>15.379</c:v>
                </c:pt>
                <c:pt idx="9216">
                  <c:v>14.728999999999999</c:v>
                </c:pt>
                <c:pt idx="9217">
                  <c:v>14.849</c:v>
                </c:pt>
                <c:pt idx="9218">
                  <c:v>14.679</c:v>
                </c:pt>
                <c:pt idx="9219">
                  <c:v>14.659000000000001</c:v>
                </c:pt>
                <c:pt idx="9220">
                  <c:v>14.679</c:v>
                </c:pt>
                <c:pt idx="9221">
                  <c:v>14.669</c:v>
                </c:pt>
                <c:pt idx="9222">
                  <c:v>14.519</c:v>
                </c:pt>
                <c:pt idx="9223">
                  <c:v>14.419</c:v>
                </c:pt>
                <c:pt idx="9224">
                  <c:v>14.349</c:v>
                </c:pt>
                <c:pt idx="9225">
                  <c:v>14.339</c:v>
                </c:pt>
                <c:pt idx="9226">
                  <c:v>14.239000000000001</c:v>
                </c:pt>
                <c:pt idx="9227">
                  <c:v>14.199</c:v>
                </c:pt>
                <c:pt idx="9228">
                  <c:v>13.929</c:v>
                </c:pt>
                <c:pt idx="9229">
                  <c:v>14.058999999999999</c:v>
                </c:pt>
                <c:pt idx="9230">
                  <c:v>13.909000000000001</c:v>
                </c:pt>
                <c:pt idx="9231">
                  <c:v>13.879</c:v>
                </c:pt>
                <c:pt idx="9232">
                  <c:v>13.898999999999999</c:v>
                </c:pt>
                <c:pt idx="9233">
                  <c:v>13.709</c:v>
                </c:pt>
                <c:pt idx="9234">
                  <c:v>14.138999999999999</c:v>
                </c:pt>
                <c:pt idx="9235">
                  <c:v>13.579000000000001</c:v>
                </c:pt>
                <c:pt idx="9236">
                  <c:v>13.409000000000001</c:v>
                </c:pt>
                <c:pt idx="9237">
                  <c:v>13.199</c:v>
                </c:pt>
                <c:pt idx="9238">
                  <c:v>13.179</c:v>
                </c:pt>
                <c:pt idx="9239">
                  <c:v>13.329000000000001</c:v>
                </c:pt>
                <c:pt idx="9240">
                  <c:v>13.679</c:v>
                </c:pt>
                <c:pt idx="9241">
                  <c:v>13.629</c:v>
                </c:pt>
                <c:pt idx="9242">
                  <c:v>13.519</c:v>
                </c:pt>
                <c:pt idx="9243">
                  <c:v>13.558999999999999</c:v>
                </c:pt>
                <c:pt idx="9244">
                  <c:v>13.369</c:v>
                </c:pt>
                <c:pt idx="9245">
                  <c:v>12.888999999999999</c:v>
                </c:pt>
                <c:pt idx="9246">
                  <c:v>12.849</c:v>
                </c:pt>
                <c:pt idx="9247">
                  <c:v>12.759</c:v>
                </c:pt>
                <c:pt idx="9248">
                  <c:v>13.209</c:v>
                </c:pt>
                <c:pt idx="9249">
                  <c:v>13.308999999999999</c:v>
                </c:pt>
                <c:pt idx="9250">
                  <c:v>13.459</c:v>
                </c:pt>
                <c:pt idx="9251">
                  <c:v>13.709</c:v>
                </c:pt>
                <c:pt idx="9252">
                  <c:v>13.798999999999999</c:v>
                </c:pt>
                <c:pt idx="9253">
                  <c:v>13.749000000000001</c:v>
                </c:pt>
                <c:pt idx="9254">
                  <c:v>13.849</c:v>
                </c:pt>
                <c:pt idx="9255">
                  <c:v>13.919</c:v>
                </c:pt>
                <c:pt idx="9256">
                  <c:v>14.179</c:v>
                </c:pt>
                <c:pt idx="9257">
                  <c:v>14.218999999999999</c:v>
                </c:pt>
                <c:pt idx="9258">
                  <c:v>14.138999999999999</c:v>
                </c:pt>
                <c:pt idx="9259">
                  <c:v>14.409000000000001</c:v>
                </c:pt>
                <c:pt idx="9260">
                  <c:v>14.089</c:v>
                </c:pt>
                <c:pt idx="9261">
                  <c:v>14.109</c:v>
                </c:pt>
                <c:pt idx="9262">
                  <c:v>14.009</c:v>
                </c:pt>
                <c:pt idx="9263">
                  <c:v>14.009</c:v>
                </c:pt>
                <c:pt idx="9264">
                  <c:v>13.929</c:v>
                </c:pt>
                <c:pt idx="9265">
                  <c:v>13.558999999999999</c:v>
                </c:pt>
                <c:pt idx="9266">
                  <c:v>13.728999999999999</c:v>
                </c:pt>
                <c:pt idx="9267">
                  <c:v>13.989000000000001</c:v>
                </c:pt>
                <c:pt idx="9268">
                  <c:v>13.978999999999999</c:v>
                </c:pt>
                <c:pt idx="9269">
                  <c:v>14.459</c:v>
                </c:pt>
                <c:pt idx="9270">
                  <c:v>14.349</c:v>
                </c:pt>
                <c:pt idx="9271">
                  <c:v>14.109</c:v>
                </c:pt>
                <c:pt idx="9272">
                  <c:v>13.978999999999999</c:v>
                </c:pt>
                <c:pt idx="9273">
                  <c:v>13.898999999999999</c:v>
                </c:pt>
                <c:pt idx="9274">
                  <c:v>13.638999999999999</c:v>
                </c:pt>
                <c:pt idx="9275">
                  <c:v>13.638999999999999</c:v>
                </c:pt>
                <c:pt idx="9276">
                  <c:v>13.709</c:v>
                </c:pt>
                <c:pt idx="9277">
                  <c:v>13.519</c:v>
                </c:pt>
                <c:pt idx="9278">
                  <c:v>13.269</c:v>
                </c:pt>
                <c:pt idx="9279">
                  <c:v>13.429</c:v>
                </c:pt>
                <c:pt idx="9280">
                  <c:v>13.489000000000001</c:v>
                </c:pt>
                <c:pt idx="9281">
                  <c:v>13.409000000000001</c:v>
                </c:pt>
                <c:pt idx="9282">
                  <c:v>13.409000000000001</c:v>
                </c:pt>
                <c:pt idx="9283">
                  <c:v>13.749000000000001</c:v>
                </c:pt>
                <c:pt idx="9284">
                  <c:v>13.839</c:v>
                </c:pt>
                <c:pt idx="9285">
                  <c:v>13.798999999999999</c:v>
                </c:pt>
                <c:pt idx="9286">
                  <c:v>13.489000000000001</c:v>
                </c:pt>
                <c:pt idx="9287">
                  <c:v>13.629</c:v>
                </c:pt>
                <c:pt idx="9288">
                  <c:v>13.089</c:v>
                </c:pt>
                <c:pt idx="9289">
                  <c:v>13.259</c:v>
                </c:pt>
                <c:pt idx="9290">
                  <c:v>12.959</c:v>
                </c:pt>
                <c:pt idx="9291">
                  <c:v>13.308999999999999</c:v>
                </c:pt>
                <c:pt idx="9292">
                  <c:v>13.179</c:v>
                </c:pt>
                <c:pt idx="9293">
                  <c:v>13.539</c:v>
                </c:pt>
                <c:pt idx="9294">
                  <c:v>13.099</c:v>
                </c:pt>
                <c:pt idx="9295">
                  <c:v>12.929</c:v>
                </c:pt>
                <c:pt idx="9296">
                  <c:v>12.429</c:v>
                </c:pt>
                <c:pt idx="9297">
                  <c:v>12.289</c:v>
                </c:pt>
                <c:pt idx="9298">
                  <c:v>13.109</c:v>
                </c:pt>
                <c:pt idx="9299">
                  <c:v>13.069000000000001</c:v>
                </c:pt>
                <c:pt idx="9300">
                  <c:v>12.978999999999999</c:v>
                </c:pt>
                <c:pt idx="9301">
                  <c:v>12.879</c:v>
                </c:pt>
                <c:pt idx="9302">
                  <c:v>12.959</c:v>
                </c:pt>
                <c:pt idx="9303">
                  <c:v>13.379</c:v>
                </c:pt>
                <c:pt idx="9304">
                  <c:v>13.048999999999999</c:v>
                </c:pt>
                <c:pt idx="9305">
                  <c:v>13.249000000000001</c:v>
                </c:pt>
                <c:pt idx="9306">
                  <c:v>14.058999999999999</c:v>
                </c:pt>
                <c:pt idx="9307">
                  <c:v>14.898999999999999</c:v>
                </c:pt>
                <c:pt idx="9308">
                  <c:v>14.989000000000001</c:v>
                </c:pt>
                <c:pt idx="9309">
                  <c:v>15.129</c:v>
                </c:pt>
                <c:pt idx="9310">
                  <c:v>14.839</c:v>
                </c:pt>
                <c:pt idx="9311">
                  <c:v>14.749000000000001</c:v>
                </c:pt>
                <c:pt idx="9312">
                  <c:v>14.978999999999999</c:v>
                </c:pt>
                <c:pt idx="9313">
                  <c:v>14.599</c:v>
                </c:pt>
                <c:pt idx="9314">
                  <c:v>14.548999999999999</c:v>
                </c:pt>
                <c:pt idx="9315">
                  <c:v>14.459</c:v>
                </c:pt>
                <c:pt idx="9316">
                  <c:v>14.349</c:v>
                </c:pt>
                <c:pt idx="9317">
                  <c:v>14.159000000000001</c:v>
                </c:pt>
                <c:pt idx="9318">
                  <c:v>14.048999999999999</c:v>
                </c:pt>
                <c:pt idx="9319">
                  <c:v>14.259</c:v>
                </c:pt>
                <c:pt idx="9320">
                  <c:v>14.259</c:v>
                </c:pt>
                <c:pt idx="9321">
                  <c:v>14.138999999999999</c:v>
                </c:pt>
                <c:pt idx="9322">
                  <c:v>14.009</c:v>
                </c:pt>
                <c:pt idx="9323">
                  <c:v>13.999000000000001</c:v>
                </c:pt>
                <c:pt idx="9324">
                  <c:v>13.888999999999999</c:v>
                </c:pt>
                <c:pt idx="9325">
                  <c:v>13.839</c:v>
                </c:pt>
                <c:pt idx="9326">
                  <c:v>13.539</c:v>
                </c:pt>
                <c:pt idx="9327">
                  <c:v>13.379</c:v>
                </c:pt>
                <c:pt idx="9328">
                  <c:v>13.478999999999999</c:v>
                </c:pt>
                <c:pt idx="9329">
                  <c:v>13.718999999999999</c:v>
                </c:pt>
                <c:pt idx="9330">
                  <c:v>13.259</c:v>
                </c:pt>
                <c:pt idx="9331">
                  <c:v>12.898999999999999</c:v>
                </c:pt>
                <c:pt idx="9332">
                  <c:v>12.869</c:v>
                </c:pt>
                <c:pt idx="9333">
                  <c:v>13.298999999999999</c:v>
                </c:pt>
                <c:pt idx="9334">
                  <c:v>13.369</c:v>
                </c:pt>
                <c:pt idx="9335">
                  <c:v>13.579000000000001</c:v>
                </c:pt>
                <c:pt idx="9336">
                  <c:v>13.388999999999999</c:v>
                </c:pt>
                <c:pt idx="9337">
                  <c:v>13.239000000000001</c:v>
                </c:pt>
                <c:pt idx="9338">
                  <c:v>13.089</c:v>
                </c:pt>
                <c:pt idx="9339">
                  <c:v>13.048999999999999</c:v>
                </c:pt>
                <c:pt idx="9340">
                  <c:v>12.989000000000001</c:v>
                </c:pt>
                <c:pt idx="9341">
                  <c:v>12.919</c:v>
                </c:pt>
                <c:pt idx="9342">
                  <c:v>12.739000000000001</c:v>
                </c:pt>
                <c:pt idx="9343">
                  <c:v>12.259</c:v>
                </c:pt>
                <c:pt idx="9344">
                  <c:v>12.319000000000001</c:v>
                </c:pt>
                <c:pt idx="9345">
                  <c:v>12.319000000000001</c:v>
                </c:pt>
                <c:pt idx="9346">
                  <c:v>12.119</c:v>
                </c:pt>
                <c:pt idx="9347">
                  <c:v>12.009</c:v>
                </c:pt>
                <c:pt idx="9348">
                  <c:v>11.919</c:v>
                </c:pt>
                <c:pt idx="9349">
                  <c:v>11.699</c:v>
                </c:pt>
                <c:pt idx="9350">
                  <c:v>11.589</c:v>
                </c:pt>
                <c:pt idx="9351">
                  <c:v>11.679</c:v>
                </c:pt>
                <c:pt idx="9352">
                  <c:v>11.648999999999999</c:v>
                </c:pt>
                <c:pt idx="9353">
                  <c:v>11.609</c:v>
                </c:pt>
                <c:pt idx="9354">
                  <c:v>11.699</c:v>
                </c:pt>
                <c:pt idx="9355">
                  <c:v>11.449</c:v>
                </c:pt>
                <c:pt idx="9356">
                  <c:v>11.419</c:v>
                </c:pt>
                <c:pt idx="9357">
                  <c:v>11.519</c:v>
                </c:pt>
                <c:pt idx="9358">
                  <c:v>12.069000000000001</c:v>
                </c:pt>
                <c:pt idx="9359">
                  <c:v>12.029</c:v>
                </c:pt>
                <c:pt idx="9360">
                  <c:v>12.138999999999999</c:v>
                </c:pt>
                <c:pt idx="9361">
                  <c:v>12.388999999999999</c:v>
                </c:pt>
                <c:pt idx="9362">
                  <c:v>12.409000000000001</c:v>
                </c:pt>
                <c:pt idx="9363">
                  <c:v>12.119</c:v>
                </c:pt>
                <c:pt idx="9364">
                  <c:v>11.989000000000001</c:v>
                </c:pt>
                <c:pt idx="9365">
                  <c:v>12.009</c:v>
                </c:pt>
                <c:pt idx="9366">
                  <c:v>12.009</c:v>
                </c:pt>
                <c:pt idx="9367">
                  <c:v>11.599</c:v>
                </c:pt>
                <c:pt idx="9368">
                  <c:v>11.849</c:v>
                </c:pt>
                <c:pt idx="9369">
                  <c:v>11.798999999999999</c:v>
                </c:pt>
                <c:pt idx="9370">
                  <c:v>11.689</c:v>
                </c:pt>
                <c:pt idx="9371">
                  <c:v>11.798999999999999</c:v>
                </c:pt>
                <c:pt idx="9372">
                  <c:v>11.409000000000001</c:v>
                </c:pt>
                <c:pt idx="9373">
                  <c:v>11.709</c:v>
                </c:pt>
                <c:pt idx="9374">
                  <c:v>11.039</c:v>
                </c:pt>
                <c:pt idx="9375">
                  <c:v>11.138999999999999</c:v>
                </c:pt>
                <c:pt idx="9376">
                  <c:v>11.119</c:v>
                </c:pt>
                <c:pt idx="9377">
                  <c:v>10.898999999999999</c:v>
                </c:pt>
                <c:pt idx="9378">
                  <c:v>10.779</c:v>
                </c:pt>
                <c:pt idx="9379">
                  <c:v>10.739000000000001</c:v>
                </c:pt>
                <c:pt idx="9380">
                  <c:v>11.058999999999999</c:v>
                </c:pt>
                <c:pt idx="9381">
                  <c:v>11.369</c:v>
                </c:pt>
                <c:pt idx="9382">
                  <c:v>11.779</c:v>
                </c:pt>
                <c:pt idx="9383">
                  <c:v>11.529</c:v>
                </c:pt>
                <c:pt idx="9384">
                  <c:v>11.349</c:v>
                </c:pt>
                <c:pt idx="9385">
                  <c:v>11.349</c:v>
                </c:pt>
                <c:pt idx="9386">
                  <c:v>11.099</c:v>
                </c:pt>
                <c:pt idx="9387">
                  <c:v>11.279</c:v>
                </c:pt>
                <c:pt idx="9388">
                  <c:v>11.119</c:v>
                </c:pt>
                <c:pt idx="9389">
                  <c:v>10.919</c:v>
                </c:pt>
                <c:pt idx="9390">
                  <c:v>10.779</c:v>
                </c:pt>
                <c:pt idx="9391">
                  <c:v>10.129</c:v>
                </c:pt>
                <c:pt idx="9392">
                  <c:v>10.079000000000001</c:v>
                </c:pt>
                <c:pt idx="9393">
                  <c:v>10.039</c:v>
                </c:pt>
                <c:pt idx="9394">
                  <c:v>10.039</c:v>
                </c:pt>
                <c:pt idx="9395">
                  <c:v>10.079000000000001</c:v>
                </c:pt>
                <c:pt idx="9396">
                  <c:v>9.8190000000000008</c:v>
                </c:pt>
                <c:pt idx="9397">
                  <c:v>9.6790000000000003</c:v>
                </c:pt>
                <c:pt idx="9398">
                  <c:v>9.6989999999999998</c:v>
                </c:pt>
                <c:pt idx="9399">
                  <c:v>9.6790000000000003</c:v>
                </c:pt>
                <c:pt idx="9400">
                  <c:v>9.6690000000000005</c:v>
                </c:pt>
                <c:pt idx="9401">
                  <c:v>9.7889999999999997</c:v>
                </c:pt>
                <c:pt idx="9402">
                  <c:v>9.7289999999999992</c:v>
                </c:pt>
                <c:pt idx="9403">
                  <c:v>9.3390000000000004</c:v>
                </c:pt>
                <c:pt idx="9404">
                  <c:v>9.2889999999999997</c:v>
                </c:pt>
                <c:pt idx="9405">
                  <c:v>9.2490000000000006</c:v>
                </c:pt>
                <c:pt idx="9406">
                  <c:v>9.1590000000000007</c:v>
                </c:pt>
                <c:pt idx="9407">
                  <c:v>9.0589999999999993</c:v>
                </c:pt>
                <c:pt idx="9408">
                  <c:v>8.9589999999999996</c:v>
                </c:pt>
                <c:pt idx="9409">
                  <c:v>9.0289999999999999</c:v>
                </c:pt>
                <c:pt idx="9410">
                  <c:v>8.9390000000000001</c:v>
                </c:pt>
                <c:pt idx="9411">
                  <c:v>8.9390000000000001</c:v>
                </c:pt>
                <c:pt idx="9412">
                  <c:v>8.8989999999999991</c:v>
                </c:pt>
                <c:pt idx="9413">
                  <c:v>8.7989999999999995</c:v>
                </c:pt>
                <c:pt idx="9414">
                  <c:v>8.9890000000000008</c:v>
                </c:pt>
                <c:pt idx="9415">
                  <c:v>9.1690000000000005</c:v>
                </c:pt>
                <c:pt idx="9416">
                  <c:v>8.9789999999999992</c:v>
                </c:pt>
                <c:pt idx="9417">
                  <c:v>8.9090000000000007</c:v>
                </c:pt>
                <c:pt idx="9418">
                  <c:v>8.8390000000000004</c:v>
                </c:pt>
                <c:pt idx="9419">
                  <c:v>8.8089999999999993</c:v>
                </c:pt>
                <c:pt idx="9420">
                  <c:v>8.9489999999999998</c:v>
                </c:pt>
                <c:pt idx="9421">
                  <c:v>8.7789999999999999</c:v>
                </c:pt>
                <c:pt idx="9422">
                  <c:v>9.0190000000000001</c:v>
                </c:pt>
                <c:pt idx="9423">
                  <c:v>9.0190000000000001</c:v>
                </c:pt>
                <c:pt idx="9424">
                  <c:v>8.9789999999999992</c:v>
                </c:pt>
                <c:pt idx="9425">
                  <c:v>8.9489999999999998</c:v>
                </c:pt>
                <c:pt idx="9426">
                  <c:v>8.8089999999999993</c:v>
                </c:pt>
                <c:pt idx="9427">
                  <c:v>8.7390000000000008</c:v>
                </c:pt>
                <c:pt idx="9428">
                  <c:v>8.6489999999999991</c:v>
                </c:pt>
                <c:pt idx="9429">
                  <c:v>8.5990000000000002</c:v>
                </c:pt>
                <c:pt idx="9430">
                  <c:v>8.4390000000000001</c:v>
                </c:pt>
                <c:pt idx="9431">
                  <c:v>8.6890000000000001</c:v>
                </c:pt>
                <c:pt idx="9432">
                  <c:v>8.5890000000000004</c:v>
                </c:pt>
                <c:pt idx="9433">
                  <c:v>8.3689999999999998</c:v>
                </c:pt>
                <c:pt idx="9434">
                  <c:v>8.3889999999999993</c:v>
                </c:pt>
                <c:pt idx="9435">
                  <c:v>8.3989999999999991</c:v>
                </c:pt>
                <c:pt idx="9436">
                  <c:v>8.4689999999999994</c:v>
                </c:pt>
                <c:pt idx="9437">
                  <c:v>8.6590000000000007</c:v>
                </c:pt>
                <c:pt idx="9438">
                  <c:v>8.7989999999999995</c:v>
                </c:pt>
                <c:pt idx="9439">
                  <c:v>8.6189999999999998</c:v>
                </c:pt>
                <c:pt idx="9440">
                  <c:v>8.7289999999999992</c:v>
                </c:pt>
                <c:pt idx="9441">
                  <c:v>8.9789999999999992</c:v>
                </c:pt>
                <c:pt idx="9442">
                  <c:v>9.0690000000000008</c:v>
                </c:pt>
                <c:pt idx="9443">
                  <c:v>9.2089999999999996</c:v>
                </c:pt>
                <c:pt idx="9444">
                  <c:v>9.3490000000000002</c:v>
                </c:pt>
                <c:pt idx="9445">
                  <c:v>9.2590000000000003</c:v>
                </c:pt>
                <c:pt idx="9446">
                  <c:v>9.1690000000000005</c:v>
                </c:pt>
                <c:pt idx="9447">
                  <c:v>9.0489999999999995</c:v>
                </c:pt>
                <c:pt idx="9448">
                  <c:v>8.8290000000000006</c:v>
                </c:pt>
                <c:pt idx="9449">
                  <c:v>8.7390000000000008</c:v>
                </c:pt>
                <c:pt idx="9450">
                  <c:v>9.1389999999999993</c:v>
                </c:pt>
                <c:pt idx="9451">
                  <c:v>9.1489999999999991</c:v>
                </c:pt>
                <c:pt idx="9452">
                  <c:v>9.2690000000000001</c:v>
                </c:pt>
                <c:pt idx="9453">
                  <c:v>9.7889999999999997</c:v>
                </c:pt>
                <c:pt idx="9454">
                  <c:v>9.7690000000000001</c:v>
                </c:pt>
                <c:pt idx="9455">
                  <c:v>9.4890000000000008</c:v>
                </c:pt>
                <c:pt idx="9456">
                  <c:v>9.2789999999999999</c:v>
                </c:pt>
                <c:pt idx="9457">
                  <c:v>9.3889999999999993</c:v>
                </c:pt>
                <c:pt idx="9458">
                  <c:v>9.5289999999999999</c:v>
                </c:pt>
                <c:pt idx="9459">
                  <c:v>9.859</c:v>
                </c:pt>
                <c:pt idx="9460">
                  <c:v>9.4890000000000008</c:v>
                </c:pt>
                <c:pt idx="9461">
                  <c:v>9.4190000000000005</c:v>
                </c:pt>
                <c:pt idx="9462">
                  <c:v>9.4090000000000007</c:v>
                </c:pt>
                <c:pt idx="9463">
                  <c:v>9.859</c:v>
                </c:pt>
                <c:pt idx="9464">
                  <c:v>10.048999999999999</c:v>
                </c:pt>
                <c:pt idx="9465">
                  <c:v>10.709</c:v>
                </c:pt>
                <c:pt idx="9466">
                  <c:v>10.819000000000001</c:v>
                </c:pt>
                <c:pt idx="9467">
                  <c:v>10.749000000000001</c:v>
                </c:pt>
                <c:pt idx="9468">
                  <c:v>10.749000000000001</c:v>
                </c:pt>
                <c:pt idx="9469">
                  <c:v>11.398999999999999</c:v>
                </c:pt>
                <c:pt idx="9470">
                  <c:v>11.429</c:v>
                </c:pt>
                <c:pt idx="9471">
                  <c:v>11.388999999999999</c:v>
                </c:pt>
                <c:pt idx="9472">
                  <c:v>11.439</c:v>
                </c:pt>
                <c:pt idx="9473">
                  <c:v>11.569000000000001</c:v>
                </c:pt>
                <c:pt idx="9474">
                  <c:v>11.769</c:v>
                </c:pt>
                <c:pt idx="9475">
                  <c:v>11.978999999999999</c:v>
                </c:pt>
                <c:pt idx="9476">
                  <c:v>11.978999999999999</c:v>
                </c:pt>
                <c:pt idx="9477">
                  <c:v>12.728999999999999</c:v>
                </c:pt>
                <c:pt idx="9478">
                  <c:v>12.968999999999999</c:v>
                </c:pt>
                <c:pt idx="9479">
                  <c:v>13.228999999999999</c:v>
                </c:pt>
                <c:pt idx="9480">
                  <c:v>13.579000000000001</c:v>
                </c:pt>
                <c:pt idx="9481">
                  <c:v>13.548999999999999</c:v>
                </c:pt>
                <c:pt idx="9482">
                  <c:v>13.898999999999999</c:v>
                </c:pt>
                <c:pt idx="9483">
                  <c:v>13.859</c:v>
                </c:pt>
                <c:pt idx="9484">
                  <c:v>14.519</c:v>
                </c:pt>
                <c:pt idx="9485">
                  <c:v>14.529</c:v>
                </c:pt>
                <c:pt idx="9486">
                  <c:v>14.599</c:v>
                </c:pt>
                <c:pt idx="9487">
                  <c:v>14.638999999999999</c:v>
                </c:pt>
                <c:pt idx="9488">
                  <c:v>14.898999999999999</c:v>
                </c:pt>
                <c:pt idx="9489">
                  <c:v>15.119</c:v>
                </c:pt>
                <c:pt idx="9490">
                  <c:v>15.269</c:v>
                </c:pt>
                <c:pt idx="9491">
                  <c:v>15.199</c:v>
                </c:pt>
                <c:pt idx="9492">
                  <c:v>15.369</c:v>
                </c:pt>
                <c:pt idx="9493">
                  <c:v>15.029</c:v>
                </c:pt>
                <c:pt idx="9494">
                  <c:v>15.039</c:v>
                </c:pt>
                <c:pt idx="9495">
                  <c:v>14.339</c:v>
                </c:pt>
                <c:pt idx="9496">
                  <c:v>14.429</c:v>
                </c:pt>
                <c:pt idx="9497">
                  <c:v>14.829000000000001</c:v>
                </c:pt>
                <c:pt idx="9498">
                  <c:v>14.808999999999999</c:v>
                </c:pt>
                <c:pt idx="9499">
                  <c:v>14.699</c:v>
                </c:pt>
                <c:pt idx="9500">
                  <c:v>14.749000000000001</c:v>
                </c:pt>
                <c:pt idx="9501">
                  <c:v>14.439</c:v>
                </c:pt>
                <c:pt idx="9502">
                  <c:v>14.718999999999999</c:v>
                </c:pt>
                <c:pt idx="9503">
                  <c:v>15.209</c:v>
                </c:pt>
                <c:pt idx="9504">
                  <c:v>15.279</c:v>
                </c:pt>
                <c:pt idx="9505">
                  <c:v>14.999000000000001</c:v>
                </c:pt>
                <c:pt idx="9506">
                  <c:v>14.869</c:v>
                </c:pt>
                <c:pt idx="9507">
                  <c:v>14.839</c:v>
                </c:pt>
                <c:pt idx="9508">
                  <c:v>14.739000000000001</c:v>
                </c:pt>
                <c:pt idx="9509">
                  <c:v>14.419</c:v>
                </c:pt>
                <c:pt idx="9510">
                  <c:v>14.829000000000001</c:v>
                </c:pt>
                <c:pt idx="9511">
                  <c:v>14.919</c:v>
                </c:pt>
                <c:pt idx="9512">
                  <c:v>14.629</c:v>
                </c:pt>
                <c:pt idx="9513">
                  <c:v>14.529</c:v>
                </c:pt>
                <c:pt idx="9514">
                  <c:v>14.519</c:v>
                </c:pt>
                <c:pt idx="9515">
                  <c:v>14.039</c:v>
                </c:pt>
                <c:pt idx="9516">
                  <c:v>13.968999999999999</c:v>
                </c:pt>
                <c:pt idx="9517">
                  <c:v>13.138999999999999</c:v>
                </c:pt>
                <c:pt idx="9518">
                  <c:v>12.609</c:v>
                </c:pt>
                <c:pt idx="9519">
                  <c:v>12.529</c:v>
                </c:pt>
                <c:pt idx="9520">
                  <c:v>12.609</c:v>
                </c:pt>
                <c:pt idx="9521">
                  <c:v>12.319000000000001</c:v>
                </c:pt>
                <c:pt idx="9522">
                  <c:v>12.218999999999999</c:v>
                </c:pt>
                <c:pt idx="9523">
                  <c:v>12.429</c:v>
                </c:pt>
                <c:pt idx="9524">
                  <c:v>12.499000000000001</c:v>
                </c:pt>
                <c:pt idx="9525">
                  <c:v>12.129</c:v>
                </c:pt>
                <c:pt idx="9526">
                  <c:v>12.048999999999999</c:v>
                </c:pt>
                <c:pt idx="9527">
                  <c:v>11.879</c:v>
                </c:pt>
                <c:pt idx="9528">
                  <c:v>11.968999999999999</c:v>
                </c:pt>
                <c:pt idx="9529">
                  <c:v>12.048999999999999</c:v>
                </c:pt>
                <c:pt idx="9530">
                  <c:v>11.909000000000001</c:v>
                </c:pt>
                <c:pt idx="9531">
                  <c:v>11.829000000000001</c:v>
                </c:pt>
                <c:pt idx="9532">
                  <c:v>11.689</c:v>
                </c:pt>
                <c:pt idx="9533">
                  <c:v>11.539</c:v>
                </c:pt>
                <c:pt idx="9534">
                  <c:v>11.569000000000001</c:v>
                </c:pt>
                <c:pt idx="9535">
                  <c:v>11.589</c:v>
                </c:pt>
                <c:pt idx="9536">
                  <c:v>11.888999999999999</c:v>
                </c:pt>
                <c:pt idx="9537">
                  <c:v>11.749000000000001</c:v>
                </c:pt>
                <c:pt idx="9538">
                  <c:v>11.659000000000001</c:v>
                </c:pt>
                <c:pt idx="9539">
                  <c:v>11.749000000000001</c:v>
                </c:pt>
                <c:pt idx="9540">
                  <c:v>11.849</c:v>
                </c:pt>
                <c:pt idx="9541">
                  <c:v>11.339</c:v>
                </c:pt>
                <c:pt idx="9542">
                  <c:v>11.189</c:v>
                </c:pt>
                <c:pt idx="9543">
                  <c:v>11.249000000000001</c:v>
                </c:pt>
                <c:pt idx="9544">
                  <c:v>11.269</c:v>
                </c:pt>
                <c:pt idx="9545">
                  <c:v>11.359</c:v>
                </c:pt>
                <c:pt idx="9546">
                  <c:v>11.478999999999999</c:v>
                </c:pt>
                <c:pt idx="9547">
                  <c:v>11.459</c:v>
                </c:pt>
                <c:pt idx="9548">
                  <c:v>11.398999999999999</c:v>
                </c:pt>
                <c:pt idx="9549">
                  <c:v>11.239000000000001</c:v>
                </c:pt>
                <c:pt idx="9550">
                  <c:v>11.308999999999999</c:v>
                </c:pt>
                <c:pt idx="9551">
                  <c:v>11.398999999999999</c:v>
                </c:pt>
                <c:pt idx="9552">
                  <c:v>11.439</c:v>
                </c:pt>
                <c:pt idx="9553">
                  <c:v>11.449</c:v>
                </c:pt>
                <c:pt idx="9554">
                  <c:v>11.429</c:v>
                </c:pt>
                <c:pt idx="9555">
                  <c:v>11.409000000000001</c:v>
                </c:pt>
                <c:pt idx="9556">
                  <c:v>11.388999999999999</c:v>
                </c:pt>
                <c:pt idx="9557">
                  <c:v>11.319000000000001</c:v>
                </c:pt>
                <c:pt idx="9558">
                  <c:v>11.459</c:v>
                </c:pt>
                <c:pt idx="9559">
                  <c:v>11.478999999999999</c:v>
                </c:pt>
                <c:pt idx="9560">
                  <c:v>11.679</c:v>
                </c:pt>
                <c:pt idx="9561">
                  <c:v>11.359</c:v>
                </c:pt>
                <c:pt idx="9562">
                  <c:v>11.609</c:v>
                </c:pt>
                <c:pt idx="9563">
                  <c:v>11.259</c:v>
                </c:pt>
                <c:pt idx="9564">
                  <c:v>11.218999999999999</c:v>
                </c:pt>
                <c:pt idx="9565">
                  <c:v>11.089</c:v>
                </c:pt>
                <c:pt idx="9566">
                  <c:v>11.218999999999999</c:v>
                </c:pt>
                <c:pt idx="9567">
                  <c:v>11.308999999999999</c:v>
                </c:pt>
                <c:pt idx="9568">
                  <c:v>11.429</c:v>
                </c:pt>
                <c:pt idx="9569">
                  <c:v>11.339</c:v>
                </c:pt>
                <c:pt idx="9570">
                  <c:v>11.239000000000001</c:v>
                </c:pt>
                <c:pt idx="9571">
                  <c:v>11.239000000000001</c:v>
                </c:pt>
                <c:pt idx="9572">
                  <c:v>11.119</c:v>
                </c:pt>
                <c:pt idx="9573">
                  <c:v>11.449</c:v>
                </c:pt>
                <c:pt idx="9574">
                  <c:v>11.699</c:v>
                </c:pt>
                <c:pt idx="9575">
                  <c:v>12.179</c:v>
                </c:pt>
                <c:pt idx="9576">
                  <c:v>12.129</c:v>
                </c:pt>
                <c:pt idx="9577">
                  <c:v>12.089</c:v>
                </c:pt>
                <c:pt idx="9578">
                  <c:v>11.978999999999999</c:v>
                </c:pt>
                <c:pt idx="9579">
                  <c:v>11.689</c:v>
                </c:pt>
                <c:pt idx="9580">
                  <c:v>11.829000000000001</c:v>
                </c:pt>
                <c:pt idx="9581">
                  <c:v>11.648999999999999</c:v>
                </c:pt>
                <c:pt idx="9582">
                  <c:v>11.789</c:v>
                </c:pt>
                <c:pt idx="9583">
                  <c:v>12.298999999999999</c:v>
                </c:pt>
                <c:pt idx="9584">
                  <c:v>12.369</c:v>
                </c:pt>
                <c:pt idx="9585">
                  <c:v>12.159000000000001</c:v>
                </c:pt>
                <c:pt idx="9586">
                  <c:v>12.069000000000001</c:v>
                </c:pt>
                <c:pt idx="9587">
                  <c:v>12.129</c:v>
                </c:pt>
                <c:pt idx="9588">
                  <c:v>12.199</c:v>
                </c:pt>
                <c:pt idx="9589">
                  <c:v>12.058999999999999</c:v>
                </c:pt>
                <c:pt idx="9590">
                  <c:v>12.599</c:v>
                </c:pt>
                <c:pt idx="9591">
                  <c:v>12.529</c:v>
                </c:pt>
                <c:pt idx="9592">
                  <c:v>12.638999999999999</c:v>
                </c:pt>
                <c:pt idx="9593">
                  <c:v>12.439</c:v>
                </c:pt>
                <c:pt idx="9594">
                  <c:v>12.159000000000001</c:v>
                </c:pt>
                <c:pt idx="9595">
                  <c:v>11.759</c:v>
                </c:pt>
                <c:pt idx="9596">
                  <c:v>11.409000000000001</c:v>
                </c:pt>
                <c:pt idx="9597">
                  <c:v>11.398999999999999</c:v>
                </c:pt>
                <c:pt idx="9598">
                  <c:v>11.398999999999999</c:v>
                </c:pt>
                <c:pt idx="9599">
                  <c:v>11.179</c:v>
                </c:pt>
                <c:pt idx="9600">
                  <c:v>11.269</c:v>
                </c:pt>
                <c:pt idx="9601">
                  <c:v>11.409000000000001</c:v>
                </c:pt>
                <c:pt idx="9602">
                  <c:v>11.129</c:v>
                </c:pt>
                <c:pt idx="9603">
                  <c:v>10.398999999999999</c:v>
                </c:pt>
                <c:pt idx="9604">
                  <c:v>10.349</c:v>
                </c:pt>
                <c:pt idx="9605">
                  <c:v>10.148999999999999</c:v>
                </c:pt>
                <c:pt idx="9606">
                  <c:v>10.019</c:v>
                </c:pt>
                <c:pt idx="9607">
                  <c:v>10.148999999999999</c:v>
                </c:pt>
                <c:pt idx="9608">
                  <c:v>10.109</c:v>
                </c:pt>
                <c:pt idx="9609">
                  <c:v>10.119</c:v>
                </c:pt>
                <c:pt idx="9610">
                  <c:v>10.029</c:v>
                </c:pt>
                <c:pt idx="9611">
                  <c:v>10.019</c:v>
                </c:pt>
                <c:pt idx="9612">
                  <c:v>10.019</c:v>
                </c:pt>
                <c:pt idx="9613">
                  <c:v>10.009</c:v>
                </c:pt>
                <c:pt idx="9614">
                  <c:v>10.039</c:v>
                </c:pt>
                <c:pt idx="9615">
                  <c:v>10.089</c:v>
                </c:pt>
                <c:pt idx="9616">
                  <c:v>10.148999999999999</c:v>
                </c:pt>
                <c:pt idx="9617">
                  <c:v>10.138999999999999</c:v>
                </c:pt>
                <c:pt idx="9618">
                  <c:v>10.029</c:v>
                </c:pt>
                <c:pt idx="9619">
                  <c:v>10.109</c:v>
                </c:pt>
                <c:pt idx="9620">
                  <c:v>10.048999999999999</c:v>
                </c:pt>
                <c:pt idx="9621">
                  <c:v>10.009</c:v>
                </c:pt>
                <c:pt idx="9622">
                  <c:v>10.138999999999999</c:v>
                </c:pt>
                <c:pt idx="9623">
                  <c:v>10.109</c:v>
                </c:pt>
                <c:pt idx="9624">
                  <c:v>10.039</c:v>
                </c:pt>
                <c:pt idx="9625">
                  <c:v>10.029</c:v>
                </c:pt>
                <c:pt idx="9626">
                  <c:v>10.009</c:v>
                </c:pt>
                <c:pt idx="9627">
                  <c:v>9.8490000000000002</c:v>
                </c:pt>
                <c:pt idx="9628">
                  <c:v>9.7789999999999999</c:v>
                </c:pt>
                <c:pt idx="9629">
                  <c:v>9.7390000000000008</c:v>
                </c:pt>
                <c:pt idx="9630">
                  <c:v>9.7390000000000008</c:v>
                </c:pt>
                <c:pt idx="9631">
                  <c:v>9.6890000000000001</c:v>
                </c:pt>
                <c:pt idx="9632">
                  <c:v>9.7289999999999992</c:v>
                </c:pt>
                <c:pt idx="9633">
                  <c:v>9.6389999999999993</c:v>
                </c:pt>
                <c:pt idx="9634">
                  <c:v>9.5589999999999993</c:v>
                </c:pt>
                <c:pt idx="9635">
                  <c:v>9.5190000000000001</c:v>
                </c:pt>
                <c:pt idx="9636">
                  <c:v>9.4589999999999996</c:v>
                </c:pt>
                <c:pt idx="9637">
                  <c:v>9.4489999999999998</c:v>
                </c:pt>
                <c:pt idx="9638">
                  <c:v>9.3989999999999991</c:v>
                </c:pt>
                <c:pt idx="9639">
                  <c:v>9.4190000000000005</c:v>
                </c:pt>
                <c:pt idx="9640">
                  <c:v>9.3290000000000006</c:v>
                </c:pt>
                <c:pt idx="9641">
                  <c:v>9.3490000000000002</c:v>
                </c:pt>
                <c:pt idx="9642">
                  <c:v>9.3390000000000004</c:v>
                </c:pt>
                <c:pt idx="9643">
                  <c:v>9.2789999999999999</c:v>
                </c:pt>
                <c:pt idx="9644">
                  <c:v>9.2590000000000003</c:v>
                </c:pt>
                <c:pt idx="9645">
                  <c:v>9.2289999999999992</c:v>
                </c:pt>
                <c:pt idx="9646">
                  <c:v>9.2789999999999999</c:v>
                </c:pt>
                <c:pt idx="9647">
                  <c:v>9.2789999999999999</c:v>
                </c:pt>
                <c:pt idx="9648">
                  <c:v>9.2089999999999996</c:v>
                </c:pt>
                <c:pt idx="9649">
                  <c:v>9.2390000000000008</c:v>
                </c:pt>
                <c:pt idx="9650">
                  <c:v>9.3190000000000008</c:v>
                </c:pt>
                <c:pt idx="9651">
                  <c:v>9.3290000000000006</c:v>
                </c:pt>
                <c:pt idx="9652">
                  <c:v>9.3889999999999993</c:v>
                </c:pt>
                <c:pt idx="9653">
                  <c:v>9.2590000000000003</c:v>
                </c:pt>
                <c:pt idx="9654">
                  <c:v>9.3689999999999998</c:v>
                </c:pt>
                <c:pt idx="9655">
                  <c:v>9.3390000000000004</c:v>
                </c:pt>
                <c:pt idx="9656">
                  <c:v>9.2889999999999997</c:v>
                </c:pt>
                <c:pt idx="9657">
                  <c:v>9.2490000000000006</c:v>
                </c:pt>
                <c:pt idx="9658">
                  <c:v>9.1489999999999991</c:v>
                </c:pt>
                <c:pt idx="9659">
                  <c:v>9.109</c:v>
                </c:pt>
                <c:pt idx="9660">
                  <c:v>9.109</c:v>
                </c:pt>
                <c:pt idx="9661">
                  <c:v>9.0890000000000004</c:v>
                </c:pt>
                <c:pt idx="9662">
                  <c:v>9.0190000000000001</c:v>
                </c:pt>
                <c:pt idx="9663">
                  <c:v>9.0190000000000001</c:v>
                </c:pt>
                <c:pt idx="9664">
                  <c:v>9.0489999999999995</c:v>
                </c:pt>
                <c:pt idx="9665">
                  <c:v>9.0489999999999995</c:v>
                </c:pt>
                <c:pt idx="9666">
                  <c:v>9.0489999999999995</c:v>
                </c:pt>
                <c:pt idx="9667">
                  <c:v>9.0090000000000003</c:v>
                </c:pt>
                <c:pt idx="9668">
                  <c:v>8.9890000000000008</c:v>
                </c:pt>
                <c:pt idx="9669">
                  <c:v>8.9589999999999996</c:v>
                </c:pt>
                <c:pt idx="9670">
                  <c:v>8.9390000000000001</c:v>
                </c:pt>
                <c:pt idx="9671">
                  <c:v>8.9789999999999992</c:v>
                </c:pt>
                <c:pt idx="9672">
                  <c:v>8.9589999999999996</c:v>
                </c:pt>
                <c:pt idx="9673">
                  <c:v>8.9290000000000003</c:v>
                </c:pt>
                <c:pt idx="9674">
                  <c:v>8.9789999999999992</c:v>
                </c:pt>
                <c:pt idx="9675">
                  <c:v>9.2089999999999996</c:v>
                </c:pt>
                <c:pt idx="9676">
                  <c:v>9.2789999999999999</c:v>
                </c:pt>
                <c:pt idx="9677">
                  <c:v>9.2590000000000003</c:v>
                </c:pt>
                <c:pt idx="9678">
                  <c:v>9.2590000000000003</c:v>
                </c:pt>
                <c:pt idx="9679">
                  <c:v>9.2490000000000006</c:v>
                </c:pt>
                <c:pt idx="9680">
                  <c:v>9.2690000000000001</c:v>
                </c:pt>
                <c:pt idx="9681">
                  <c:v>9.2490000000000006</c:v>
                </c:pt>
                <c:pt idx="9682">
                  <c:v>9.1289999999999996</c:v>
                </c:pt>
                <c:pt idx="9683">
                  <c:v>9.0890000000000004</c:v>
                </c:pt>
                <c:pt idx="9684">
                  <c:v>9.0589999999999993</c:v>
                </c:pt>
                <c:pt idx="9685">
                  <c:v>9.2789999999999999</c:v>
                </c:pt>
                <c:pt idx="9686">
                  <c:v>9.2590000000000003</c:v>
                </c:pt>
                <c:pt idx="9687">
                  <c:v>9.2989999999999995</c:v>
                </c:pt>
                <c:pt idx="9688">
                  <c:v>9.4390000000000001</c:v>
                </c:pt>
                <c:pt idx="9689">
                  <c:v>9.5090000000000003</c:v>
                </c:pt>
                <c:pt idx="9690">
                  <c:v>9.5690000000000008</c:v>
                </c:pt>
                <c:pt idx="9691">
                  <c:v>9.5690000000000008</c:v>
                </c:pt>
                <c:pt idx="9692">
                  <c:v>9.5690000000000008</c:v>
                </c:pt>
                <c:pt idx="9693">
                  <c:v>9.5090000000000003</c:v>
                </c:pt>
                <c:pt idx="9694">
                  <c:v>9.5090000000000003</c:v>
                </c:pt>
                <c:pt idx="9695">
                  <c:v>9.5890000000000004</c:v>
                </c:pt>
                <c:pt idx="9696">
                  <c:v>9.6590000000000007</c:v>
                </c:pt>
                <c:pt idx="9697">
                  <c:v>9.6989999999999998</c:v>
                </c:pt>
                <c:pt idx="9698">
                  <c:v>9.7590000000000003</c:v>
                </c:pt>
                <c:pt idx="9699">
                  <c:v>9.7189999999999994</c:v>
                </c:pt>
                <c:pt idx="9700">
                  <c:v>9.7289999999999992</c:v>
                </c:pt>
                <c:pt idx="9701">
                  <c:v>9.8490000000000002</c:v>
                </c:pt>
                <c:pt idx="9702">
                  <c:v>9.8789999999999996</c:v>
                </c:pt>
                <c:pt idx="9703">
                  <c:v>9.8789999999999996</c:v>
                </c:pt>
                <c:pt idx="9704">
                  <c:v>9.9090000000000007</c:v>
                </c:pt>
                <c:pt idx="9705">
                  <c:v>9.9290000000000003</c:v>
                </c:pt>
                <c:pt idx="9706">
                  <c:v>9.9090000000000007</c:v>
                </c:pt>
                <c:pt idx="9707">
                  <c:v>9.9190000000000005</c:v>
                </c:pt>
                <c:pt idx="9708">
                  <c:v>9.9190000000000005</c:v>
                </c:pt>
                <c:pt idx="9709">
                  <c:v>9.9489999999999998</c:v>
                </c:pt>
                <c:pt idx="9710">
                  <c:v>9.9390000000000001</c:v>
                </c:pt>
                <c:pt idx="9711">
                  <c:v>9.9190000000000005</c:v>
                </c:pt>
                <c:pt idx="9712">
                  <c:v>9.9190000000000005</c:v>
                </c:pt>
                <c:pt idx="9713">
                  <c:v>9.9190000000000005</c:v>
                </c:pt>
                <c:pt idx="9714">
                  <c:v>9.9390000000000001</c:v>
                </c:pt>
                <c:pt idx="9715">
                  <c:v>9.8089999999999993</c:v>
                </c:pt>
                <c:pt idx="9716">
                  <c:v>9.7789999999999999</c:v>
                </c:pt>
                <c:pt idx="9717">
                  <c:v>9.7590000000000003</c:v>
                </c:pt>
                <c:pt idx="9718">
                  <c:v>9.7390000000000008</c:v>
                </c:pt>
                <c:pt idx="9719">
                  <c:v>9.7390000000000008</c:v>
                </c:pt>
                <c:pt idx="9720">
                  <c:v>9.6890000000000001</c:v>
                </c:pt>
                <c:pt idx="9721">
                  <c:v>9.7189999999999994</c:v>
                </c:pt>
                <c:pt idx="9722">
                  <c:v>9.7789999999999999</c:v>
                </c:pt>
                <c:pt idx="9723">
                  <c:v>9.8689999999999998</c:v>
                </c:pt>
                <c:pt idx="9724">
                  <c:v>9.859</c:v>
                </c:pt>
                <c:pt idx="9725">
                  <c:v>9.859</c:v>
                </c:pt>
                <c:pt idx="9726">
                  <c:v>9.8190000000000008</c:v>
                </c:pt>
                <c:pt idx="9727">
                  <c:v>9.8190000000000008</c:v>
                </c:pt>
                <c:pt idx="9728">
                  <c:v>9.7590000000000003</c:v>
                </c:pt>
                <c:pt idx="9729">
                  <c:v>9.6890000000000001</c:v>
                </c:pt>
                <c:pt idx="9730">
                  <c:v>9.7189999999999994</c:v>
                </c:pt>
                <c:pt idx="9731">
                  <c:v>9.7390000000000008</c:v>
                </c:pt>
                <c:pt idx="9732">
                  <c:v>9.7490000000000006</c:v>
                </c:pt>
                <c:pt idx="9733">
                  <c:v>9.7289999999999992</c:v>
                </c:pt>
                <c:pt idx="9734">
                  <c:v>9.6790000000000003</c:v>
                </c:pt>
                <c:pt idx="9735">
                  <c:v>9.7189999999999994</c:v>
                </c:pt>
                <c:pt idx="9736">
                  <c:v>9.7390000000000008</c:v>
                </c:pt>
                <c:pt idx="9737">
                  <c:v>9.7690000000000001</c:v>
                </c:pt>
                <c:pt idx="9738">
                  <c:v>9.7789999999999999</c:v>
                </c:pt>
                <c:pt idx="9739">
                  <c:v>9.7789999999999999</c:v>
                </c:pt>
                <c:pt idx="9740">
                  <c:v>9.7989999999999995</c:v>
                </c:pt>
                <c:pt idx="9741">
                  <c:v>9.7989999999999995</c:v>
                </c:pt>
                <c:pt idx="9742">
                  <c:v>9.8190000000000008</c:v>
                </c:pt>
                <c:pt idx="9743">
                  <c:v>9.8490000000000002</c:v>
                </c:pt>
                <c:pt idx="9744">
                  <c:v>9.8290000000000006</c:v>
                </c:pt>
                <c:pt idx="9745">
                  <c:v>9.8290000000000006</c:v>
                </c:pt>
                <c:pt idx="9746">
                  <c:v>9.8089999999999993</c:v>
                </c:pt>
                <c:pt idx="9747">
                  <c:v>9.8190000000000008</c:v>
                </c:pt>
                <c:pt idx="9748">
                  <c:v>9.7989999999999995</c:v>
                </c:pt>
                <c:pt idx="9749">
                  <c:v>9.7690000000000001</c:v>
                </c:pt>
                <c:pt idx="9750">
                  <c:v>9.8190000000000008</c:v>
                </c:pt>
                <c:pt idx="9751">
                  <c:v>9.8390000000000004</c:v>
                </c:pt>
                <c:pt idx="9752">
                  <c:v>9.8390000000000004</c:v>
                </c:pt>
                <c:pt idx="9753">
                  <c:v>9.8789999999999996</c:v>
                </c:pt>
                <c:pt idx="9754">
                  <c:v>9.8789999999999996</c:v>
                </c:pt>
                <c:pt idx="9755">
                  <c:v>9.8989999999999991</c:v>
                </c:pt>
                <c:pt idx="9756">
                  <c:v>9.8989999999999991</c:v>
                </c:pt>
                <c:pt idx="9757">
                  <c:v>9.9190000000000005</c:v>
                </c:pt>
                <c:pt idx="9758">
                  <c:v>9.8190000000000008</c:v>
                </c:pt>
                <c:pt idx="9759">
                  <c:v>9.9290000000000003</c:v>
                </c:pt>
                <c:pt idx="9760">
                  <c:v>9.9090000000000007</c:v>
                </c:pt>
                <c:pt idx="9761">
                  <c:v>9.7189999999999994</c:v>
                </c:pt>
                <c:pt idx="9762">
                  <c:v>9.6890000000000001</c:v>
                </c:pt>
                <c:pt idx="9763">
                  <c:v>9.6890000000000001</c:v>
                </c:pt>
                <c:pt idx="9764">
                  <c:v>9.6790000000000003</c:v>
                </c:pt>
                <c:pt idx="9765">
                  <c:v>9.6989999999999998</c:v>
                </c:pt>
                <c:pt idx="9766">
                  <c:v>9.7089999999999996</c:v>
                </c:pt>
                <c:pt idx="9767">
                  <c:v>9.7089999999999996</c:v>
                </c:pt>
                <c:pt idx="9768">
                  <c:v>9.6790000000000003</c:v>
                </c:pt>
                <c:pt idx="9769">
                  <c:v>9.5890000000000004</c:v>
                </c:pt>
                <c:pt idx="9770">
                  <c:v>9.5389999999999997</c:v>
                </c:pt>
                <c:pt idx="9771">
                  <c:v>9.4890000000000008</c:v>
                </c:pt>
                <c:pt idx="9772">
                  <c:v>9.6189999999999998</c:v>
                </c:pt>
                <c:pt idx="9773">
                  <c:v>9.6489999999999991</c:v>
                </c:pt>
                <c:pt idx="9774">
                  <c:v>9.6890000000000001</c:v>
                </c:pt>
                <c:pt idx="9775">
                  <c:v>9.6790000000000003</c:v>
                </c:pt>
                <c:pt idx="9776">
                  <c:v>9.6790000000000003</c:v>
                </c:pt>
                <c:pt idx="9777">
                  <c:v>9.7889999999999997</c:v>
                </c:pt>
                <c:pt idx="9778">
                  <c:v>9.859</c:v>
                </c:pt>
                <c:pt idx="9779">
                  <c:v>9.859</c:v>
                </c:pt>
                <c:pt idx="9780">
                  <c:v>9.8689999999999998</c:v>
                </c:pt>
                <c:pt idx="9781">
                  <c:v>9.9190000000000005</c:v>
                </c:pt>
                <c:pt idx="9782">
                  <c:v>9.9290000000000003</c:v>
                </c:pt>
                <c:pt idx="9783">
                  <c:v>9.9190000000000005</c:v>
                </c:pt>
                <c:pt idx="9784">
                  <c:v>9.9290000000000003</c:v>
                </c:pt>
                <c:pt idx="9785">
                  <c:v>9.9190000000000005</c:v>
                </c:pt>
                <c:pt idx="9786">
                  <c:v>9.9290000000000003</c:v>
                </c:pt>
                <c:pt idx="9787">
                  <c:v>9.9290000000000003</c:v>
                </c:pt>
                <c:pt idx="9788">
                  <c:v>9.9489999999999998</c:v>
                </c:pt>
                <c:pt idx="9789">
                  <c:v>9.9290000000000003</c:v>
                </c:pt>
                <c:pt idx="9790">
                  <c:v>9.9290000000000003</c:v>
                </c:pt>
                <c:pt idx="9791">
                  <c:v>9.8789999999999996</c:v>
                </c:pt>
                <c:pt idx="9792">
                  <c:v>9.8889999999999993</c:v>
                </c:pt>
                <c:pt idx="9793">
                  <c:v>9.9890000000000008</c:v>
                </c:pt>
                <c:pt idx="9794">
                  <c:v>10.009</c:v>
                </c:pt>
                <c:pt idx="9795">
                  <c:v>9.9890000000000008</c:v>
                </c:pt>
                <c:pt idx="9796">
                  <c:v>9.9890000000000008</c:v>
                </c:pt>
                <c:pt idx="9797">
                  <c:v>9.9890000000000008</c:v>
                </c:pt>
                <c:pt idx="9798">
                  <c:v>9.9890000000000008</c:v>
                </c:pt>
                <c:pt idx="9799">
                  <c:v>9.9689999999999994</c:v>
                </c:pt>
                <c:pt idx="9800">
                  <c:v>9.9890000000000008</c:v>
                </c:pt>
                <c:pt idx="9801">
                  <c:v>9.9689999999999994</c:v>
                </c:pt>
                <c:pt idx="9802">
                  <c:v>9.9190000000000005</c:v>
                </c:pt>
                <c:pt idx="9803">
                  <c:v>9.8689999999999998</c:v>
                </c:pt>
                <c:pt idx="9804">
                  <c:v>9.5890000000000004</c:v>
                </c:pt>
                <c:pt idx="9805">
                  <c:v>9.5489999999999995</c:v>
                </c:pt>
                <c:pt idx="9806">
                  <c:v>9.5489999999999995</c:v>
                </c:pt>
                <c:pt idx="9807">
                  <c:v>9.5289999999999999</c:v>
                </c:pt>
                <c:pt idx="9808">
                  <c:v>9.5289999999999999</c:v>
                </c:pt>
                <c:pt idx="9809">
                  <c:v>9.5190000000000001</c:v>
                </c:pt>
                <c:pt idx="9810">
                  <c:v>9.5090000000000003</c:v>
                </c:pt>
                <c:pt idx="9811">
                  <c:v>9.5090000000000003</c:v>
                </c:pt>
                <c:pt idx="9812">
                  <c:v>9.5090000000000003</c:v>
                </c:pt>
                <c:pt idx="9813">
                  <c:v>9.5190000000000001</c:v>
                </c:pt>
                <c:pt idx="9814">
                  <c:v>9.5090000000000003</c:v>
                </c:pt>
                <c:pt idx="9815">
                  <c:v>9.5589999999999993</c:v>
                </c:pt>
                <c:pt idx="9816">
                  <c:v>9.5589999999999993</c:v>
                </c:pt>
                <c:pt idx="9817">
                  <c:v>9.609</c:v>
                </c:pt>
                <c:pt idx="9818">
                  <c:v>9.609</c:v>
                </c:pt>
                <c:pt idx="9819">
                  <c:v>9.609</c:v>
                </c:pt>
                <c:pt idx="9820">
                  <c:v>9.3789999999999996</c:v>
                </c:pt>
                <c:pt idx="9821">
                  <c:v>9.2390000000000008</c:v>
                </c:pt>
                <c:pt idx="9822">
                  <c:v>9.1989999999999998</c:v>
                </c:pt>
                <c:pt idx="9823">
                  <c:v>9.1989999999999998</c:v>
                </c:pt>
                <c:pt idx="9824">
                  <c:v>9.2189999999999994</c:v>
                </c:pt>
                <c:pt idx="9825">
                  <c:v>9.3490000000000002</c:v>
                </c:pt>
                <c:pt idx="9826">
                  <c:v>9.4190000000000005</c:v>
                </c:pt>
                <c:pt idx="9827">
                  <c:v>9.4090000000000007</c:v>
                </c:pt>
                <c:pt idx="9828">
                  <c:v>9.5090000000000003</c:v>
                </c:pt>
                <c:pt idx="9829">
                  <c:v>9.4990000000000006</c:v>
                </c:pt>
                <c:pt idx="9830">
                  <c:v>9.4589999999999996</c:v>
                </c:pt>
                <c:pt idx="9831">
                  <c:v>9.4990000000000006</c:v>
                </c:pt>
                <c:pt idx="9832">
                  <c:v>9.4290000000000003</c:v>
                </c:pt>
                <c:pt idx="9833">
                  <c:v>9.4489999999999998</c:v>
                </c:pt>
                <c:pt idx="9836">
                  <c:v>9.1289999999999996</c:v>
                </c:pt>
                <c:pt idx="9837">
                  <c:v>9.0589999999999993</c:v>
                </c:pt>
                <c:pt idx="9838">
                  <c:v>8.9689999999999994</c:v>
                </c:pt>
                <c:pt idx="9839">
                  <c:v>8.859</c:v>
                </c:pt>
                <c:pt idx="9840">
                  <c:v>8.8490000000000002</c:v>
                </c:pt>
                <c:pt idx="9841">
                  <c:v>8.859</c:v>
                </c:pt>
                <c:pt idx="9842">
                  <c:v>8.8490000000000002</c:v>
                </c:pt>
                <c:pt idx="9843">
                  <c:v>8.8390000000000004</c:v>
                </c:pt>
                <c:pt idx="9844">
                  <c:v>8.7789999999999999</c:v>
                </c:pt>
                <c:pt idx="9845">
                  <c:v>8.7390000000000008</c:v>
                </c:pt>
                <c:pt idx="9846">
                  <c:v>8.6989999999999998</c:v>
                </c:pt>
                <c:pt idx="9847">
                  <c:v>8.6989999999999998</c:v>
                </c:pt>
                <c:pt idx="9848">
                  <c:v>8.7089999999999996</c:v>
                </c:pt>
                <c:pt idx="9849">
                  <c:v>8.7089999999999996</c:v>
                </c:pt>
                <c:pt idx="9850">
                  <c:v>8.6989999999999998</c:v>
                </c:pt>
                <c:pt idx="9851">
                  <c:v>8.6989999999999998</c:v>
                </c:pt>
                <c:pt idx="9852">
                  <c:v>8.6989999999999998</c:v>
                </c:pt>
                <c:pt idx="9853">
                  <c:v>8.6989999999999998</c:v>
                </c:pt>
                <c:pt idx="9854">
                  <c:v>8.7189999999999994</c:v>
                </c:pt>
                <c:pt idx="9855">
                  <c:v>8.7089999999999996</c:v>
                </c:pt>
                <c:pt idx="9856">
                  <c:v>8.7289999999999992</c:v>
                </c:pt>
                <c:pt idx="9857">
                  <c:v>8.7490000000000006</c:v>
                </c:pt>
                <c:pt idx="9858">
                  <c:v>8.7590000000000003</c:v>
                </c:pt>
                <c:pt idx="9859">
                  <c:v>8.7590000000000003</c:v>
                </c:pt>
                <c:pt idx="9860">
                  <c:v>8.7390000000000008</c:v>
                </c:pt>
                <c:pt idx="9861">
                  <c:v>8.6989999999999998</c:v>
                </c:pt>
                <c:pt idx="9862">
                  <c:v>8.609</c:v>
                </c:pt>
                <c:pt idx="9863">
                  <c:v>8.5489999999999995</c:v>
                </c:pt>
                <c:pt idx="9864">
                  <c:v>8.5289999999999999</c:v>
                </c:pt>
                <c:pt idx="9865">
                  <c:v>8.4990000000000006</c:v>
                </c:pt>
                <c:pt idx="9866">
                  <c:v>8.4589999999999996</c:v>
                </c:pt>
                <c:pt idx="9867">
                  <c:v>8.4589999999999996</c:v>
                </c:pt>
                <c:pt idx="9868">
                  <c:v>8.4589999999999996</c:v>
                </c:pt>
                <c:pt idx="9869">
                  <c:v>8.4390000000000001</c:v>
                </c:pt>
                <c:pt idx="9870">
                  <c:v>8.4689999999999994</c:v>
                </c:pt>
                <c:pt idx="9871">
                  <c:v>8.4489999999999998</c:v>
                </c:pt>
                <c:pt idx="9872">
                  <c:v>8.4489999999999998</c:v>
                </c:pt>
                <c:pt idx="9873">
                  <c:v>8.4689999999999994</c:v>
                </c:pt>
                <c:pt idx="9874">
                  <c:v>8.5090000000000003</c:v>
                </c:pt>
                <c:pt idx="9875">
                  <c:v>8.4689999999999994</c:v>
                </c:pt>
                <c:pt idx="9876">
                  <c:v>8.4890000000000008</c:v>
                </c:pt>
                <c:pt idx="9877">
                  <c:v>8.4489999999999998</c:v>
                </c:pt>
                <c:pt idx="9878">
                  <c:v>8.4190000000000005</c:v>
                </c:pt>
                <c:pt idx="9879">
                  <c:v>8.4190000000000005</c:v>
                </c:pt>
                <c:pt idx="9880">
                  <c:v>8.4190000000000005</c:v>
                </c:pt>
                <c:pt idx="9881">
                  <c:v>8.4290000000000003</c:v>
                </c:pt>
                <c:pt idx="9882">
                  <c:v>8.4789999999999992</c:v>
                </c:pt>
                <c:pt idx="9883">
                  <c:v>8.4789999999999992</c:v>
                </c:pt>
                <c:pt idx="9884">
                  <c:v>8.5090000000000003</c:v>
                </c:pt>
                <c:pt idx="9885">
                  <c:v>8.4890000000000008</c:v>
                </c:pt>
                <c:pt idx="9886">
                  <c:v>8.5090000000000003</c:v>
                </c:pt>
                <c:pt idx="9887">
                  <c:v>8.2989999999999995</c:v>
                </c:pt>
                <c:pt idx="9888">
                  <c:v>8.2989999999999995</c:v>
                </c:pt>
                <c:pt idx="9889">
                  <c:v>8.2590000000000003</c:v>
                </c:pt>
                <c:pt idx="9890">
                  <c:v>8.2490000000000006</c:v>
                </c:pt>
                <c:pt idx="9891">
                  <c:v>8.1790000000000003</c:v>
                </c:pt>
                <c:pt idx="9892">
                  <c:v>8.1989999999999998</c:v>
                </c:pt>
                <c:pt idx="9893">
                  <c:v>8.1890000000000001</c:v>
                </c:pt>
                <c:pt idx="9894">
                  <c:v>8.2690000000000001</c:v>
                </c:pt>
                <c:pt idx="9895">
                  <c:v>8.2690000000000001</c:v>
                </c:pt>
                <c:pt idx="9896">
                  <c:v>8.4090000000000007</c:v>
                </c:pt>
                <c:pt idx="9897">
                  <c:v>8.4589999999999996</c:v>
                </c:pt>
                <c:pt idx="9898">
                  <c:v>8.4789999999999992</c:v>
                </c:pt>
                <c:pt idx="9899">
                  <c:v>8.4589999999999996</c:v>
                </c:pt>
                <c:pt idx="9900">
                  <c:v>8.4789999999999992</c:v>
                </c:pt>
                <c:pt idx="9901">
                  <c:v>8.5289999999999999</c:v>
                </c:pt>
                <c:pt idx="9902">
                  <c:v>8.5589999999999993</c:v>
                </c:pt>
                <c:pt idx="9903">
                  <c:v>8.5790000000000006</c:v>
                </c:pt>
                <c:pt idx="9904">
                  <c:v>8.5990000000000002</c:v>
                </c:pt>
                <c:pt idx="9905">
                  <c:v>8.5090000000000003</c:v>
                </c:pt>
                <c:pt idx="9906">
                  <c:v>8.4689999999999994</c:v>
                </c:pt>
                <c:pt idx="9907">
                  <c:v>8.4689999999999994</c:v>
                </c:pt>
                <c:pt idx="9908">
                  <c:v>8.4890000000000008</c:v>
                </c:pt>
                <c:pt idx="9909">
                  <c:v>8.5190000000000001</c:v>
                </c:pt>
                <c:pt idx="9910">
                  <c:v>8.5090000000000003</c:v>
                </c:pt>
                <c:pt idx="9911">
                  <c:v>8.4890000000000008</c:v>
                </c:pt>
                <c:pt idx="9912">
                  <c:v>8.4890000000000008</c:v>
                </c:pt>
                <c:pt idx="9913">
                  <c:v>8.5090000000000003</c:v>
                </c:pt>
                <c:pt idx="9914">
                  <c:v>8.4789999999999992</c:v>
                </c:pt>
                <c:pt idx="9915">
                  <c:v>8.4489999999999998</c:v>
                </c:pt>
                <c:pt idx="9916">
                  <c:v>8.4489999999999998</c:v>
                </c:pt>
                <c:pt idx="9917">
                  <c:v>8.4489999999999998</c:v>
                </c:pt>
                <c:pt idx="9918">
                  <c:v>8.4890000000000008</c:v>
                </c:pt>
                <c:pt idx="9919">
                  <c:v>8.4290000000000003</c:v>
                </c:pt>
                <c:pt idx="9920">
                  <c:v>8.4489999999999998</c:v>
                </c:pt>
                <c:pt idx="9921">
                  <c:v>8.4489999999999998</c:v>
                </c:pt>
                <c:pt idx="9922">
                  <c:v>8.4890000000000008</c:v>
                </c:pt>
                <c:pt idx="9923">
                  <c:v>8.4489999999999998</c:v>
                </c:pt>
                <c:pt idx="9924">
                  <c:v>8.4190000000000005</c:v>
                </c:pt>
                <c:pt idx="9925">
                  <c:v>8.4190000000000005</c:v>
                </c:pt>
                <c:pt idx="9926">
                  <c:v>8.2789999999999999</c:v>
                </c:pt>
                <c:pt idx="9927">
                  <c:v>8.2590000000000003</c:v>
                </c:pt>
                <c:pt idx="9928">
                  <c:v>8.1989999999999998</c:v>
                </c:pt>
                <c:pt idx="9929">
                  <c:v>8.1289999999999996</c:v>
                </c:pt>
                <c:pt idx="9930">
                  <c:v>8.1289999999999996</c:v>
                </c:pt>
                <c:pt idx="9931">
                  <c:v>8.1189999999999998</c:v>
                </c:pt>
                <c:pt idx="9932">
                  <c:v>8.1189999999999998</c:v>
                </c:pt>
                <c:pt idx="9933">
                  <c:v>8.0990000000000002</c:v>
                </c:pt>
                <c:pt idx="9934">
                  <c:v>8.0790000000000006</c:v>
                </c:pt>
                <c:pt idx="9935">
                  <c:v>8.0790000000000006</c:v>
                </c:pt>
                <c:pt idx="9936">
                  <c:v>8.0790000000000006</c:v>
                </c:pt>
                <c:pt idx="9937">
                  <c:v>8.0790000000000006</c:v>
                </c:pt>
                <c:pt idx="9938">
                  <c:v>8.0990000000000002</c:v>
                </c:pt>
                <c:pt idx="9939">
                  <c:v>8.1289999999999996</c:v>
                </c:pt>
                <c:pt idx="9940">
                  <c:v>8.1289999999999996</c:v>
                </c:pt>
                <c:pt idx="9941">
                  <c:v>8.109</c:v>
                </c:pt>
                <c:pt idx="9942">
                  <c:v>8.109</c:v>
                </c:pt>
                <c:pt idx="9943">
                  <c:v>8.109</c:v>
                </c:pt>
                <c:pt idx="9944">
                  <c:v>8.0790000000000006</c:v>
                </c:pt>
                <c:pt idx="9945">
                  <c:v>8.0790000000000006</c:v>
                </c:pt>
                <c:pt idx="9946">
                  <c:v>8.0790000000000006</c:v>
                </c:pt>
                <c:pt idx="9947">
                  <c:v>8.0489999999999995</c:v>
                </c:pt>
                <c:pt idx="9948">
                  <c:v>7.9889999999999999</c:v>
                </c:pt>
                <c:pt idx="9949">
                  <c:v>7.9790000000000001</c:v>
                </c:pt>
                <c:pt idx="9950">
                  <c:v>7.9889999999999999</c:v>
                </c:pt>
                <c:pt idx="9951">
                  <c:v>8.0090000000000003</c:v>
                </c:pt>
                <c:pt idx="9952">
                  <c:v>8.0090000000000003</c:v>
                </c:pt>
                <c:pt idx="9953">
                  <c:v>7.9889999999999999</c:v>
                </c:pt>
                <c:pt idx="9954">
                  <c:v>7.9889999999999999</c:v>
                </c:pt>
                <c:pt idx="9955">
                  <c:v>7.9889999999999999</c:v>
                </c:pt>
                <c:pt idx="9956">
                  <c:v>7.9690000000000003</c:v>
                </c:pt>
                <c:pt idx="9957">
                  <c:v>7.9089999999999998</c:v>
                </c:pt>
                <c:pt idx="9958">
                  <c:v>7.9189999999999996</c:v>
                </c:pt>
                <c:pt idx="9959">
                  <c:v>7.9189999999999996</c:v>
                </c:pt>
                <c:pt idx="9960">
                  <c:v>7.9189999999999996</c:v>
                </c:pt>
                <c:pt idx="9961">
                  <c:v>7.9790000000000001</c:v>
                </c:pt>
                <c:pt idx="9962">
                  <c:v>7.899</c:v>
                </c:pt>
                <c:pt idx="9963">
                  <c:v>7.859</c:v>
                </c:pt>
                <c:pt idx="9964">
                  <c:v>7.8090000000000002</c:v>
                </c:pt>
                <c:pt idx="9965">
                  <c:v>7.8289999999999997</c:v>
                </c:pt>
                <c:pt idx="9966">
                  <c:v>7.819</c:v>
                </c:pt>
                <c:pt idx="9967">
                  <c:v>7.7990000000000004</c:v>
                </c:pt>
                <c:pt idx="9968">
                  <c:v>7.7789999999999999</c:v>
                </c:pt>
                <c:pt idx="9969">
                  <c:v>7.6289999999999996</c:v>
                </c:pt>
                <c:pt idx="9970">
                  <c:v>7.609</c:v>
                </c:pt>
                <c:pt idx="9971">
                  <c:v>7.6189999999999998</c:v>
                </c:pt>
                <c:pt idx="9972">
                  <c:v>7.6790000000000003</c:v>
                </c:pt>
                <c:pt idx="9973">
                  <c:v>7.6989999999999998</c:v>
                </c:pt>
                <c:pt idx="9974">
                  <c:v>7.7190000000000003</c:v>
                </c:pt>
                <c:pt idx="9975">
                  <c:v>7.7290000000000001</c:v>
                </c:pt>
                <c:pt idx="9976">
                  <c:v>7.7290000000000001</c:v>
                </c:pt>
                <c:pt idx="9977">
                  <c:v>7.7389999999999999</c:v>
                </c:pt>
                <c:pt idx="9978">
                  <c:v>7.7290000000000001</c:v>
                </c:pt>
                <c:pt idx="9979">
                  <c:v>7.6989999999999998</c:v>
                </c:pt>
                <c:pt idx="9980">
                  <c:v>7.6989999999999998</c:v>
                </c:pt>
                <c:pt idx="9981">
                  <c:v>7.7089999999999996</c:v>
                </c:pt>
                <c:pt idx="9982">
                  <c:v>7.649</c:v>
                </c:pt>
                <c:pt idx="9983">
                  <c:v>7.649</c:v>
                </c:pt>
                <c:pt idx="9984">
                  <c:v>7.649</c:v>
                </c:pt>
                <c:pt idx="9985">
                  <c:v>7.6189999999999998</c:v>
                </c:pt>
                <c:pt idx="9986">
                  <c:v>7.569</c:v>
                </c:pt>
                <c:pt idx="9987">
                  <c:v>7.5490000000000004</c:v>
                </c:pt>
                <c:pt idx="9988">
                  <c:v>7.5389999999999997</c:v>
                </c:pt>
                <c:pt idx="9989">
                  <c:v>7.5389999999999997</c:v>
                </c:pt>
                <c:pt idx="9990">
                  <c:v>7.5590000000000002</c:v>
                </c:pt>
                <c:pt idx="9991">
                  <c:v>7.5490000000000004</c:v>
                </c:pt>
                <c:pt idx="9992">
                  <c:v>7.5490000000000004</c:v>
                </c:pt>
                <c:pt idx="9993">
                  <c:v>7.5490000000000004</c:v>
                </c:pt>
                <c:pt idx="9994">
                  <c:v>7.5490000000000004</c:v>
                </c:pt>
                <c:pt idx="9995">
                  <c:v>7.5490000000000004</c:v>
                </c:pt>
                <c:pt idx="9996">
                  <c:v>7.569</c:v>
                </c:pt>
                <c:pt idx="9997">
                  <c:v>7.5490000000000004</c:v>
                </c:pt>
                <c:pt idx="9998">
                  <c:v>7.569</c:v>
                </c:pt>
                <c:pt idx="9999">
                  <c:v>7.5890000000000004</c:v>
                </c:pt>
                <c:pt idx="10000">
                  <c:v>7.5990000000000002</c:v>
                </c:pt>
                <c:pt idx="10001">
                  <c:v>7.5990000000000002</c:v>
                </c:pt>
                <c:pt idx="10002">
                  <c:v>7.5990000000000002</c:v>
                </c:pt>
                <c:pt idx="10003">
                  <c:v>7.5789999999999997</c:v>
                </c:pt>
                <c:pt idx="10004">
                  <c:v>7.5990000000000002</c:v>
                </c:pt>
                <c:pt idx="10005">
                  <c:v>7.6189999999999998</c:v>
                </c:pt>
                <c:pt idx="10006">
                  <c:v>7.6589999999999998</c:v>
                </c:pt>
                <c:pt idx="10007">
                  <c:v>7.6589999999999998</c:v>
                </c:pt>
                <c:pt idx="10008">
                  <c:v>7.6589999999999998</c:v>
                </c:pt>
                <c:pt idx="10009">
                  <c:v>7.6390000000000002</c:v>
                </c:pt>
                <c:pt idx="10010">
                  <c:v>7.649</c:v>
                </c:pt>
                <c:pt idx="10011">
                  <c:v>7.5990000000000002</c:v>
                </c:pt>
                <c:pt idx="10012">
                  <c:v>7.5789999999999997</c:v>
                </c:pt>
                <c:pt idx="10013">
                  <c:v>7.5389999999999997</c:v>
                </c:pt>
                <c:pt idx="10014">
                  <c:v>7.5289999999999999</c:v>
                </c:pt>
                <c:pt idx="10015">
                  <c:v>7.5289999999999999</c:v>
                </c:pt>
                <c:pt idx="10016">
                  <c:v>7.5289999999999999</c:v>
                </c:pt>
                <c:pt idx="10017">
                  <c:v>7.5090000000000003</c:v>
                </c:pt>
                <c:pt idx="10018">
                  <c:v>7.4889999999999999</c:v>
                </c:pt>
                <c:pt idx="10019">
                  <c:v>7.4889999999999999</c:v>
                </c:pt>
                <c:pt idx="10020">
                  <c:v>7.4790000000000001</c:v>
                </c:pt>
                <c:pt idx="10021">
                  <c:v>7.4790000000000001</c:v>
                </c:pt>
                <c:pt idx="10022">
                  <c:v>7.4790000000000001</c:v>
                </c:pt>
                <c:pt idx="10023">
                  <c:v>7.4889999999999999</c:v>
                </c:pt>
                <c:pt idx="10024">
                  <c:v>7.5190000000000001</c:v>
                </c:pt>
                <c:pt idx="10025">
                  <c:v>7.5389999999999997</c:v>
                </c:pt>
                <c:pt idx="10026">
                  <c:v>7.5389999999999997</c:v>
                </c:pt>
                <c:pt idx="10027">
                  <c:v>7.5389999999999997</c:v>
                </c:pt>
                <c:pt idx="10028">
                  <c:v>7.5590000000000002</c:v>
                </c:pt>
                <c:pt idx="10029">
                  <c:v>7.5590000000000002</c:v>
                </c:pt>
                <c:pt idx="10030">
                  <c:v>7.5490000000000004</c:v>
                </c:pt>
                <c:pt idx="10031">
                  <c:v>7.5490000000000004</c:v>
                </c:pt>
                <c:pt idx="10032">
                  <c:v>7.5590000000000002</c:v>
                </c:pt>
                <c:pt idx="10033">
                  <c:v>7.5789999999999997</c:v>
                </c:pt>
                <c:pt idx="10034">
                  <c:v>7.609</c:v>
                </c:pt>
                <c:pt idx="10035">
                  <c:v>7.609</c:v>
                </c:pt>
                <c:pt idx="10036">
                  <c:v>7.5890000000000004</c:v>
                </c:pt>
                <c:pt idx="10037">
                  <c:v>7.5890000000000004</c:v>
                </c:pt>
                <c:pt idx="10038">
                  <c:v>7.2889999999999997</c:v>
                </c:pt>
                <c:pt idx="10039">
                  <c:v>7.2690000000000001</c:v>
                </c:pt>
                <c:pt idx="10040">
                  <c:v>7.2489999999999997</c:v>
                </c:pt>
                <c:pt idx="10041">
                  <c:v>7.2489999999999997</c:v>
                </c:pt>
                <c:pt idx="10046">
                  <c:v>7.2489999999999997</c:v>
                </c:pt>
                <c:pt idx="10047">
                  <c:v>7.2690000000000001</c:v>
                </c:pt>
                <c:pt idx="10048">
                  <c:v>7.1689999999999996</c:v>
                </c:pt>
                <c:pt idx="10049">
                  <c:v>7.149</c:v>
                </c:pt>
                <c:pt idx="10050">
                  <c:v>7.1390000000000002</c:v>
                </c:pt>
                <c:pt idx="10051">
                  <c:v>7.1390000000000002</c:v>
                </c:pt>
                <c:pt idx="10052">
                  <c:v>7.149</c:v>
                </c:pt>
                <c:pt idx="10053">
                  <c:v>7.1689999999999996</c:v>
                </c:pt>
                <c:pt idx="10054">
                  <c:v>7.1689999999999996</c:v>
                </c:pt>
                <c:pt idx="10055">
                  <c:v>7.1689999999999996</c:v>
                </c:pt>
                <c:pt idx="10056">
                  <c:v>7.1589999999999998</c:v>
                </c:pt>
                <c:pt idx="10057">
                  <c:v>7.1689999999999996</c:v>
                </c:pt>
                <c:pt idx="10058">
                  <c:v>7.1689999999999996</c:v>
                </c:pt>
                <c:pt idx="10059">
                  <c:v>7.1589999999999998</c:v>
                </c:pt>
                <c:pt idx="10060">
                  <c:v>7.1589999999999998</c:v>
                </c:pt>
                <c:pt idx="10061">
                  <c:v>7.1589999999999998</c:v>
                </c:pt>
                <c:pt idx="10062">
                  <c:v>7.1390000000000002</c:v>
                </c:pt>
                <c:pt idx="10063">
                  <c:v>7.1189999999999998</c:v>
                </c:pt>
                <c:pt idx="10064">
                  <c:v>7.1189999999999998</c:v>
                </c:pt>
                <c:pt idx="10065">
                  <c:v>7.1189999999999998</c:v>
                </c:pt>
                <c:pt idx="10066">
                  <c:v>7.109</c:v>
                </c:pt>
                <c:pt idx="10067">
                  <c:v>7.1189999999999998</c:v>
                </c:pt>
                <c:pt idx="10068">
                  <c:v>7.149</c:v>
                </c:pt>
                <c:pt idx="10069">
                  <c:v>7.1289999999999996</c:v>
                </c:pt>
                <c:pt idx="10070">
                  <c:v>7.1189999999999998</c:v>
                </c:pt>
                <c:pt idx="10071">
                  <c:v>7.109</c:v>
                </c:pt>
                <c:pt idx="10072">
                  <c:v>7.1289999999999996</c:v>
                </c:pt>
                <c:pt idx="10073">
                  <c:v>7.1189999999999998</c:v>
                </c:pt>
                <c:pt idx="10074">
                  <c:v>7.109</c:v>
                </c:pt>
                <c:pt idx="10075">
                  <c:v>7.1589999999999998</c:v>
                </c:pt>
                <c:pt idx="10076">
                  <c:v>7.1689999999999996</c:v>
                </c:pt>
                <c:pt idx="10077">
                  <c:v>7.1790000000000003</c:v>
                </c:pt>
                <c:pt idx="10078">
                  <c:v>7.2089999999999996</c:v>
                </c:pt>
                <c:pt idx="10079">
                  <c:v>7.2290000000000001</c:v>
                </c:pt>
                <c:pt idx="10080">
                  <c:v>7.2290000000000001</c:v>
                </c:pt>
                <c:pt idx="10081">
                  <c:v>7.2489999999999997</c:v>
                </c:pt>
                <c:pt idx="10082">
                  <c:v>7.2389999999999999</c:v>
                </c:pt>
                <c:pt idx="10083">
                  <c:v>7.149</c:v>
                </c:pt>
                <c:pt idx="10084">
                  <c:v>7.149</c:v>
                </c:pt>
                <c:pt idx="10085">
                  <c:v>7.1790000000000003</c:v>
                </c:pt>
                <c:pt idx="10086">
                  <c:v>7.2089999999999996</c:v>
                </c:pt>
                <c:pt idx="10087">
                  <c:v>7.2089999999999996</c:v>
                </c:pt>
                <c:pt idx="10088">
                  <c:v>7.2290000000000001</c:v>
                </c:pt>
                <c:pt idx="10089">
                  <c:v>7.2089999999999996</c:v>
                </c:pt>
                <c:pt idx="10090">
                  <c:v>7.2290000000000001</c:v>
                </c:pt>
                <c:pt idx="10091">
                  <c:v>7.2389999999999999</c:v>
                </c:pt>
                <c:pt idx="10092">
                  <c:v>7.2290000000000001</c:v>
                </c:pt>
                <c:pt idx="10093">
                  <c:v>7.1790000000000003</c:v>
                </c:pt>
                <c:pt idx="10094">
                  <c:v>7.1989999999999998</c:v>
                </c:pt>
                <c:pt idx="10095">
                  <c:v>7.149</c:v>
                </c:pt>
                <c:pt idx="10096">
                  <c:v>7.069</c:v>
                </c:pt>
                <c:pt idx="10097">
                  <c:v>6.9690000000000003</c:v>
                </c:pt>
                <c:pt idx="10098">
                  <c:v>6.899</c:v>
                </c:pt>
                <c:pt idx="10099">
                  <c:v>6.8689999999999998</c:v>
                </c:pt>
                <c:pt idx="10100">
                  <c:v>6.8490000000000002</c:v>
                </c:pt>
                <c:pt idx="10101">
                  <c:v>6.8490000000000002</c:v>
                </c:pt>
                <c:pt idx="10102">
                  <c:v>6.8289999999999997</c:v>
                </c:pt>
                <c:pt idx="10103">
                  <c:v>6.7990000000000004</c:v>
                </c:pt>
                <c:pt idx="10104">
                  <c:v>6.819</c:v>
                </c:pt>
                <c:pt idx="10105">
                  <c:v>6.8090000000000002</c:v>
                </c:pt>
                <c:pt idx="10106">
                  <c:v>6.899</c:v>
                </c:pt>
                <c:pt idx="10107">
                  <c:v>6.8689999999999998</c:v>
                </c:pt>
                <c:pt idx="10108">
                  <c:v>6.859</c:v>
                </c:pt>
                <c:pt idx="10109">
                  <c:v>6.7190000000000003</c:v>
                </c:pt>
                <c:pt idx="10110">
                  <c:v>6.7089999999999996</c:v>
                </c:pt>
                <c:pt idx="10111">
                  <c:v>6.6689999999999996</c:v>
                </c:pt>
                <c:pt idx="10112">
                  <c:v>6.6890000000000001</c:v>
                </c:pt>
                <c:pt idx="10113">
                  <c:v>6.7089999999999996</c:v>
                </c:pt>
                <c:pt idx="10114">
                  <c:v>6.7489999999999997</c:v>
                </c:pt>
                <c:pt idx="10115">
                  <c:v>6.7590000000000003</c:v>
                </c:pt>
                <c:pt idx="10116">
                  <c:v>6.7889999999999997</c:v>
                </c:pt>
                <c:pt idx="10117">
                  <c:v>6.6790000000000003</c:v>
                </c:pt>
                <c:pt idx="10118">
                  <c:v>6.5490000000000004</c:v>
                </c:pt>
                <c:pt idx="10119">
                  <c:v>6.5490000000000004</c:v>
                </c:pt>
                <c:pt idx="10120">
                  <c:v>6.5289999999999999</c:v>
                </c:pt>
                <c:pt idx="10121">
                  <c:v>6.5389999999999997</c:v>
                </c:pt>
                <c:pt idx="10122">
                  <c:v>6.5789999999999997</c:v>
                </c:pt>
                <c:pt idx="10123">
                  <c:v>6.5990000000000002</c:v>
                </c:pt>
                <c:pt idx="10124">
                  <c:v>6.569</c:v>
                </c:pt>
                <c:pt idx="10125">
                  <c:v>6.569</c:v>
                </c:pt>
                <c:pt idx="10126">
                  <c:v>6.6289999999999996</c:v>
                </c:pt>
                <c:pt idx="10127">
                  <c:v>6.6289999999999996</c:v>
                </c:pt>
                <c:pt idx="10128">
                  <c:v>6.6790000000000003</c:v>
                </c:pt>
                <c:pt idx="10129">
                  <c:v>6.649</c:v>
                </c:pt>
                <c:pt idx="10130">
                  <c:v>6.6689999999999996</c:v>
                </c:pt>
                <c:pt idx="10131">
                  <c:v>6.6790000000000003</c:v>
                </c:pt>
                <c:pt idx="10132">
                  <c:v>6.6890000000000001</c:v>
                </c:pt>
                <c:pt idx="10133">
                  <c:v>6.7290000000000001</c:v>
                </c:pt>
                <c:pt idx="10134">
                  <c:v>6.7489999999999997</c:v>
                </c:pt>
                <c:pt idx="10135">
                  <c:v>6.7190000000000003</c:v>
                </c:pt>
                <c:pt idx="10136">
                  <c:v>6.6890000000000001</c:v>
                </c:pt>
                <c:pt idx="10137">
                  <c:v>6.649</c:v>
                </c:pt>
                <c:pt idx="10138">
                  <c:v>6.5990000000000002</c:v>
                </c:pt>
                <c:pt idx="10139">
                  <c:v>6.5890000000000004</c:v>
                </c:pt>
                <c:pt idx="10140">
                  <c:v>6.5289999999999999</c:v>
                </c:pt>
                <c:pt idx="10141">
                  <c:v>6.5389999999999997</c:v>
                </c:pt>
                <c:pt idx="10142">
                  <c:v>6.5289999999999999</c:v>
                </c:pt>
                <c:pt idx="10143">
                  <c:v>6.5389999999999997</c:v>
                </c:pt>
                <c:pt idx="10144">
                  <c:v>6.5490000000000004</c:v>
                </c:pt>
                <c:pt idx="10145">
                  <c:v>6.4989999999999997</c:v>
                </c:pt>
                <c:pt idx="10146">
                  <c:v>6.5090000000000003</c:v>
                </c:pt>
                <c:pt idx="10147">
                  <c:v>6.4889999999999999</c:v>
                </c:pt>
                <c:pt idx="10148">
                  <c:v>6.3789999999999996</c:v>
                </c:pt>
                <c:pt idx="10149">
                  <c:v>6.2889999999999997</c:v>
                </c:pt>
                <c:pt idx="10150">
                  <c:v>6.2990000000000004</c:v>
                </c:pt>
                <c:pt idx="10151">
                  <c:v>6.359</c:v>
                </c:pt>
                <c:pt idx="10152">
                  <c:v>6.3890000000000002</c:v>
                </c:pt>
                <c:pt idx="10153">
                  <c:v>6.359</c:v>
                </c:pt>
                <c:pt idx="10154">
                  <c:v>6.319</c:v>
                </c:pt>
                <c:pt idx="10155">
                  <c:v>6.3090000000000002</c:v>
                </c:pt>
                <c:pt idx="10156">
                  <c:v>6.2690000000000001</c:v>
                </c:pt>
                <c:pt idx="10157">
                  <c:v>6.1989999999999998</c:v>
                </c:pt>
                <c:pt idx="10158">
                  <c:v>6.2290000000000001</c:v>
                </c:pt>
                <c:pt idx="10159">
                  <c:v>6.2290000000000001</c:v>
                </c:pt>
                <c:pt idx="10160">
                  <c:v>6.1989999999999998</c:v>
                </c:pt>
                <c:pt idx="10161">
                  <c:v>6.1589999999999998</c:v>
                </c:pt>
                <c:pt idx="10162">
                  <c:v>6.149</c:v>
                </c:pt>
                <c:pt idx="10163">
                  <c:v>6.1289999999999996</c:v>
                </c:pt>
                <c:pt idx="10164">
                  <c:v>6.1289999999999996</c:v>
                </c:pt>
                <c:pt idx="10165">
                  <c:v>6.0890000000000004</c:v>
                </c:pt>
                <c:pt idx="10166">
                  <c:v>6.0590000000000002</c:v>
                </c:pt>
                <c:pt idx="10167">
                  <c:v>6.069</c:v>
                </c:pt>
                <c:pt idx="10168">
                  <c:v>6.069</c:v>
                </c:pt>
                <c:pt idx="10169">
                  <c:v>6.109</c:v>
                </c:pt>
                <c:pt idx="10170">
                  <c:v>6.1289999999999996</c:v>
                </c:pt>
                <c:pt idx="10171">
                  <c:v>6.1289999999999996</c:v>
                </c:pt>
                <c:pt idx="10172">
                  <c:v>6.1289999999999996</c:v>
                </c:pt>
                <c:pt idx="10173">
                  <c:v>6.1189999999999998</c:v>
                </c:pt>
                <c:pt idx="10174">
                  <c:v>6.109</c:v>
                </c:pt>
                <c:pt idx="10175">
                  <c:v>6.1289999999999996</c:v>
                </c:pt>
                <c:pt idx="10176">
                  <c:v>6.1189999999999998</c:v>
                </c:pt>
                <c:pt idx="10177">
                  <c:v>6.0890000000000004</c:v>
                </c:pt>
                <c:pt idx="10178">
                  <c:v>6.1390000000000002</c:v>
                </c:pt>
                <c:pt idx="10179">
                  <c:v>6.1589999999999998</c:v>
                </c:pt>
                <c:pt idx="10180">
                  <c:v>6.1689999999999996</c:v>
                </c:pt>
                <c:pt idx="10181">
                  <c:v>6.1589999999999998</c:v>
                </c:pt>
                <c:pt idx="10182">
                  <c:v>6.1790000000000003</c:v>
                </c:pt>
                <c:pt idx="10183">
                  <c:v>6.1890000000000001</c:v>
                </c:pt>
                <c:pt idx="10184">
                  <c:v>6.1989999999999998</c:v>
                </c:pt>
                <c:pt idx="10185">
                  <c:v>6.2089999999999996</c:v>
                </c:pt>
                <c:pt idx="10186">
                  <c:v>6.2489999999999997</c:v>
                </c:pt>
                <c:pt idx="10187">
                  <c:v>6.1890000000000001</c:v>
                </c:pt>
                <c:pt idx="10188">
                  <c:v>6.2089999999999996</c:v>
                </c:pt>
                <c:pt idx="10189">
                  <c:v>6.2489999999999997</c:v>
                </c:pt>
                <c:pt idx="10190">
                  <c:v>6.2389999999999999</c:v>
                </c:pt>
                <c:pt idx="10191">
                  <c:v>6.3090000000000002</c:v>
                </c:pt>
                <c:pt idx="10192">
                  <c:v>6.3890000000000002</c:v>
                </c:pt>
                <c:pt idx="10193">
                  <c:v>6.4390000000000001</c:v>
                </c:pt>
                <c:pt idx="10194">
                  <c:v>6.3490000000000002</c:v>
                </c:pt>
                <c:pt idx="10195">
                  <c:v>6.2489999999999997</c:v>
                </c:pt>
                <c:pt idx="10196">
                  <c:v>6.2590000000000003</c:v>
                </c:pt>
                <c:pt idx="10197">
                  <c:v>6.2690000000000001</c:v>
                </c:pt>
                <c:pt idx="10198">
                  <c:v>6.2889999999999997</c:v>
                </c:pt>
                <c:pt idx="10199">
                  <c:v>6.3289999999999997</c:v>
                </c:pt>
                <c:pt idx="10200">
                  <c:v>6.3490000000000002</c:v>
                </c:pt>
                <c:pt idx="10201">
                  <c:v>6.2789999999999999</c:v>
                </c:pt>
                <c:pt idx="10202">
                  <c:v>6.2590000000000003</c:v>
                </c:pt>
                <c:pt idx="10203">
                  <c:v>6.2489999999999997</c:v>
                </c:pt>
                <c:pt idx="10204">
                  <c:v>6.1689999999999996</c:v>
                </c:pt>
                <c:pt idx="10205">
                  <c:v>6.1189999999999998</c:v>
                </c:pt>
                <c:pt idx="10206">
                  <c:v>6.1589999999999998</c:v>
                </c:pt>
                <c:pt idx="10207">
                  <c:v>6.1589999999999998</c:v>
                </c:pt>
                <c:pt idx="10208">
                  <c:v>6.149</c:v>
                </c:pt>
                <c:pt idx="10209">
                  <c:v>6.0389999999999997</c:v>
                </c:pt>
                <c:pt idx="10210">
                  <c:v>6.0190000000000001</c:v>
                </c:pt>
                <c:pt idx="10211">
                  <c:v>6.0090000000000003</c:v>
                </c:pt>
                <c:pt idx="10212">
                  <c:v>6.0190000000000001</c:v>
                </c:pt>
                <c:pt idx="10213">
                  <c:v>6.0389999999999997</c:v>
                </c:pt>
                <c:pt idx="10214">
                  <c:v>5.9489999999999998</c:v>
                </c:pt>
                <c:pt idx="10215">
                  <c:v>5.9589999999999996</c:v>
                </c:pt>
                <c:pt idx="10216">
                  <c:v>5.8789999999999996</c:v>
                </c:pt>
                <c:pt idx="10217">
                  <c:v>5.8090000000000002</c:v>
                </c:pt>
                <c:pt idx="10218">
                  <c:v>5.7889999999999997</c:v>
                </c:pt>
                <c:pt idx="10219">
                  <c:v>5.7389999999999999</c:v>
                </c:pt>
                <c:pt idx="10220">
                  <c:v>5.9690000000000003</c:v>
                </c:pt>
                <c:pt idx="10221">
                  <c:v>5.9889999999999999</c:v>
                </c:pt>
                <c:pt idx="10222">
                  <c:v>5.9690000000000003</c:v>
                </c:pt>
              </c:numCache>
            </c:numRef>
          </c:val>
          <c:smooth val="0"/>
          <c:extLst xmlns:c16r2="http://schemas.microsoft.com/office/drawing/2015/06/chart">
            <c:ext xmlns:c16="http://schemas.microsoft.com/office/drawing/2014/chart" uri="{C3380CC4-5D6E-409C-BE32-E72D297353CC}">
              <c16:uniqueId val="{00000001-EC32-41A6-96B7-15C42C78A371}"/>
            </c:ext>
          </c:extLst>
        </c:ser>
        <c:dLbls>
          <c:showLegendKey val="0"/>
          <c:showVal val="0"/>
          <c:showCatName val="0"/>
          <c:showSerName val="0"/>
          <c:showPercent val="0"/>
          <c:showBubbleSize val="0"/>
        </c:dLbls>
        <c:marker val="1"/>
        <c:smooth val="0"/>
        <c:axId val="372386048"/>
        <c:axId val="372387840"/>
      </c:lineChart>
      <c:dateAx>
        <c:axId val="372386048"/>
        <c:scaling>
          <c:orientation val="minMax"/>
        </c:scaling>
        <c:delete val="0"/>
        <c:axPos val="b"/>
        <c:numFmt formatCode="mmm\-yy" sourceLinked="0"/>
        <c:majorTickMark val="out"/>
        <c:minorTickMark val="none"/>
        <c:tickLblPos val="nextTo"/>
        <c:spPr>
          <a:noFill/>
          <a:ln w="9525" cap="flat" cmpd="sng" algn="ctr">
            <a:solidFill>
              <a:srgbClr val="C1C1C1"/>
            </a:solidFill>
            <a:round/>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372387840"/>
        <c:crosses val="autoZero"/>
        <c:auto val="1"/>
        <c:lblOffset val="100"/>
        <c:baseTimeUnit val="days"/>
        <c:majorUnit val="453"/>
        <c:majorTimeUnit val="days"/>
      </c:dateAx>
      <c:valAx>
        <c:axId val="372387840"/>
        <c:scaling>
          <c:orientation val="minMax"/>
        </c:scaling>
        <c:delete val="0"/>
        <c:axPos val="l"/>
        <c:numFmt formatCode="0&quot;%&quot;" sourceLinked="0"/>
        <c:majorTickMark val="out"/>
        <c:minorTickMark val="none"/>
        <c:tickLblPos val="nextTo"/>
        <c:spPr>
          <a:noFill/>
          <a:ln>
            <a:solidFill>
              <a:srgbClr val="C1C1C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2386048"/>
        <c:crosses val="autoZero"/>
        <c:crossBetween val="between"/>
      </c:valAx>
      <c:spPr>
        <a:noFill/>
        <a:ln>
          <a:noFill/>
        </a:ln>
        <a:effectLst/>
      </c:spPr>
    </c:plotArea>
    <c:legend>
      <c:legendPos val="b"/>
      <c:layout>
        <c:manualLayout>
          <c:xMode val="edge"/>
          <c:yMode val="edge"/>
          <c:x val="0.55310146169723973"/>
          <c:y val="7.401266626493154E-2"/>
          <c:w val="0.39259131878236198"/>
          <c:h val="5.573083720327741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59886959240241E-2"/>
          <c:y val="7.4345739320545889E-2"/>
          <c:w val="0.88364382502967576"/>
          <c:h val="0.73755421570134527"/>
        </c:manualLayout>
      </c:layout>
      <c:lineChart>
        <c:grouping val="standard"/>
        <c:varyColors val="0"/>
        <c:ser>
          <c:idx val="0"/>
          <c:order val="0"/>
          <c:tx>
            <c:strRef>
              <c:f>'Real yields'!$B$1</c:f>
              <c:strCache>
                <c:ptCount val="1"/>
                <c:pt idx="0">
                  <c:v>EH856582 Corp (DBRI 1 ¾ 04/15/20)</c:v>
                </c:pt>
              </c:strCache>
            </c:strRef>
          </c:tx>
          <c:spPr>
            <a:ln w="28575" cap="rnd">
              <a:solidFill>
                <a:schemeClr val="accent1"/>
              </a:solidFill>
              <a:round/>
            </a:ln>
            <a:effectLst/>
          </c:spPr>
          <c:marker>
            <c:symbol val="none"/>
          </c:marker>
          <c:cat>
            <c:numRef>
              <c:f>'Real yields'!$A$2:$A$1085</c:f>
              <c:numCache>
                <c:formatCode>m/d/yyyy</c:formatCode>
                <c:ptCount val="1084"/>
                <c:pt idx="0">
                  <c:v>43271</c:v>
                </c:pt>
                <c:pt idx="1">
                  <c:v>43270</c:v>
                </c:pt>
                <c:pt idx="2">
                  <c:v>43269</c:v>
                </c:pt>
                <c:pt idx="3">
                  <c:v>43266</c:v>
                </c:pt>
                <c:pt idx="4">
                  <c:v>43265</c:v>
                </c:pt>
                <c:pt idx="5">
                  <c:v>43264</c:v>
                </c:pt>
                <c:pt idx="6">
                  <c:v>43263</c:v>
                </c:pt>
                <c:pt idx="7">
                  <c:v>43262</c:v>
                </c:pt>
                <c:pt idx="8">
                  <c:v>43259</c:v>
                </c:pt>
                <c:pt idx="9">
                  <c:v>43258</c:v>
                </c:pt>
                <c:pt idx="10">
                  <c:v>43257</c:v>
                </c:pt>
                <c:pt idx="11">
                  <c:v>43256</c:v>
                </c:pt>
                <c:pt idx="12">
                  <c:v>43255</c:v>
                </c:pt>
                <c:pt idx="13">
                  <c:v>43252</c:v>
                </c:pt>
                <c:pt idx="14">
                  <c:v>43251</c:v>
                </c:pt>
                <c:pt idx="15">
                  <c:v>43250</c:v>
                </c:pt>
                <c:pt idx="16">
                  <c:v>43249</c:v>
                </c:pt>
                <c:pt idx="17">
                  <c:v>43248</c:v>
                </c:pt>
                <c:pt idx="18">
                  <c:v>43245</c:v>
                </c:pt>
                <c:pt idx="19">
                  <c:v>43244</c:v>
                </c:pt>
                <c:pt idx="20">
                  <c:v>43243</c:v>
                </c:pt>
                <c:pt idx="21">
                  <c:v>43242</c:v>
                </c:pt>
                <c:pt idx="22">
                  <c:v>43241</c:v>
                </c:pt>
                <c:pt idx="23">
                  <c:v>43238</c:v>
                </c:pt>
                <c:pt idx="24">
                  <c:v>43237</c:v>
                </c:pt>
                <c:pt idx="25">
                  <c:v>43236</c:v>
                </c:pt>
                <c:pt idx="26">
                  <c:v>43235</c:v>
                </c:pt>
                <c:pt idx="27">
                  <c:v>43234</c:v>
                </c:pt>
                <c:pt idx="28">
                  <c:v>43231</c:v>
                </c:pt>
                <c:pt idx="29">
                  <c:v>43230</c:v>
                </c:pt>
                <c:pt idx="30">
                  <c:v>43229</c:v>
                </c:pt>
                <c:pt idx="31">
                  <c:v>43228</c:v>
                </c:pt>
                <c:pt idx="32">
                  <c:v>43227</c:v>
                </c:pt>
                <c:pt idx="33">
                  <c:v>43224</c:v>
                </c:pt>
                <c:pt idx="34">
                  <c:v>43223</c:v>
                </c:pt>
                <c:pt idx="35">
                  <c:v>43222</c:v>
                </c:pt>
                <c:pt idx="36">
                  <c:v>43221</c:v>
                </c:pt>
                <c:pt idx="37">
                  <c:v>43220</c:v>
                </c:pt>
                <c:pt idx="38">
                  <c:v>43217</c:v>
                </c:pt>
                <c:pt idx="39">
                  <c:v>43216</c:v>
                </c:pt>
                <c:pt idx="40">
                  <c:v>43215</c:v>
                </c:pt>
                <c:pt idx="41">
                  <c:v>43214</c:v>
                </c:pt>
                <c:pt idx="42">
                  <c:v>43213</c:v>
                </c:pt>
                <c:pt idx="43">
                  <c:v>43210</c:v>
                </c:pt>
                <c:pt idx="44">
                  <c:v>43209</c:v>
                </c:pt>
                <c:pt idx="45">
                  <c:v>43208</c:v>
                </c:pt>
                <c:pt idx="46">
                  <c:v>43207</c:v>
                </c:pt>
                <c:pt idx="47">
                  <c:v>43206</c:v>
                </c:pt>
                <c:pt idx="48">
                  <c:v>43203</c:v>
                </c:pt>
                <c:pt idx="49">
                  <c:v>43202</c:v>
                </c:pt>
                <c:pt idx="50">
                  <c:v>43201</c:v>
                </c:pt>
                <c:pt idx="51">
                  <c:v>43200</c:v>
                </c:pt>
                <c:pt idx="52">
                  <c:v>43199</c:v>
                </c:pt>
                <c:pt idx="53">
                  <c:v>43196</c:v>
                </c:pt>
                <c:pt idx="54">
                  <c:v>43195</c:v>
                </c:pt>
                <c:pt idx="55">
                  <c:v>43194</c:v>
                </c:pt>
                <c:pt idx="56">
                  <c:v>43193</c:v>
                </c:pt>
                <c:pt idx="57">
                  <c:v>43192</c:v>
                </c:pt>
                <c:pt idx="58">
                  <c:v>43188</c:v>
                </c:pt>
                <c:pt idx="59">
                  <c:v>43187</c:v>
                </c:pt>
                <c:pt idx="60">
                  <c:v>43186</c:v>
                </c:pt>
                <c:pt idx="61">
                  <c:v>43185</c:v>
                </c:pt>
                <c:pt idx="62">
                  <c:v>43182</c:v>
                </c:pt>
                <c:pt idx="63">
                  <c:v>43181</c:v>
                </c:pt>
                <c:pt idx="64">
                  <c:v>43180</c:v>
                </c:pt>
                <c:pt idx="65">
                  <c:v>43179</c:v>
                </c:pt>
                <c:pt idx="66">
                  <c:v>43178</c:v>
                </c:pt>
                <c:pt idx="67">
                  <c:v>43175</c:v>
                </c:pt>
                <c:pt idx="68">
                  <c:v>43174</c:v>
                </c:pt>
                <c:pt idx="69">
                  <c:v>43173</c:v>
                </c:pt>
                <c:pt idx="70">
                  <c:v>43172</c:v>
                </c:pt>
                <c:pt idx="71">
                  <c:v>43171</c:v>
                </c:pt>
                <c:pt idx="72">
                  <c:v>43168</c:v>
                </c:pt>
                <c:pt idx="73">
                  <c:v>43167</c:v>
                </c:pt>
                <c:pt idx="74">
                  <c:v>43166</c:v>
                </c:pt>
                <c:pt idx="75">
                  <c:v>43165</c:v>
                </c:pt>
                <c:pt idx="76">
                  <c:v>43164</c:v>
                </c:pt>
                <c:pt idx="77">
                  <c:v>43161</c:v>
                </c:pt>
                <c:pt idx="78">
                  <c:v>43160</c:v>
                </c:pt>
                <c:pt idx="79">
                  <c:v>43159</c:v>
                </c:pt>
                <c:pt idx="80">
                  <c:v>43158</c:v>
                </c:pt>
                <c:pt idx="81">
                  <c:v>43157</c:v>
                </c:pt>
                <c:pt idx="82">
                  <c:v>43154</c:v>
                </c:pt>
                <c:pt idx="83">
                  <c:v>43153</c:v>
                </c:pt>
                <c:pt idx="84">
                  <c:v>43152</c:v>
                </c:pt>
                <c:pt idx="85">
                  <c:v>43151</c:v>
                </c:pt>
                <c:pt idx="86">
                  <c:v>43150</c:v>
                </c:pt>
                <c:pt idx="87">
                  <c:v>43147</c:v>
                </c:pt>
                <c:pt idx="88">
                  <c:v>43146</c:v>
                </c:pt>
                <c:pt idx="89">
                  <c:v>43145</c:v>
                </c:pt>
                <c:pt idx="90">
                  <c:v>43144</c:v>
                </c:pt>
                <c:pt idx="91">
                  <c:v>43143</c:v>
                </c:pt>
                <c:pt idx="92">
                  <c:v>43140</c:v>
                </c:pt>
                <c:pt idx="93">
                  <c:v>43139</c:v>
                </c:pt>
                <c:pt idx="94">
                  <c:v>43138</c:v>
                </c:pt>
                <c:pt idx="95">
                  <c:v>43137</c:v>
                </c:pt>
                <c:pt idx="96">
                  <c:v>43136</c:v>
                </c:pt>
                <c:pt idx="97">
                  <c:v>43133</c:v>
                </c:pt>
                <c:pt idx="98">
                  <c:v>43132</c:v>
                </c:pt>
                <c:pt idx="99">
                  <c:v>43131</c:v>
                </c:pt>
                <c:pt idx="100">
                  <c:v>43130</c:v>
                </c:pt>
                <c:pt idx="101">
                  <c:v>43129</c:v>
                </c:pt>
                <c:pt idx="102">
                  <c:v>43126</c:v>
                </c:pt>
                <c:pt idx="103">
                  <c:v>43125</c:v>
                </c:pt>
                <c:pt idx="104">
                  <c:v>43124</c:v>
                </c:pt>
                <c:pt idx="105">
                  <c:v>43123</c:v>
                </c:pt>
                <c:pt idx="106">
                  <c:v>43122</c:v>
                </c:pt>
                <c:pt idx="107">
                  <c:v>43119</c:v>
                </c:pt>
                <c:pt idx="108">
                  <c:v>43118</c:v>
                </c:pt>
                <c:pt idx="109">
                  <c:v>43117</c:v>
                </c:pt>
                <c:pt idx="110">
                  <c:v>43116</c:v>
                </c:pt>
                <c:pt idx="111">
                  <c:v>43115</c:v>
                </c:pt>
                <c:pt idx="112">
                  <c:v>43112</c:v>
                </c:pt>
                <c:pt idx="113">
                  <c:v>43111</c:v>
                </c:pt>
                <c:pt idx="114">
                  <c:v>43110</c:v>
                </c:pt>
                <c:pt idx="115">
                  <c:v>43109</c:v>
                </c:pt>
                <c:pt idx="116">
                  <c:v>43108</c:v>
                </c:pt>
                <c:pt idx="117">
                  <c:v>43105</c:v>
                </c:pt>
                <c:pt idx="118">
                  <c:v>43104</c:v>
                </c:pt>
                <c:pt idx="119">
                  <c:v>43103</c:v>
                </c:pt>
                <c:pt idx="120">
                  <c:v>43102</c:v>
                </c:pt>
                <c:pt idx="121">
                  <c:v>43098</c:v>
                </c:pt>
                <c:pt idx="122">
                  <c:v>43097</c:v>
                </c:pt>
                <c:pt idx="123">
                  <c:v>43096</c:v>
                </c:pt>
                <c:pt idx="124">
                  <c:v>43095</c:v>
                </c:pt>
                <c:pt idx="125">
                  <c:v>43091</c:v>
                </c:pt>
                <c:pt idx="126">
                  <c:v>43090</c:v>
                </c:pt>
                <c:pt idx="127">
                  <c:v>43089</c:v>
                </c:pt>
                <c:pt idx="128">
                  <c:v>43088</c:v>
                </c:pt>
                <c:pt idx="129">
                  <c:v>43087</c:v>
                </c:pt>
                <c:pt idx="130">
                  <c:v>43084</c:v>
                </c:pt>
                <c:pt idx="131">
                  <c:v>43083</c:v>
                </c:pt>
                <c:pt idx="132">
                  <c:v>43082</c:v>
                </c:pt>
                <c:pt idx="133">
                  <c:v>43081</c:v>
                </c:pt>
                <c:pt idx="134">
                  <c:v>43080</c:v>
                </c:pt>
                <c:pt idx="135">
                  <c:v>43077</c:v>
                </c:pt>
                <c:pt idx="136">
                  <c:v>43076</c:v>
                </c:pt>
                <c:pt idx="137">
                  <c:v>43075</c:v>
                </c:pt>
                <c:pt idx="138">
                  <c:v>43074</c:v>
                </c:pt>
                <c:pt idx="139">
                  <c:v>43073</c:v>
                </c:pt>
                <c:pt idx="140">
                  <c:v>43070</c:v>
                </c:pt>
                <c:pt idx="141">
                  <c:v>43069</c:v>
                </c:pt>
                <c:pt idx="142">
                  <c:v>43068</c:v>
                </c:pt>
                <c:pt idx="143">
                  <c:v>43067</c:v>
                </c:pt>
                <c:pt idx="144">
                  <c:v>43066</c:v>
                </c:pt>
                <c:pt idx="145">
                  <c:v>43063</c:v>
                </c:pt>
                <c:pt idx="146">
                  <c:v>43062</c:v>
                </c:pt>
                <c:pt idx="147">
                  <c:v>43061</c:v>
                </c:pt>
                <c:pt idx="148">
                  <c:v>43060</c:v>
                </c:pt>
                <c:pt idx="149">
                  <c:v>43059</c:v>
                </c:pt>
                <c:pt idx="150">
                  <c:v>43056</c:v>
                </c:pt>
                <c:pt idx="151">
                  <c:v>43055</c:v>
                </c:pt>
                <c:pt idx="152">
                  <c:v>43054</c:v>
                </c:pt>
                <c:pt idx="153">
                  <c:v>43053</c:v>
                </c:pt>
                <c:pt idx="154">
                  <c:v>43052</c:v>
                </c:pt>
                <c:pt idx="155">
                  <c:v>43049</c:v>
                </c:pt>
                <c:pt idx="156">
                  <c:v>43048</c:v>
                </c:pt>
                <c:pt idx="157">
                  <c:v>43047</c:v>
                </c:pt>
                <c:pt idx="158">
                  <c:v>43046</c:v>
                </c:pt>
                <c:pt idx="159">
                  <c:v>43045</c:v>
                </c:pt>
                <c:pt idx="160">
                  <c:v>43042</c:v>
                </c:pt>
                <c:pt idx="161">
                  <c:v>43041</c:v>
                </c:pt>
                <c:pt idx="162">
                  <c:v>43040</c:v>
                </c:pt>
                <c:pt idx="163">
                  <c:v>43039</c:v>
                </c:pt>
                <c:pt idx="164">
                  <c:v>43038</c:v>
                </c:pt>
                <c:pt idx="165">
                  <c:v>43035</c:v>
                </c:pt>
                <c:pt idx="166">
                  <c:v>43034</c:v>
                </c:pt>
                <c:pt idx="167">
                  <c:v>43033</c:v>
                </c:pt>
                <c:pt idx="168">
                  <c:v>43032</c:v>
                </c:pt>
                <c:pt idx="169">
                  <c:v>43031</c:v>
                </c:pt>
                <c:pt idx="170">
                  <c:v>43028</c:v>
                </c:pt>
                <c:pt idx="171">
                  <c:v>43027</c:v>
                </c:pt>
                <c:pt idx="172">
                  <c:v>43026</c:v>
                </c:pt>
                <c:pt idx="173">
                  <c:v>43025</c:v>
                </c:pt>
                <c:pt idx="174">
                  <c:v>43024</c:v>
                </c:pt>
                <c:pt idx="175">
                  <c:v>43021</c:v>
                </c:pt>
                <c:pt idx="176">
                  <c:v>43020</c:v>
                </c:pt>
                <c:pt idx="177">
                  <c:v>43019</c:v>
                </c:pt>
                <c:pt idx="178">
                  <c:v>43018</c:v>
                </c:pt>
                <c:pt idx="179">
                  <c:v>43017</c:v>
                </c:pt>
                <c:pt idx="180">
                  <c:v>43014</c:v>
                </c:pt>
                <c:pt idx="181">
                  <c:v>43013</c:v>
                </c:pt>
                <c:pt idx="182">
                  <c:v>43012</c:v>
                </c:pt>
                <c:pt idx="183">
                  <c:v>43011</c:v>
                </c:pt>
                <c:pt idx="184">
                  <c:v>43010</c:v>
                </c:pt>
                <c:pt idx="185">
                  <c:v>43007</c:v>
                </c:pt>
                <c:pt idx="186">
                  <c:v>43006</c:v>
                </c:pt>
                <c:pt idx="187">
                  <c:v>43005</c:v>
                </c:pt>
                <c:pt idx="188">
                  <c:v>43004</c:v>
                </c:pt>
                <c:pt idx="189">
                  <c:v>43003</c:v>
                </c:pt>
                <c:pt idx="190">
                  <c:v>43000</c:v>
                </c:pt>
                <c:pt idx="191">
                  <c:v>42999</c:v>
                </c:pt>
                <c:pt idx="192">
                  <c:v>42998</c:v>
                </c:pt>
                <c:pt idx="193">
                  <c:v>42997</c:v>
                </c:pt>
                <c:pt idx="194">
                  <c:v>42996</c:v>
                </c:pt>
                <c:pt idx="195">
                  <c:v>42993</c:v>
                </c:pt>
                <c:pt idx="196">
                  <c:v>42992</c:v>
                </c:pt>
                <c:pt idx="197">
                  <c:v>42991</c:v>
                </c:pt>
                <c:pt idx="198">
                  <c:v>42990</c:v>
                </c:pt>
                <c:pt idx="199">
                  <c:v>42989</c:v>
                </c:pt>
                <c:pt idx="200">
                  <c:v>42986</c:v>
                </c:pt>
                <c:pt idx="201">
                  <c:v>42985</c:v>
                </c:pt>
                <c:pt idx="202">
                  <c:v>42984</c:v>
                </c:pt>
                <c:pt idx="203">
                  <c:v>42983</c:v>
                </c:pt>
                <c:pt idx="204">
                  <c:v>42982</c:v>
                </c:pt>
                <c:pt idx="205">
                  <c:v>42979</c:v>
                </c:pt>
                <c:pt idx="206">
                  <c:v>42978</c:v>
                </c:pt>
                <c:pt idx="207">
                  <c:v>42977</c:v>
                </c:pt>
                <c:pt idx="208">
                  <c:v>42976</c:v>
                </c:pt>
                <c:pt idx="209">
                  <c:v>42975</c:v>
                </c:pt>
                <c:pt idx="210">
                  <c:v>42972</c:v>
                </c:pt>
                <c:pt idx="211">
                  <c:v>42971</c:v>
                </c:pt>
                <c:pt idx="212">
                  <c:v>42970</c:v>
                </c:pt>
                <c:pt idx="213">
                  <c:v>42969</c:v>
                </c:pt>
                <c:pt idx="214">
                  <c:v>42968</c:v>
                </c:pt>
                <c:pt idx="215">
                  <c:v>42965</c:v>
                </c:pt>
                <c:pt idx="216">
                  <c:v>42964</c:v>
                </c:pt>
                <c:pt idx="217">
                  <c:v>42963</c:v>
                </c:pt>
                <c:pt idx="218">
                  <c:v>42962</c:v>
                </c:pt>
                <c:pt idx="219">
                  <c:v>42961</c:v>
                </c:pt>
                <c:pt idx="220">
                  <c:v>42958</c:v>
                </c:pt>
                <c:pt idx="221">
                  <c:v>42957</c:v>
                </c:pt>
                <c:pt idx="222">
                  <c:v>42956</c:v>
                </c:pt>
                <c:pt idx="223">
                  <c:v>42955</c:v>
                </c:pt>
                <c:pt idx="224">
                  <c:v>42954</c:v>
                </c:pt>
                <c:pt idx="225">
                  <c:v>42951</c:v>
                </c:pt>
                <c:pt idx="226">
                  <c:v>42950</c:v>
                </c:pt>
                <c:pt idx="227">
                  <c:v>42949</c:v>
                </c:pt>
                <c:pt idx="228">
                  <c:v>42948</c:v>
                </c:pt>
                <c:pt idx="229">
                  <c:v>42947</c:v>
                </c:pt>
                <c:pt idx="230">
                  <c:v>42944</c:v>
                </c:pt>
                <c:pt idx="231">
                  <c:v>42943</c:v>
                </c:pt>
                <c:pt idx="232">
                  <c:v>42942</c:v>
                </c:pt>
                <c:pt idx="233">
                  <c:v>42941</c:v>
                </c:pt>
                <c:pt idx="234">
                  <c:v>42940</c:v>
                </c:pt>
                <c:pt idx="235">
                  <c:v>42937</c:v>
                </c:pt>
                <c:pt idx="236">
                  <c:v>42936</c:v>
                </c:pt>
                <c:pt idx="237">
                  <c:v>42935</c:v>
                </c:pt>
                <c:pt idx="238">
                  <c:v>42934</c:v>
                </c:pt>
                <c:pt idx="239">
                  <c:v>42933</c:v>
                </c:pt>
                <c:pt idx="240">
                  <c:v>42930</c:v>
                </c:pt>
                <c:pt idx="241">
                  <c:v>42929</c:v>
                </c:pt>
                <c:pt idx="242">
                  <c:v>42928</c:v>
                </c:pt>
                <c:pt idx="243">
                  <c:v>42927</c:v>
                </c:pt>
                <c:pt idx="244">
                  <c:v>42926</c:v>
                </c:pt>
                <c:pt idx="245">
                  <c:v>42923</c:v>
                </c:pt>
                <c:pt idx="246">
                  <c:v>42922</c:v>
                </c:pt>
                <c:pt idx="247">
                  <c:v>42921</c:v>
                </c:pt>
                <c:pt idx="248">
                  <c:v>42920</c:v>
                </c:pt>
                <c:pt idx="249">
                  <c:v>42919</c:v>
                </c:pt>
                <c:pt idx="250">
                  <c:v>42916</c:v>
                </c:pt>
                <c:pt idx="251">
                  <c:v>42915</c:v>
                </c:pt>
                <c:pt idx="252">
                  <c:v>42914</c:v>
                </c:pt>
                <c:pt idx="253">
                  <c:v>42913</c:v>
                </c:pt>
                <c:pt idx="254">
                  <c:v>42912</c:v>
                </c:pt>
                <c:pt idx="255">
                  <c:v>42909</c:v>
                </c:pt>
                <c:pt idx="256">
                  <c:v>42908</c:v>
                </c:pt>
                <c:pt idx="257">
                  <c:v>42907</c:v>
                </c:pt>
                <c:pt idx="258">
                  <c:v>42906</c:v>
                </c:pt>
                <c:pt idx="259">
                  <c:v>42905</c:v>
                </c:pt>
                <c:pt idx="260">
                  <c:v>42902</c:v>
                </c:pt>
                <c:pt idx="261">
                  <c:v>42901</c:v>
                </c:pt>
                <c:pt idx="262">
                  <c:v>42900</c:v>
                </c:pt>
                <c:pt idx="263">
                  <c:v>42899</c:v>
                </c:pt>
                <c:pt idx="264">
                  <c:v>42898</c:v>
                </c:pt>
                <c:pt idx="265">
                  <c:v>42895</c:v>
                </c:pt>
                <c:pt idx="266">
                  <c:v>42894</c:v>
                </c:pt>
                <c:pt idx="267">
                  <c:v>42893</c:v>
                </c:pt>
                <c:pt idx="268">
                  <c:v>42892</c:v>
                </c:pt>
                <c:pt idx="269">
                  <c:v>42891</c:v>
                </c:pt>
                <c:pt idx="270">
                  <c:v>42888</c:v>
                </c:pt>
                <c:pt idx="271">
                  <c:v>42887</c:v>
                </c:pt>
                <c:pt idx="272">
                  <c:v>42886</c:v>
                </c:pt>
                <c:pt idx="273">
                  <c:v>42885</c:v>
                </c:pt>
                <c:pt idx="274">
                  <c:v>42884</c:v>
                </c:pt>
                <c:pt idx="275">
                  <c:v>42881</c:v>
                </c:pt>
                <c:pt idx="276">
                  <c:v>42880</c:v>
                </c:pt>
                <c:pt idx="277">
                  <c:v>42879</c:v>
                </c:pt>
                <c:pt idx="278">
                  <c:v>42878</c:v>
                </c:pt>
                <c:pt idx="279">
                  <c:v>42877</c:v>
                </c:pt>
                <c:pt idx="280">
                  <c:v>42874</c:v>
                </c:pt>
                <c:pt idx="281">
                  <c:v>42873</c:v>
                </c:pt>
                <c:pt idx="282">
                  <c:v>42872</c:v>
                </c:pt>
                <c:pt idx="283">
                  <c:v>42871</c:v>
                </c:pt>
                <c:pt idx="284">
                  <c:v>42870</c:v>
                </c:pt>
                <c:pt idx="285">
                  <c:v>42867</c:v>
                </c:pt>
                <c:pt idx="286">
                  <c:v>42866</c:v>
                </c:pt>
                <c:pt idx="287">
                  <c:v>42865</c:v>
                </c:pt>
                <c:pt idx="288">
                  <c:v>42864</c:v>
                </c:pt>
                <c:pt idx="289">
                  <c:v>42863</c:v>
                </c:pt>
                <c:pt idx="290">
                  <c:v>42860</c:v>
                </c:pt>
                <c:pt idx="291">
                  <c:v>42859</c:v>
                </c:pt>
                <c:pt idx="292">
                  <c:v>42858</c:v>
                </c:pt>
                <c:pt idx="293">
                  <c:v>42857</c:v>
                </c:pt>
                <c:pt idx="294">
                  <c:v>42856</c:v>
                </c:pt>
                <c:pt idx="295">
                  <c:v>42853</c:v>
                </c:pt>
                <c:pt idx="296">
                  <c:v>42852</c:v>
                </c:pt>
                <c:pt idx="297">
                  <c:v>42851</c:v>
                </c:pt>
                <c:pt idx="298">
                  <c:v>42850</c:v>
                </c:pt>
                <c:pt idx="299">
                  <c:v>42849</c:v>
                </c:pt>
                <c:pt idx="300">
                  <c:v>42846</c:v>
                </c:pt>
                <c:pt idx="301">
                  <c:v>42845</c:v>
                </c:pt>
                <c:pt idx="302">
                  <c:v>42844</c:v>
                </c:pt>
                <c:pt idx="303">
                  <c:v>42843</c:v>
                </c:pt>
                <c:pt idx="304">
                  <c:v>42842</c:v>
                </c:pt>
                <c:pt idx="305">
                  <c:v>42838</c:v>
                </c:pt>
                <c:pt idx="306">
                  <c:v>42837</c:v>
                </c:pt>
                <c:pt idx="307">
                  <c:v>42836</c:v>
                </c:pt>
                <c:pt idx="308">
                  <c:v>42835</c:v>
                </c:pt>
                <c:pt idx="309">
                  <c:v>42832</c:v>
                </c:pt>
                <c:pt idx="310">
                  <c:v>42831</c:v>
                </c:pt>
                <c:pt idx="311">
                  <c:v>42830</c:v>
                </c:pt>
                <c:pt idx="312">
                  <c:v>42829</c:v>
                </c:pt>
                <c:pt idx="313">
                  <c:v>42828</c:v>
                </c:pt>
                <c:pt idx="314">
                  <c:v>42825</c:v>
                </c:pt>
                <c:pt idx="315">
                  <c:v>42824</c:v>
                </c:pt>
                <c:pt idx="316">
                  <c:v>42823</c:v>
                </c:pt>
                <c:pt idx="317">
                  <c:v>42822</c:v>
                </c:pt>
                <c:pt idx="318">
                  <c:v>42821</c:v>
                </c:pt>
                <c:pt idx="319">
                  <c:v>42818</c:v>
                </c:pt>
                <c:pt idx="320">
                  <c:v>42817</c:v>
                </c:pt>
                <c:pt idx="321">
                  <c:v>42816</c:v>
                </c:pt>
                <c:pt idx="322">
                  <c:v>42815</c:v>
                </c:pt>
                <c:pt idx="323">
                  <c:v>42814</c:v>
                </c:pt>
                <c:pt idx="324">
                  <c:v>42811</c:v>
                </c:pt>
                <c:pt idx="325">
                  <c:v>42810</c:v>
                </c:pt>
                <c:pt idx="326">
                  <c:v>42809</c:v>
                </c:pt>
                <c:pt idx="327">
                  <c:v>42808</c:v>
                </c:pt>
                <c:pt idx="328">
                  <c:v>42807</c:v>
                </c:pt>
                <c:pt idx="329">
                  <c:v>42804</c:v>
                </c:pt>
                <c:pt idx="330">
                  <c:v>42803</c:v>
                </c:pt>
                <c:pt idx="331">
                  <c:v>42802</c:v>
                </c:pt>
                <c:pt idx="332">
                  <c:v>42801</c:v>
                </c:pt>
                <c:pt idx="333">
                  <c:v>42800</c:v>
                </c:pt>
                <c:pt idx="334">
                  <c:v>42797</c:v>
                </c:pt>
                <c:pt idx="335">
                  <c:v>42796</c:v>
                </c:pt>
                <c:pt idx="336">
                  <c:v>42795</c:v>
                </c:pt>
                <c:pt idx="337">
                  <c:v>42794</c:v>
                </c:pt>
                <c:pt idx="338">
                  <c:v>42793</c:v>
                </c:pt>
                <c:pt idx="339">
                  <c:v>42790</c:v>
                </c:pt>
                <c:pt idx="340">
                  <c:v>42789</c:v>
                </c:pt>
                <c:pt idx="341">
                  <c:v>42788</c:v>
                </c:pt>
                <c:pt idx="342">
                  <c:v>42787</c:v>
                </c:pt>
                <c:pt idx="343">
                  <c:v>42786</c:v>
                </c:pt>
                <c:pt idx="344">
                  <c:v>42783</c:v>
                </c:pt>
                <c:pt idx="345">
                  <c:v>42782</c:v>
                </c:pt>
                <c:pt idx="346">
                  <c:v>42781</c:v>
                </c:pt>
                <c:pt idx="347">
                  <c:v>42780</c:v>
                </c:pt>
                <c:pt idx="348">
                  <c:v>42779</c:v>
                </c:pt>
                <c:pt idx="349">
                  <c:v>42776</c:v>
                </c:pt>
                <c:pt idx="350">
                  <c:v>42775</c:v>
                </c:pt>
                <c:pt idx="351">
                  <c:v>42774</c:v>
                </c:pt>
                <c:pt idx="352">
                  <c:v>42773</c:v>
                </c:pt>
                <c:pt idx="353">
                  <c:v>42772</c:v>
                </c:pt>
                <c:pt idx="354">
                  <c:v>42769</c:v>
                </c:pt>
                <c:pt idx="355">
                  <c:v>42768</c:v>
                </c:pt>
                <c:pt idx="356">
                  <c:v>42767</c:v>
                </c:pt>
                <c:pt idx="357">
                  <c:v>42766</c:v>
                </c:pt>
                <c:pt idx="358">
                  <c:v>42765</c:v>
                </c:pt>
                <c:pt idx="359">
                  <c:v>42762</c:v>
                </c:pt>
                <c:pt idx="360">
                  <c:v>42761</c:v>
                </c:pt>
                <c:pt idx="361">
                  <c:v>42760</c:v>
                </c:pt>
                <c:pt idx="362">
                  <c:v>42759</c:v>
                </c:pt>
                <c:pt idx="363">
                  <c:v>42758</c:v>
                </c:pt>
                <c:pt idx="364">
                  <c:v>42755</c:v>
                </c:pt>
                <c:pt idx="365">
                  <c:v>42754</c:v>
                </c:pt>
                <c:pt idx="366">
                  <c:v>42753</c:v>
                </c:pt>
                <c:pt idx="367">
                  <c:v>42752</c:v>
                </c:pt>
                <c:pt idx="368">
                  <c:v>42751</c:v>
                </c:pt>
                <c:pt idx="369">
                  <c:v>42748</c:v>
                </c:pt>
                <c:pt idx="370">
                  <c:v>42747</c:v>
                </c:pt>
                <c:pt idx="371">
                  <c:v>42746</c:v>
                </c:pt>
                <c:pt idx="372">
                  <c:v>42745</c:v>
                </c:pt>
                <c:pt idx="373">
                  <c:v>42744</c:v>
                </c:pt>
                <c:pt idx="374">
                  <c:v>42741</c:v>
                </c:pt>
                <c:pt idx="375">
                  <c:v>42740</c:v>
                </c:pt>
                <c:pt idx="376">
                  <c:v>42739</c:v>
                </c:pt>
                <c:pt idx="377">
                  <c:v>42738</c:v>
                </c:pt>
                <c:pt idx="378">
                  <c:v>42737</c:v>
                </c:pt>
                <c:pt idx="379">
                  <c:v>42734</c:v>
                </c:pt>
                <c:pt idx="380">
                  <c:v>42733</c:v>
                </c:pt>
                <c:pt idx="381">
                  <c:v>42732</c:v>
                </c:pt>
                <c:pt idx="382">
                  <c:v>42731</c:v>
                </c:pt>
                <c:pt idx="383">
                  <c:v>42727</c:v>
                </c:pt>
                <c:pt idx="384">
                  <c:v>42726</c:v>
                </c:pt>
                <c:pt idx="385">
                  <c:v>42725</c:v>
                </c:pt>
                <c:pt idx="386">
                  <c:v>42724</c:v>
                </c:pt>
                <c:pt idx="387">
                  <c:v>42723</c:v>
                </c:pt>
                <c:pt idx="388">
                  <c:v>42720</c:v>
                </c:pt>
                <c:pt idx="389">
                  <c:v>42719</c:v>
                </c:pt>
                <c:pt idx="390">
                  <c:v>42718</c:v>
                </c:pt>
                <c:pt idx="391">
                  <c:v>42717</c:v>
                </c:pt>
                <c:pt idx="392">
                  <c:v>42716</c:v>
                </c:pt>
                <c:pt idx="393">
                  <c:v>42713</c:v>
                </c:pt>
                <c:pt idx="394">
                  <c:v>42712</c:v>
                </c:pt>
                <c:pt idx="395">
                  <c:v>42711</c:v>
                </c:pt>
                <c:pt idx="396">
                  <c:v>42710</c:v>
                </c:pt>
                <c:pt idx="397">
                  <c:v>42709</c:v>
                </c:pt>
                <c:pt idx="398">
                  <c:v>42706</c:v>
                </c:pt>
                <c:pt idx="399">
                  <c:v>42705</c:v>
                </c:pt>
                <c:pt idx="400">
                  <c:v>42704</c:v>
                </c:pt>
                <c:pt idx="401">
                  <c:v>42703</c:v>
                </c:pt>
                <c:pt idx="402">
                  <c:v>42702</c:v>
                </c:pt>
                <c:pt idx="403">
                  <c:v>42699</c:v>
                </c:pt>
                <c:pt idx="404">
                  <c:v>42698</c:v>
                </c:pt>
                <c:pt idx="405">
                  <c:v>42697</c:v>
                </c:pt>
                <c:pt idx="406">
                  <c:v>42696</c:v>
                </c:pt>
                <c:pt idx="407">
                  <c:v>42695</c:v>
                </c:pt>
                <c:pt idx="408">
                  <c:v>42692</c:v>
                </c:pt>
                <c:pt idx="409">
                  <c:v>42691</c:v>
                </c:pt>
                <c:pt idx="410">
                  <c:v>42690</c:v>
                </c:pt>
                <c:pt idx="411">
                  <c:v>42689</c:v>
                </c:pt>
                <c:pt idx="412">
                  <c:v>42688</c:v>
                </c:pt>
                <c:pt idx="413">
                  <c:v>42685</c:v>
                </c:pt>
                <c:pt idx="414">
                  <c:v>42684</c:v>
                </c:pt>
                <c:pt idx="415">
                  <c:v>42683</c:v>
                </c:pt>
                <c:pt idx="416">
                  <c:v>42682</c:v>
                </c:pt>
                <c:pt idx="417">
                  <c:v>42681</c:v>
                </c:pt>
                <c:pt idx="418">
                  <c:v>42678</c:v>
                </c:pt>
                <c:pt idx="419">
                  <c:v>42677</c:v>
                </c:pt>
                <c:pt idx="420">
                  <c:v>42676</c:v>
                </c:pt>
                <c:pt idx="421">
                  <c:v>42675</c:v>
                </c:pt>
                <c:pt idx="422">
                  <c:v>42674</c:v>
                </c:pt>
                <c:pt idx="423">
                  <c:v>42671</c:v>
                </c:pt>
                <c:pt idx="424">
                  <c:v>42670</c:v>
                </c:pt>
                <c:pt idx="425">
                  <c:v>42669</c:v>
                </c:pt>
                <c:pt idx="426">
                  <c:v>42668</c:v>
                </c:pt>
                <c:pt idx="427">
                  <c:v>42667</c:v>
                </c:pt>
                <c:pt idx="428">
                  <c:v>42664</c:v>
                </c:pt>
                <c:pt idx="429">
                  <c:v>42663</c:v>
                </c:pt>
                <c:pt idx="430">
                  <c:v>42662</c:v>
                </c:pt>
                <c:pt idx="431">
                  <c:v>42661</c:v>
                </c:pt>
                <c:pt idx="432">
                  <c:v>42660</c:v>
                </c:pt>
                <c:pt idx="433">
                  <c:v>42657</c:v>
                </c:pt>
                <c:pt idx="434">
                  <c:v>42656</c:v>
                </c:pt>
                <c:pt idx="435">
                  <c:v>42655</c:v>
                </c:pt>
                <c:pt idx="436">
                  <c:v>42654</c:v>
                </c:pt>
                <c:pt idx="437">
                  <c:v>42653</c:v>
                </c:pt>
                <c:pt idx="438">
                  <c:v>42650</c:v>
                </c:pt>
                <c:pt idx="439">
                  <c:v>42649</c:v>
                </c:pt>
                <c:pt idx="440">
                  <c:v>42648</c:v>
                </c:pt>
                <c:pt idx="441">
                  <c:v>42647</c:v>
                </c:pt>
                <c:pt idx="442">
                  <c:v>42646</c:v>
                </c:pt>
                <c:pt idx="443">
                  <c:v>42643</c:v>
                </c:pt>
                <c:pt idx="444">
                  <c:v>42642</c:v>
                </c:pt>
                <c:pt idx="445">
                  <c:v>42641</c:v>
                </c:pt>
                <c:pt idx="446">
                  <c:v>42640</c:v>
                </c:pt>
                <c:pt idx="447">
                  <c:v>42639</c:v>
                </c:pt>
                <c:pt idx="448">
                  <c:v>42636</c:v>
                </c:pt>
                <c:pt idx="449">
                  <c:v>42635</c:v>
                </c:pt>
                <c:pt idx="450">
                  <c:v>42634</c:v>
                </c:pt>
                <c:pt idx="451">
                  <c:v>42633</c:v>
                </c:pt>
                <c:pt idx="452">
                  <c:v>42632</c:v>
                </c:pt>
                <c:pt idx="453">
                  <c:v>42629</c:v>
                </c:pt>
                <c:pt idx="454">
                  <c:v>42628</c:v>
                </c:pt>
                <c:pt idx="455">
                  <c:v>42627</c:v>
                </c:pt>
                <c:pt idx="456">
                  <c:v>42626</c:v>
                </c:pt>
                <c:pt idx="457">
                  <c:v>42625</c:v>
                </c:pt>
                <c:pt idx="458">
                  <c:v>42622</c:v>
                </c:pt>
                <c:pt idx="459">
                  <c:v>42621</c:v>
                </c:pt>
                <c:pt idx="460">
                  <c:v>42620</c:v>
                </c:pt>
                <c:pt idx="461">
                  <c:v>42619</c:v>
                </c:pt>
                <c:pt idx="462">
                  <c:v>42618</c:v>
                </c:pt>
                <c:pt idx="463">
                  <c:v>42615</c:v>
                </c:pt>
                <c:pt idx="464">
                  <c:v>42614</c:v>
                </c:pt>
                <c:pt idx="465">
                  <c:v>42613</c:v>
                </c:pt>
                <c:pt idx="466">
                  <c:v>42612</c:v>
                </c:pt>
                <c:pt idx="467">
                  <c:v>42611</c:v>
                </c:pt>
                <c:pt idx="468">
                  <c:v>42608</c:v>
                </c:pt>
                <c:pt idx="469">
                  <c:v>42607</c:v>
                </c:pt>
                <c:pt idx="470">
                  <c:v>42606</c:v>
                </c:pt>
                <c:pt idx="471">
                  <c:v>42605</c:v>
                </c:pt>
                <c:pt idx="472">
                  <c:v>42604</c:v>
                </c:pt>
                <c:pt idx="473">
                  <c:v>42601</c:v>
                </c:pt>
                <c:pt idx="474">
                  <c:v>42600</c:v>
                </c:pt>
                <c:pt idx="475">
                  <c:v>42599</c:v>
                </c:pt>
                <c:pt idx="476">
                  <c:v>42598</c:v>
                </c:pt>
                <c:pt idx="477">
                  <c:v>42597</c:v>
                </c:pt>
                <c:pt idx="478">
                  <c:v>42594</c:v>
                </c:pt>
                <c:pt idx="479">
                  <c:v>42593</c:v>
                </c:pt>
                <c:pt idx="480">
                  <c:v>42592</c:v>
                </c:pt>
                <c:pt idx="481">
                  <c:v>42591</c:v>
                </c:pt>
                <c:pt idx="482">
                  <c:v>42590</c:v>
                </c:pt>
                <c:pt idx="483">
                  <c:v>42587</c:v>
                </c:pt>
                <c:pt idx="484">
                  <c:v>42586</c:v>
                </c:pt>
                <c:pt idx="485">
                  <c:v>42585</c:v>
                </c:pt>
                <c:pt idx="486">
                  <c:v>42584</c:v>
                </c:pt>
                <c:pt idx="487">
                  <c:v>42583</c:v>
                </c:pt>
                <c:pt idx="488">
                  <c:v>42580</c:v>
                </c:pt>
                <c:pt idx="489">
                  <c:v>42579</c:v>
                </c:pt>
                <c:pt idx="490">
                  <c:v>42578</c:v>
                </c:pt>
                <c:pt idx="491">
                  <c:v>42577</c:v>
                </c:pt>
                <c:pt idx="492">
                  <c:v>42576</c:v>
                </c:pt>
                <c:pt idx="493">
                  <c:v>42573</c:v>
                </c:pt>
                <c:pt idx="494">
                  <c:v>42572</c:v>
                </c:pt>
                <c:pt idx="495">
                  <c:v>42571</c:v>
                </c:pt>
                <c:pt idx="496">
                  <c:v>42570</c:v>
                </c:pt>
                <c:pt idx="497">
                  <c:v>42569</c:v>
                </c:pt>
                <c:pt idx="498">
                  <c:v>42566</c:v>
                </c:pt>
                <c:pt idx="499">
                  <c:v>42565</c:v>
                </c:pt>
                <c:pt idx="500">
                  <c:v>42564</c:v>
                </c:pt>
                <c:pt idx="501">
                  <c:v>42563</c:v>
                </c:pt>
                <c:pt idx="502">
                  <c:v>42562</c:v>
                </c:pt>
                <c:pt idx="503">
                  <c:v>42559</c:v>
                </c:pt>
                <c:pt idx="504">
                  <c:v>42558</c:v>
                </c:pt>
                <c:pt idx="505">
                  <c:v>42557</c:v>
                </c:pt>
                <c:pt idx="506">
                  <c:v>42556</c:v>
                </c:pt>
                <c:pt idx="507">
                  <c:v>42555</c:v>
                </c:pt>
                <c:pt idx="508">
                  <c:v>42552</c:v>
                </c:pt>
                <c:pt idx="509">
                  <c:v>42551</c:v>
                </c:pt>
                <c:pt idx="510">
                  <c:v>42550</c:v>
                </c:pt>
                <c:pt idx="511">
                  <c:v>42549</c:v>
                </c:pt>
                <c:pt idx="512">
                  <c:v>42548</c:v>
                </c:pt>
                <c:pt idx="513">
                  <c:v>42545</c:v>
                </c:pt>
                <c:pt idx="514">
                  <c:v>42544</c:v>
                </c:pt>
                <c:pt idx="515">
                  <c:v>42543</c:v>
                </c:pt>
                <c:pt idx="516">
                  <c:v>42542</c:v>
                </c:pt>
                <c:pt idx="517">
                  <c:v>42541</c:v>
                </c:pt>
                <c:pt idx="518">
                  <c:v>42538</c:v>
                </c:pt>
                <c:pt idx="519">
                  <c:v>42537</c:v>
                </c:pt>
                <c:pt idx="520">
                  <c:v>42536</c:v>
                </c:pt>
                <c:pt idx="521">
                  <c:v>42535</c:v>
                </c:pt>
                <c:pt idx="522">
                  <c:v>42534</c:v>
                </c:pt>
                <c:pt idx="523">
                  <c:v>42531</c:v>
                </c:pt>
                <c:pt idx="524">
                  <c:v>42530</c:v>
                </c:pt>
                <c:pt idx="525">
                  <c:v>42529</c:v>
                </c:pt>
                <c:pt idx="526">
                  <c:v>42528</c:v>
                </c:pt>
                <c:pt idx="527">
                  <c:v>42527</c:v>
                </c:pt>
                <c:pt idx="528">
                  <c:v>42524</c:v>
                </c:pt>
                <c:pt idx="529">
                  <c:v>42523</c:v>
                </c:pt>
                <c:pt idx="530">
                  <c:v>42522</c:v>
                </c:pt>
                <c:pt idx="531">
                  <c:v>42521</c:v>
                </c:pt>
                <c:pt idx="532">
                  <c:v>42520</c:v>
                </c:pt>
                <c:pt idx="533">
                  <c:v>42517</c:v>
                </c:pt>
                <c:pt idx="534">
                  <c:v>42516</c:v>
                </c:pt>
                <c:pt idx="535">
                  <c:v>42515</c:v>
                </c:pt>
                <c:pt idx="536">
                  <c:v>42514</c:v>
                </c:pt>
                <c:pt idx="537">
                  <c:v>42513</c:v>
                </c:pt>
                <c:pt idx="538">
                  <c:v>42510</c:v>
                </c:pt>
                <c:pt idx="539">
                  <c:v>42509</c:v>
                </c:pt>
                <c:pt idx="540">
                  <c:v>42508</c:v>
                </c:pt>
                <c:pt idx="541">
                  <c:v>42507</c:v>
                </c:pt>
                <c:pt idx="542">
                  <c:v>42506</c:v>
                </c:pt>
                <c:pt idx="543">
                  <c:v>42503</c:v>
                </c:pt>
                <c:pt idx="544">
                  <c:v>42502</c:v>
                </c:pt>
                <c:pt idx="545">
                  <c:v>42501</c:v>
                </c:pt>
                <c:pt idx="546">
                  <c:v>42500</c:v>
                </c:pt>
                <c:pt idx="547">
                  <c:v>42499</c:v>
                </c:pt>
                <c:pt idx="548">
                  <c:v>42496</c:v>
                </c:pt>
                <c:pt idx="549">
                  <c:v>42495</c:v>
                </c:pt>
                <c:pt idx="550">
                  <c:v>42494</c:v>
                </c:pt>
                <c:pt idx="551">
                  <c:v>42493</c:v>
                </c:pt>
                <c:pt idx="552">
                  <c:v>42492</c:v>
                </c:pt>
                <c:pt idx="553">
                  <c:v>42489</c:v>
                </c:pt>
                <c:pt idx="554">
                  <c:v>42488</c:v>
                </c:pt>
                <c:pt idx="555">
                  <c:v>42487</c:v>
                </c:pt>
                <c:pt idx="556">
                  <c:v>42486</c:v>
                </c:pt>
                <c:pt idx="557">
                  <c:v>42485</c:v>
                </c:pt>
                <c:pt idx="558">
                  <c:v>42482</c:v>
                </c:pt>
                <c:pt idx="559">
                  <c:v>42481</c:v>
                </c:pt>
                <c:pt idx="560">
                  <c:v>42480</c:v>
                </c:pt>
                <c:pt idx="561">
                  <c:v>42479</c:v>
                </c:pt>
                <c:pt idx="562">
                  <c:v>42478</c:v>
                </c:pt>
                <c:pt idx="563">
                  <c:v>42475</c:v>
                </c:pt>
                <c:pt idx="564">
                  <c:v>42474</c:v>
                </c:pt>
                <c:pt idx="565">
                  <c:v>42473</c:v>
                </c:pt>
                <c:pt idx="566">
                  <c:v>42472</c:v>
                </c:pt>
                <c:pt idx="567">
                  <c:v>42471</c:v>
                </c:pt>
                <c:pt idx="568">
                  <c:v>42468</c:v>
                </c:pt>
                <c:pt idx="569">
                  <c:v>42467</c:v>
                </c:pt>
                <c:pt idx="570">
                  <c:v>42466</c:v>
                </c:pt>
                <c:pt idx="571">
                  <c:v>42465</c:v>
                </c:pt>
                <c:pt idx="572">
                  <c:v>42464</c:v>
                </c:pt>
                <c:pt idx="573">
                  <c:v>42461</c:v>
                </c:pt>
                <c:pt idx="574">
                  <c:v>42460</c:v>
                </c:pt>
                <c:pt idx="575">
                  <c:v>42459</c:v>
                </c:pt>
                <c:pt idx="576">
                  <c:v>42458</c:v>
                </c:pt>
                <c:pt idx="577">
                  <c:v>42457</c:v>
                </c:pt>
                <c:pt idx="578">
                  <c:v>42453</c:v>
                </c:pt>
                <c:pt idx="579">
                  <c:v>42452</c:v>
                </c:pt>
                <c:pt idx="580">
                  <c:v>42451</c:v>
                </c:pt>
                <c:pt idx="581">
                  <c:v>42450</c:v>
                </c:pt>
                <c:pt idx="582">
                  <c:v>42447</c:v>
                </c:pt>
                <c:pt idx="583">
                  <c:v>42446</c:v>
                </c:pt>
                <c:pt idx="584">
                  <c:v>42445</c:v>
                </c:pt>
                <c:pt idx="585">
                  <c:v>42444</c:v>
                </c:pt>
                <c:pt idx="586">
                  <c:v>42443</c:v>
                </c:pt>
                <c:pt idx="587">
                  <c:v>42440</c:v>
                </c:pt>
                <c:pt idx="588">
                  <c:v>42439</c:v>
                </c:pt>
                <c:pt idx="589">
                  <c:v>42438</c:v>
                </c:pt>
                <c:pt idx="590">
                  <c:v>42437</c:v>
                </c:pt>
                <c:pt idx="591">
                  <c:v>42436</c:v>
                </c:pt>
                <c:pt idx="592">
                  <c:v>42433</c:v>
                </c:pt>
                <c:pt idx="593">
                  <c:v>42432</c:v>
                </c:pt>
                <c:pt idx="594">
                  <c:v>42431</c:v>
                </c:pt>
                <c:pt idx="595">
                  <c:v>42430</c:v>
                </c:pt>
                <c:pt idx="596">
                  <c:v>42429</c:v>
                </c:pt>
                <c:pt idx="597">
                  <c:v>42426</c:v>
                </c:pt>
                <c:pt idx="598">
                  <c:v>42425</c:v>
                </c:pt>
                <c:pt idx="599">
                  <c:v>42424</c:v>
                </c:pt>
                <c:pt idx="600">
                  <c:v>42423</c:v>
                </c:pt>
                <c:pt idx="601">
                  <c:v>42422</c:v>
                </c:pt>
                <c:pt idx="602">
                  <c:v>42419</c:v>
                </c:pt>
                <c:pt idx="603">
                  <c:v>42418</c:v>
                </c:pt>
                <c:pt idx="604">
                  <c:v>42417</c:v>
                </c:pt>
                <c:pt idx="605">
                  <c:v>42416</c:v>
                </c:pt>
                <c:pt idx="606">
                  <c:v>42415</c:v>
                </c:pt>
                <c:pt idx="607">
                  <c:v>42412</c:v>
                </c:pt>
                <c:pt idx="608">
                  <c:v>42411</c:v>
                </c:pt>
                <c:pt idx="609">
                  <c:v>42410</c:v>
                </c:pt>
                <c:pt idx="610">
                  <c:v>42409</c:v>
                </c:pt>
                <c:pt idx="611">
                  <c:v>42408</c:v>
                </c:pt>
                <c:pt idx="612">
                  <c:v>42405</c:v>
                </c:pt>
                <c:pt idx="613">
                  <c:v>42404</c:v>
                </c:pt>
                <c:pt idx="614">
                  <c:v>42403</c:v>
                </c:pt>
                <c:pt idx="615">
                  <c:v>42402</c:v>
                </c:pt>
                <c:pt idx="616">
                  <c:v>42401</c:v>
                </c:pt>
                <c:pt idx="617">
                  <c:v>42398</c:v>
                </c:pt>
                <c:pt idx="618">
                  <c:v>42397</c:v>
                </c:pt>
                <c:pt idx="619">
                  <c:v>42396</c:v>
                </c:pt>
                <c:pt idx="620">
                  <c:v>42395</c:v>
                </c:pt>
                <c:pt idx="621">
                  <c:v>42394</c:v>
                </c:pt>
                <c:pt idx="622">
                  <c:v>42391</c:v>
                </c:pt>
                <c:pt idx="623">
                  <c:v>42390</c:v>
                </c:pt>
                <c:pt idx="624">
                  <c:v>42389</c:v>
                </c:pt>
                <c:pt idx="625">
                  <c:v>42388</c:v>
                </c:pt>
                <c:pt idx="626">
                  <c:v>42387</c:v>
                </c:pt>
                <c:pt idx="627">
                  <c:v>42384</c:v>
                </c:pt>
                <c:pt idx="628">
                  <c:v>42383</c:v>
                </c:pt>
                <c:pt idx="629">
                  <c:v>42382</c:v>
                </c:pt>
                <c:pt idx="630">
                  <c:v>42381</c:v>
                </c:pt>
                <c:pt idx="631">
                  <c:v>42380</c:v>
                </c:pt>
                <c:pt idx="632">
                  <c:v>42377</c:v>
                </c:pt>
                <c:pt idx="633">
                  <c:v>42376</c:v>
                </c:pt>
                <c:pt idx="634">
                  <c:v>42375</c:v>
                </c:pt>
                <c:pt idx="635">
                  <c:v>42374</c:v>
                </c:pt>
                <c:pt idx="636">
                  <c:v>42373</c:v>
                </c:pt>
                <c:pt idx="637">
                  <c:v>42369</c:v>
                </c:pt>
                <c:pt idx="638">
                  <c:v>42368</c:v>
                </c:pt>
                <c:pt idx="639">
                  <c:v>42367</c:v>
                </c:pt>
                <c:pt idx="640">
                  <c:v>42366</c:v>
                </c:pt>
                <c:pt idx="641">
                  <c:v>42362</c:v>
                </c:pt>
                <c:pt idx="642">
                  <c:v>42361</c:v>
                </c:pt>
                <c:pt idx="643">
                  <c:v>42360</c:v>
                </c:pt>
                <c:pt idx="644">
                  <c:v>42359</c:v>
                </c:pt>
                <c:pt idx="645">
                  <c:v>42356</c:v>
                </c:pt>
                <c:pt idx="646">
                  <c:v>42355</c:v>
                </c:pt>
                <c:pt idx="647">
                  <c:v>42354</c:v>
                </c:pt>
                <c:pt idx="648">
                  <c:v>42353</c:v>
                </c:pt>
                <c:pt idx="649">
                  <c:v>42352</c:v>
                </c:pt>
                <c:pt idx="650">
                  <c:v>42349</c:v>
                </c:pt>
                <c:pt idx="651">
                  <c:v>42348</c:v>
                </c:pt>
                <c:pt idx="652">
                  <c:v>42347</c:v>
                </c:pt>
                <c:pt idx="653">
                  <c:v>42346</c:v>
                </c:pt>
                <c:pt idx="654">
                  <c:v>42345</c:v>
                </c:pt>
                <c:pt idx="655">
                  <c:v>42342</c:v>
                </c:pt>
                <c:pt idx="656">
                  <c:v>42341</c:v>
                </c:pt>
                <c:pt idx="657">
                  <c:v>42340</c:v>
                </c:pt>
                <c:pt idx="658">
                  <c:v>42339</c:v>
                </c:pt>
                <c:pt idx="659">
                  <c:v>42338</c:v>
                </c:pt>
                <c:pt idx="660">
                  <c:v>42335</c:v>
                </c:pt>
                <c:pt idx="661">
                  <c:v>42334</c:v>
                </c:pt>
                <c:pt idx="662">
                  <c:v>42333</c:v>
                </c:pt>
                <c:pt idx="663">
                  <c:v>42332</c:v>
                </c:pt>
                <c:pt idx="664">
                  <c:v>42331</c:v>
                </c:pt>
                <c:pt idx="665">
                  <c:v>42328</c:v>
                </c:pt>
                <c:pt idx="666">
                  <c:v>42327</c:v>
                </c:pt>
                <c:pt idx="667">
                  <c:v>42326</c:v>
                </c:pt>
                <c:pt idx="668">
                  <c:v>42325</c:v>
                </c:pt>
                <c:pt idx="669">
                  <c:v>42324</c:v>
                </c:pt>
                <c:pt idx="670">
                  <c:v>42321</c:v>
                </c:pt>
                <c:pt idx="671">
                  <c:v>42320</c:v>
                </c:pt>
                <c:pt idx="672">
                  <c:v>42319</c:v>
                </c:pt>
                <c:pt idx="673">
                  <c:v>42318</c:v>
                </c:pt>
                <c:pt idx="674">
                  <c:v>42317</c:v>
                </c:pt>
                <c:pt idx="675">
                  <c:v>42314</c:v>
                </c:pt>
                <c:pt idx="676">
                  <c:v>42313</c:v>
                </c:pt>
                <c:pt idx="677">
                  <c:v>42312</c:v>
                </c:pt>
                <c:pt idx="678">
                  <c:v>42311</c:v>
                </c:pt>
                <c:pt idx="679">
                  <c:v>42310</c:v>
                </c:pt>
                <c:pt idx="680">
                  <c:v>42307</c:v>
                </c:pt>
                <c:pt idx="681">
                  <c:v>42306</c:v>
                </c:pt>
                <c:pt idx="682">
                  <c:v>42305</c:v>
                </c:pt>
                <c:pt idx="683">
                  <c:v>42304</c:v>
                </c:pt>
                <c:pt idx="684">
                  <c:v>42303</c:v>
                </c:pt>
                <c:pt idx="685">
                  <c:v>42300</c:v>
                </c:pt>
                <c:pt idx="686">
                  <c:v>42299</c:v>
                </c:pt>
                <c:pt idx="687">
                  <c:v>42298</c:v>
                </c:pt>
                <c:pt idx="688">
                  <c:v>42297</c:v>
                </c:pt>
                <c:pt idx="689">
                  <c:v>42296</c:v>
                </c:pt>
                <c:pt idx="690">
                  <c:v>42293</c:v>
                </c:pt>
                <c:pt idx="691">
                  <c:v>42292</c:v>
                </c:pt>
                <c:pt idx="692">
                  <c:v>42291</c:v>
                </c:pt>
                <c:pt idx="693">
                  <c:v>42290</c:v>
                </c:pt>
                <c:pt idx="694">
                  <c:v>42289</c:v>
                </c:pt>
                <c:pt idx="695">
                  <c:v>42286</c:v>
                </c:pt>
                <c:pt idx="696">
                  <c:v>42285</c:v>
                </c:pt>
                <c:pt idx="697">
                  <c:v>42284</c:v>
                </c:pt>
                <c:pt idx="698">
                  <c:v>42283</c:v>
                </c:pt>
                <c:pt idx="699">
                  <c:v>42282</c:v>
                </c:pt>
                <c:pt idx="700">
                  <c:v>42279</c:v>
                </c:pt>
                <c:pt idx="701">
                  <c:v>42278</c:v>
                </c:pt>
                <c:pt idx="702">
                  <c:v>42277</c:v>
                </c:pt>
                <c:pt idx="703">
                  <c:v>42276</c:v>
                </c:pt>
                <c:pt idx="704">
                  <c:v>42275</c:v>
                </c:pt>
                <c:pt idx="705">
                  <c:v>42272</c:v>
                </c:pt>
                <c:pt idx="706">
                  <c:v>42271</c:v>
                </c:pt>
                <c:pt idx="707">
                  <c:v>42270</c:v>
                </c:pt>
                <c:pt idx="708">
                  <c:v>42269</c:v>
                </c:pt>
                <c:pt idx="709">
                  <c:v>42268</c:v>
                </c:pt>
                <c:pt idx="710">
                  <c:v>42265</c:v>
                </c:pt>
                <c:pt idx="711">
                  <c:v>42264</c:v>
                </c:pt>
                <c:pt idx="712">
                  <c:v>42263</c:v>
                </c:pt>
                <c:pt idx="713">
                  <c:v>42262</c:v>
                </c:pt>
                <c:pt idx="714">
                  <c:v>42261</c:v>
                </c:pt>
                <c:pt idx="715">
                  <c:v>42258</c:v>
                </c:pt>
                <c:pt idx="716">
                  <c:v>42257</c:v>
                </c:pt>
                <c:pt idx="717">
                  <c:v>42256</c:v>
                </c:pt>
                <c:pt idx="718">
                  <c:v>42255</c:v>
                </c:pt>
                <c:pt idx="719">
                  <c:v>42254</c:v>
                </c:pt>
                <c:pt idx="720">
                  <c:v>42251</c:v>
                </c:pt>
                <c:pt idx="721">
                  <c:v>42250</c:v>
                </c:pt>
                <c:pt idx="722">
                  <c:v>42249</c:v>
                </c:pt>
                <c:pt idx="723">
                  <c:v>42248</c:v>
                </c:pt>
                <c:pt idx="724">
                  <c:v>42247</c:v>
                </c:pt>
                <c:pt idx="725">
                  <c:v>42244</c:v>
                </c:pt>
                <c:pt idx="726">
                  <c:v>42243</c:v>
                </c:pt>
                <c:pt idx="727">
                  <c:v>42242</c:v>
                </c:pt>
                <c:pt idx="728">
                  <c:v>42241</c:v>
                </c:pt>
                <c:pt idx="729">
                  <c:v>42240</c:v>
                </c:pt>
                <c:pt idx="730">
                  <c:v>42237</c:v>
                </c:pt>
                <c:pt idx="731">
                  <c:v>42236</c:v>
                </c:pt>
                <c:pt idx="732">
                  <c:v>42235</c:v>
                </c:pt>
                <c:pt idx="733">
                  <c:v>42234</c:v>
                </c:pt>
                <c:pt idx="734">
                  <c:v>42233</c:v>
                </c:pt>
                <c:pt idx="735">
                  <c:v>42230</c:v>
                </c:pt>
                <c:pt idx="736">
                  <c:v>42229</c:v>
                </c:pt>
                <c:pt idx="737">
                  <c:v>42228</c:v>
                </c:pt>
                <c:pt idx="738">
                  <c:v>42227</c:v>
                </c:pt>
                <c:pt idx="739">
                  <c:v>42226</c:v>
                </c:pt>
                <c:pt idx="740">
                  <c:v>42223</c:v>
                </c:pt>
                <c:pt idx="741">
                  <c:v>42222</c:v>
                </c:pt>
                <c:pt idx="742">
                  <c:v>42221</c:v>
                </c:pt>
                <c:pt idx="743">
                  <c:v>42220</c:v>
                </c:pt>
                <c:pt idx="744">
                  <c:v>42219</c:v>
                </c:pt>
                <c:pt idx="745">
                  <c:v>42216</c:v>
                </c:pt>
                <c:pt idx="746">
                  <c:v>42215</c:v>
                </c:pt>
                <c:pt idx="747">
                  <c:v>42214</c:v>
                </c:pt>
                <c:pt idx="748">
                  <c:v>42213</c:v>
                </c:pt>
                <c:pt idx="749">
                  <c:v>42212</c:v>
                </c:pt>
                <c:pt idx="750">
                  <c:v>42209</c:v>
                </c:pt>
                <c:pt idx="751">
                  <c:v>42208</c:v>
                </c:pt>
                <c:pt idx="752">
                  <c:v>42207</c:v>
                </c:pt>
                <c:pt idx="753">
                  <c:v>42206</c:v>
                </c:pt>
                <c:pt idx="754">
                  <c:v>42205</c:v>
                </c:pt>
                <c:pt idx="755">
                  <c:v>42202</c:v>
                </c:pt>
                <c:pt idx="756">
                  <c:v>42201</c:v>
                </c:pt>
                <c:pt idx="757">
                  <c:v>42200</c:v>
                </c:pt>
                <c:pt idx="758">
                  <c:v>42199</c:v>
                </c:pt>
                <c:pt idx="759">
                  <c:v>42198</c:v>
                </c:pt>
                <c:pt idx="760">
                  <c:v>42195</c:v>
                </c:pt>
                <c:pt idx="761">
                  <c:v>42194</c:v>
                </c:pt>
                <c:pt idx="762">
                  <c:v>42193</c:v>
                </c:pt>
                <c:pt idx="763">
                  <c:v>42192</c:v>
                </c:pt>
                <c:pt idx="764">
                  <c:v>42191</c:v>
                </c:pt>
                <c:pt idx="765">
                  <c:v>42188</c:v>
                </c:pt>
                <c:pt idx="766">
                  <c:v>42187</c:v>
                </c:pt>
                <c:pt idx="767">
                  <c:v>42186</c:v>
                </c:pt>
                <c:pt idx="768">
                  <c:v>42185</c:v>
                </c:pt>
                <c:pt idx="769">
                  <c:v>42184</c:v>
                </c:pt>
                <c:pt idx="770">
                  <c:v>42181</c:v>
                </c:pt>
                <c:pt idx="771">
                  <c:v>42180</c:v>
                </c:pt>
                <c:pt idx="772">
                  <c:v>42179</c:v>
                </c:pt>
                <c:pt idx="773">
                  <c:v>42178</c:v>
                </c:pt>
                <c:pt idx="774">
                  <c:v>42177</c:v>
                </c:pt>
                <c:pt idx="775">
                  <c:v>42174</c:v>
                </c:pt>
                <c:pt idx="776">
                  <c:v>42173</c:v>
                </c:pt>
                <c:pt idx="777">
                  <c:v>42172</c:v>
                </c:pt>
                <c:pt idx="778">
                  <c:v>42171</c:v>
                </c:pt>
                <c:pt idx="779">
                  <c:v>42170</c:v>
                </c:pt>
                <c:pt idx="780">
                  <c:v>42167</c:v>
                </c:pt>
                <c:pt idx="781">
                  <c:v>42166</c:v>
                </c:pt>
                <c:pt idx="782">
                  <c:v>42165</c:v>
                </c:pt>
                <c:pt idx="783">
                  <c:v>42164</c:v>
                </c:pt>
                <c:pt idx="784">
                  <c:v>42163</c:v>
                </c:pt>
                <c:pt idx="785">
                  <c:v>42160</c:v>
                </c:pt>
                <c:pt idx="786">
                  <c:v>42159</c:v>
                </c:pt>
                <c:pt idx="787">
                  <c:v>42158</c:v>
                </c:pt>
                <c:pt idx="788">
                  <c:v>42157</c:v>
                </c:pt>
                <c:pt idx="789">
                  <c:v>42156</c:v>
                </c:pt>
                <c:pt idx="790">
                  <c:v>42153</c:v>
                </c:pt>
                <c:pt idx="791">
                  <c:v>42152</c:v>
                </c:pt>
                <c:pt idx="792">
                  <c:v>42151</c:v>
                </c:pt>
                <c:pt idx="793">
                  <c:v>42150</c:v>
                </c:pt>
                <c:pt idx="794">
                  <c:v>42149</c:v>
                </c:pt>
                <c:pt idx="795">
                  <c:v>42146</c:v>
                </c:pt>
                <c:pt idx="796">
                  <c:v>42145</c:v>
                </c:pt>
                <c:pt idx="797">
                  <c:v>42144</c:v>
                </c:pt>
                <c:pt idx="798">
                  <c:v>42143</c:v>
                </c:pt>
                <c:pt idx="799">
                  <c:v>42142</c:v>
                </c:pt>
                <c:pt idx="800">
                  <c:v>42139</c:v>
                </c:pt>
                <c:pt idx="801">
                  <c:v>42138</c:v>
                </c:pt>
                <c:pt idx="802">
                  <c:v>42137</c:v>
                </c:pt>
                <c:pt idx="803">
                  <c:v>42136</c:v>
                </c:pt>
                <c:pt idx="804">
                  <c:v>42135</c:v>
                </c:pt>
                <c:pt idx="805">
                  <c:v>42132</c:v>
                </c:pt>
                <c:pt idx="806">
                  <c:v>42131</c:v>
                </c:pt>
                <c:pt idx="807">
                  <c:v>42130</c:v>
                </c:pt>
                <c:pt idx="808">
                  <c:v>42129</c:v>
                </c:pt>
                <c:pt idx="809">
                  <c:v>42128</c:v>
                </c:pt>
                <c:pt idx="810">
                  <c:v>42125</c:v>
                </c:pt>
                <c:pt idx="811">
                  <c:v>42124</c:v>
                </c:pt>
                <c:pt idx="812">
                  <c:v>42123</c:v>
                </c:pt>
                <c:pt idx="813">
                  <c:v>42122</c:v>
                </c:pt>
                <c:pt idx="814">
                  <c:v>42121</c:v>
                </c:pt>
                <c:pt idx="815">
                  <c:v>42118</c:v>
                </c:pt>
                <c:pt idx="816">
                  <c:v>42117</c:v>
                </c:pt>
                <c:pt idx="817">
                  <c:v>42116</c:v>
                </c:pt>
                <c:pt idx="818">
                  <c:v>42115</c:v>
                </c:pt>
                <c:pt idx="819">
                  <c:v>42114</c:v>
                </c:pt>
                <c:pt idx="820">
                  <c:v>42111</c:v>
                </c:pt>
                <c:pt idx="821">
                  <c:v>42110</c:v>
                </c:pt>
                <c:pt idx="822">
                  <c:v>42109</c:v>
                </c:pt>
                <c:pt idx="823">
                  <c:v>42108</c:v>
                </c:pt>
                <c:pt idx="824">
                  <c:v>42107</c:v>
                </c:pt>
                <c:pt idx="825">
                  <c:v>42104</c:v>
                </c:pt>
                <c:pt idx="826">
                  <c:v>42103</c:v>
                </c:pt>
                <c:pt idx="827">
                  <c:v>42102</c:v>
                </c:pt>
                <c:pt idx="828">
                  <c:v>42101</c:v>
                </c:pt>
                <c:pt idx="829">
                  <c:v>42100</c:v>
                </c:pt>
                <c:pt idx="830">
                  <c:v>42096</c:v>
                </c:pt>
                <c:pt idx="831">
                  <c:v>42095</c:v>
                </c:pt>
                <c:pt idx="832">
                  <c:v>42094</c:v>
                </c:pt>
                <c:pt idx="833">
                  <c:v>42093</c:v>
                </c:pt>
                <c:pt idx="834">
                  <c:v>42090</c:v>
                </c:pt>
                <c:pt idx="835">
                  <c:v>42089</c:v>
                </c:pt>
                <c:pt idx="836">
                  <c:v>42088</c:v>
                </c:pt>
                <c:pt idx="837">
                  <c:v>42087</c:v>
                </c:pt>
                <c:pt idx="838">
                  <c:v>42086</c:v>
                </c:pt>
                <c:pt idx="839">
                  <c:v>42083</c:v>
                </c:pt>
                <c:pt idx="840">
                  <c:v>42082</c:v>
                </c:pt>
                <c:pt idx="841">
                  <c:v>42081</c:v>
                </c:pt>
                <c:pt idx="842">
                  <c:v>42080</c:v>
                </c:pt>
                <c:pt idx="843">
                  <c:v>42079</c:v>
                </c:pt>
                <c:pt idx="844">
                  <c:v>42076</c:v>
                </c:pt>
                <c:pt idx="845">
                  <c:v>42075</c:v>
                </c:pt>
                <c:pt idx="846">
                  <c:v>42074</c:v>
                </c:pt>
                <c:pt idx="847">
                  <c:v>42073</c:v>
                </c:pt>
                <c:pt idx="848">
                  <c:v>42072</c:v>
                </c:pt>
                <c:pt idx="849">
                  <c:v>42069</c:v>
                </c:pt>
                <c:pt idx="850">
                  <c:v>42068</c:v>
                </c:pt>
                <c:pt idx="851">
                  <c:v>42067</c:v>
                </c:pt>
                <c:pt idx="852">
                  <c:v>42066</c:v>
                </c:pt>
                <c:pt idx="853">
                  <c:v>42065</c:v>
                </c:pt>
                <c:pt idx="854">
                  <c:v>42062</c:v>
                </c:pt>
                <c:pt idx="855">
                  <c:v>42061</c:v>
                </c:pt>
                <c:pt idx="856">
                  <c:v>42060</c:v>
                </c:pt>
                <c:pt idx="857">
                  <c:v>42059</c:v>
                </c:pt>
                <c:pt idx="858">
                  <c:v>42058</c:v>
                </c:pt>
                <c:pt idx="859">
                  <c:v>42055</c:v>
                </c:pt>
                <c:pt idx="860">
                  <c:v>42054</c:v>
                </c:pt>
                <c:pt idx="861">
                  <c:v>42053</c:v>
                </c:pt>
                <c:pt idx="862">
                  <c:v>42052</c:v>
                </c:pt>
                <c:pt idx="863">
                  <c:v>42051</c:v>
                </c:pt>
                <c:pt idx="864">
                  <c:v>42048</c:v>
                </c:pt>
                <c:pt idx="865">
                  <c:v>42047</c:v>
                </c:pt>
                <c:pt idx="866">
                  <c:v>42046</c:v>
                </c:pt>
                <c:pt idx="867">
                  <c:v>42045</c:v>
                </c:pt>
                <c:pt idx="868">
                  <c:v>42044</c:v>
                </c:pt>
                <c:pt idx="869">
                  <c:v>42041</c:v>
                </c:pt>
                <c:pt idx="870">
                  <c:v>42040</c:v>
                </c:pt>
                <c:pt idx="871">
                  <c:v>42039</c:v>
                </c:pt>
                <c:pt idx="872">
                  <c:v>42038</c:v>
                </c:pt>
                <c:pt idx="873">
                  <c:v>42037</c:v>
                </c:pt>
                <c:pt idx="874">
                  <c:v>42034</c:v>
                </c:pt>
                <c:pt idx="875">
                  <c:v>42033</c:v>
                </c:pt>
                <c:pt idx="876">
                  <c:v>42032</c:v>
                </c:pt>
                <c:pt idx="877">
                  <c:v>42031</c:v>
                </c:pt>
                <c:pt idx="878">
                  <c:v>42030</c:v>
                </c:pt>
                <c:pt idx="879">
                  <c:v>42027</c:v>
                </c:pt>
                <c:pt idx="880">
                  <c:v>42026</c:v>
                </c:pt>
                <c:pt idx="881">
                  <c:v>42025</c:v>
                </c:pt>
                <c:pt idx="882">
                  <c:v>42024</c:v>
                </c:pt>
                <c:pt idx="883">
                  <c:v>42023</c:v>
                </c:pt>
                <c:pt idx="884">
                  <c:v>42020</c:v>
                </c:pt>
                <c:pt idx="885">
                  <c:v>42019</c:v>
                </c:pt>
                <c:pt idx="886">
                  <c:v>42018</c:v>
                </c:pt>
                <c:pt idx="887">
                  <c:v>42017</c:v>
                </c:pt>
                <c:pt idx="888">
                  <c:v>42016</c:v>
                </c:pt>
                <c:pt idx="889">
                  <c:v>42013</c:v>
                </c:pt>
                <c:pt idx="890">
                  <c:v>42012</c:v>
                </c:pt>
                <c:pt idx="891">
                  <c:v>42011</c:v>
                </c:pt>
                <c:pt idx="892">
                  <c:v>42010</c:v>
                </c:pt>
                <c:pt idx="893">
                  <c:v>42009</c:v>
                </c:pt>
                <c:pt idx="894">
                  <c:v>42006</c:v>
                </c:pt>
                <c:pt idx="895">
                  <c:v>42004</c:v>
                </c:pt>
                <c:pt idx="896">
                  <c:v>42003</c:v>
                </c:pt>
                <c:pt idx="897">
                  <c:v>42002</c:v>
                </c:pt>
                <c:pt idx="898">
                  <c:v>41999</c:v>
                </c:pt>
                <c:pt idx="899">
                  <c:v>41997</c:v>
                </c:pt>
                <c:pt idx="900">
                  <c:v>41996</c:v>
                </c:pt>
                <c:pt idx="901">
                  <c:v>41995</c:v>
                </c:pt>
                <c:pt idx="902">
                  <c:v>41992</c:v>
                </c:pt>
                <c:pt idx="903">
                  <c:v>41991</c:v>
                </c:pt>
                <c:pt idx="904">
                  <c:v>41990</c:v>
                </c:pt>
                <c:pt idx="905">
                  <c:v>41989</c:v>
                </c:pt>
                <c:pt idx="906">
                  <c:v>41988</c:v>
                </c:pt>
                <c:pt idx="907">
                  <c:v>41985</c:v>
                </c:pt>
                <c:pt idx="908">
                  <c:v>41984</c:v>
                </c:pt>
                <c:pt idx="909">
                  <c:v>41983</c:v>
                </c:pt>
                <c:pt idx="910">
                  <c:v>41982</c:v>
                </c:pt>
                <c:pt idx="911">
                  <c:v>41981</c:v>
                </c:pt>
                <c:pt idx="912">
                  <c:v>41978</c:v>
                </c:pt>
                <c:pt idx="913">
                  <c:v>41977</c:v>
                </c:pt>
                <c:pt idx="914">
                  <c:v>41976</c:v>
                </c:pt>
                <c:pt idx="915">
                  <c:v>41975</c:v>
                </c:pt>
                <c:pt idx="916">
                  <c:v>41974</c:v>
                </c:pt>
                <c:pt idx="917">
                  <c:v>41971</c:v>
                </c:pt>
                <c:pt idx="918">
                  <c:v>41970</c:v>
                </c:pt>
                <c:pt idx="919">
                  <c:v>41969</c:v>
                </c:pt>
                <c:pt idx="920">
                  <c:v>41968</c:v>
                </c:pt>
                <c:pt idx="921">
                  <c:v>41967</c:v>
                </c:pt>
                <c:pt idx="922">
                  <c:v>41964</c:v>
                </c:pt>
                <c:pt idx="923">
                  <c:v>41963</c:v>
                </c:pt>
                <c:pt idx="924">
                  <c:v>41962</c:v>
                </c:pt>
                <c:pt idx="925">
                  <c:v>41961</c:v>
                </c:pt>
                <c:pt idx="926">
                  <c:v>41960</c:v>
                </c:pt>
                <c:pt idx="927">
                  <c:v>41957</c:v>
                </c:pt>
                <c:pt idx="928">
                  <c:v>41956</c:v>
                </c:pt>
                <c:pt idx="929">
                  <c:v>41955</c:v>
                </c:pt>
                <c:pt idx="930">
                  <c:v>41954</c:v>
                </c:pt>
                <c:pt idx="931">
                  <c:v>41953</c:v>
                </c:pt>
                <c:pt idx="932">
                  <c:v>41950</c:v>
                </c:pt>
                <c:pt idx="933">
                  <c:v>41949</c:v>
                </c:pt>
                <c:pt idx="934">
                  <c:v>41948</c:v>
                </c:pt>
                <c:pt idx="935">
                  <c:v>41947</c:v>
                </c:pt>
                <c:pt idx="936">
                  <c:v>41946</c:v>
                </c:pt>
                <c:pt idx="937">
                  <c:v>41943</c:v>
                </c:pt>
                <c:pt idx="938">
                  <c:v>41942</c:v>
                </c:pt>
                <c:pt idx="939">
                  <c:v>41941</c:v>
                </c:pt>
                <c:pt idx="940">
                  <c:v>41940</c:v>
                </c:pt>
                <c:pt idx="941">
                  <c:v>41939</c:v>
                </c:pt>
                <c:pt idx="942">
                  <c:v>41936</c:v>
                </c:pt>
                <c:pt idx="943">
                  <c:v>41935</c:v>
                </c:pt>
                <c:pt idx="944">
                  <c:v>41934</c:v>
                </c:pt>
                <c:pt idx="945">
                  <c:v>41933</c:v>
                </c:pt>
                <c:pt idx="946">
                  <c:v>41932</c:v>
                </c:pt>
                <c:pt idx="947">
                  <c:v>41929</c:v>
                </c:pt>
                <c:pt idx="948">
                  <c:v>41928</c:v>
                </c:pt>
                <c:pt idx="949">
                  <c:v>41927</c:v>
                </c:pt>
                <c:pt idx="950">
                  <c:v>41926</c:v>
                </c:pt>
                <c:pt idx="951">
                  <c:v>41925</c:v>
                </c:pt>
                <c:pt idx="952">
                  <c:v>41922</c:v>
                </c:pt>
                <c:pt idx="953">
                  <c:v>41921</c:v>
                </c:pt>
                <c:pt idx="954">
                  <c:v>41920</c:v>
                </c:pt>
                <c:pt idx="955">
                  <c:v>41919</c:v>
                </c:pt>
                <c:pt idx="956">
                  <c:v>41918</c:v>
                </c:pt>
                <c:pt idx="957">
                  <c:v>41915</c:v>
                </c:pt>
                <c:pt idx="958">
                  <c:v>41914</c:v>
                </c:pt>
                <c:pt idx="959">
                  <c:v>41913</c:v>
                </c:pt>
                <c:pt idx="960">
                  <c:v>41912</c:v>
                </c:pt>
                <c:pt idx="961">
                  <c:v>41911</c:v>
                </c:pt>
                <c:pt idx="962">
                  <c:v>41908</c:v>
                </c:pt>
                <c:pt idx="963">
                  <c:v>41907</c:v>
                </c:pt>
                <c:pt idx="964">
                  <c:v>41906</c:v>
                </c:pt>
                <c:pt idx="965">
                  <c:v>41905</c:v>
                </c:pt>
                <c:pt idx="966">
                  <c:v>41904</c:v>
                </c:pt>
                <c:pt idx="967">
                  <c:v>41901</c:v>
                </c:pt>
                <c:pt idx="968">
                  <c:v>41900</c:v>
                </c:pt>
                <c:pt idx="969">
                  <c:v>41899</c:v>
                </c:pt>
                <c:pt idx="970">
                  <c:v>41898</c:v>
                </c:pt>
                <c:pt idx="971">
                  <c:v>41897</c:v>
                </c:pt>
                <c:pt idx="972">
                  <c:v>41894</c:v>
                </c:pt>
                <c:pt idx="973">
                  <c:v>41893</c:v>
                </c:pt>
                <c:pt idx="974">
                  <c:v>41892</c:v>
                </c:pt>
                <c:pt idx="975">
                  <c:v>41891</c:v>
                </c:pt>
                <c:pt idx="976">
                  <c:v>41890</c:v>
                </c:pt>
                <c:pt idx="977">
                  <c:v>41887</c:v>
                </c:pt>
                <c:pt idx="978">
                  <c:v>41886</c:v>
                </c:pt>
                <c:pt idx="979">
                  <c:v>41885</c:v>
                </c:pt>
                <c:pt idx="980">
                  <c:v>41884</c:v>
                </c:pt>
                <c:pt idx="981">
                  <c:v>41883</c:v>
                </c:pt>
                <c:pt idx="982">
                  <c:v>41880</c:v>
                </c:pt>
                <c:pt idx="983">
                  <c:v>41879</c:v>
                </c:pt>
                <c:pt idx="984">
                  <c:v>41878</c:v>
                </c:pt>
                <c:pt idx="985">
                  <c:v>41877</c:v>
                </c:pt>
                <c:pt idx="986">
                  <c:v>41876</c:v>
                </c:pt>
                <c:pt idx="987">
                  <c:v>41873</c:v>
                </c:pt>
                <c:pt idx="988">
                  <c:v>41872</c:v>
                </c:pt>
                <c:pt idx="989">
                  <c:v>41871</c:v>
                </c:pt>
                <c:pt idx="990">
                  <c:v>41870</c:v>
                </c:pt>
                <c:pt idx="991">
                  <c:v>41869</c:v>
                </c:pt>
                <c:pt idx="992">
                  <c:v>41866</c:v>
                </c:pt>
                <c:pt idx="993">
                  <c:v>41865</c:v>
                </c:pt>
                <c:pt idx="994">
                  <c:v>41864</c:v>
                </c:pt>
                <c:pt idx="995">
                  <c:v>41863</c:v>
                </c:pt>
                <c:pt idx="996">
                  <c:v>41862</c:v>
                </c:pt>
                <c:pt idx="997">
                  <c:v>41859</c:v>
                </c:pt>
                <c:pt idx="998">
                  <c:v>41858</c:v>
                </c:pt>
                <c:pt idx="999">
                  <c:v>41857</c:v>
                </c:pt>
                <c:pt idx="1000">
                  <c:v>41856</c:v>
                </c:pt>
                <c:pt idx="1001">
                  <c:v>41855</c:v>
                </c:pt>
                <c:pt idx="1002">
                  <c:v>41852</c:v>
                </c:pt>
                <c:pt idx="1003">
                  <c:v>41851</c:v>
                </c:pt>
                <c:pt idx="1004">
                  <c:v>41850</c:v>
                </c:pt>
                <c:pt idx="1005">
                  <c:v>41849</c:v>
                </c:pt>
                <c:pt idx="1006">
                  <c:v>41848</c:v>
                </c:pt>
                <c:pt idx="1007">
                  <c:v>41845</c:v>
                </c:pt>
                <c:pt idx="1008">
                  <c:v>41844</c:v>
                </c:pt>
                <c:pt idx="1009">
                  <c:v>41843</c:v>
                </c:pt>
                <c:pt idx="1010">
                  <c:v>41842</c:v>
                </c:pt>
                <c:pt idx="1011">
                  <c:v>41841</c:v>
                </c:pt>
                <c:pt idx="1012">
                  <c:v>41838</c:v>
                </c:pt>
                <c:pt idx="1013">
                  <c:v>41837</c:v>
                </c:pt>
                <c:pt idx="1014">
                  <c:v>41836</c:v>
                </c:pt>
                <c:pt idx="1015">
                  <c:v>41835</c:v>
                </c:pt>
                <c:pt idx="1016">
                  <c:v>41834</c:v>
                </c:pt>
                <c:pt idx="1017">
                  <c:v>41831</c:v>
                </c:pt>
                <c:pt idx="1018">
                  <c:v>41830</c:v>
                </c:pt>
                <c:pt idx="1019">
                  <c:v>41829</c:v>
                </c:pt>
                <c:pt idx="1020">
                  <c:v>41828</c:v>
                </c:pt>
                <c:pt idx="1021">
                  <c:v>41827</c:v>
                </c:pt>
                <c:pt idx="1022">
                  <c:v>41824</c:v>
                </c:pt>
                <c:pt idx="1023">
                  <c:v>41823</c:v>
                </c:pt>
                <c:pt idx="1024">
                  <c:v>41822</c:v>
                </c:pt>
                <c:pt idx="1025">
                  <c:v>41821</c:v>
                </c:pt>
                <c:pt idx="1026">
                  <c:v>41820</c:v>
                </c:pt>
                <c:pt idx="1027">
                  <c:v>41817</c:v>
                </c:pt>
                <c:pt idx="1028">
                  <c:v>41816</c:v>
                </c:pt>
                <c:pt idx="1029">
                  <c:v>41815</c:v>
                </c:pt>
                <c:pt idx="1030">
                  <c:v>41814</c:v>
                </c:pt>
                <c:pt idx="1031">
                  <c:v>41813</c:v>
                </c:pt>
                <c:pt idx="1032">
                  <c:v>41810</c:v>
                </c:pt>
                <c:pt idx="1033">
                  <c:v>41809</c:v>
                </c:pt>
                <c:pt idx="1034">
                  <c:v>41808</c:v>
                </c:pt>
                <c:pt idx="1035">
                  <c:v>41807</c:v>
                </c:pt>
                <c:pt idx="1036">
                  <c:v>41806</c:v>
                </c:pt>
                <c:pt idx="1037">
                  <c:v>41803</c:v>
                </c:pt>
                <c:pt idx="1038">
                  <c:v>41802</c:v>
                </c:pt>
                <c:pt idx="1039">
                  <c:v>41801</c:v>
                </c:pt>
                <c:pt idx="1040">
                  <c:v>41800</c:v>
                </c:pt>
                <c:pt idx="1041">
                  <c:v>41799</c:v>
                </c:pt>
                <c:pt idx="1042">
                  <c:v>41796</c:v>
                </c:pt>
                <c:pt idx="1043">
                  <c:v>41795</c:v>
                </c:pt>
                <c:pt idx="1044">
                  <c:v>41794</c:v>
                </c:pt>
                <c:pt idx="1045">
                  <c:v>41793</c:v>
                </c:pt>
                <c:pt idx="1046">
                  <c:v>41792</c:v>
                </c:pt>
                <c:pt idx="1047">
                  <c:v>41789</c:v>
                </c:pt>
                <c:pt idx="1048">
                  <c:v>41788</c:v>
                </c:pt>
                <c:pt idx="1049">
                  <c:v>41787</c:v>
                </c:pt>
                <c:pt idx="1050">
                  <c:v>41786</c:v>
                </c:pt>
                <c:pt idx="1051">
                  <c:v>41785</c:v>
                </c:pt>
                <c:pt idx="1052">
                  <c:v>41782</c:v>
                </c:pt>
                <c:pt idx="1053">
                  <c:v>41781</c:v>
                </c:pt>
                <c:pt idx="1054">
                  <c:v>41780</c:v>
                </c:pt>
                <c:pt idx="1055">
                  <c:v>41779</c:v>
                </c:pt>
                <c:pt idx="1056">
                  <c:v>41778</c:v>
                </c:pt>
                <c:pt idx="1057">
                  <c:v>41775</c:v>
                </c:pt>
                <c:pt idx="1058">
                  <c:v>41774</c:v>
                </c:pt>
                <c:pt idx="1059">
                  <c:v>41773</c:v>
                </c:pt>
                <c:pt idx="1060">
                  <c:v>41772</c:v>
                </c:pt>
                <c:pt idx="1061">
                  <c:v>41771</c:v>
                </c:pt>
                <c:pt idx="1062">
                  <c:v>41768</c:v>
                </c:pt>
                <c:pt idx="1063">
                  <c:v>41767</c:v>
                </c:pt>
                <c:pt idx="1064">
                  <c:v>41766</c:v>
                </c:pt>
                <c:pt idx="1065">
                  <c:v>41765</c:v>
                </c:pt>
                <c:pt idx="1066">
                  <c:v>41764</c:v>
                </c:pt>
                <c:pt idx="1067">
                  <c:v>41761</c:v>
                </c:pt>
                <c:pt idx="1068">
                  <c:v>41760</c:v>
                </c:pt>
                <c:pt idx="1069">
                  <c:v>41759</c:v>
                </c:pt>
                <c:pt idx="1070">
                  <c:v>41758</c:v>
                </c:pt>
                <c:pt idx="1071">
                  <c:v>41757</c:v>
                </c:pt>
                <c:pt idx="1072">
                  <c:v>41754</c:v>
                </c:pt>
                <c:pt idx="1073">
                  <c:v>41753</c:v>
                </c:pt>
                <c:pt idx="1074">
                  <c:v>41752</c:v>
                </c:pt>
                <c:pt idx="1075">
                  <c:v>41751</c:v>
                </c:pt>
                <c:pt idx="1076">
                  <c:v>41750</c:v>
                </c:pt>
                <c:pt idx="1077">
                  <c:v>41746</c:v>
                </c:pt>
                <c:pt idx="1078">
                  <c:v>41745</c:v>
                </c:pt>
                <c:pt idx="1079">
                  <c:v>41744</c:v>
                </c:pt>
                <c:pt idx="1080">
                  <c:v>41743</c:v>
                </c:pt>
                <c:pt idx="1081">
                  <c:v>41740</c:v>
                </c:pt>
                <c:pt idx="1082">
                  <c:v>41739</c:v>
                </c:pt>
                <c:pt idx="1083">
                  <c:v>41738</c:v>
                </c:pt>
              </c:numCache>
            </c:numRef>
          </c:cat>
          <c:val>
            <c:numRef>
              <c:f>'Real yields'!$B$2:$B$1085</c:f>
              <c:numCache>
                <c:formatCode>General</c:formatCode>
                <c:ptCount val="1084"/>
                <c:pt idx="0">
                  <c:v>-1.5085999999999999</c:v>
                </c:pt>
                <c:pt idx="1">
                  <c:v>-1.4963</c:v>
                </c:pt>
                <c:pt idx="2">
                  <c:v>-1.5086999999999999</c:v>
                </c:pt>
                <c:pt idx="3">
                  <c:v>-1.51</c:v>
                </c:pt>
                <c:pt idx="4">
                  <c:v>-1.5285</c:v>
                </c:pt>
                <c:pt idx="5">
                  <c:v>-1.5041</c:v>
                </c:pt>
                <c:pt idx="6">
                  <c:v>-1.5278</c:v>
                </c:pt>
                <c:pt idx="7">
                  <c:v>-1.5409999999999999</c:v>
                </c:pt>
                <c:pt idx="8">
                  <c:v>-1.5860000000000001</c:v>
                </c:pt>
                <c:pt idx="9">
                  <c:v>-1.5478000000000001</c:v>
                </c:pt>
                <c:pt idx="10">
                  <c:v>-1.5068999999999999</c:v>
                </c:pt>
                <c:pt idx="11">
                  <c:v>-1.5639000000000001</c:v>
                </c:pt>
                <c:pt idx="12">
                  <c:v>-1.59</c:v>
                </c:pt>
                <c:pt idx="13">
                  <c:v>-1.5969</c:v>
                </c:pt>
                <c:pt idx="14">
                  <c:v>-1.6145</c:v>
                </c:pt>
                <c:pt idx="15">
                  <c:v>-1.6015999999999999</c:v>
                </c:pt>
                <c:pt idx="16">
                  <c:v>-1.6654</c:v>
                </c:pt>
                <c:pt idx="17">
                  <c:v>-1.6061000000000001</c:v>
                </c:pt>
                <c:pt idx="18">
                  <c:v>-1.6248</c:v>
                </c:pt>
                <c:pt idx="19">
                  <c:v>-1.6627000000000001</c:v>
                </c:pt>
                <c:pt idx="20">
                  <c:v>-1.6894</c:v>
                </c:pt>
                <c:pt idx="21">
                  <c:v>-1.6779999999999999</c:v>
                </c:pt>
                <c:pt idx="22">
                  <c:v>-1.7024999999999999</c:v>
                </c:pt>
                <c:pt idx="23">
                  <c:v>-1.6895</c:v>
                </c:pt>
                <c:pt idx="24">
                  <c:v>-1.6657</c:v>
                </c:pt>
                <c:pt idx="25">
                  <c:v>-1.7027000000000001</c:v>
                </c:pt>
                <c:pt idx="26">
                  <c:v>-1.6812</c:v>
                </c:pt>
                <c:pt idx="27">
                  <c:v>-1.6845000000000001</c:v>
                </c:pt>
                <c:pt idx="28">
                  <c:v>-1.6998</c:v>
                </c:pt>
                <c:pt idx="29">
                  <c:v>-1.7077</c:v>
                </c:pt>
                <c:pt idx="30">
                  <c:v>-1.7335</c:v>
                </c:pt>
                <c:pt idx="31">
                  <c:v>-1.7083999999999999</c:v>
                </c:pt>
                <c:pt idx="32">
                  <c:v>-1.7395</c:v>
                </c:pt>
                <c:pt idx="33">
                  <c:v>-1.7406999999999999</c:v>
                </c:pt>
                <c:pt idx="34">
                  <c:v>-1.7585</c:v>
                </c:pt>
                <c:pt idx="35">
                  <c:v>-1.8083</c:v>
                </c:pt>
                <c:pt idx="37">
                  <c:v>-1.8204</c:v>
                </c:pt>
                <c:pt idx="38">
                  <c:v>-1.8261000000000001</c:v>
                </c:pt>
                <c:pt idx="39">
                  <c:v>-1.8323</c:v>
                </c:pt>
                <c:pt idx="40">
                  <c:v>-1.8308</c:v>
                </c:pt>
                <c:pt idx="41">
                  <c:v>-1.8277000000000001</c:v>
                </c:pt>
                <c:pt idx="42">
                  <c:v>-1.8274999999999999</c:v>
                </c:pt>
                <c:pt idx="43">
                  <c:v>-1.8312999999999999</c:v>
                </c:pt>
                <c:pt idx="44">
                  <c:v>-1.8214999999999999</c:v>
                </c:pt>
                <c:pt idx="45">
                  <c:v>-1.8088</c:v>
                </c:pt>
                <c:pt idx="46">
                  <c:v>-1.8046</c:v>
                </c:pt>
                <c:pt idx="47">
                  <c:v>-1.8046</c:v>
                </c:pt>
                <c:pt idx="48">
                  <c:v>-1.8027</c:v>
                </c:pt>
                <c:pt idx="49">
                  <c:v>-1.8003</c:v>
                </c:pt>
                <c:pt idx="50">
                  <c:v>-1.7968</c:v>
                </c:pt>
                <c:pt idx="51">
                  <c:v>-1.7773000000000001</c:v>
                </c:pt>
                <c:pt idx="52">
                  <c:v>-1.7747999999999999</c:v>
                </c:pt>
                <c:pt idx="53">
                  <c:v>-1.7827</c:v>
                </c:pt>
                <c:pt idx="54">
                  <c:v>-1.7742</c:v>
                </c:pt>
                <c:pt idx="55">
                  <c:v>-1.7791999999999999</c:v>
                </c:pt>
                <c:pt idx="56">
                  <c:v>-1.8015000000000001</c:v>
                </c:pt>
                <c:pt idx="58">
                  <c:v>-1.7875000000000001</c:v>
                </c:pt>
                <c:pt idx="59">
                  <c:v>-1.7914000000000001</c:v>
                </c:pt>
                <c:pt idx="60">
                  <c:v>-1.7521</c:v>
                </c:pt>
                <c:pt idx="61">
                  <c:v>-1.7237</c:v>
                </c:pt>
                <c:pt idx="62">
                  <c:v>-1.6994</c:v>
                </c:pt>
                <c:pt idx="63">
                  <c:v>-1.6416999999999999</c:v>
                </c:pt>
                <c:pt idx="64">
                  <c:v>-1.5747</c:v>
                </c:pt>
                <c:pt idx="65">
                  <c:v>-1.5341</c:v>
                </c:pt>
                <c:pt idx="66">
                  <c:v>-1.5311999999999999</c:v>
                </c:pt>
                <c:pt idx="67">
                  <c:v>-1.5189999999999999</c:v>
                </c:pt>
                <c:pt idx="68">
                  <c:v>-1.482</c:v>
                </c:pt>
                <c:pt idx="69">
                  <c:v>-1.4651000000000001</c:v>
                </c:pt>
                <c:pt idx="70">
                  <c:v>-1.4455</c:v>
                </c:pt>
                <c:pt idx="71">
                  <c:v>-1.4306000000000001</c:v>
                </c:pt>
                <c:pt idx="72">
                  <c:v>-1.4036</c:v>
                </c:pt>
                <c:pt idx="73">
                  <c:v>-1.3903000000000001</c:v>
                </c:pt>
                <c:pt idx="74">
                  <c:v>-1.3467</c:v>
                </c:pt>
                <c:pt idx="75">
                  <c:v>-1.3219000000000001</c:v>
                </c:pt>
                <c:pt idx="76">
                  <c:v>-1.3091999999999999</c:v>
                </c:pt>
                <c:pt idx="77">
                  <c:v>-1.3</c:v>
                </c:pt>
                <c:pt idx="78">
                  <c:v>-1.3104</c:v>
                </c:pt>
                <c:pt idx="79">
                  <c:v>-1.2755000000000001</c:v>
                </c:pt>
                <c:pt idx="80">
                  <c:v>-1.2594000000000001</c:v>
                </c:pt>
                <c:pt idx="81">
                  <c:v>-1.2753000000000001</c:v>
                </c:pt>
                <c:pt idx="82">
                  <c:v>-1.2786999999999999</c:v>
                </c:pt>
                <c:pt idx="83">
                  <c:v>-1.2536</c:v>
                </c:pt>
                <c:pt idx="84">
                  <c:v>-1.2488999999999999</c:v>
                </c:pt>
                <c:pt idx="85">
                  <c:v>-1.2562</c:v>
                </c:pt>
                <c:pt idx="86">
                  <c:v>-1.2883</c:v>
                </c:pt>
                <c:pt idx="87">
                  <c:v>-1.3005</c:v>
                </c:pt>
                <c:pt idx="88">
                  <c:v>-1.3009999999999999</c:v>
                </c:pt>
                <c:pt idx="89">
                  <c:v>-1.3213999999999999</c:v>
                </c:pt>
                <c:pt idx="90">
                  <c:v>-1.3333999999999999</c:v>
                </c:pt>
                <c:pt idx="91">
                  <c:v>-1.3509</c:v>
                </c:pt>
                <c:pt idx="92">
                  <c:v>-1.3338000000000001</c:v>
                </c:pt>
                <c:pt idx="93">
                  <c:v>-1.3593</c:v>
                </c:pt>
                <c:pt idx="94">
                  <c:v>-1.3740000000000001</c:v>
                </c:pt>
                <c:pt idx="95">
                  <c:v>-1.3927</c:v>
                </c:pt>
                <c:pt idx="96">
                  <c:v>-1.3946000000000001</c:v>
                </c:pt>
                <c:pt idx="97">
                  <c:v>-1.3681000000000001</c:v>
                </c:pt>
                <c:pt idx="98">
                  <c:v>-1.3641000000000001</c:v>
                </c:pt>
                <c:pt idx="99">
                  <c:v>-1.3487</c:v>
                </c:pt>
                <c:pt idx="100">
                  <c:v>-1.3277000000000001</c:v>
                </c:pt>
                <c:pt idx="101">
                  <c:v>-1.3346</c:v>
                </c:pt>
                <c:pt idx="102">
                  <c:v>-1.3435999999999999</c:v>
                </c:pt>
                <c:pt idx="103">
                  <c:v>-1.3875</c:v>
                </c:pt>
                <c:pt idx="104">
                  <c:v>-1.4160999999999999</c:v>
                </c:pt>
                <c:pt idx="105">
                  <c:v>-1.4177</c:v>
                </c:pt>
                <c:pt idx="106">
                  <c:v>-1.4278999999999999</c:v>
                </c:pt>
                <c:pt idx="107">
                  <c:v>-1.4186000000000001</c:v>
                </c:pt>
                <c:pt idx="108">
                  <c:v>-1.4093</c:v>
                </c:pt>
                <c:pt idx="109">
                  <c:v>-1.4035</c:v>
                </c:pt>
                <c:pt idx="110">
                  <c:v>-1.4068000000000001</c:v>
                </c:pt>
                <c:pt idx="111">
                  <c:v>-1.4116</c:v>
                </c:pt>
                <c:pt idx="112">
                  <c:v>-1.3909</c:v>
                </c:pt>
                <c:pt idx="113">
                  <c:v>-1.3924000000000001</c:v>
                </c:pt>
                <c:pt idx="114">
                  <c:v>-1.4234</c:v>
                </c:pt>
                <c:pt idx="115">
                  <c:v>-1.4165000000000001</c:v>
                </c:pt>
                <c:pt idx="116">
                  <c:v>-1.4162999999999999</c:v>
                </c:pt>
                <c:pt idx="117">
                  <c:v>-1.4207000000000001</c:v>
                </c:pt>
                <c:pt idx="118">
                  <c:v>-1.4288000000000001</c:v>
                </c:pt>
                <c:pt idx="119">
                  <c:v>-1.4347000000000001</c:v>
                </c:pt>
                <c:pt idx="120">
                  <c:v>-1.4236</c:v>
                </c:pt>
                <c:pt idx="121">
                  <c:v>-1.4155</c:v>
                </c:pt>
                <c:pt idx="122">
                  <c:v>-1.407</c:v>
                </c:pt>
                <c:pt idx="123">
                  <c:v>-1.456</c:v>
                </c:pt>
                <c:pt idx="125">
                  <c:v>-1.4377</c:v>
                </c:pt>
                <c:pt idx="126">
                  <c:v>-1.4467000000000001</c:v>
                </c:pt>
                <c:pt idx="127">
                  <c:v>-1.4775</c:v>
                </c:pt>
                <c:pt idx="128">
                  <c:v>-1.4939</c:v>
                </c:pt>
                <c:pt idx="129">
                  <c:v>-1.5197000000000001</c:v>
                </c:pt>
                <c:pt idx="130">
                  <c:v>-1.5228999999999999</c:v>
                </c:pt>
                <c:pt idx="131">
                  <c:v>-1.5234000000000001</c:v>
                </c:pt>
                <c:pt idx="132">
                  <c:v>-1.5368999999999999</c:v>
                </c:pt>
                <c:pt idx="133">
                  <c:v>-1.5229999999999999</c:v>
                </c:pt>
                <c:pt idx="134">
                  <c:v>-1.5176000000000001</c:v>
                </c:pt>
                <c:pt idx="135">
                  <c:v>-1.5007999999999999</c:v>
                </c:pt>
                <c:pt idx="136">
                  <c:v>-1.5290999999999999</c:v>
                </c:pt>
                <c:pt idx="137">
                  <c:v>-1.52</c:v>
                </c:pt>
                <c:pt idx="138">
                  <c:v>-1.5006999999999999</c:v>
                </c:pt>
                <c:pt idx="139">
                  <c:v>-1.4931000000000001</c:v>
                </c:pt>
                <c:pt idx="140">
                  <c:v>-1.5168999999999999</c:v>
                </c:pt>
                <c:pt idx="141">
                  <c:v>-1.4937</c:v>
                </c:pt>
                <c:pt idx="142">
                  <c:v>-1.4866999999999999</c:v>
                </c:pt>
                <c:pt idx="143">
                  <c:v>-1.4927999999999999</c:v>
                </c:pt>
                <c:pt idx="144">
                  <c:v>-1.5145</c:v>
                </c:pt>
                <c:pt idx="145">
                  <c:v>-1.5107999999999999</c:v>
                </c:pt>
                <c:pt idx="146">
                  <c:v>-1.5092000000000001</c:v>
                </c:pt>
                <c:pt idx="147">
                  <c:v>-1.5234000000000001</c:v>
                </c:pt>
                <c:pt idx="148">
                  <c:v>-1.5487</c:v>
                </c:pt>
                <c:pt idx="149">
                  <c:v>-1.5547</c:v>
                </c:pt>
                <c:pt idx="150">
                  <c:v>-1.5779000000000001</c:v>
                </c:pt>
                <c:pt idx="151">
                  <c:v>-1.5819000000000001</c:v>
                </c:pt>
                <c:pt idx="152">
                  <c:v>-1.5938000000000001</c:v>
                </c:pt>
                <c:pt idx="153">
                  <c:v>-1.6149</c:v>
                </c:pt>
                <c:pt idx="154">
                  <c:v>-1.6188</c:v>
                </c:pt>
                <c:pt idx="155">
                  <c:v>-1.6266</c:v>
                </c:pt>
                <c:pt idx="156">
                  <c:v>-1.6436999999999999</c:v>
                </c:pt>
                <c:pt idx="157">
                  <c:v>-1.6364000000000001</c:v>
                </c:pt>
                <c:pt idx="158">
                  <c:v>-1.6252</c:v>
                </c:pt>
                <c:pt idx="159">
                  <c:v>-1.5952</c:v>
                </c:pt>
                <c:pt idx="160">
                  <c:v>-1.5708</c:v>
                </c:pt>
                <c:pt idx="161">
                  <c:v>-1.5690999999999999</c:v>
                </c:pt>
                <c:pt idx="162">
                  <c:v>-1.5770999999999999</c:v>
                </c:pt>
                <c:pt idx="163">
                  <c:v>-1.5753999999999999</c:v>
                </c:pt>
                <c:pt idx="164">
                  <c:v>-1.6035999999999999</c:v>
                </c:pt>
                <c:pt idx="165">
                  <c:v>-1.6225000000000001</c:v>
                </c:pt>
                <c:pt idx="166">
                  <c:v>-1.5965</c:v>
                </c:pt>
                <c:pt idx="167">
                  <c:v>-1.5670999999999999</c:v>
                </c:pt>
                <c:pt idx="168">
                  <c:v>-1.571</c:v>
                </c:pt>
                <c:pt idx="169">
                  <c:v>-1.5933999999999999</c:v>
                </c:pt>
                <c:pt idx="170">
                  <c:v>-1.5769</c:v>
                </c:pt>
                <c:pt idx="171">
                  <c:v>-1.5936999999999999</c:v>
                </c:pt>
                <c:pt idx="172">
                  <c:v>-1.6181000000000001</c:v>
                </c:pt>
                <c:pt idx="173">
                  <c:v>-1.6311</c:v>
                </c:pt>
                <c:pt idx="174">
                  <c:v>-1.6423000000000001</c:v>
                </c:pt>
                <c:pt idx="175">
                  <c:v>-1.6276999999999999</c:v>
                </c:pt>
                <c:pt idx="176">
                  <c:v>-1.6002000000000001</c:v>
                </c:pt>
                <c:pt idx="177">
                  <c:v>-1.6006</c:v>
                </c:pt>
                <c:pt idx="178">
                  <c:v>-1.6099000000000001</c:v>
                </c:pt>
                <c:pt idx="179">
                  <c:v>-1.6027</c:v>
                </c:pt>
                <c:pt idx="180">
                  <c:v>-1.6029</c:v>
                </c:pt>
                <c:pt idx="181">
                  <c:v>-1.5939000000000001</c:v>
                </c:pt>
                <c:pt idx="182">
                  <c:v>-1.6015999999999999</c:v>
                </c:pt>
                <c:pt idx="183">
                  <c:v>-1.5981000000000001</c:v>
                </c:pt>
                <c:pt idx="184">
                  <c:v>-1.5964</c:v>
                </c:pt>
                <c:pt idx="185">
                  <c:v>-1.5857000000000001</c:v>
                </c:pt>
                <c:pt idx="186">
                  <c:v>-1.5967</c:v>
                </c:pt>
                <c:pt idx="187">
                  <c:v>-1.5809</c:v>
                </c:pt>
                <c:pt idx="188">
                  <c:v>-1.5738000000000001</c:v>
                </c:pt>
                <c:pt idx="189">
                  <c:v>-1.5416000000000001</c:v>
                </c:pt>
                <c:pt idx="190">
                  <c:v>-1.4932000000000001</c:v>
                </c:pt>
                <c:pt idx="191">
                  <c:v>-1.4899</c:v>
                </c:pt>
                <c:pt idx="192">
                  <c:v>-1.4744999999999999</c:v>
                </c:pt>
                <c:pt idx="193">
                  <c:v>-1.4658</c:v>
                </c:pt>
                <c:pt idx="194">
                  <c:v>-1.4553</c:v>
                </c:pt>
                <c:pt idx="195">
                  <c:v>-1.4699</c:v>
                </c:pt>
                <c:pt idx="196">
                  <c:v>-1.4773000000000001</c:v>
                </c:pt>
                <c:pt idx="197">
                  <c:v>-1.4675</c:v>
                </c:pt>
                <c:pt idx="198">
                  <c:v>-1.466</c:v>
                </c:pt>
                <c:pt idx="199">
                  <c:v>-1.4467000000000001</c:v>
                </c:pt>
                <c:pt idx="200">
                  <c:v>-1.4257</c:v>
                </c:pt>
                <c:pt idx="201">
                  <c:v>-1.4153</c:v>
                </c:pt>
                <c:pt idx="202">
                  <c:v>-1.4146000000000001</c:v>
                </c:pt>
                <c:pt idx="203">
                  <c:v>-1.4326000000000001</c:v>
                </c:pt>
                <c:pt idx="204">
                  <c:v>-1.4046000000000001</c:v>
                </c:pt>
                <c:pt idx="205">
                  <c:v>-1.375</c:v>
                </c:pt>
                <c:pt idx="206">
                  <c:v>-1.3717999999999999</c:v>
                </c:pt>
                <c:pt idx="207">
                  <c:v>-1.3606</c:v>
                </c:pt>
                <c:pt idx="208">
                  <c:v>-1.3346</c:v>
                </c:pt>
                <c:pt idx="209">
                  <c:v>-1.3157000000000001</c:v>
                </c:pt>
                <c:pt idx="210">
                  <c:v>-1.3090999999999999</c:v>
                </c:pt>
                <c:pt idx="211">
                  <c:v>-1.3061</c:v>
                </c:pt>
                <c:pt idx="212">
                  <c:v>-1.3073999999999999</c:v>
                </c:pt>
                <c:pt idx="213">
                  <c:v>-1.2781</c:v>
                </c:pt>
                <c:pt idx="214">
                  <c:v>-1.2890999999999999</c:v>
                </c:pt>
                <c:pt idx="215">
                  <c:v>-1.2756000000000001</c:v>
                </c:pt>
                <c:pt idx="216">
                  <c:v>-1.2743</c:v>
                </c:pt>
                <c:pt idx="217">
                  <c:v>-1.2775000000000001</c:v>
                </c:pt>
                <c:pt idx="218">
                  <c:v>-1.2762</c:v>
                </c:pt>
                <c:pt idx="219">
                  <c:v>-1.2958000000000001</c:v>
                </c:pt>
                <c:pt idx="220">
                  <c:v>-1.3084</c:v>
                </c:pt>
                <c:pt idx="221">
                  <c:v>-1.3019000000000001</c:v>
                </c:pt>
                <c:pt idx="222">
                  <c:v>-1.3084</c:v>
                </c:pt>
                <c:pt idx="223">
                  <c:v>-1.2985</c:v>
                </c:pt>
                <c:pt idx="224">
                  <c:v>-1.3162</c:v>
                </c:pt>
                <c:pt idx="225">
                  <c:v>-1.2890999999999999</c:v>
                </c:pt>
                <c:pt idx="226">
                  <c:v>-1.2844</c:v>
                </c:pt>
                <c:pt idx="227">
                  <c:v>-1.2891999999999999</c:v>
                </c:pt>
                <c:pt idx="228">
                  <c:v>-1.2999000000000001</c:v>
                </c:pt>
                <c:pt idx="229">
                  <c:v>-1.2679</c:v>
                </c:pt>
                <c:pt idx="230">
                  <c:v>-1.2324999999999999</c:v>
                </c:pt>
                <c:pt idx="231">
                  <c:v>-1.2057</c:v>
                </c:pt>
                <c:pt idx="232">
                  <c:v>-1.1851</c:v>
                </c:pt>
                <c:pt idx="233">
                  <c:v>-1.1738</c:v>
                </c:pt>
                <c:pt idx="234">
                  <c:v>-1.1573</c:v>
                </c:pt>
                <c:pt idx="235">
                  <c:v>-1.163</c:v>
                </c:pt>
                <c:pt idx="236">
                  <c:v>-1.1483000000000001</c:v>
                </c:pt>
                <c:pt idx="237">
                  <c:v>-1.1637</c:v>
                </c:pt>
                <c:pt idx="238">
                  <c:v>-1.1456</c:v>
                </c:pt>
                <c:pt idx="239">
                  <c:v>-1.1242000000000001</c:v>
                </c:pt>
                <c:pt idx="240">
                  <c:v>-1.1164000000000001</c:v>
                </c:pt>
                <c:pt idx="241">
                  <c:v>-1.1338999999999999</c:v>
                </c:pt>
                <c:pt idx="242">
                  <c:v>-1.1356999999999999</c:v>
                </c:pt>
                <c:pt idx="243">
                  <c:v>-1.0808</c:v>
                </c:pt>
                <c:pt idx="244">
                  <c:v>-1.0712999999999999</c:v>
                </c:pt>
                <c:pt idx="245">
                  <c:v>-1.0434000000000001</c:v>
                </c:pt>
                <c:pt idx="246">
                  <c:v>-1.0256000000000001</c:v>
                </c:pt>
                <c:pt idx="247">
                  <c:v>-1.0563</c:v>
                </c:pt>
                <c:pt idx="248">
                  <c:v>-1.0720000000000001</c:v>
                </c:pt>
                <c:pt idx="249">
                  <c:v>-1.0275000000000001</c:v>
                </c:pt>
                <c:pt idx="250">
                  <c:v>-1.0248999999999999</c:v>
                </c:pt>
                <c:pt idx="251">
                  <c:v>-0.99880000000000002</c:v>
                </c:pt>
                <c:pt idx="252">
                  <c:v>-0.99609999999999999</c:v>
                </c:pt>
                <c:pt idx="253">
                  <c:v>-0.99180000000000001</c:v>
                </c:pt>
                <c:pt idx="254">
                  <c:v>-1.0573999999999999</c:v>
                </c:pt>
                <c:pt idx="255">
                  <c:v>-1.0498000000000001</c:v>
                </c:pt>
                <c:pt idx="256">
                  <c:v>-1.0388999999999999</c:v>
                </c:pt>
                <c:pt idx="257">
                  <c:v>-1.0608</c:v>
                </c:pt>
                <c:pt idx="258">
                  <c:v>-1.0911999999999999</c:v>
                </c:pt>
                <c:pt idx="259">
                  <c:v>-1.1378999999999999</c:v>
                </c:pt>
                <c:pt idx="260">
                  <c:v>-1.1400999999999999</c:v>
                </c:pt>
                <c:pt idx="261">
                  <c:v>-1.1506000000000001</c:v>
                </c:pt>
                <c:pt idx="262">
                  <c:v>-1.2258</c:v>
                </c:pt>
                <c:pt idx="263">
                  <c:v>-1.2523</c:v>
                </c:pt>
                <c:pt idx="264">
                  <c:v>-1.2770999999999999</c:v>
                </c:pt>
                <c:pt idx="265">
                  <c:v>-1.2776000000000001</c:v>
                </c:pt>
                <c:pt idx="266">
                  <c:v>-1.2732000000000001</c:v>
                </c:pt>
                <c:pt idx="267">
                  <c:v>-1.3003</c:v>
                </c:pt>
                <c:pt idx="268">
                  <c:v>-1.3393999999999999</c:v>
                </c:pt>
                <c:pt idx="269">
                  <c:v>-1.306</c:v>
                </c:pt>
                <c:pt idx="270">
                  <c:v>-1.3161</c:v>
                </c:pt>
                <c:pt idx="271">
                  <c:v>-1.3036000000000001</c:v>
                </c:pt>
                <c:pt idx="272">
                  <c:v>-1.3224</c:v>
                </c:pt>
                <c:pt idx="273">
                  <c:v>-1.35</c:v>
                </c:pt>
                <c:pt idx="274">
                  <c:v>-1.3151999999999999</c:v>
                </c:pt>
                <c:pt idx="275">
                  <c:v>-1.3411999999999999</c:v>
                </c:pt>
                <c:pt idx="276">
                  <c:v>-1.3591</c:v>
                </c:pt>
                <c:pt idx="277">
                  <c:v>-1.3712</c:v>
                </c:pt>
                <c:pt idx="278">
                  <c:v>-1.3668</c:v>
                </c:pt>
                <c:pt idx="279">
                  <c:v>-0.62429999999999997</c:v>
                </c:pt>
                <c:pt idx="280">
                  <c:v>-0.65300000000000002</c:v>
                </c:pt>
                <c:pt idx="281">
                  <c:v>-0.67059999999999997</c:v>
                </c:pt>
                <c:pt idx="282">
                  <c:v>-0.78200000000000003</c:v>
                </c:pt>
                <c:pt idx="283">
                  <c:v>-0.79359999999999997</c:v>
                </c:pt>
                <c:pt idx="284">
                  <c:v>-0.76759999999999995</c:v>
                </c:pt>
                <c:pt idx="285">
                  <c:v>-0.79520000000000002</c:v>
                </c:pt>
                <c:pt idx="286">
                  <c:v>-0.80659999999999998</c:v>
                </c:pt>
                <c:pt idx="287">
                  <c:v>-0.90890000000000004</c:v>
                </c:pt>
                <c:pt idx="288">
                  <c:v>-0.91459999999999997</c:v>
                </c:pt>
                <c:pt idx="289">
                  <c:v>-0.95679999999999998</c:v>
                </c:pt>
                <c:pt idx="290">
                  <c:v>-0.96750000000000003</c:v>
                </c:pt>
                <c:pt idx="291">
                  <c:v>-0.98860000000000003</c:v>
                </c:pt>
                <c:pt idx="292">
                  <c:v>-1.1279999999999999</c:v>
                </c:pt>
                <c:pt idx="293">
                  <c:v>-1.1277999999999999</c:v>
                </c:pt>
                <c:pt idx="295">
                  <c:v>-1.0764</c:v>
                </c:pt>
                <c:pt idx="296">
                  <c:v>-1.0968</c:v>
                </c:pt>
                <c:pt idx="297">
                  <c:v>-1.1315</c:v>
                </c:pt>
                <c:pt idx="298">
                  <c:v>-1.1963999999999999</c:v>
                </c:pt>
                <c:pt idx="299">
                  <c:v>-1.2659</c:v>
                </c:pt>
                <c:pt idx="300">
                  <c:v>-1.3449</c:v>
                </c:pt>
                <c:pt idx="301">
                  <c:v>-1.3688</c:v>
                </c:pt>
                <c:pt idx="302">
                  <c:v>-1.4200999999999999</c:v>
                </c:pt>
                <c:pt idx="303">
                  <c:v>-1.4533</c:v>
                </c:pt>
                <c:pt idx="305">
                  <c:v>-1.4619</c:v>
                </c:pt>
                <c:pt idx="306">
                  <c:v>-1.4607000000000001</c:v>
                </c:pt>
                <c:pt idx="307">
                  <c:v>-1.4694</c:v>
                </c:pt>
                <c:pt idx="308">
                  <c:v>-1.4539</c:v>
                </c:pt>
                <c:pt idx="309">
                  <c:v>-1.4433</c:v>
                </c:pt>
                <c:pt idx="310">
                  <c:v>-1.4089</c:v>
                </c:pt>
                <c:pt idx="311">
                  <c:v>-1.4389000000000001</c:v>
                </c:pt>
                <c:pt idx="312">
                  <c:v>-1.3577999999999999</c:v>
                </c:pt>
                <c:pt idx="313">
                  <c:v>-1.3804000000000001</c:v>
                </c:pt>
                <c:pt idx="314">
                  <c:v>-1.3232999999999999</c:v>
                </c:pt>
                <c:pt idx="315">
                  <c:v>-1.3786</c:v>
                </c:pt>
                <c:pt idx="316">
                  <c:v>-1.3758999999999999</c:v>
                </c:pt>
                <c:pt idx="317">
                  <c:v>-1.3288</c:v>
                </c:pt>
                <c:pt idx="318">
                  <c:v>-1.3004</c:v>
                </c:pt>
                <c:pt idx="319">
                  <c:v>-1.2997000000000001</c:v>
                </c:pt>
                <c:pt idx="320">
                  <c:v>-1.2898000000000001</c:v>
                </c:pt>
                <c:pt idx="321">
                  <c:v>-1.2742</c:v>
                </c:pt>
                <c:pt idx="322">
                  <c:v>-1.3416999999999999</c:v>
                </c:pt>
                <c:pt idx="323">
                  <c:v>-1.3681000000000001</c:v>
                </c:pt>
                <c:pt idx="324">
                  <c:v>-1.3897999999999999</c:v>
                </c:pt>
                <c:pt idx="325">
                  <c:v>-1.3664000000000001</c:v>
                </c:pt>
                <c:pt idx="326">
                  <c:v>-1.3147</c:v>
                </c:pt>
                <c:pt idx="327">
                  <c:v>-1.2783</c:v>
                </c:pt>
                <c:pt idx="328">
                  <c:v>-1.2910999999999999</c:v>
                </c:pt>
                <c:pt idx="329">
                  <c:v>-1.2770999999999999</c:v>
                </c:pt>
                <c:pt idx="330">
                  <c:v>-1.2455000000000001</c:v>
                </c:pt>
                <c:pt idx="331">
                  <c:v>-1.2351000000000001</c:v>
                </c:pt>
                <c:pt idx="332">
                  <c:v>-1.2082999999999999</c:v>
                </c:pt>
                <c:pt idx="333">
                  <c:v>-1.1422000000000001</c:v>
                </c:pt>
                <c:pt idx="334">
                  <c:v>-1.0763</c:v>
                </c:pt>
                <c:pt idx="335">
                  <c:v>-1.1111</c:v>
                </c:pt>
                <c:pt idx="336">
                  <c:v>-1.0195000000000001</c:v>
                </c:pt>
                <c:pt idx="337">
                  <c:v>-1.0456000000000001</c:v>
                </c:pt>
                <c:pt idx="338">
                  <c:v>-1.0758000000000001</c:v>
                </c:pt>
                <c:pt idx="339">
                  <c:v>-1.0972</c:v>
                </c:pt>
                <c:pt idx="340">
                  <c:v>-1.1055999999999999</c:v>
                </c:pt>
                <c:pt idx="341">
                  <c:v>-1.1476999999999999</c:v>
                </c:pt>
                <c:pt idx="342">
                  <c:v>-1.1134999999999999</c:v>
                </c:pt>
                <c:pt idx="343">
                  <c:v>-1.1217999999999999</c:v>
                </c:pt>
                <c:pt idx="344">
                  <c:v>-1.1215999999999999</c:v>
                </c:pt>
                <c:pt idx="345">
                  <c:v>-1.1172</c:v>
                </c:pt>
                <c:pt idx="346">
                  <c:v>-1.1836</c:v>
                </c:pt>
                <c:pt idx="347">
                  <c:v>-1.1916</c:v>
                </c:pt>
                <c:pt idx="348">
                  <c:v>-1.1995</c:v>
                </c:pt>
                <c:pt idx="349">
                  <c:v>-1.1991000000000001</c:v>
                </c:pt>
                <c:pt idx="350">
                  <c:v>-1.2112000000000001</c:v>
                </c:pt>
                <c:pt idx="351">
                  <c:v>-1.2633000000000001</c:v>
                </c:pt>
                <c:pt idx="352">
                  <c:v>-1.226</c:v>
                </c:pt>
                <c:pt idx="353">
                  <c:v>-1.2214</c:v>
                </c:pt>
                <c:pt idx="354">
                  <c:v>-1.2169000000000001</c:v>
                </c:pt>
                <c:pt idx="355">
                  <c:v>-1.2286999999999999</c:v>
                </c:pt>
                <c:pt idx="356">
                  <c:v>-1.2637</c:v>
                </c:pt>
                <c:pt idx="357">
                  <c:v>-1.2552000000000001</c:v>
                </c:pt>
                <c:pt idx="358">
                  <c:v>-1.2023999999999999</c:v>
                </c:pt>
                <c:pt idx="359">
                  <c:v>-1.1658999999999999</c:v>
                </c:pt>
                <c:pt idx="360">
                  <c:v>-1.1335</c:v>
                </c:pt>
                <c:pt idx="361">
                  <c:v>-1.1329</c:v>
                </c:pt>
                <c:pt idx="362">
                  <c:v>-1.1605000000000001</c:v>
                </c:pt>
                <c:pt idx="363">
                  <c:v>-1.1563000000000001</c:v>
                </c:pt>
                <c:pt idx="364">
                  <c:v>-1.1323000000000001</c:v>
                </c:pt>
                <c:pt idx="365">
                  <c:v>-1.1321000000000001</c:v>
                </c:pt>
                <c:pt idx="366">
                  <c:v>-1.1079000000000001</c:v>
                </c:pt>
                <c:pt idx="367">
                  <c:v>-1.0999000000000001</c:v>
                </c:pt>
                <c:pt idx="368">
                  <c:v>-1.0764</c:v>
                </c:pt>
                <c:pt idx="369">
                  <c:v>-1.0685</c:v>
                </c:pt>
                <c:pt idx="370">
                  <c:v>-1.0684</c:v>
                </c:pt>
                <c:pt idx="371">
                  <c:v>-1.0528</c:v>
                </c:pt>
                <c:pt idx="372">
                  <c:v>-1.0528</c:v>
                </c:pt>
                <c:pt idx="373">
                  <c:v>-1.0834999999999999</c:v>
                </c:pt>
                <c:pt idx="374">
                  <c:v>-1.0604</c:v>
                </c:pt>
                <c:pt idx="375">
                  <c:v>-1.0449999999999999</c:v>
                </c:pt>
                <c:pt idx="376">
                  <c:v>-1.083</c:v>
                </c:pt>
                <c:pt idx="377">
                  <c:v>-1.0905</c:v>
                </c:pt>
                <c:pt idx="378">
                  <c:v>-0.90449999999999997</c:v>
                </c:pt>
                <c:pt idx="379">
                  <c:v>-1.0185</c:v>
                </c:pt>
                <c:pt idx="380">
                  <c:v>-0.99590000000000001</c:v>
                </c:pt>
                <c:pt idx="381">
                  <c:v>-1.0374000000000001</c:v>
                </c:pt>
                <c:pt idx="382">
                  <c:v>-1.0262</c:v>
                </c:pt>
                <c:pt idx="383">
                  <c:v>-1.0038</c:v>
                </c:pt>
                <c:pt idx="384">
                  <c:v>-0.98150000000000004</c:v>
                </c:pt>
                <c:pt idx="385">
                  <c:v>-1.0079</c:v>
                </c:pt>
                <c:pt idx="386">
                  <c:v>-1.0116000000000001</c:v>
                </c:pt>
                <c:pt idx="387">
                  <c:v>-0.97489999999999999</c:v>
                </c:pt>
                <c:pt idx="388">
                  <c:v>-0.96030000000000004</c:v>
                </c:pt>
                <c:pt idx="389">
                  <c:v>-0.96779999999999999</c:v>
                </c:pt>
                <c:pt idx="390">
                  <c:v>-0.95</c:v>
                </c:pt>
                <c:pt idx="391">
                  <c:v>-0.94289999999999996</c:v>
                </c:pt>
                <c:pt idx="392">
                  <c:v>-0.95399999999999996</c:v>
                </c:pt>
                <c:pt idx="393">
                  <c:v>-0.92879999999999996</c:v>
                </c:pt>
                <c:pt idx="394">
                  <c:v>-0.94720000000000004</c:v>
                </c:pt>
                <c:pt idx="395">
                  <c:v>-0.90820000000000001</c:v>
                </c:pt>
                <c:pt idx="396">
                  <c:v>-0.9264</c:v>
                </c:pt>
                <c:pt idx="397">
                  <c:v>-0.91949999999999998</c:v>
                </c:pt>
                <c:pt idx="398">
                  <c:v>-0.90180000000000005</c:v>
                </c:pt>
                <c:pt idx="399">
                  <c:v>-0.92710000000000004</c:v>
                </c:pt>
                <c:pt idx="400">
                  <c:v>-0.90300000000000002</c:v>
                </c:pt>
                <c:pt idx="401">
                  <c:v>-0.88549999999999995</c:v>
                </c:pt>
                <c:pt idx="402">
                  <c:v>-0.88590000000000002</c:v>
                </c:pt>
                <c:pt idx="403">
                  <c:v>-0.87560000000000004</c:v>
                </c:pt>
                <c:pt idx="404">
                  <c:v>-0.90059999999999996</c:v>
                </c:pt>
                <c:pt idx="405">
                  <c:v>-0.91539999999999999</c:v>
                </c:pt>
                <c:pt idx="406">
                  <c:v>-0.94</c:v>
                </c:pt>
                <c:pt idx="407">
                  <c:v>-0.90539999999999998</c:v>
                </c:pt>
                <c:pt idx="408">
                  <c:v>-0.86399999999999999</c:v>
                </c:pt>
                <c:pt idx="409">
                  <c:v>-0.83309999999999995</c:v>
                </c:pt>
                <c:pt idx="410">
                  <c:v>-0.84119999999999995</c:v>
                </c:pt>
                <c:pt idx="411">
                  <c:v>-0.8347</c:v>
                </c:pt>
                <c:pt idx="412">
                  <c:v>-0.84540000000000004</c:v>
                </c:pt>
                <c:pt idx="413">
                  <c:v>-0.84919999999999995</c:v>
                </c:pt>
                <c:pt idx="414">
                  <c:v>-0.88380000000000003</c:v>
                </c:pt>
                <c:pt idx="415">
                  <c:v>-0.91190000000000004</c:v>
                </c:pt>
                <c:pt idx="416">
                  <c:v>-0.87819999999999998</c:v>
                </c:pt>
                <c:pt idx="417">
                  <c:v>-0.85140000000000005</c:v>
                </c:pt>
                <c:pt idx="418">
                  <c:v>-0.84499999999999997</c:v>
                </c:pt>
                <c:pt idx="419">
                  <c:v>-0.8589</c:v>
                </c:pt>
                <c:pt idx="420">
                  <c:v>-0.88349999999999995</c:v>
                </c:pt>
                <c:pt idx="421">
                  <c:v>-0.95740000000000003</c:v>
                </c:pt>
                <c:pt idx="422">
                  <c:v>-0.98760000000000003</c:v>
                </c:pt>
                <c:pt idx="423">
                  <c:v>-1.0176000000000001</c:v>
                </c:pt>
                <c:pt idx="424">
                  <c:v>-1.0276000000000001</c:v>
                </c:pt>
                <c:pt idx="425">
                  <c:v>-1.0407999999999999</c:v>
                </c:pt>
                <c:pt idx="426">
                  <c:v>-1.054</c:v>
                </c:pt>
                <c:pt idx="427">
                  <c:v>-1.0638000000000001</c:v>
                </c:pt>
                <c:pt idx="428">
                  <c:v>-1.0605</c:v>
                </c:pt>
                <c:pt idx="429">
                  <c:v>-1.0441</c:v>
                </c:pt>
                <c:pt idx="430">
                  <c:v>-1.0570999999999999</c:v>
                </c:pt>
                <c:pt idx="431">
                  <c:v>-1.0309999999999999</c:v>
                </c:pt>
                <c:pt idx="432">
                  <c:v>-1.0407999999999999</c:v>
                </c:pt>
                <c:pt idx="433">
                  <c:v>-1.0278</c:v>
                </c:pt>
                <c:pt idx="434">
                  <c:v>-1.0182</c:v>
                </c:pt>
                <c:pt idx="435">
                  <c:v>-1.0183</c:v>
                </c:pt>
                <c:pt idx="436">
                  <c:v>-1.0504</c:v>
                </c:pt>
                <c:pt idx="437">
                  <c:v>-1.0470999999999999</c:v>
                </c:pt>
                <c:pt idx="438">
                  <c:v>-1.0184</c:v>
                </c:pt>
                <c:pt idx="439">
                  <c:v>-1.0247999999999999</c:v>
                </c:pt>
                <c:pt idx="440">
                  <c:v>-1.0153000000000001</c:v>
                </c:pt>
                <c:pt idx="441">
                  <c:v>-1.0059</c:v>
                </c:pt>
                <c:pt idx="442">
                  <c:v>-1.0217000000000001</c:v>
                </c:pt>
                <c:pt idx="443">
                  <c:v>-0.94910000000000005</c:v>
                </c:pt>
                <c:pt idx="444">
                  <c:v>-0.97770000000000001</c:v>
                </c:pt>
                <c:pt idx="445">
                  <c:v>-0.9466</c:v>
                </c:pt>
                <c:pt idx="446">
                  <c:v>-0.93740000000000001</c:v>
                </c:pt>
                <c:pt idx="447">
                  <c:v>-0.92820000000000003</c:v>
                </c:pt>
                <c:pt idx="448">
                  <c:v>-0.91279999999999994</c:v>
                </c:pt>
                <c:pt idx="449">
                  <c:v>-0.91300000000000003</c:v>
                </c:pt>
                <c:pt idx="450">
                  <c:v>-0.83919999999999995</c:v>
                </c:pt>
                <c:pt idx="451">
                  <c:v>-0.83640000000000003</c:v>
                </c:pt>
                <c:pt idx="452">
                  <c:v>-0.75929999999999997</c:v>
                </c:pt>
                <c:pt idx="453">
                  <c:v>-0.75049999999999994</c:v>
                </c:pt>
                <c:pt idx="454">
                  <c:v>-0.74480000000000002</c:v>
                </c:pt>
                <c:pt idx="455">
                  <c:v>-0.70020000000000004</c:v>
                </c:pt>
                <c:pt idx="456">
                  <c:v>-0.67620000000000002</c:v>
                </c:pt>
                <c:pt idx="457">
                  <c:v>-0.69220000000000004</c:v>
                </c:pt>
                <c:pt idx="458">
                  <c:v>-0.67130000000000001</c:v>
                </c:pt>
                <c:pt idx="459">
                  <c:v>-0.65359999999999996</c:v>
                </c:pt>
                <c:pt idx="460">
                  <c:v>-0.63429999999999997</c:v>
                </c:pt>
                <c:pt idx="461">
                  <c:v>-0.56499999999999995</c:v>
                </c:pt>
                <c:pt idx="462">
                  <c:v>-0.49880000000000002</c:v>
                </c:pt>
                <c:pt idx="463">
                  <c:v>-0.4723</c:v>
                </c:pt>
                <c:pt idx="464">
                  <c:v>-0.47639999999999999</c:v>
                </c:pt>
                <c:pt idx="465">
                  <c:v>-0.43390000000000001</c:v>
                </c:pt>
                <c:pt idx="466">
                  <c:v>-0.44700000000000001</c:v>
                </c:pt>
                <c:pt idx="467">
                  <c:v>-0.4239</c:v>
                </c:pt>
                <c:pt idx="468">
                  <c:v>-0.4461</c:v>
                </c:pt>
                <c:pt idx="469">
                  <c:v>-0.438</c:v>
                </c:pt>
                <c:pt idx="470">
                  <c:v>-0.43219999999999997</c:v>
                </c:pt>
                <c:pt idx="471">
                  <c:v>-0.45710000000000001</c:v>
                </c:pt>
                <c:pt idx="472">
                  <c:v>-0.46100000000000002</c:v>
                </c:pt>
                <c:pt idx="473">
                  <c:v>-0.46200000000000002</c:v>
                </c:pt>
                <c:pt idx="474">
                  <c:v>-0.44219999999999998</c:v>
                </c:pt>
                <c:pt idx="475">
                  <c:v>-0.45710000000000001</c:v>
                </c:pt>
                <c:pt idx="476">
                  <c:v>-0.44330000000000003</c:v>
                </c:pt>
                <c:pt idx="477">
                  <c:v>-0.43540000000000001</c:v>
                </c:pt>
                <c:pt idx="478">
                  <c:v>-0.46589999999999998</c:v>
                </c:pt>
                <c:pt idx="479">
                  <c:v>-0.44629999999999997</c:v>
                </c:pt>
                <c:pt idx="480">
                  <c:v>-0.44919999999999999</c:v>
                </c:pt>
                <c:pt idx="481">
                  <c:v>-0.4531</c:v>
                </c:pt>
                <c:pt idx="482">
                  <c:v>-0.42499999999999999</c:v>
                </c:pt>
                <c:pt idx="483">
                  <c:v>-0.4027</c:v>
                </c:pt>
                <c:pt idx="484">
                  <c:v>-0.36599999999999999</c:v>
                </c:pt>
                <c:pt idx="485">
                  <c:v>-0.36649999999999999</c:v>
                </c:pt>
                <c:pt idx="486">
                  <c:v>-0.3705</c:v>
                </c:pt>
                <c:pt idx="487">
                  <c:v>-0.40039999999999998</c:v>
                </c:pt>
                <c:pt idx="488">
                  <c:v>-0.41870000000000002</c:v>
                </c:pt>
                <c:pt idx="489">
                  <c:v>-0.4254</c:v>
                </c:pt>
                <c:pt idx="490">
                  <c:v>-0.39419999999999999</c:v>
                </c:pt>
                <c:pt idx="491">
                  <c:v>-0.4123</c:v>
                </c:pt>
                <c:pt idx="492">
                  <c:v>-0.42470000000000002</c:v>
                </c:pt>
                <c:pt idx="493">
                  <c:v>-0.43430000000000002</c:v>
                </c:pt>
                <c:pt idx="494">
                  <c:v>-0.46929999999999999</c:v>
                </c:pt>
                <c:pt idx="495">
                  <c:v>-0.47770000000000001</c:v>
                </c:pt>
                <c:pt idx="496">
                  <c:v>-0.50670000000000004</c:v>
                </c:pt>
                <c:pt idx="497">
                  <c:v>-0.52439999999999998</c:v>
                </c:pt>
                <c:pt idx="498">
                  <c:v>-0.57010000000000005</c:v>
                </c:pt>
                <c:pt idx="499">
                  <c:v>-0.55120000000000002</c:v>
                </c:pt>
                <c:pt idx="500">
                  <c:v>-0.54239999999999999</c:v>
                </c:pt>
                <c:pt idx="501">
                  <c:v>-0.54320000000000002</c:v>
                </c:pt>
                <c:pt idx="502">
                  <c:v>-0.55789999999999995</c:v>
                </c:pt>
                <c:pt idx="503">
                  <c:v>-0.58909999999999996</c:v>
                </c:pt>
                <c:pt idx="504">
                  <c:v>-0.59250000000000003</c:v>
                </c:pt>
                <c:pt idx="505">
                  <c:v>-0.63039999999999996</c:v>
                </c:pt>
                <c:pt idx="506">
                  <c:v>-0.68030000000000002</c:v>
                </c:pt>
                <c:pt idx="507">
                  <c:v>-0.7137</c:v>
                </c:pt>
                <c:pt idx="508">
                  <c:v>-0.68420000000000003</c:v>
                </c:pt>
                <c:pt idx="509">
                  <c:v>-0.6875</c:v>
                </c:pt>
                <c:pt idx="510">
                  <c:v>-0.66200000000000003</c:v>
                </c:pt>
                <c:pt idx="511">
                  <c:v>-0.63539999999999996</c:v>
                </c:pt>
                <c:pt idx="512">
                  <c:v>-0.60360000000000003</c:v>
                </c:pt>
                <c:pt idx="513">
                  <c:v>-0.5988</c:v>
                </c:pt>
                <c:pt idx="514">
                  <c:v>-0.62380000000000002</c:v>
                </c:pt>
                <c:pt idx="515">
                  <c:v>-0.60419999999999996</c:v>
                </c:pt>
                <c:pt idx="516">
                  <c:v>-0.59140000000000004</c:v>
                </c:pt>
                <c:pt idx="517">
                  <c:v>-0.60289999999999999</c:v>
                </c:pt>
                <c:pt idx="518">
                  <c:v>-0.59550000000000003</c:v>
                </c:pt>
                <c:pt idx="519">
                  <c:v>-0.57210000000000005</c:v>
                </c:pt>
                <c:pt idx="520">
                  <c:v>-0.58220000000000005</c:v>
                </c:pt>
                <c:pt idx="521">
                  <c:v>-0.56430000000000002</c:v>
                </c:pt>
                <c:pt idx="522">
                  <c:v>-0.56499999999999995</c:v>
                </c:pt>
                <c:pt idx="523">
                  <c:v>-0.56040000000000001</c:v>
                </c:pt>
                <c:pt idx="524">
                  <c:v>-0.58499999999999996</c:v>
                </c:pt>
                <c:pt idx="525">
                  <c:v>-0.57120000000000004</c:v>
                </c:pt>
                <c:pt idx="526">
                  <c:v>-0.56399999999999995</c:v>
                </c:pt>
                <c:pt idx="527">
                  <c:v>-0.55159999999999998</c:v>
                </c:pt>
                <c:pt idx="528">
                  <c:v>-0.52610000000000001</c:v>
                </c:pt>
                <c:pt idx="529">
                  <c:v>-0.52680000000000005</c:v>
                </c:pt>
                <c:pt idx="530">
                  <c:v>-0.54479999999999995</c:v>
                </c:pt>
                <c:pt idx="531">
                  <c:v>-0.56379999999999997</c:v>
                </c:pt>
                <c:pt idx="532">
                  <c:v>-0.57489999999999997</c:v>
                </c:pt>
                <c:pt idx="533">
                  <c:v>-0.60150000000000003</c:v>
                </c:pt>
                <c:pt idx="534">
                  <c:v>-0.60729999999999995</c:v>
                </c:pt>
                <c:pt idx="535">
                  <c:v>-0.64019999999999999</c:v>
                </c:pt>
                <c:pt idx="536">
                  <c:v>-0.64849999999999997</c:v>
                </c:pt>
                <c:pt idx="537">
                  <c:v>-0.66959999999999997</c:v>
                </c:pt>
                <c:pt idx="538">
                  <c:v>-0.70340000000000003</c:v>
                </c:pt>
                <c:pt idx="539">
                  <c:v>-0.73960000000000004</c:v>
                </c:pt>
                <c:pt idx="540">
                  <c:v>-0.83989999999999998</c:v>
                </c:pt>
                <c:pt idx="541">
                  <c:v>-0.87060000000000004</c:v>
                </c:pt>
                <c:pt idx="542">
                  <c:v>-0.87080000000000002</c:v>
                </c:pt>
                <c:pt idx="543">
                  <c:v>-0.88360000000000005</c:v>
                </c:pt>
                <c:pt idx="544">
                  <c:v>-0.90900000000000003</c:v>
                </c:pt>
                <c:pt idx="545">
                  <c:v>-0.96960000000000002</c:v>
                </c:pt>
                <c:pt idx="546">
                  <c:v>-0.98219999999999996</c:v>
                </c:pt>
                <c:pt idx="547">
                  <c:v>-1.0221</c:v>
                </c:pt>
                <c:pt idx="548">
                  <c:v>-1.0494000000000001</c:v>
                </c:pt>
                <c:pt idx="549">
                  <c:v>-1.0667</c:v>
                </c:pt>
                <c:pt idx="550">
                  <c:v>-1.1085</c:v>
                </c:pt>
                <c:pt idx="551">
                  <c:v>-1.1305000000000001</c:v>
                </c:pt>
                <c:pt idx="552">
                  <c:v>-1.177</c:v>
                </c:pt>
                <c:pt idx="553">
                  <c:v>-1.1742999999999999</c:v>
                </c:pt>
                <c:pt idx="554">
                  <c:v>-1.1594</c:v>
                </c:pt>
                <c:pt idx="555">
                  <c:v>-1.1443000000000001</c:v>
                </c:pt>
                <c:pt idx="556">
                  <c:v>-1.1393</c:v>
                </c:pt>
                <c:pt idx="557">
                  <c:v>-1.1512</c:v>
                </c:pt>
                <c:pt idx="558">
                  <c:v>-1.139</c:v>
                </c:pt>
                <c:pt idx="559">
                  <c:v>-1.1412</c:v>
                </c:pt>
                <c:pt idx="560">
                  <c:v>-1.0925</c:v>
                </c:pt>
                <c:pt idx="561">
                  <c:v>-1.1093</c:v>
                </c:pt>
                <c:pt idx="562">
                  <c:v>-1.0537000000000001</c:v>
                </c:pt>
                <c:pt idx="563">
                  <c:v>-1.1043000000000001</c:v>
                </c:pt>
                <c:pt idx="564">
                  <c:v>-1.1113</c:v>
                </c:pt>
                <c:pt idx="565">
                  <c:v>-1.1325000000000001</c:v>
                </c:pt>
                <c:pt idx="566">
                  <c:v>-1.1275999999999999</c:v>
                </c:pt>
                <c:pt idx="567">
                  <c:v>-1.1108</c:v>
                </c:pt>
                <c:pt idx="568">
                  <c:v>-1.1273</c:v>
                </c:pt>
                <c:pt idx="569">
                  <c:v>-1.1057999999999999</c:v>
                </c:pt>
                <c:pt idx="570">
                  <c:v>-1.0960000000000001</c:v>
                </c:pt>
                <c:pt idx="571">
                  <c:v>-1.0817000000000001</c:v>
                </c:pt>
                <c:pt idx="572">
                  <c:v>-1.0911</c:v>
                </c:pt>
                <c:pt idx="573">
                  <c:v>-1.0791999999999999</c:v>
                </c:pt>
                <c:pt idx="574">
                  <c:v>-1.0862000000000001</c:v>
                </c:pt>
                <c:pt idx="575">
                  <c:v>-1.0719000000000001</c:v>
                </c:pt>
                <c:pt idx="576">
                  <c:v>-1.0014000000000001</c:v>
                </c:pt>
                <c:pt idx="578">
                  <c:v>-0.98509999999999998</c:v>
                </c:pt>
                <c:pt idx="579">
                  <c:v>-0.98280000000000001</c:v>
                </c:pt>
                <c:pt idx="580">
                  <c:v>-0.87580000000000002</c:v>
                </c:pt>
                <c:pt idx="581">
                  <c:v>-0.85270000000000001</c:v>
                </c:pt>
                <c:pt idx="582">
                  <c:v>-0.84130000000000005</c:v>
                </c:pt>
                <c:pt idx="583">
                  <c:v>-0.78090000000000004</c:v>
                </c:pt>
                <c:pt idx="584">
                  <c:v>-0.69120000000000004</c:v>
                </c:pt>
                <c:pt idx="585">
                  <c:v>-0.66139999999999999</c:v>
                </c:pt>
                <c:pt idx="586">
                  <c:v>-0.70840000000000003</c:v>
                </c:pt>
                <c:pt idx="587">
                  <c:v>-0.72970000000000002</c:v>
                </c:pt>
                <c:pt idx="588">
                  <c:v>-0.67400000000000004</c:v>
                </c:pt>
                <c:pt idx="589">
                  <c:v>-0.70099999999999996</c:v>
                </c:pt>
                <c:pt idx="590">
                  <c:v>-0.72199999999999998</c:v>
                </c:pt>
                <c:pt idx="591">
                  <c:v>-0.68799999999999994</c:v>
                </c:pt>
                <c:pt idx="592">
                  <c:v>-0.629</c:v>
                </c:pt>
                <c:pt idx="593">
                  <c:v>-0.61299999999999999</c:v>
                </c:pt>
                <c:pt idx="594">
                  <c:v>-0.44700000000000001</c:v>
                </c:pt>
                <c:pt idx="595">
                  <c:v>-0.36499999999999999</c:v>
                </c:pt>
                <c:pt idx="596">
                  <c:v>-0.34499999999999997</c:v>
                </c:pt>
                <c:pt idx="597">
                  <c:v>-0.36</c:v>
                </c:pt>
                <c:pt idx="598">
                  <c:v>-0.31</c:v>
                </c:pt>
                <c:pt idx="599">
                  <c:v>-0.32</c:v>
                </c:pt>
                <c:pt idx="600">
                  <c:v>-0.39900000000000002</c:v>
                </c:pt>
                <c:pt idx="601">
                  <c:v>-0.39</c:v>
                </c:pt>
                <c:pt idx="602">
                  <c:v>-0.375</c:v>
                </c:pt>
                <c:pt idx="603">
                  <c:v>-0.41499999999999998</c:v>
                </c:pt>
                <c:pt idx="604">
                  <c:v>-0.39</c:v>
                </c:pt>
                <c:pt idx="605">
                  <c:v>-0.36799999999999999</c:v>
                </c:pt>
                <c:pt idx="606">
                  <c:v>-0.39200000000000002</c:v>
                </c:pt>
                <c:pt idx="607">
                  <c:v>-0.35599999999999998</c:v>
                </c:pt>
                <c:pt idx="608">
                  <c:v>-0.378</c:v>
                </c:pt>
                <c:pt idx="609">
                  <c:v>-0.42499999999999999</c:v>
                </c:pt>
                <c:pt idx="610">
                  <c:v>-0.42599999999999999</c:v>
                </c:pt>
                <c:pt idx="611">
                  <c:v>-0.442</c:v>
                </c:pt>
                <c:pt idx="612">
                  <c:v>-0.45600000000000002</c:v>
                </c:pt>
                <c:pt idx="613">
                  <c:v>-0.45300000000000001</c:v>
                </c:pt>
                <c:pt idx="614">
                  <c:v>-0.46800000000000003</c:v>
                </c:pt>
                <c:pt idx="615">
                  <c:v>-0.434</c:v>
                </c:pt>
                <c:pt idx="616">
                  <c:v>-0.45</c:v>
                </c:pt>
                <c:pt idx="617">
                  <c:v>-0.50600000000000001</c:v>
                </c:pt>
                <c:pt idx="618">
                  <c:v>-0.498</c:v>
                </c:pt>
                <c:pt idx="619">
                  <c:v>-0.43099999999999999</c:v>
                </c:pt>
                <c:pt idx="620">
                  <c:v>-0.42799999999999999</c:v>
                </c:pt>
                <c:pt idx="621">
                  <c:v>-0.378</c:v>
                </c:pt>
                <c:pt idx="622">
                  <c:v>-0.35199999999999998</c:v>
                </c:pt>
                <c:pt idx="623">
                  <c:v>-0.311</c:v>
                </c:pt>
                <c:pt idx="624">
                  <c:v>-0.28799999999999998</c:v>
                </c:pt>
                <c:pt idx="625">
                  <c:v>-0.315</c:v>
                </c:pt>
                <c:pt idx="626">
                  <c:v>-0.28799999999999998</c:v>
                </c:pt>
                <c:pt idx="627">
                  <c:v>-0.27800000000000002</c:v>
                </c:pt>
                <c:pt idx="628">
                  <c:v>-0.307</c:v>
                </c:pt>
                <c:pt idx="629">
                  <c:v>-0.314</c:v>
                </c:pt>
                <c:pt idx="630">
                  <c:v>-0.308</c:v>
                </c:pt>
                <c:pt idx="631">
                  <c:v>-0.33100000000000002</c:v>
                </c:pt>
                <c:pt idx="632">
                  <c:v>-0.375</c:v>
                </c:pt>
                <c:pt idx="633">
                  <c:v>-0.378</c:v>
                </c:pt>
                <c:pt idx="634">
                  <c:v>-0.36499999999999999</c:v>
                </c:pt>
                <c:pt idx="635">
                  <c:v>-0.39600000000000002</c:v>
                </c:pt>
                <c:pt idx="636">
                  <c:v>-0.40400000000000003</c:v>
                </c:pt>
                <c:pt idx="637">
                  <c:v>-0.41199999999999998</c:v>
                </c:pt>
                <c:pt idx="638">
                  <c:v>-0.41199999999999998</c:v>
                </c:pt>
                <c:pt idx="639">
                  <c:v>-0.39800000000000002</c:v>
                </c:pt>
                <c:pt idx="640">
                  <c:v>-0.35799999999999998</c:v>
                </c:pt>
                <c:pt idx="641">
                  <c:v>-0.371</c:v>
                </c:pt>
                <c:pt idx="642">
                  <c:v>-0.374</c:v>
                </c:pt>
                <c:pt idx="643">
                  <c:v>-0.38600000000000001</c:v>
                </c:pt>
                <c:pt idx="644">
                  <c:v>-0.42899999999999999</c:v>
                </c:pt>
                <c:pt idx="645">
                  <c:v>-0.45300000000000001</c:v>
                </c:pt>
                <c:pt idx="646">
                  <c:v>-0.47199999999999998</c:v>
                </c:pt>
                <c:pt idx="647">
                  <c:v>-0.48499999999999999</c:v>
                </c:pt>
                <c:pt idx="648">
                  <c:v>-0.52900000000000003</c:v>
                </c:pt>
                <c:pt idx="649">
                  <c:v>-0.48199999999999998</c:v>
                </c:pt>
                <c:pt idx="650">
                  <c:v>-0.51800000000000002</c:v>
                </c:pt>
                <c:pt idx="651">
                  <c:v>-0.56599999999999995</c:v>
                </c:pt>
                <c:pt idx="652">
                  <c:v>-0.55800000000000005</c:v>
                </c:pt>
                <c:pt idx="653">
                  <c:v>-0.52300000000000002</c:v>
                </c:pt>
                <c:pt idx="654">
                  <c:v>-0.51600000000000001</c:v>
                </c:pt>
                <c:pt idx="655">
                  <c:v>-0.53300000000000003</c:v>
                </c:pt>
                <c:pt idx="656">
                  <c:v>-0.59299999999999997</c:v>
                </c:pt>
                <c:pt idx="657">
                  <c:v>-0.77</c:v>
                </c:pt>
                <c:pt idx="658">
                  <c:v>-0.80300000000000005</c:v>
                </c:pt>
                <c:pt idx="659">
                  <c:v>-0.77100000000000002</c:v>
                </c:pt>
                <c:pt idx="660">
                  <c:v>-0.747</c:v>
                </c:pt>
                <c:pt idx="661">
                  <c:v>-0.71599999999999997</c:v>
                </c:pt>
                <c:pt idx="662">
                  <c:v>-0.72199999999999998</c:v>
                </c:pt>
                <c:pt idx="663">
                  <c:v>-0.69799999999999995</c:v>
                </c:pt>
                <c:pt idx="664">
                  <c:v>-0.69599999999999995</c:v>
                </c:pt>
                <c:pt idx="665">
                  <c:v>-0.65400000000000003</c:v>
                </c:pt>
                <c:pt idx="666">
                  <c:v>-0.628</c:v>
                </c:pt>
                <c:pt idx="667">
                  <c:v>-0.61799999999999999</c:v>
                </c:pt>
                <c:pt idx="668">
                  <c:v>-0.62</c:v>
                </c:pt>
                <c:pt idx="669">
                  <c:v>-0.60899999999999999</c:v>
                </c:pt>
                <c:pt idx="670">
                  <c:v>-0.60899999999999999</c:v>
                </c:pt>
                <c:pt idx="671">
                  <c:v>-0.63</c:v>
                </c:pt>
                <c:pt idx="672">
                  <c:v>-0.66700000000000004</c:v>
                </c:pt>
                <c:pt idx="673">
                  <c:v>-0.70499999999999996</c:v>
                </c:pt>
                <c:pt idx="674">
                  <c:v>-0.66200000000000003</c:v>
                </c:pt>
                <c:pt idx="675">
                  <c:v>-0.61799999999999999</c:v>
                </c:pt>
                <c:pt idx="676">
                  <c:v>-0.60899999999999999</c:v>
                </c:pt>
                <c:pt idx="677">
                  <c:v>-0.63800000000000001</c:v>
                </c:pt>
                <c:pt idx="678">
                  <c:v>-0.61499999999999999</c:v>
                </c:pt>
                <c:pt idx="679">
                  <c:v>-0.59799999999999998</c:v>
                </c:pt>
                <c:pt idx="680">
                  <c:v>-0.63200000000000001</c:v>
                </c:pt>
                <c:pt idx="681">
                  <c:v>-0.63600000000000001</c:v>
                </c:pt>
                <c:pt idx="682">
                  <c:v>-0.64900000000000002</c:v>
                </c:pt>
                <c:pt idx="683">
                  <c:v>-0.61799999999999999</c:v>
                </c:pt>
                <c:pt idx="684">
                  <c:v>-0.64200000000000002</c:v>
                </c:pt>
                <c:pt idx="685">
                  <c:v>-0.65400000000000003</c:v>
                </c:pt>
                <c:pt idx="686">
                  <c:v>-0.627</c:v>
                </c:pt>
                <c:pt idx="687">
                  <c:v>-0.52100000000000002</c:v>
                </c:pt>
                <c:pt idx="688">
                  <c:v>-0.54</c:v>
                </c:pt>
                <c:pt idx="689">
                  <c:v>-0.56499999999999995</c:v>
                </c:pt>
                <c:pt idx="690">
                  <c:v>-0.55600000000000005</c:v>
                </c:pt>
                <c:pt idx="691">
                  <c:v>-0.52400000000000002</c:v>
                </c:pt>
                <c:pt idx="692">
                  <c:v>-0.56000000000000005</c:v>
                </c:pt>
                <c:pt idx="693">
                  <c:v>-0.59199999999999997</c:v>
                </c:pt>
                <c:pt idx="694">
                  <c:v>-0.629</c:v>
                </c:pt>
                <c:pt idx="695">
                  <c:v>-0.629</c:v>
                </c:pt>
                <c:pt idx="696">
                  <c:v>-0.59299999999999997</c:v>
                </c:pt>
                <c:pt idx="697">
                  <c:v>-0.60199999999999998</c:v>
                </c:pt>
                <c:pt idx="698">
                  <c:v>-0.53900000000000003</c:v>
                </c:pt>
                <c:pt idx="699">
                  <c:v>-0.52700000000000002</c:v>
                </c:pt>
                <c:pt idx="700">
                  <c:v>-0.48899999999999999</c:v>
                </c:pt>
                <c:pt idx="701">
                  <c:v>-0.47799999999999998</c:v>
                </c:pt>
                <c:pt idx="702">
                  <c:v>-0.42799999999999999</c:v>
                </c:pt>
                <c:pt idx="703">
                  <c:v>-0.40799999999999997</c:v>
                </c:pt>
                <c:pt idx="704">
                  <c:v>-0.45200000000000001</c:v>
                </c:pt>
                <c:pt idx="705">
                  <c:v>-0.495</c:v>
                </c:pt>
                <c:pt idx="706">
                  <c:v>-0.44400000000000001</c:v>
                </c:pt>
                <c:pt idx="707">
                  <c:v>-0.44800000000000001</c:v>
                </c:pt>
                <c:pt idx="708">
                  <c:v>-0.42199999999999999</c:v>
                </c:pt>
                <c:pt idx="709">
                  <c:v>-0.40899999999999997</c:v>
                </c:pt>
                <c:pt idx="710">
                  <c:v>-0.36199999999999999</c:v>
                </c:pt>
                <c:pt idx="711">
                  <c:v>-0.34799999999999998</c:v>
                </c:pt>
                <c:pt idx="712">
                  <c:v>-0.35</c:v>
                </c:pt>
                <c:pt idx="713">
                  <c:v>-0.28899999999999998</c:v>
                </c:pt>
                <c:pt idx="714">
                  <c:v>-0.27</c:v>
                </c:pt>
                <c:pt idx="715">
                  <c:v>-0.26400000000000001</c:v>
                </c:pt>
                <c:pt idx="716">
                  <c:v>-0.24199999999999999</c:v>
                </c:pt>
                <c:pt idx="717">
                  <c:v>-0.20499999999999999</c:v>
                </c:pt>
                <c:pt idx="718">
                  <c:v>-0.183</c:v>
                </c:pt>
                <c:pt idx="719">
                  <c:v>-0.19</c:v>
                </c:pt>
                <c:pt idx="720">
                  <c:v>-0.20899999999999999</c:v>
                </c:pt>
                <c:pt idx="721">
                  <c:v>-0.214</c:v>
                </c:pt>
                <c:pt idx="722">
                  <c:v>-0.16400000000000001</c:v>
                </c:pt>
                <c:pt idx="723">
                  <c:v>-0.16500000000000001</c:v>
                </c:pt>
                <c:pt idx="724">
                  <c:v>-0.1</c:v>
                </c:pt>
                <c:pt idx="725">
                  <c:v>-7.9000000000000001E-2</c:v>
                </c:pt>
                <c:pt idx="726">
                  <c:v>-2.1999999999999999E-2</c:v>
                </c:pt>
                <c:pt idx="727">
                  <c:v>5.8000000000000003E-2</c:v>
                </c:pt>
                <c:pt idx="728">
                  <c:v>-1.9E-2</c:v>
                </c:pt>
                <c:pt idx="729">
                  <c:v>2.3E-2</c:v>
                </c:pt>
                <c:pt idx="730">
                  <c:v>-5.0999999999999997E-2</c:v>
                </c:pt>
                <c:pt idx="731">
                  <c:v>-0.152</c:v>
                </c:pt>
                <c:pt idx="732">
                  <c:v>-0.183</c:v>
                </c:pt>
                <c:pt idx="733">
                  <c:v>-0.20599999999999999</c:v>
                </c:pt>
                <c:pt idx="734">
                  <c:v>-0.23599999999999999</c:v>
                </c:pt>
                <c:pt idx="735">
                  <c:v>-0.26600000000000001</c:v>
                </c:pt>
                <c:pt idx="736">
                  <c:v>-0.24099999999999999</c:v>
                </c:pt>
                <c:pt idx="737">
                  <c:v>-0.22500000000000001</c:v>
                </c:pt>
                <c:pt idx="738">
                  <c:v>-0.28999999999999998</c:v>
                </c:pt>
                <c:pt idx="739">
                  <c:v>-0.32900000000000001</c:v>
                </c:pt>
                <c:pt idx="740">
                  <c:v>-0.31</c:v>
                </c:pt>
                <c:pt idx="741">
                  <c:v>-0.314</c:v>
                </c:pt>
                <c:pt idx="742">
                  <c:v>-0.32600000000000001</c:v>
                </c:pt>
                <c:pt idx="743">
                  <c:v>-0.29799999999999999</c:v>
                </c:pt>
                <c:pt idx="744">
                  <c:v>-0.27800000000000002</c:v>
                </c:pt>
                <c:pt idx="745">
                  <c:v>-0.33900000000000002</c:v>
                </c:pt>
                <c:pt idx="746">
                  <c:v>-0.39200000000000002</c:v>
                </c:pt>
                <c:pt idx="747">
                  <c:v>-0.35099999999999998</c:v>
                </c:pt>
                <c:pt idx="748">
                  <c:v>-0.33500000000000002</c:v>
                </c:pt>
                <c:pt idx="749">
                  <c:v>-0.35399999999999998</c:v>
                </c:pt>
                <c:pt idx="750">
                  <c:v>-0.38700000000000001</c:v>
                </c:pt>
                <c:pt idx="751">
                  <c:v>-0.41599999999999998</c:v>
                </c:pt>
                <c:pt idx="752">
                  <c:v>-0.41299999999999998</c:v>
                </c:pt>
                <c:pt idx="753">
                  <c:v>-0.42199999999999999</c:v>
                </c:pt>
                <c:pt idx="754">
                  <c:v>-0.45500000000000002</c:v>
                </c:pt>
                <c:pt idx="755">
                  <c:v>-0.46899999999999997</c:v>
                </c:pt>
                <c:pt idx="756">
                  <c:v>-0.48199999999999998</c:v>
                </c:pt>
                <c:pt idx="757">
                  <c:v>-0.498</c:v>
                </c:pt>
                <c:pt idx="758">
                  <c:v>-0.48799999999999999</c:v>
                </c:pt>
                <c:pt idx="759">
                  <c:v>-0.54</c:v>
                </c:pt>
                <c:pt idx="760">
                  <c:v>-0.505</c:v>
                </c:pt>
                <c:pt idx="761">
                  <c:v>-0.54100000000000004</c:v>
                </c:pt>
                <c:pt idx="762">
                  <c:v>-0.54</c:v>
                </c:pt>
                <c:pt idx="763">
                  <c:v>-0.57899999999999996</c:v>
                </c:pt>
                <c:pt idx="764">
                  <c:v>-0.64800000000000002</c:v>
                </c:pt>
                <c:pt idx="765">
                  <c:v>-0.70199999999999996</c:v>
                </c:pt>
                <c:pt idx="766">
                  <c:v>-0.71599999999999997</c:v>
                </c:pt>
                <c:pt idx="767">
                  <c:v>-0.72899999999999998</c:v>
                </c:pt>
                <c:pt idx="768">
                  <c:v>-0.745</c:v>
                </c:pt>
                <c:pt idx="769">
                  <c:v>-0.70699999999999996</c:v>
                </c:pt>
                <c:pt idx="770">
                  <c:v>-0.73</c:v>
                </c:pt>
                <c:pt idx="771">
                  <c:v>-0.74399999999999999</c:v>
                </c:pt>
                <c:pt idx="772">
                  <c:v>-0.745</c:v>
                </c:pt>
                <c:pt idx="773">
                  <c:v>-0.752</c:v>
                </c:pt>
                <c:pt idx="774">
                  <c:v>-0.74</c:v>
                </c:pt>
                <c:pt idx="775">
                  <c:v>-0.73299999999999998</c:v>
                </c:pt>
                <c:pt idx="776">
                  <c:v>-0.749</c:v>
                </c:pt>
                <c:pt idx="777">
                  <c:v>-0.74099999999999999</c:v>
                </c:pt>
                <c:pt idx="778">
                  <c:v>-0.73699999999999999</c:v>
                </c:pt>
                <c:pt idx="779">
                  <c:v>-0.75</c:v>
                </c:pt>
                <c:pt idx="780">
                  <c:v>-0.77600000000000002</c:v>
                </c:pt>
                <c:pt idx="781">
                  <c:v>-0.73099999999999998</c:v>
                </c:pt>
                <c:pt idx="782">
                  <c:v>-0.73799999999999999</c:v>
                </c:pt>
                <c:pt idx="783">
                  <c:v>-0.68300000000000005</c:v>
                </c:pt>
                <c:pt idx="784">
                  <c:v>-0.66100000000000003</c:v>
                </c:pt>
                <c:pt idx="785">
                  <c:v>-0.65300000000000002</c:v>
                </c:pt>
                <c:pt idx="786">
                  <c:v>-0.66900000000000004</c:v>
                </c:pt>
                <c:pt idx="787">
                  <c:v>-0.64300000000000002</c:v>
                </c:pt>
                <c:pt idx="788">
                  <c:v>0.17199999999999999</c:v>
                </c:pt>
                <c:pt idx="789">
                  <c:v>0.19800000000000001</c:v>
                </c:pt>
                <c:pt idx="790">
                  <c:v>0.16800000000000001</c:v>
                </c:pt>
                <c:pt idx="791">
                  <c:v>0.218</c:v>
                </c:pt>
                <c:pt idx="792">
                  <c:v>0.112</c:v>
                </c:pt>
                <c:pt idx="793">
                  <c:v>0.06</c:v>
                </c:pt>
                <c:pt idx="794">
                  <c:v>0.126</c:v>
                </c:pt>
                <c:pt idx="795">
                  <c:v>-3.0000000000000001E-3</c:v>
                </c:pt>
                <c:pt idx="796">
                  <c:v>-7.0999999999999994E-2</c:v>
                </c:pt>
                <c:pt idx="797">
                  <c:v>-0.193</c:v>
                </c:pt>
                <c:pt idx="798">
                  <c:v>-0.23200000000000001</c:v>
                </c:pt>
                <c:pt idx="799">
                  <c:v>-0.24299999999999999</c:v>
                </c:pt>
                <c:pt idx="800">
                  <c:v>-0.313</c:v>
                </c:pt>
                <c:pt idx="801">
                  <c:v>-0.34</c:v>
                </c:pt>
                <c:pt idx="802">
                  <c:v>-0.46800000000000003</c:v>
                </c:pt>
                <c:pt idx="803">
                  <c:v>-0.45200000000000001</c:v>
                </c:pt>
                <c:pt idx="804">
                  <c:v>-0.45600000000000002</c:v>
                </c:pt>
                <c:pt idx="805">
                  <c:v>-0.51900000000000002</c:v>
                </c:pt>
                <c:pt idx="806">
                  <c:v>-0.51900000000000002</c:v>
                </c:pt>
                <c:pt idx="807">
                  <c:v>-0.61599999999999999</c:v>
                </c:pt>
                <c:pt idx="808">
                  <c:v>-0.61</c:v>
                </c:pt>
                <c:pt idx="809">
                  <c:v>-0.53100000000000003</c:v>
                </c:pt>
                <c:pt idx="811">
                  <c:v>-0.624</c:v>
                </c:pt>
                <c:pt idx="812">
                  <c:v>-0.746</c:v>
                </c:pt>
                <c:pt idx="813">
                  <c:v>-0.86199999999999999</c:v>
                </c:pt>
                <c:pt idx="814">
                  <c:v>-0.876</c:v>
                </c:pt>
                <c:pt idx="815">
                  <c:v>-0.90900000000000003</c:v>
                </c:pt>
                <c:pt idx="816">
                  <c:v>-0.86799999999999999</c:v>
                </c:pt>
                <c:pt idx="817">
                  <c:v>-0.90800000000000003</c:v>
                </c:pt>
                <c:pt idx="818">
                  <c:v>-0.90600000000000003</c:v>
                </c:pt>
                <c:pt idx="819">
                  <c:v>-0.91400000000000003</c:v>
                </c:pt>
                <c:pt idx="820">
                  <c:v>-0.98599999999999999</c:v>
                </c:pt>
                <c:pt idx="821">
                  <c:v>-0.99</c:v>
                </c:pt>
                <c:pt idx="822">
                  <c:v>-1.008</c:v>
                </c:pt>
                <c:pt idx="823">
                  <c:v>-0.97699999999999998</c:v>
                </c:pt>
                <c:pt idx="824">
                  <c:v>-0.93200000000000005</c:v>
                </c:pt>
                <c:pt idx="825">
                  <c:v>-0.91100000000000003</c:v>
                </c:pt>
                <c:pt idx="826">
                  <c:v>-0.89500000000000002</c:v>
                </c:pt>
                <c:pt idx="827">
                  <c:v>-0.91400000000000003</c:v>
                </c:pt>
                <c:pt idx="828">
                  <c:v>-0.92700000000000005</c:v>
                </c:pt>
                <c:pt idx="830">
                  <c:v>-0.95399999999999996</c:v>
                </c:pt>
                <c:pt idx="831">
                  <c:v>-0.97499999999999998</c:v>
                </c:pt>
                <c:pt idx="832">
                  <c:v>-1.046</c:v>
                </c:pt>
                <c:pt idx="833">
                  <c:v>-1.0669999999999999</c:v>
                </c:pt>
                <c:pt idx="834">
                  <c:v>-1.0880000000000001</c:v>
                </c:pt>
                <c:pt idx="835">
                  <c:v>-1.081</c:v>
                </c:pt>
                <c:pt idx="836">
                  <c:v>-0.95599999999999996</c:v>
                </c:pt>
                <c:pt idx="837">
                  <c:v>-0.9</c:v>
                </c:pt>
                <c:pt idx="838">
                  <c:v>-0.85199999999999998</c:v>
                </c:pt>
                <c:pt idx="839">
                  <c:v>-0.75</c:v>
                </c:pt>
                <c:pt idx="840">
                  <c:v>-0.621</c:v>
                </c:pt>
                <c:pt idx="841">
                  <c:v>-0.33300000000000002</c:v>
                </c:pt>
                <c:pt idx="842">
                  <c:v>-0.26400000000000001</c:v>
                </c:pt>
                <c:pt idx="843">
                  <c:v>-0.246</c:v>
                </c:pt>
                <c:pt idx="844">
                  <c:v>-0.32300000000000001</c:v>
                </c:pt>
                <c:pt idx="845">
                  <c:v>-0.23699999999999999</c:v>
                </c:pt>
                <c:pt idx="846">
                  <c:v>-0.04</c:v>
                </c:pt>
                <c:pt idx="847">
                  <c:v>4.0000000000000001E-3</c:v>
                </c:pt>
                <c:pt idx="848">
                  <c:v>-1.9E-2</c:v>
                </c:pt>
                <c:pt idx="849">
                  <c:v>1.6E-2</c:v>
                </c:pt>
                <c:pt idx="850">
                  <c:v>5.0999999999999997E-2</c:v>
                </c:pt>
                <c:pt idx="851">
                  <c:v>0.253</c:v>
                </c:pt>
                <c:pt idx="852">
                  <c:v>0.34899999999999998</c:v>
                </c:pt>
                <c:pt idx="853">
                  <c:v>0.432</c:v>
                </c:pt>
                <c:pt idx="854">
                  <c:v>0.57299999999999995</c:v>
                </c:pt>
                <c:pt idx="855">
                  <c:v>0.73899999999999999</c:v>
                </c:pt>
                <c:pt idx="856">
                  <c:v>0.79400000000000004</c:v>
                </c:pt>
                <c:pt idx="857">
                  <c:v>0.78200000000000003</c:v>
                </c:pt>
                <c:pt idx="858">
                  <c:v>0.74399999999999999</c:v>
                </c:pt>
                <c:pt idx="859">
                  <c:v>0.72799999999999998</c:v>
                </c:pt>
                <c:pt idx="860">
                  <c:v>0.73499999999999999</c:v>
                </c:pt>
                <c:pt idx="861">
                  <c:v>0.71799999999999997</c:v>
                </c:pt>
                <c:pt idx="862">
                  <c:v>0.72899999999999998</c:v>
                </c:pt>
                <c:pt idx="863">
                  <c:v>0.71699999999999997</c:v>
                </c:pt>
                <c:pt idx="864">
                  <c:v>0.69299999999999995</c:v>
                </c:pt>
                <c:pt idx="865">
                  <c:v>0.81200000000000006</c:v>
                </c:pt>
                <c:pt idx="866">
                  <c:v>0.79500000000000004</c:v>
                </c:pt>
                <c:pt idx="867">
                  <c:v>0.72799999999999998</c:v>
                </c:pt>
                <c:pt idx="868">
                  <c:v>0.73</c:v>
                </c:pt>
                <c:pt idx="869">
                  <c:v>0.71499999999999997</c:v>
                </c:pt>
                <c:pt idx="870">
                  <c:v>0.74199999999999999</c:v>
                </c:pt>
                <c:pt idx="871">
                  <c:v>0.81899999999999995</c:v>
                </c:pt>
                <c:pt idx="872">
                  <c:v>0.83699999999999997</c:v>
                </c:pt>
                <c:pt idx="873">
                  <c:v>0.93500000000000005</c:v>
                </c:pt>
                <c:pt idx="874">
                  <c:v>1.054</c:v>
                </c:pt>
                <c:pt idx="875">
                  <c:v>1.093</c:v>
                </c:pt>
                <c:pt idx="876">
                  <c:v>1.042</c:v>
                </c:pt>
                <c:pt idx="877">
                  <c:v>0.997</c:v>
                </c:pt>
                <c:pt idx="878">
                  <c:v>0.96099999999999997</c:v>
                </c:pt>
                <c:pt idx="879">
                  <c:v>0.96199999999999997</c:v>
                </c:pt>
                <c:pt idx="880">
                  <c:v>0.88100000000000001</c:v>
                </c:pt>
                <c:pt idx="881">
                  <c:v>0.97099999999999997</c:v>
                </c:pt>
                <c:pt idx="882">
                  <c:v>0.96399999999999997</c:v>
                </c:pt>
                <c:pt idx="883">
                  <c:v>0.95299999999999996</c:v>
                </c:pt>
                <c:pt idx="884">
                  <c:v>0.99</c:v>
                </c:pt>
                <c:pt idx="885">
                  <c:v>1.081</c:v>
                </c:pt>
                <c:pt idx="886">
                  <c:v>1.173</c:v>
                </c:pt>
                <c:pt idx="887">
                  <c:v>1.153</c:v>
                </c:pt>
                <c:pt idx="888">
                  <c:v>1.1299999999999999</c:v>
                </c:pt>
                <c:pt idx="889">
                  <c:v>1.0660000000000001</c:v>
                </c:pt>
                <c:pt idx="890">
                  <c:v>1.0309999999999999</c:v>
                </c:pt>
                <c:pt idx="891">
                  <c:v>1.1140000000000001</c:v>
                </c:pt>
                <c:pt idx="892">
                  <c:v>1.21</c:v>
                </c:pt>
                <c:pt idx="893">
                  <c:v>1.052</c:v>
                </c:pt>
                <c:pt idx="894">
                  <c:v>0.91100000000000003</c:v>
                </c:pt>
                <c:pt idx="895">
                  <c:v>0.91600000000000004</c:v>
                </c:pt>
                <c:pt idx="896">
                  <c:v>0.86099999999999999</c:v>
                </c:pt>
                <c:pt idx="897">
                  <c:v>0.81699999999999995</c:v>
                </c:pt>
                <c:pt idx="899">
                  <c:v>0.80700000000000005</c:v>
                </c:pt>
                <c:pt idx="900">
                  <c:v>0.82</c:v>
                </c:pt>
                <c:pt idx="901">
                  <c:v>0.81200000000000006</c:v>
                </c:pt>
                <c:pt idx="902">
                  <c:v>0.92400000000000004</c:v>
                </c:pt>
                <c:pt idx="903">
                  <c:v>0.97499999999999998</c:v>
                </c:pt>
                <c:pt idx="904">
                  <c:v>0.98599999999999999</c:v>
                </c:pt>
                <c:pt idx="905">
                  <c:v>0.97099999999999997</c:v>
                </c:pt>
                <c:pt idx="906">
                  <c:v>0.95399999999999996</c:v>
                </c:pt>
                <c:pt idx="907">
                  <c:v>1.0149999999999999</c:v>
                </c:pt>
                <c:pt idx="908">
                  <c:v>0.90700000000000003</c:v>
                </c:pt>
                <c:pt idx="909">
                  <c:v>0.76500000000000001</c:v>
                </c:pt>
                <c:pt idx="910">
                  <c:v>0.629</c:v>
                </c:pt>
                <c:pt idx="911">
                  <c:v>0.59399999999999997</c:v>
                </c:pt>
                <c:pt idx="912">
                  <c:v>0.55100000000000005</c:v>
                </c:pt>
                <c:pt idx="913">
                  <c:v>0.57099999999999995</c:v>
                </c:pt>
                <c:pt idx="914">
                  <c:v>0.56200000000000006</c:v>
                </c:pt>
                <c:pt idx="915">
                  <c:v>0.54600000000000004</c:v>
                </c:pt>
                <c:pt idx="916">
                  <c:v>0.55100000000000005</c:v>
                </c:pt>
                <c:pt idx="917">
                  <c:v>0.495</c:v>
                </c:pt>
                <c:pt idx="918">
                  <c:v>0.39600000000000002</c:v>
                </c:pt>
                <c:pt idx="919">
                  <c:v>0.30499999999999999</c:v>
                </c:pt>
                <c:pt idx="920">
                  <c:v>0.27900000000000003</c:v>
                </c:pt>
                <c:pt idx="921">
                  <c:v>0.27800000000000002</c:v>
                </c:pt>
                <c:pt idx="922">
                  <c:v>0.28000000000000003</c:v>
                </c:pt>
                <c:pt idx="923">
                  <c:v>0.26100000000000001</c:v>
                </c:pt>
                <c:pt idx="924">
                  <c:v>0.251</c:v>
                </c:pt>
                <c:pt idx="925">
                  <c:v>0.21099999999999999</c:v>
                </c:pt>
                <c:pt idx="926">
                  <c:v>0.17499999999999999</c:v>
                </c:pt>
                <c:pt idx="927">
                  <c:v>0.121</c:v>
                </c:pt>
                <c:pt idx="928">
                  <c:v>8.8999999999999996E-2</c:v>
                </c:pt>
                <c:pt idx="929">
                  <c:v>-1.4E-2</c:v>
                </c:pt>
                <c:pt idx="930">
                  <c:v>-3.2000000000000001E-2</c:v>
                </c:pt>
                <c:pt idx="931">
                  <c:v>-2.5999999999999999E-2</c:v>
                </c:pt>
                <c:pt idx="932">
                  <c:v>-0.05</c:v>
                </c:pt>
                <c:pt idx="933">
                  <c:v>-5.3999999999999999E-2</c:v>
                </c:pt>
                <c:pt idx="934">
                  <c:v>-0.107</c:v>
                </c:pt>
                <c:pt idx="935">
                  <c:v>-0.114</c:v>
                </c:pt>
                <c:pt idx="936">
                  <c:v>-0.16200000000000001</c:v>
                </c:pt>
                <c:pt idx="937">
                  <c:v>-0.182</c:v>
                </c:pt>
                <c:pt idx="938">
                  <c:v>-0.19600000000000001</c:v>
                </c:pt>
                <c:pt idx="939">
                  <c:v>-0.247</c:v>
                </c:pt>
                <c:pt idx="940">
                  <c:v>-0.214</c:v>
                </c:pt>
                <c:pt idx="941">
                  <c:v>-0.22700000000000001</c:v>
                </c:pt>
                <c:pt idx="942">
                  <c:v>-0.218</c:v>
                </c:pt>
                <c:pt idx="943">
                  <c:v>-0.23100000000000001</c:v>
                </c:pt>
                <c:pt idx="944">
                  <c:v>-0.20499999999999999</c:v>
                </c:pt>
                <c:pt idx="945">
                  <c:v>-0.24199999999999999</c:v>
                </c:pt>
                <c:pt idx="946">
                  <c:v>-0.22500000000000001</c:v>
                </c:pt>
                <c:pt idx="947">
                  <c:v>-0.16600000000000001</c:v>
                </c:pt>
                <c:pt idx="948">
                  <c:v>-0.104</c:v>
                </c:pt>
                <c:pt idx="949">
                  <c:v>-9.9000000000000005E-2</c:v>
                </c:pt>
                <c:pt idx="950">
                  <c:v>-0.115</c:v>
                </c:pt>
                <c:pt idx="951">
                  <c:v>-0.122</c:v>
                </c:pt>
                <c:pt idx="952">
                  <c:v>-0.16500000000000001</c:v>
                </c:pt>
                <c:pt idx="953">
                  <c:v>-0.20100000000000001</c:v>
                </c:pt>
                <c:pt idx="954">
                  <c:v>-0.23</c:v>
                </c:pt>
                <c:pt idx="955">
                  <c:v>-0.214</c:v>
                </c:pt>
                <c:pt idx="956">
                  <c:v>-0.192</c:v>
                </c:pt>
                <c:pt idx="957">
                  <c:v>-0.24</c:v>
                </c:pt>
                <c:pt idx="958">
                  <c:v>-0.28199999999999997</c:v>
                </c:pt>
                <c:pt idx="959">
                  <c:v>-0.30499999999999999</c:v>
                </c:pt>
                <c:pt idx="960">
                  <c:v>-0.33600000000000002</c:v>
                </c:pt>
                <c:pt idx="961">
                  <c:v>-0.34899999999999998</c:v>
                </c:pt>
                <c:pt idx="962">
                  <c:v>-0.314</c:v>
                </c:pt>
                <c:pt idx="963">
                  <c:v>-0.30099999999999999</c:v>
                </c:pt>
                <c:pt idx="964">
                  <c:v>-0.29799999999999999</c:v>
                </c:pt>
                <c:pt idx="965">
                  <c:v>-0.28000000000000003</c:v>
                </c:pt>
                <c:pt idx="966">
                  <c:v>-0.28599999999999998</c:v>
                </c:pt>
                <c:pt idx="967">
                  <c:v>-0.27300000000000002</c:v>
                </c:pt>
                <c:pt idx="968">
                  <c:v>-0.252</c:v>
                </c:pt>
                <c:pt idx="969">
                  <c:v>-0.246</c:v>
                </c:pt>
                <c:pt idx="970">
                  <c:v>-0.187</c:v>
                </c:pt>
                <c:pt idx="971">
                  <c:v>-0.17799999999999999</c:v>
                </c:pt>
                <c:pt idx="972">
                  <c:v>-0.14399999999999999</c:v>
                </c:pt>
                <c:pt idx="973">
                  <c:v>-0.20300000000000001</c:v>
                </c:pt>
                <c:pt idx="974">
                  <c:v>-0.17199999999999999</c:v>
                </c:pt>
                <c:pt idx="975">
                  <c:v>-0.11799999999999999</c:v>
                </c:pt>
                <c:pt idx="976">
                  <c:v>-0.14000000000000001</c:v>
                </c:pt>
                <c:pt idx="977">
                  <c:v>-0.122</c:v>
                </c:pt>
                <c:pt idx="978">
                  <c:v>-8.7999999999999995E-2</c:v>
                </c:pt>
                <c:pt idx="979">
                  <c:v>3.6999999999999998E-2</c:v>
                </c:pt>
                <c:pt idx="980">
                  <c:v>3.5000000000000003E-2</c:v>
                </c:pt>
                <c:pt idx="981">
                  <c:v>0.104</c:v>
                </c:pt>
                <c:pt idx="982">
                  <c:v>0.14899999999999999</c:v>
                </c:pt>
                <c:pt idx="983">
                  <c:v>0.17299999999999999</c:v>
                </c:pt>
                <c:pt idx="984">
                  <c:v>0.19900000000000001</c:v>
                </c:pt>
                <c:pt idx="985">
                  <c:v>0.23899999999999999</c:v>
                </c:pt>
                <c:pt idx="986">
                  <c:v>0.247</c:v>
                </c:pt>
                <c:pt idx="987">
                  <c:v>0.28299999999999997</c:v>
                </c:pt>
                <c:pt idx="988">
                  <c:v>0.29099999999999998</c:v>
                </c:pt>
                <c:pt idx="989">
                  <c:v>0.30199999999999999</c:v>
                </c:pt>
                <c:pt idx="990">
                  <c:v>0.30199999999999999</c:v>
                </c:pt>
                <c:pt idx="991">
                  <c:v>0.30599999999999999</c:v>
                </c:pt>
                <c:pt idx="992">
                  <c:v>0.29599999999999999</c:v>
                </c:pt>
                <c:pt idx="993">
                  <c:v>0.23899999999999999</c:v>
                </c:pt>
                <c:pt idx="994">
                  <c:v>0.19600000000000001</c:v>
                </c:pt>
                <c:pt idx="995">
                  <c:v>0.20599999999999999</c:v>
                </c:pt>
                <c:pt idx="996">
                  <c:v>0.17799999999999999</c:v>
                </c:pt>
                <c:pt idx="997">
                  <c:v>0.14199999999999999</c:v>
                </c:pt>
                <c:pt idx="998">
                  <c:v>0.14399999999999999</c:v>
                </c:pt>
                <c:pt idx="999">
                  <c:v>0.11700000000000001</c:v>
                </c:pt>
                <c:pt idx="1000">
                  <c:v>0.13200000000000001</c:v>
                </c:pt>
                <c:pt idx="1001">
                  <c:v>0.126</c:v>
                </c:pt>
                <c:pt idx="1002">
                  <c:v>9.2999999999999999E-2</c:v>
                </c:pt>
                <c:pt idx="1003">
                  <c:v>5.8000000000000003E-2</c:v>
                </c:pt>
                <c:pt idx="1004">
                  <c:v>1.0999999999999999E-2</c:v>
                </c:pt>
                <c:pt idx="1005">
                  <c:v>-1.4E-2</c:v>
                </c:pt>
                <c:pt idx="1006">
                  <c:v>-3.6999999999999998E-2</c:v>
                </c:pt>
                <c:pt idx="1007">
                  <c:v>-6.6000000000000003E-2</c:v>
                </c:pt>
                <c:pt idx="1008">
                  <c:v>-5.5E-2</c:v>
                </c:pt>
                <c:pt idx="1009">
                  <c:v>-6.4000000000000001E-2</c:v>
                </c:pt>
                <c:pt idx="1010">
                  <c:v>-5.0999999999999997E-2</c:v>
                </c:pt>
                <c:pt idx="1011">
                  <c:v>-4.2999999999999997E-2</c:v>
                </c:pt>
                <c:pt idx="1012">
                  <c:v>-3.2000000000000001E-2</c:v>
                </c:pt>
                <c:pt idx="1013">
                  <c:v>-0.01</c:v>
                </c:pt>
                <c:pt idx="1014">
                  <c:v>-8.0000000000000002E-3</c:v>
                </c:pt>
                <c:pt idx="1015">
                  <c:v>-6.0000000000000001E-3</c:v>
                </c:pt>
                <c:pt idx="1016">
                  <c:v>-2.5999999999999999E-2</c:v>
                </c:pt>
                <c:pt idx="1017">
                  <c:v>-0.03</c:v>
                </c:pt>
                <c:pt idx="1018">
                  <c:v>-3.5999999999999997E-2</c:v>
                </c:pt>
                <c:pt idx="1019">
                  <c:v>-6.7000000000000004E-2</c:v>
                </c:pt>
                <c:pt idx="1020">
                  <c:v>-7.5999999999999998E-2</c:v>
                </c:pt>
                <c:pt idx="1021">
                  <c:v>-6.3E-2</c:v>
                </c:pt>
                <c:pt idx="1022">
                  <c:v>-8.3000000000000004E-2</c:v>
                </c:pt>
                <c:pt idx="1023">
                  <c:v>-0.10199999999999999</c:v>
                </c:pt>
                <c:pt idx="1024">
                  <c:v>-0.108</c:v>
                </c:pt>
                <c:pt idx="1025">
                  <c:v>-0.13400000000000001</c:v>
                </c:pt>
                <c:pt idx="1026">
                  <c:v>-0.129</c:v>
                </c:pt>
                <c:pt idx="1027">
                  <c:v>-0.126</c:v>
                </c:pt>
                <c:pt idx="1028">
                  <c:v>-7.4999999999999997E-2</c:v>
                </c:pt>
                <c:pt idx="1029">
                  <c:v>-8.8999999999999996E-2</c:v>
                </c:pt>
                <c:pt idx="1030">
                  <c:v>-0.16500000000000001</c:v>
                </c:pt>
                <c:pt idx="1031">
                  <c:v>-0.155</c:v>
                </c:pt>
                <c:pt idx="1032">
                  <c:v>-0.16300000000000001</c:v>
                </c:pt>
                <c:pt idx="1033">
                  <c:v>-0.21199999999999999</c:v>
                </c:pt>
                <c:pt idx="1034">
                  <c:v>-0.247</c:v>
                </c:pt>
                <c:pt idx="1035">
                  <c:v>-0.27400000000000002</c:v>
                </c:pt>
                <c:pt idx="1036">
                  <c:v>-0.27100000000000002</c:v>
                </c:pt>
                <c:pt idx="1037">
                  <c:v>-0.26600000000000001</c:v>
                </c:pt>
                <c:pt idx="1038">
                  <c:v>-0.23200000000000001</c:v>
                </c:pt>
                <c:pt idx="1039">
                  <c:v>-0.221</c:v>
                </c:pt>
                <c:pt idx="1040">
                  <c:v>-0.23200000000000001</c:v>
                </c:pt>
                <c:pt idx="1041">
                  <c:v>-0.253</c:v>
                </c:pt>
                <c:pt idx="1042">
                  <c:v>-0.27200000000000002</c:v>
                </c:pt>
                <c:pt idx="1043">
                  <c:v>-0.29599999999999999</c:v>
                </c:pt>
                <c:pt idx="1044">
                  <c:v>-0.29799999999999999</c:v>
                </c:pt>
                <c:pt idx="1045">
                  <c:v>-0.28000000000000003</c:v>
                </c:pt>
                <c:pt idx="1046">
                  <c:v>-0.29299999999999998</c:v>
                </c:pt>
                <c:pt idx="1047">
                  <c:v>-0.34</c:v>
                </c:pt>
                <c:pt idx="1048">
                  <c:v>-0.34</c:v>
                </c:pt>
                <c:pt idx="1049">
                  <c:v>-0.33200000000000002</c:v>
                </c:pt>
                <c:pt idx="1050">
                  <c:v>-0.34799999999999998</c:v>
                </c:pt>
                <c:pt idx="1051">
                  <c:v>-0.32900000000000001</c:v>
                </c:pt>
                <c:pt idx="1052">
                  <c:v>-0.34499999999999997</c:v>
                </c:pt>
                <c:pt idx="1053">
                  <c:v>-0.38600000000000001</c:v>
                </c:pt>
                <c:pt idx="1054">
                  <c:v>-0.45500000000000002</c:v>
                </c:pt>
                <c:pt idx="1055">
                  <c:v>-0.505</c:v>
                </c:pt>
                <c:pt idx="1056">
                  <c:v>-0.51300000000000001</c:v>
                </c:pt>
                <c:pt idx="1057">
                  <c:v>-0.502</c:v>
                </c:pt>
                <c:pt idx="1058">
                  <c:v>-0.51200000000000001</c:v>
                </c:pt>
                <c:pt idx="1059">
                  <c:v>-0.50900000000000001</c:v>
                </c:pt>
                <c:pt idx="1060">
                  <c:v>-0.55400000000000005</c:v>
                </c:pt>
                <c:pt idx="1061">
                  <c:v>-0.52800000000000002</c:v>
                </c:pt>
                <c:pt idx="1062">
                  <c:v>-0.56000000000000005</c:v>
                </c:pt>
                <c:pt idx="1063">
                  <c:v>-0.58799999999999997</c:v>
                </c:pt>
                <c:pt idx="1064">
                  <c:v>-0.58199999999999996</c:v>
                </c:pt>
                <c:pt idx="1065">
                  <c:v>-0.628</c:v>
                </c:pt>
                <c:pt idx="1066">
                  <c:v>-0.64300000000000002</c:v>
                </c:pt>
                <c:pt idx="1067">
                  <c:v>-0.65</c:v>
                </c:pt>
                <c:pt idx="1069">
                  <c:v>-0.61699999999999999</c:v>
                </c:pt>
                <c:pt idx="1070">
                  <c:v>-0.56699999999999995</c:v>
                </c:pt>
                <c:pt idx="1071">
                  <c:v>-0.59299999999999997</c:v>
                </c:pt>
                <c:pt idx="1072">
                  <c:v>-0.622</c:v>
                </c:pt>
                <c:pt idx="1073">
                  <c:v>-0.61199999999999999</c:v>
                </c:pt>
                <c:pt idx="1074">
                  <c:v>-0.626</c:v>
                </c:pt>
                <c:pt idx="1075">
                  <c:v>-0.63900000000000001</c:v>
                </c:pt>
                <c:pt idx="1077">
                  <c:v>-0.63900000000000001</c:v>
                </c:pt>
                <c:pt idx="1078">
                  <c:v>-0.67200000000000004</c:v>
                </c:pt>
                <c:pt idx="1079">
                  <c:v>-0.68400000000000005</c:v>
                </c:pt>
                <c:pt idx="1080">
                  <c:v>-0.64700000000000002</c:v>
                </c:pt>
                <c:pt idx="1081">
                  <c:v>-0.65700000000000003</c:v>
                </c:pt>
                <c:pt idx="1082">
                  <c:v>-0.67800000000000005</c:v>
                </c:pt>
                <c:pt idx="1083">
                  <c:v>-0.66500000000000004</c:v>
                </c:pt>
              </c:numCache>
            </c:numRef>
          </c:val>
          <c:smooth val="0"/>
          <c:extLst xmlns:c16r2="http://schemas.microsoft.com/office/drawing/2015/06/chart">
            <c:ext xmlns:c16="http://schemas.microsoft.com/office/drawing/2014/chart" uri="{C3380CC4-5D6E-409C-BE32-E72D297353CC}">
              <c16:uniqueId val="{00000000-4803-4ADC-A38F-E588DC0D5614}"/>
            </c:ext>
          </c:extLst>
        </c:ser>
        <c:ser>
          <c:idx val="1"/>
          <c:order val="1"/>
          <c:tx>
            <c:strRef>
              <c:f>'Real yields'!$C$1</c:f>
              <c:strCache>
                <c:ptCount val="1"/>
                <c:pt idx="0">
                  <c:v>USGGT02Y Index (US Generic Govt TII 2 Year)</c:v>
                </c:pt>
              </c:strCache>
            </c:strRef>
          </c:tx>
          <c:spPr>
            <a:ln w="28575" cap="rnd">
              <a:solidFill>
                <a:schemeClr val="accent2"/>
              </a:solidFill>
              <a:round/>
            </a:ln>
            <a:effectLst/>
          </c:spPr>
          <c:marker>
            <c:symbol val="none"/>
          </c:marker>
          <c:cat>
            <c:numRef>
              <c:f>'Real yields'!$A$2:$A$1085</c:f>
              <c:numCache>
                <c:formatCode>m/d/yyyy</c:formatCode>
                <c:ptCount val="1084"/>
                <c:pt idx="0">
                  <c:v>43271</c:v>
                </c:pt>
                <c:pt idx="1">
                  <c:v>43270</c:v>
                </c:pt>
                <c:pt idx="2">
                  <c:v>43269</c:v>
                </c:pt>
                <c:pt idx="3">
                  <c:v>43266</c:v>
                </c:pt>
                <c:pt idx="4">
                  <c:v>43265</c:v>
                </c:pt>
                <c:pt idx="5">
                  <c:v>43264</c:v>
                </c:pt>
                <c:pt idx="6">
                  <c:v>43263</c:v>
                </c:pt>
                <c:pt idx="7">
                  <c:v>43262</c:v>
                </c:pt>
                <c:pt idx="8">
                  <c:v>43259</c:v>
                </c:pt>
                <c:pt idx="9">
                  <c:v>43258</c:v>
                </c:pt>
                <c:pt idx="10">
                  <c:v>43257</c:v>
                </c:pt>
                <c:pt idx="11">
                  <c:v>43256</c:v>
                </c:pt>
                <c:pt idx="12">
                  <c:v>43255</c:v>
                </c:pt>
                <c:pt idx="13">
                  <c:v>43252</c:v>
                </c:pt>
                <c:pt idx="14">
                  <c:v>43251</c:v>
                </c:pt>
                <c:pt idx="15">
                  <c:v>43250</c:v>
                </c:pt>
                <c:pt idx="16">
                  <c:v>43249</c:v>
                </c:pt>
                <c:pt idx="17">
                  <c:v>43248</c:v>
                </c:pt>
                <c:pt idx="18">
                  <c:v>43245</c:v>
                </c:pt>
                <c:pt idx="19">
                  <c:v>43244</c:v>
                </c:pt>
                <c:pt idx="20">
                  <c:v>43243</c:v>
                </c:pt>
                <c:pt idx="21">
                  <c:v>43242</c:v>
                </c:pt>
                <c:pt idx="22">
                  <c:v>43241</c:v>
                </c:pt>
                <c:pt idx="23">
                  <c:v>43238</c:v>
                </c:pt>
                <c:pt idx="24">
                  <c:v>43237</c:v>
                </c:pt>
                <c:pt idx="25">
                  <c:v>43236</c:v>
                </c:pt>
                <c:pt idx="26">
                  <c:v>43235</c:v>
                </c:pt>
                <c:pt idx="27">
                  <c:v>43234</c:v>
                </c:pt>
                <c:pt idx="28">
                  <c:v>43231</c:v>
                </c:pt>
                <c:pt idx="29">
                  <c:v>43230</c:v>
                </c:pt>
                <c:pt idx="30">
                  <c:v>43229</c:v>
                </c:pt>
                <c:pt idx="31">
                  <c:v>43228</c:v>
                </c:pt>
                <c:pt idx="32">
                  <c:v>43227</c:v>
                </c:pt>
                <c:pt idx="33">
                  <c:v>43224</c:v>
                </c:pt>
                <c:pt idx="34">
                  <c:v>43223</c:v>
                </c:pt>
                <c:pt idx="35">
                  <c:v>43222</c:v>
                </c:pt>
                <c:pt idx="36">
                  <c:v>43221</c:v>
                </c:pt>
                <c:pt idx="37">
                  <c:v>43220</c:v>
                </c:pt>
                <c:pt idx="38">
                  <c:v>43217</c:v>
                </c:pt>
                <c:pt idx="39">
                  <c:v>43216</c:v>
                </c:pt>
                <c:pt idx="40">
                  <c:v>43215</c:v>
                </c:pt>
                <c:pt idx="41">
                  <c:v>43214</c:v>
                </c:pt>
                <c:pt idx="42">
                  <c:v>43213</c:v>
                </c:pt>
                <c:pt idx="43">
                  <c:v>43210</c:v>
                </c:pt>
                <c:pt idx="44">
                  <c:v>43209</c:v>
                </c:pt>
                <c:pt idx="45">
                  <c:v>43208</c:v>
                </c:pt>
                <c:pt idx="46">
                  <c:v>43207</c:v>
                </c:pt>
                <c:pt idx="47">
                  <c:v>43206</c:v>
                </c:pt>
                <c:pt idx="48">
                  <c:v>43203</c:v>
                </c:pt>
                <c:pt idx="49">
                  <c:v>43202</c:v>
                </c:pt>
                <c:pt idx="50">
                  <c:v>43201</c:v>
                </c:pt>
                <c:pt idx="51">
                  <c:v>43200</c:v>
                </c:pt>
                <c:pt idx="52">
                  <c:v>43199</c:v>
                </c:pt>
                <c:pt idx="53">
                  <c:v>43196</c:v>
                </c:pt>
                <c:pt idx="54">
                  <c:v>43195</c:v>
                </c:pt>
                <c:pt idx="55">
                  <c:v>43194</c:v>
                </c:pt>
                <c:pt idx="56">
                  <c:v>43193</c:v>
                </c:pt>
                <c:pt idx="57">
                  <c:v>43192</c:v>
                </c:pt>
                <c:pt idx="58">
                  <c:v>43188</c:v>
                </c:pt>
                <c:pt idx="59">
                  <c:v>43187</c:v>
                </c:pt>
                <c:pt idx="60">
                  <c:v>43186</c:v>
                </c:pt>
                <c:pt idx="61">
                  <c:v>43185</c:v>
                </c:pt>
                <c:pt idx="62">
                  <c:v>43182</c:v>
                </c:pt>
                <c:pt idx="63">
                  <c:v>43181</c:v>
                </c:pt>
                <c:pt idx="64">
                  <c:v>43180</c:v>
                </c:pt>
                <c:pt idx="65">
                  <c:v>43179</c:v>
                </c:pt>
                <c:pt idx="66">
                  <c:v>43178</c:v>
                </c:pt>
                <c:pt idx="67">
                  <c:v>43175</c:v>
                </c:pt>
                <c:pt idx="68">
                  <c:v>43174</c:v>
                </c:pt>
                <c:pt idx="69">
                  <c:v>43173</c:v>
                </c:pt>
                <c:pt idx="70">
                  <c:v>43172</c:v>
                </c:pt>
                <c:pt idx="71">
                  <c:v>43171</c:v>
                </c:pt>
                <c:pt idx="72">
                  <c:v>43168</c:v>
                </c:pt>
                <c:pt idx="73">
                  <c:v>43167</c:v>
                </c:pt>
                <c:pt idx="74">
                  <c:v>43166</c:v>
                </c:pt>
                <c:pt idx="75">
                  <c:v>43165</c:v>
                </c:pt>
                <c:pt idx="76">
                  <c:v>43164</c:v>
                </c:pt>
                <c:pt idx="77">
                  <c:v>43161</c:v>
                </c:pt>
                <c:pt idx="78">
                  <c:v>43160</c:v>
                </c:pt>
                <c:pt idx="79">
                  <c:v>43159</c:v>
                </c:pt>
                <c:pt idx="80">
                  <c:v>43158</c:v>
                </c:pt>
                <c:pt idx="81">
                  <c:v>43157</c:v>
                </c:pt>
                <c:pt idx="82">
                  <c:v>43154</c:v>
                </c:pt>
                <c:pt idx="83">
                  <c:v>43153</c:v>
                </c:pt>
                <c:pt idx="84">
                  <c:v>43152</c:v>
                </c:pt>
                <c:pt idx="85">
                  <c:v>43151</c:v>
                </c:pt>
                <c:pt idx="86">
                  <c:v>43150</c:v>
                </c:pt>
                <c:pt idx="87">
                  <c:v>43147</c:v>
                </c:pt>
                <c:pt idx="88">
                  <c:v>43146</c:v>
                </c:pt>
                <c:pt idx="89">
                  <c:v>43145</c:v>
                </c:pt>
                <c:pt idx="90">
                  <c:v>43144</c:v>
                </c:pt>
                <c:pt idx="91">
                  <c:v>43143</c:v>
                </c:pt>
                <c:pt idx="92">
                  <c:v>43140</c:v>
                </c:pt>
                <c:pt idx="93">
                  <c:v>43139</c:v>
                </c:pt>
                <c:pt idx="94">
                  <c:v>43138</c:v>
                </c:pt>
                <c:pt idx="95">
                  <c:v>43137</c:v>
                </c:pt>
                <c:pt idx="96">
                  <c:v>43136</c:v>
                </c:pt>
                <c:pt idx="97">
                  <c:v>43133</c:v>
                </c:pt>
                <c:pt idx="98">
                  <c:v>43132</c:v>
                </c:pt>
                <c:pt idx="99">
                  <c:v>43131</c:v>
                </c:pt>
                <c:pt idx="100">
                  <c:v>43130</c:v>
                </c:pt>
                <c:pt idx="101">
                  <c:v>43129</c:v>
                </c:pt>
                <c:pt idx="102">
                  <c:v>43126</c:v>
                </c:pt>
                <c:pt idx="103">
                  <c:v>43125</c:v>
                </c:pt>
                <c:pt idx="104">
                  <c:v>43124</c:v>
                </c:pt>
                <c:pt idx="105">
                  <c:v>43123</c:v>
                </c:pt>
                <c:pt idx="106">
                  <c:v>43122</c:v>
                </c:pt>
                <c:pt idx="107">
                  <c:v>43119</c:v>
                </c:pt>
                <c:pt idx="108">
                  <c:v>43118</c:v>
                </c:pt>
                <c:pt idx="109">
                  <c:v>43117</c:v>
                </c:pt>
                <c:pt idx="110">
                  <c:v>43116</c:v>
                </c:pt>
                <c:pt idx="111">
                  <c:v>43115</c:v>
                </c:pt>
                <c:pt idx="112">
                  <c:v>43112</c:v>
                </c:pt>
                <c:pt idx="113">
                  <c:v>43111</c:v>
                </c:pt>
                <c:pt idx="114">
                  <c:v>43110</c:v>
                </c:pt>
                <c:pt idx="115">
                  <c:v>43109</c:v>
                </c:pt>
                <c:pt idx="116">
                  <c:v>43108</c:v>
                </c:pt>
                <c:pt idx="117">
                  <c:v>43105</c:v>
                </c:pt>
                <c:pt idx="118">
                  <c:v>43104</c:v>
                </c:pt>
                <c:pt idx="119">
                  <c:v>43103</c:v>
                </c:pt>
                <c:pt idx="120">
                  <c:v>43102</c:v>
                </c:pt>
                <c:pt idx="121">
                  <c:v>43098</c:v>
                </c:pt>
                <c:pt idx="122">
                  <c:v>43097</c:v>
                </c:pt>
                <c:pt idx="123">
                  <c:v>43096</c:v>
                </c:pt>
                <c:pt idx="124">
                  <c:v>43095</c:v>
                </c:pt>
                <c:pt idx="125">
                  <c:v>43091</c:v>
                </c:pt>
                <c:pt idx="126">
                  <c:v>43090</c:v>
                </c:pt>
                <c:pt idx="127">
                  <c:v>43089</c:v>
                </c:pt>
                <c:pt idx="128">
                  <c:v>43088</c:v>
                </c:pt>
                <c:pt idx="129">
                  <c:v>43087</c:v>
                </c:pt>
                <c:pt idx="130">
                  <c:v>43084</c:v>
                </c:pt>
                <c:pt idx="131">
                  <c:v>43083</c:v>
                </c:pt>
                <c:pt idx="132">
                  <c:v>43082</c:v>
                </c:pt>
                <c:pt idx="133">
                  <c:v>43081</c:v>
                </c:pt>
                <c:pt idx="134">
                  <c:v>43080</c:v>
                </c:pt>
                <c:pt idx="135">
                  <c:v>43077</c:v>
                </c:pt>
                <c:pt idx="136">
                  <c:v>43076</c:v>
                </c:pt>
                <c:pt idx="137">
                  <c:v>43075</c:v>
                </c:pt>
                <c:pt idx="138">
                  <c:v>43074</c:v>
                </c:pt>
                <c:pt idx="139">
                  <c:v>43073</c:v>
                </c:pt>
                <c:pt idx="140">
                  <c:v>43070</c:v>
                </c:pt>
                <c:pt idx="141">
                  <c:v>43069</c:v>
                </c:pt>
                <c:pt idx="142">
                  <c:v>43068</c:v>
                </c:pt>
                <c:pt idx="143">
                  <c:v>43067</c:v>
                </c:pt>
                <c:pt idx="144">
                  <c:v>43066</c:v>
                </c:pt>
                <c:pt idx="145">
                  <c:v>43063</c:v>
                </c:pt>
                <c:pt idx="146">
                  <c:v>43062</c:v>
                </c:pt>
                <c:pt idx="147">
                  <c:v>43061</c:v>
                </c:pt>
                <c:pt idx="148">
                  <c:v>43060</c:v>
                </c:pt>
                <c:pt idx="149">
                  <c:v>43059</c:v>
                </c:pt>
                <c:pt idx="150">
                  <c:v>43056</c:v>
                </c:pt>
                <c:pt idx="151">
                  <c:v>43055</c:v>
                </c:pt>
                <c:pt idx="152">
                  <c:v>43054</c:v>
                </c:pt>
                <c:pt idx="153">
                  <c:v>43053</c:v>
                </c:pt>
                <c:pt idx="154">
                  <c:v>43052</c:v>
                </c:pt>
                <c:pt idx="155">
                  <c:v>43049</c:v>
                </c:pt>
                <c:pt idx="156">
                  <c:v>43048</c:v>
                </c:pt>
                <c:pt idx="157">
                  <c:v>43047</c:v>
                </c:pt>
                <c:pt idx="158">
                  <c:v>43046</c:v>
                </c:pt>
                <c:pt idx="159">
                  <c:v>43045</c:v>
                </c:pt>
                <c:pt idx="160">
                  <c:v>43042</c:v>
                </c:pt>
                <c:pt idx="161">
                  <c:v>43041</c:v>
                </c:pt>
                <c:pt idx="162">
                  <c:v>43040</c:v>
                </c:pt>
                <c:pt idx="163">
                  <c:v>43039</c:v>
                </c:pt>
                <c:pt idx="164">
                  <c:v>43038</c:v>
                </c:pt>
                <c:pt idx="165">
                  <c:v>43035</c:v>
                </c:pt>
                <c:pt idx="166">
                  <c:v>43034</c:v>
                </c:pt>
                <c:pt idx="167">
                  <c:v>43033</c:v>
                </c:pt>
                <c:pt idx="168">
                  <c:v>43032</c:v>
                </c:pt>
                <c:pt idx="169">
                  <c:v>43031</c:v>
                </c:pt>
                <c:pt idx="170">
                  <c:v>43028</c:v>
                </c:pt>
                <c:pt idx="171">
                  <c:v>43027</c:v>
                </c:pt>
                <c:pt idx="172">
                  <c:v>43026</c:v>
                </c:pt>
                <c:pt idx="173">
                  <c:v>43025</c:v>
                </c:pt>
                <c:pt idx="174">
                  <c:v>43024</c:v>
                </c:pt>
                <c:pt idx="175">
                  <c:v>43021</c:v>
                </c:pt>
                <c:pt idx="176">
                  <c:v>43020</c:v>
                </c:pt>
                <c:pt idx="177">
                  <c:v>43019</c:v>
                </c:pt>
                <c:pt idx="178">
                  <c:v>43018</c:v>
                </c:pt>
                <c:pt idx="179">
                  <c:v>43017</c:v>
                </c:pt>
                <c:pt idx="180">
                  <c:v>43014</c:v>
                </c:pt>
                <c:pt idx="181">
                  <c:v>43013</c:v>
                </c:pt>
                <c:pt idx="182">
                  <c:v>43012</c:v>
                </c:pt>
                <c:pt idx="183">
                  <c:v>43011</c:v>
                </c:pt>
                <c:pt idx="184">
                  <c:v>43010</c:v>
                </c:pt>
                <c:pt idx="185">
                  <c:v>43007</c:v>
                </c:pt>
                <c:pt idx="186">
                  <c:v>43006</c:v>
                </c:pt>
                <c:pt idx="187">
                  <c:v>43005</c:v>
                </c:pt>
                <c:pt idx="188">
                  <c:v>43004</c:v>
                </c:pt>
                <c:pt idx="189">
                  <c:v>43003</c:v>
                </c:pt>
                <c:pt idx="190">
                  <c:v>43000</c:v>
                </c:pt>
                <c:pt idx="191">
                  <c:v>42999</c:v>
                </c:pt>
                <c:pt idx="192">
                  <c:v>42998</c:v>
                </c:pt>
                <c:pt idx="193">
                  <c:v>42997</c:v>
                </c:pt>
                <c:pt idx="194">
                  <c:v>42996</c:v>
                </c:pt>
                <c:pt idx="195">
                  <c:v>42993</c:v>
                </c:pt>
                <c:pt idx="196">
                  <c:v>42992</c:v>
                </c:pt>
                <c:pt idx="197">
                  <c:v>42991</c:v>
                </c:pt>
                <c:pt idx="198">
                  <c:v>42990</c:v>
                </c:pt>
                <c:pt idx="199">
                  <c:v>42989</c:v>
                </c:pt>
                <c:pt idx="200">
                  <c:v>42986</c:v>
                </c:pt>
                <c:pt idx="201">
                  <c:v>42985</c:v>
                </c:pt>
                <c:pt idx="202">
                  <c:v>42984</c:v>
                </c:pt>
                <c:pt idx="203">
                  <c:v>42983</c:v>
                </c:pt>
                <c:pt idx="204">
                  <c:v>42982</c:v>
                </c:pt>
                <c:pt idx="205">
                  <c:v>42979</c:v>
                </c:pt>
                <c:pt idx="206">
                  <c:v>42978</c:v>
                </c:pt>
                <c:pt idx="207">
                  <c:v>42977</c:v>
                </c:pt>
                <c:pt idx="208">
                  <c:v>42976</c:v>
                </c:pt>
                <c:pt idx="209">
                  <c:v>42975</c:v>
                </c:pt>
                <c:pt idx="210">
                  <c:v>42972</c:v>
                </c:pt>
                <c:pt idx="211">
                  <c:v>42971</c:v>
                </c:pt>
                <c:pt idx="212">
                  <c:v>42970</c:v>
                </c:pt>
                <c:pt idx="213">
                  <c:v>42969</c:v>
                </c:pt>
                <c:pt idx="214">
                  <c:v>42968</c:v>
                </c:pt>
                <c:pt idx="215">
                  <c:v>42965</c:v>
                </c:pt>
                <c:pt idx="216">
                  <c:v>42964</c:v>
                </c:pt>
                <c:pt idx="217">
                  <c:v>42963</c:v>
                </c:pt>
                <c:pt idx="218">
                  <c:v>42962</c:v>
                </c:pt>
                <c:pt idx="219">
                  <c:v>42961</c:v>
                </c:pt>
                <c:pt idx="220">
                  <c:v>42958</c:v>
                </c:pt>
                <c:pt idx="221">
                  <c:v>42957</c:v>
                </c:pt>
                <c:pt idx="222">
                  <c:v>42956</c:v>
                </c:pt>
                <c:pt idx="223">
                  <c:v>42955</c:v>
                </c:pt>
                <c:pt idx="224">
                  <c:v>42954</c:v>
                </c:pt>
                <c:pt idx="225">
                  <c:v>42951</c:v>
                </c:pt>
                <c:pt idx="226">
                  <c:v>42950</c:v>
                </c:pt>
                <c:pt idx="227">
                  <c:v>42949</c:v>
                </c:pt>
                <c:pt idx="228">
                  <c:v>42948</c:v>
                </c:pt>
                <c:pt idx="229">
                  <c:v>42947</c:v>
                </c:pt>
                <c:pt idx="230">
                  <c:v>42944</c:v>
                </c:pt>
                <c:pt idx="231">
                  <c:v>42943</c:v>
                </c:pt>
                <c:pt idx="232">
                  <c:v>42942</c:v>
                </c:pt>
                <c:pt idx="233">
                  <c:v>42941</c:v>
                </c:pt>
                <c:pt idx="234">
                  <c:v>42940</c:v>
                </c:pt>
                <c:pt idx="235">
                  <c:v>42937</c:v>
                </c:pt>
                <c:pt idx="236">
                  <c:v>42936</c:v>
                </c:pt>
                <c:pt idx="237">
                  <c:v>42935</c:v>
                </c:pt>
                <c:pt idx="238">
                  <c:v>42934</c:v>
                </c:pt>
                <c:pt idx="239">
                  <c:v>42933</c:v>
                </c:pt>
                <c:pt idx="240">
                  <c:v>42930</c:v>
                </c:pt>
                <c:pt idx="241">
                  <c:v>42929</c:v>
                </c:pt>
                <c:pt idx="242">
                  <c:v>42928</c:v>
                </c:pt>
                <c:pt idx="243">
                  <c:v>42927</c:v>
                </c:pt>
                <c:pt idx="244">
                  <c:v>42926</c:v>
                </c:pt>
                <c:pt idx="245">
                  <c:v>42923</c:v>
                </c:pt>
                <c:pt idx="246">
                  <c:v>42922</c:v>
                </c:pt>
                <c:pt idx="247">
                  <c:v>42921</c:v>
                </c:pt>
                <c:pt idx="248">
                  <c:v>42920</c:v>
                </c:pt>
                <c:pt idx="249">
                  <c:v>42919</c:v>
                </c:pt>
                <c:pt idx="250">
                  <c:v>42916</c:v>
                </c:pt>
                <c:pt idx="251">
                  <c:v>42915</c:v>
                </c:pt>
                <c:pt idx="252">
                  <c:v>42914</c:v>
                </c:pt>
                <c:pt idx="253">
                  <c:v>42913</c:v>
                </c:pt>
                <c:pt idx="254">
                  <c:v>42912</c:v>
                </c:pt>
                <c:pt idx="255">
                  <c:v>42909</c:v>
                </c:pt>
                <c:pt idx="256">
                  <c:v>42908</c:v>
                </c:pt>
                <c:pt idx="257">
                  <c:v>42907</c:v>
                </c:pt>
                <c:pt idx="258">
                  <c:v>42906</c:v>
                </c:pt>
                <c:pt idx="259">
                  <c:v>42905</c:v>
                </c:pt>
                <c:pt idx="260">
                  <c:v>42902</c:v>
                </c:pt>
                <c:pt idx="261">
                  <c:v>42901</c:v>
                </c:pt>
                <c:pt idx="262">
                  <c:v>42900</c:v>
                </c:pt>
                <c:pt idx="263">
                  <c:v>42899</c:v>
                </c:pt>
                <c:pt idx="264">
                  <c:v>42898</c:v>
                </c:pt>
                <c:pt idx="265">
                  <c:v>42895</c:v>
                </c:pt>
                <c:pt idx="266">
                  <c:v>42894</c:v>
                </c:pt>
                <c:pt idx="267">
                  <c:v>42893</c:v>
                </c:pt>
                <c:pt idx="268">
                  <c:v>42892</c:v>
                </c:pt>
                <c:pt idx="269">
                  <c:v>42891</c:v>
                </c:pt>
                <c:pt idx="270">
                  <c:v>42888</c:v>
                </c:pt>
                <c:pt idx="271">
                  <c:v>42887</c:v>
                </c:pt>
                <c:pt idx="272">
                  <c:v>42886</c:v>
                </c:pt>
                <c:pt idx="273">
                  <c:v>42885</c:v>
                </c:pt>
                <c:pt idx="274">
                  <c:v>42884</c:v>
                </c:pt>
                <c:pt idx="275">
                  <c:v>42881</c:v>
                </c:pt>
                <c:pt idx="276">
                  <c:v>42880</c:v>
                </c:pt>
                <c:pt idx="277">
                  <c:v>42879</c:v>
                </c:pt>
                <c:pt idx="278">
                  <c:v>42878</c:v>
                </c:pt>
                <c:pt idx="279">
                  <c:v>42877</c:v>
                </c:pt>
                <c:pt idx="280">
                  <c:v>42874</c:v>
                </c:pt>
                <c:pt idx="281">
                  <c:v>42873</c:v>
                </c:pt>
                <c:pt idx="282">
                  <c:v>42872</c:v>
                </c:pt>
                <c:pt idx="283">
                  <c:v>42871</c:v>
                </c:pt>
                <c:pt idx="284">
                  <c:v>42870</c:v>
                </c:pt>
                <c:pt idx="285">
                  <c:v>42867</c:v>
                </c:pt>
                <c:pt idx="286">
                  <c:v>42866</c:v>
                </c:pt>
                <c:pt idx="287">
                  <c:v>42865</c:v>
                </c:pt>
                <c:pt idx="288">
                  <c:v>42864</c:v>
                </c:pt>
                <c:pt idx="289">
                  <c:v>42863</c:v>
                </c:pt>
                <c:pt idx="290">
                  <c:v>42860</c:v>
                </c:pt>
                <c:pt idx="291">
                  <c:v>42859</c:v>
                </c:pt>
                <c:pt idx="292">
                  <c:v>42858</c:v>
                </c:pt>
                <c:pt idx="293">
                  <c:v>42857</c:v>
                </c:pt>
                <c:pt idx="294">
                  <c:v>42856</c:v>
                </c:pt>
                <c:pt idx="295">
                  <c:v>42853</c:v>
                </c:pt>
                <c:pt idx="296">
                  <c:v>42852</c:v>
                </c:pt>
                <c:pt idx="297">
                  <c:v>42851</c:v>
                </c:pt>
                <c:pt idx="298">
                  <c:v>42850</c:v>
                </c:pt>
                <c:pt idx="299">
                  <c:v>42849</c:v>
                </c:pt>
                <c:pt idx="300">
                  <c:v>42846</c:v>
                </c:pt>
                <c:pt idx="301">
                  <c:v>42845</c:v>
                </c:pt>
                <c:pt idx="302">
                  <c:v>42844</c:v>
                </c:pt>
                <c:pt idx="303">
                  <c:v>42843</c:v>
                </c:pt>
                <c:pt idx="304">
                  <c:v>42842</c:v>
                </c:pt>
                <c:pt idx="305">
                  <c:v>42838</c:v>
                </c:pt>
                <c:pt idx="306">
                  <c:v>42837</c:v>
                </c:pt>
                <c:pt idx="307">
                  <c:v>42836</c:v>
                </c:pt>
                <c:pt idx="308">
                  <c:v>42835</c:v>
                </c:pt>
                <c:pt idx="309">
                  <c:v>42832</c:v>
                </c:pt>
                <c:pt idx="310">
                  <c:v>42831</c:v>
                </c:pt>
                <c:pt idx="311">
                  <c:v>42830</c:v>
                </c:pt>
                <c:pt idx="312">
                  <c:v>42829</c:v>
                </c:pt>
                <c:pt idx="313">
                  <c:v>42828</c:v>
                </c:pt>
                <c:pt idx="314">
                  <c:v>42825</c:v>
                </c:pt>
                <c:pt idx="315">
                  <c:v>42824</c:v>
                </c:pt>
                <c:pt idx="316">
                  <c:v>42823</c:v>
                </c:pt>
                <c:pt idx="317">
                  <c:v>42822</c:v>
                </c:pt>
                <c:pt idx="318">
                  <c:v>42821</c:v>
                </c:pt>
                <c:pt idx="319">
                  <c:v>42818</c:v>
                </c:pt>
                <c:pt idx="320">
                  <c:v>42817</c:v>
                </c:pt>
                <c:pt idx="321">
                  <c:v>42816</c:v>
                </c:pt>
                <c:pt idx="322">
                  <c:v>42815</c:v>
                </c:pt>
                <c:pt idx="323">
                  <c:v>42814</c:v>
                </c:pt>
                <c:pt idx="324">
                  <c:v>42811</c:v>
                </c:pt>
                <c:pt idx="325">
                  <c:v>42810</c:v>
                </c:pt>
                <c:pt idx="326">
                  <c:v>42809</c:v>
                </c:pt>
                <c:pt idx="327">
                  <c:v>42808</c:v>
                </c:pt>
                <c:pt idx="328">
                  <c:v>42807</c:v>
                </c:pt>
                <c:pt idx="329">
                  <c:v>42804</c:v>
                </c:pt>
                <c:pt idx="330">
                  <c:v>42803</c:v>
                </c:pt>
                <c:pt idx="331">
                  <c:v>42802</c:v>
                </c:pt>
                <c:pt idx="332">
                  <c:v>42801</c:v>
                </c:pt>
                <c:pt idx="333">
                  <c:v>42800</c:v>
                </c:pt>
                <c:pt idx="334">
                  <c:v>42797</c:v>
                </c:pt>
                <c:pt idx="335">
                  <c:v>42796</c:v>
                </c:pt>
                <c:pt idx="336">
                  <c:v>42795</c:v>
                </c:pt>
                <c:pt idx="337">
                  <c:v>42794</c:v>
                </c:pt>
                <c:pt idx="338">
                  <c:v>42793</c:v>
                </c:pt>
                <c:pt idx="339">
                  <c:v>42790</c:v>
                </c:pt>
                <c:pt idx="340">
                  <c:v>42789</c:v>
                </c:pt>
                <c:pt idx="341">
                  <c:v>42788</c:v>
                </c:pt>
                <c:pt idx="342">
                  <c:v>42787</c:v>
                </c:pt>
                <c:pt idx="343">
                  <c:v>42786</c:v>
                </c:pt>
                <c:pt idx="344">
                  <c:v>42783</c:v>
                </c:pt>
                <c:pt idx="345">
                  <c:v>42782</c:v>
                </c:pt>
                <c:pt idx="346">
                  <c:v>42781</c:v>
                </c:pt>
                <c:pt idx="347">
                  <c:v>42780</c:v>
                </c:pt>
                <c:pt idx="348">
                  <c:v>42779</c:v>
                </c:pt>
                <c:pt idx="349">
                  <c:v>42776</c:v>
                </c:pt>
                <c:pt idx="350">
                  <c:v>42775</c:v>
                </c:pt>
                <c:pt idx="351">
                  <c:v>42774</c:v>
                </c:pt>
                <c:pt idx="352">
                  <c:v>42773</c:v>
                </c:pt>
                <c:pt idx="353">
                  <c:v>42772</c:v>
                </c:pt>
                <c:pt idx="354">
                  <c:v>42769</c:v>
                </c:pt>
                <c:pt idx="355">
                  <c:v>42768</c:v>
                </c:pt>
                <c:pt idx="356">
                  <c:v>42767</c:v>
                </c:pt>
                <c:pt idx="357">
                  <c:v>42766</c:v>
                </c:pt>
                <c:pt idx="358">
                  <c:v>42765</c:v>
                </c:pt>
                <c:pt idx="359">
                  <c:v>42762</c:v>
                </c:pt>
                <c:pt idx="360">
                  <c:v>42761</c:v>
                </c:pt>
                <c:pt idx="361">
                  <c:v>42760</c:v>
                </c:pt>
                <c:pt idx="362">
                  <c:v>42759</c:v>
                </c:pt>
                <c:pt idx="363">
                  <c:v>42758</c:v>
                </c:pt>
                <c:pt idx="364">
                  <c:v>42755</c:v>
                </c:pt>
                <c:pt idx="365">
                  <c:v>42754</c:v>
                </c:pt>
                <c:pt idx="366">
                  <c:v>42753</c:v>
                </c:pt>
                <c:pt idx="367">
                  <c:v>42752</c:v>
                </c:pt>
                <c:pt idx="368">
                  <c:v>42751</c:v>
                </c:pt>
                <c:pt idx="369">
                  <c:v>42748</c:v>
                </c:pt>
                <c:pt idx="370">
                  <c:v>42747</c:v>
                </c:pt>
                <c:pt idx="371">
                  <c:v>42746</c:v>
                </c:pt>
                <c:pt idx="372">
                  <c:v>42745</c:v>
                </c:pt>
                <c:pt idx="373">
                  <c:v>42744</c:v>
                </c:pt>
                <c:pt idx="374">
                  <c:v>42741</c:v>
                </c:pt>
                <c:pt idx="375">
                  <c:v>42740</c:v>
                </c:pt>
                <c:pt idx="376">
                  <c:v>42739</c:v>
                </c:pt>
                <c:pt idx="377">
                  <c:v>42738</c:v>
                </c:pt>
                <c:pt idx="378">
                  <c:v>42737</c:v>
                </c:pt>
                <c:pt idx="379">
                  <c:v>42734</c:v>
                </c:pt>
                <c:pt idx="380">
                  <c:v>42733</c:v>
                </c:pt>
                <c:pt idx="381">
                  <c:v>42732</c:v>
                </c:pt>
                <c:pt idx="382">
                  <c:v>42731</c:v>
                </c:pt>
                <c:pt idx="383">
                  <c:v>42727</c:v>
                </c:pt>
                <c:pt idx="384">
                  <c:v>42726</c:v>
                </c:pt>
                <c:pt idx="385">
                  <c:v>42725</c:v>
                </c:pt>
                <c:pt idx="386">
                  <c:v>42724</c:v>
                </c:pt>
                <c:pt idx="387">
                  <c:v>42723</c:v>
                </c:pt>
                <c:pt idx="388">
                  <c:v>42720</c:v>
                </c:pt>
                <c:pt idx="389">
                  <c:v>42719</c:v>
                </c:pt>
                <c:pt idx="390">
                  <c:v>42718</c:v>
                </c:pt>
                <c:pt idx="391">
                  <c:v>42717</c:v>
                </c:pt>
                <c:pt idx="392">
                  <c:v>42716</c:v>
                </c:pt>
                <c:pt idx="393">
                  <c:v>42713</c:v>
                </c:pt>
                <c:pt idx="394">
                  <c:v>42712</c:v>
                </c:pt>
                <c:pt idx="395">
                  <c:v>42711</c:v>
                </c:pt>
                <c:pt idx="396">
                  <c:v>42710</c:v>
                </c:pt>
                <c:pt idx="397">
                  <c:v>42709</c:v>
                </c:pt>
                <c:pt idx="398">
                  <c:v>42706</c:v>
                </c:pt>
                <c:pt idx="399">
                  <c:v>42705</c:v>
                </c:pt>
                <c:pt idx="400">
                  <c:v>42704</c:v>
                </c:pt>
                <c:pt idx="401">
                  <c:v>42703</c:v>
                </c:pt>
                <c:pt idx="402">
                  <c:v>42702</c:v>
                </c:pt>
                <c:pt idx="403">
                  <c:v>42699</c:v>
                </c:pt>
                <c:pt idx="404">
                  <c:v>42698</c:v>
                </c:pt>
                <c:pt idx="405">
                  <c:v>42697</c:v>
                </c:pt>
                <c:pt idx="406">
                  <c:v>42696</c:v>
                </c:pt>
                <c:pt idx="407">
                  <c:v>42695</c:v>
                </c:pt>
                <c:pt idx="408">
                  <c:v>42692</c:v>
                </c:pt>
                <c:pt idx="409">
                  <c:v>42691</c:v>
                </c:pt>
                <c:pt idx="410">
                  <c:v>42690</c:v>
                </c:pt>
                <c:pt idx="411">
                  <c:v>42689</c:v>
                </c:pt>
                <c:pt idx="412">
                  <c:v>42688</c:v>
                </c:pt>
                <c:pt idx="413">
                  <c:v>42685</c:v>
                </c:pt>
                <c:pt idx="414">
                  <c:v>42684</c:v>
                </c:pt>
                <c:pt idx="415">
                  <c:v>42683</c:v>
                </c:pt>
                <c:pt idx="416">
                  <c:v>42682</c:v>
                </c:pt>
                <c:pt idx="417">
                  <c:v>42681</c:v>
                </c:pt>
                <c:pt idx="418">
                  <c:v>42678</c:v>
                </c:pt>
                <c:pt idx="419">
                  <c:v>42677</c:v>
                </c:pt>
                <c:pt idx="420">
                  <c:v>42676</c:v>
                </c:pt>
                <c:pt idx="421">
                  <c:v>42675</c:v>
                </c:pt>
                <c:pt idx="422">
                  <c:v>42674</c:v>
                </c:pt>
                <c:pt idx="423">
                  <c:v>42671</c:v>
                </c:pt>
                <c:pt idx="424">
                  <c:v>42670</c:v>
                </c:pt>
                <c:pt idx="425">
                  <c:v>42669</c:v>
                </c:pt>
                <c:pt idx="426">
                  <c:v>42668</c:v>
                </c:pt>
                <c:pt idx="427">
                  <c:v>42667</c:v>
                </c:pt>
                <c:pt idx="428">
                  <c:v>42664</c:v>
                </c:pt>
                <c:pt idx="429">
                  <c:v>42663</c:v>
                </c:pt>
                <c:pt idx="430">
                  <c:v>42662</c:v>
                </c:pt>
                <c:pt idx="431">
                  <c:v>42661</c:v>
                </c:pt>
                <c:pt idx="432">
                  <c:v>42660</c:v>
                </c:pt>
                <c:pt idx="433">
                  <c:v>42657</c:v>
                </c:pt>
                <c:pt idx="434">
                  <c:v>42656</c:v>
                </c:pt>
                <c:pt idx="435">
                  <c:v>42655</c:v>
                </c:pt>
                <c:pt idx="436">
                  <c:v>42654</c:v>
                </c:pt>
                <c:pt idx="437">
                  <c:v>42653</c:v>
                </c:pt>
                <c:pt idx="438">
                  <c:v>42650</c:v>
                </c:pt>
                <c:pt idx="439">
                  <c:v>42649</c:v>
                </c:pt>
                <c:pt idx="440">
                  <c:v>42648</c:v>
                </c:pt>
                <c:pt idx="441">
                  <c:v>42647</c:v>
                </c:pt>
                <c:pt idx="442">
                  <c:v>42646</c:v>
                </c:pt>
                <c:pt idx="443">
                  <c:v>42643</c:v>
                </c:pt>
                <c:pt idx="444">
                  <c:v>42642</c:v>
                </c:pt>
                <c:pt idx="445">
                  <c:v>42641</c:v>
                </c:pt>
                <c:pt idx="446">
                  <c:v>42640</c:v>
                </c:pt>
                <c:pt idx="447">
                  <c:v>42639</c:v>
                </c:pt>
                <c:pt idx="448">
                  <c:v>42636</c:v>
                </c:pt>
                <c:pt idx="449">
                  <c:v>42635</c:v>
                </c:pt>
                <c:pt idx="450">
                  <c:v>42634</c:v>
                </c:pt>
                <c:pt idx="451">
                  <c:v>42633</c:v>
                </c:pt>
                <c:pt idx="452">
                  <c:v>42632</c:v>
                </c:pt>
                <c:pt idx="453">
                  <c:v>42629</c:v>
                </c:pt>
                <c:pt idx="454">
                  <c:v>42628</c:v>
                </c:pt>
                <c:pt idx="455">
                  <c:v>42627</c:v>
                </c:pt>
                <c:pt idx="456">
                  <c:v>42626</c:v>
                </c:pt>
                <c:pt idx="457">
                  <c:v>42625</c:v>
                </c:pt>
                <c:pt idx="458">
                  <c:v>42622</c:v>
                </c:pt>
                <c:pt idx="459">
                  <c:v>42621</c:v>
                </c:pt>
                <c:pt idx="460">
                  <c:v>42620</c:v>
                </c:pt>
                <c:pt idx="461">
                  <c:v>42619</c:v>
                </c:pt>
                <c:pt idx="462">
                  <c:v>42618</c:v>
                </c:pt>
                <c:pt idx="463">
                  <c:v>42615</c:v>
                </c:pt>
                <c:pt idx="464">
                  <c:v>42614</c:v>
                </c:pt>
                <c:pt idx="465">
                  <c:v>42613</c:v>
                </c:pt>
                <c:pt idx="466">
                  <c:v>42612</c:v>
                </c:pt>
                <c:pt idx="467">
                  <c:v>42611</c:v>
                </c:pt>
                <c:pt idx="468">
                  <c:v>42608</c:v>
                </c:pt>
                <c:pt idx="469">
                  <c:v>42607</c:v>
                </c:pt>
                <c:pt idx="470">
                  <c:v>42606</c:v>
                </c:pt>
                <c:pt idx="471">
                  <c:v>42605</c:v>
                </c:pt>
                <c:pt idx="472">
                  <c:v>42604</c:v>
                </c:pt>
                <c:pt idx="473">
                  <c:v>42601</c:v>
                </c:pt>
                <c:pt idx="474">
                  <c:v>42600</c:v>
                </c:pt>
                <c:pt idx="475">
                  <c:v>42599</c:v>
                </c:pt>
                <c:pt idx="476">
                  <c:v>42598</c:v>
                </c:pt>
                <c:pt idx="477">
                  <c:v>42597</c:v>
                </c:pt>
                <c:pt idx="478">
                  <c:v>42594</c:v>
                </c:pt>
                <c:pt idx="479">
                  <c:v>42593</c:v>
                </c:pt>
                <c:pt idx="480">
                  <c:v>42592</c:v>
                </c:pt>
                <c:pt idx="481">
                  <c:v>42591</c:v>
                </c:pt>
                <c:pt idx="482">
                  <c:v>42590</c:v>
                </c:pt>
                <c:pt idx="483">
                  <c:v>42587</c:v>
                </c:pt>
                <c:pt idx="484">
                  <c:v>42586</c:v>
                </c:pt>
                <c:pt idx="485">
                  <c:v>42585</c:v>
                </c:pt>
                <c:pt idx="486">
                  <c:v>42584</c:v>
                </c:pt>
                <c:pt idx="487">
                  <c:v>42583</c:v>
                </c:pt>
                <c:pt idx="488">
                  <c:v>42580</c:v>
                </c:pt>
                <c:pt idx="489">
                  <c:v>42579</c:v>
                </c:pt>
                <c:pt idx="490">
                  <c:v>42578</c:v>
                </c:pt>
                <c:pt idx="491">
                  <c:v>42577</c:v>
                </c:pt>
                <c:pt idx="492">
                  <c:v>42576</c:v>
                </c:pt>
                <c:pt idx="493">
                  <c:v>42573</c:v>
                </c:pt>
                <c:pt idx="494">
                  <c:v>42572</c:v>
                </c:pt>
                <c:pt idx="495">
                  <c:v>42571</c:v>
                </c:pt>
                <c:pt idx="496">
                  <c:v>42570</c:v>
                </c:pt>
                <c:pt idx="497">
                  <c:v>42569</c:v>
                </c:pt>
                <c:pt idx="498">
                  <c:v>42566</c:v>
                </c:pt>
                <c:pt idx="499">
                  <c:v>42565</c:v>
                </c:pt>
                <c:pt idx="500">
                  <c:v>42564</c:v>
                </c:pt>
                <c:pt idx="501">
                  <c:v>42563</c:v>
                </c:pt>
                <c:pt idx="502">
                  <c:v>42562</c:v>
                </c:pt>
                <c:pt idx="503">
                  <c:v>42559</c:v>
                </c:pt>
                <c:pt idx="504">
                  <c:v>42558</c:v>
                </c:pt>
                <c:pt idx="505">
                  <c:v>42557</c:v>
                </c:pt>
                <c:pt idx="506">
                  <c:v>42556</c:v>
                </c:pt>
                <c:pt idx="507">
                  <c:v>42555</c:v>
                </c:pt>
                <c:pt idx="508">
                  <c:v>42552</c:v>
                </c:pt>
                <c:pt idx="509">
                  <c:v>42551</c:v>
                </c:pt>
                <c:pt idx="510">
                  <c:v>42550</c:v>
                </c:pt>
                <c:pt idx="511">
                  <c:v>42549</c:v>
                </c:pt>
                <c:pt idx="512">
                  <c:v>42548</c:v>
                </c:pt>
                <c:pt idx="513">
                  <c:v>42545</c:v>
                </c:pt>
                <c:pt idx="514">
                  <c:v>42544</c:v>
                </c:pt>
                <c:pt idx="515">
                  <c:v>42543</c:v>
                </c:pt>
                <c:pt idx="516">
                  <c:v>42542</c:v>
                </c:pt>
                <c:pt idx="517">
                  <c:v>42541</c:v>
                </c:pt>
                <c:pt idx="518">
                  <c:v>42538</c:v>
                </c:pt>
                <c:pt idx="519">
                  <c:v>42537</c:v>
                </c:pt>
                <c:pt idx="520">
                  <c:v>42536</c:v>
                </c:pt>
                <c:pt idx="521">
                  <c:v>42535</c:v>
                </c:pt>
                <c:pt idx="522">
                  <c:v>42534</c:v>
                </c:pt>
                <c:pt idx="523">
                  <c:v>42531</c:v>
                </c:pt>
                <c:pt idx="524">
                  <c:v>42530</c:v>
                </c:pt>
                <c:pt idx="525">
                  <c:v>42529</c:v>
                </c:pt>
                <c:pt idx="526">
                  <c:v>42528</c:v>
                </c:pt>
                <c:pt idx="527">
                  <c:v>42527</c:v>
                </c:pt>
                <c:pt idx="528">
                  <c:v>42524</c:v>
                </c:pt>
                <c:pt idx="529">
                  <c:v>42523</c:v>
                </c:pt>
                <c:pt idx="530">
                  <c:v>42522</c:v>
                </c:pt>
                <c:pt idx="531">
                  <c:v>42521</c:v>
                </c:pt>
                <c:pt idx="532">
                  <c:v>42520</c:v>
                </c:pt>
                <c:pt idx="533">
                  <c:v>42517</c:v>
                </c:pt>
                <c:pt idx="534">
                  <c:v>42516</c:v>
                </c:pt>
                <c:pt idx="535">
                  <c:v>42515</c:v>
                </c:pt>
                <c:pt idx="536">
                  <c:v>42514</c:v>
                </c:pt>
                <c:pt idx="537">
                  <c:v>42513</c:v>
                </c:pt>
                <c:pt idx="538">
                  <c:v>42510</c:v>
                </c:pt>
                <c:pt idx="539">
                  <c:v>42509</c:v>
                </c:pt>
                <c:pt idx="540">
                  <c:v>42508</c:v>
                </c:pt>
                <c:pt idx="541">
                  <c:v>42507</c:v>
                </c:pt>
                <c:pt idx="542">
                  <c:v>42506</c:v>
                </c:pt>
                <c:pt idx="543">
                  <c:v>42503</c:v>
                </c:pt>
                <c:pt idx="544">
                  <c:v>42502</c:v>
                </c:pt>
                <c:pt idx="545">
                  <c:v>42501</c:v>
                </c:pt>
                <c:pt idx="546">
                  <c:v>42500</c:v>
                </c:pt>
                <c:pt idx="547">
                  <c:v>42499</c:v>
                </c:pt>
                <c:pt idx="548">
                  <c:v>42496</c:v>
                </c:pt>
                <c:pt idx="549">
                  <c:v>42495</c:v>
                </c:pt>
                <c:pt idx="550">
                  <c:v>42494</c:v>
                </c:pt>
                <c:pt idx="551">
                  <c:v>42493</c:v>
                </c:pt>
                <c:pt idx="552">
                  <c:v>42492</c:v>
                </c:pt>
                <c:pt idx="553">
                  <c:v>42489</c:v>
                </c:pt>
                <c:pt idx="554">
                  <c:v>42488</c:v>
                </c:pt>
                <c:pt idx="555">
                  <c:v>42487</c:v>
                </c:pt>
                <c:pt idx="556">
                  <c:v>42486</c:v>
                </c:pt>
                <c:pt idx="557">
                  <c:v>42485</c:v>
                </c:pt>
                <c:pt idx="558">
                  <c:v>42482</c:v>
                </c:pt>
                <c:pt idx="559">
                  <c:v>42481</c:v>
                </c:pt>
                <c:pt idx="560">
                  <c:v>42480</c:v>
                </c:pt>
                <c:pt idx="561">
                  <c:v>42479</c:v>
                </c:pt>
                <c:pt idx="562">
                  <c:v>42478</c:v>
                </c:pt>
                <c:pt idx="563">
                  <c:v>42475</c:v>
                </c:pt>
                <c:pt idx="564">
                  <c:v>42474</c:v>
                </c:pt>
                <c:pt idx="565">
                  <c:v>42473</c:v>
                </c:pt>
                <c:pt idx="566">
                  <c:v>42472</c:v>
                </c:pt>
                <c:pt idx="567">
                  <c:v>42471</c:v>
                </c:pt>
                <c:pt idx="568">
                  <c:v>42468</c:v>
                </c:pt>
                <c:pt idx="569">
                  <c:v>42467</c:v>
                </c:pt>
                <c:pt idx="570">
                  <c:v>42466</c:v>
                </c:pt>
                <c:pt idx="571">
                  <c:v>42465</c:v>
                </c:pt>
                <c:pt idx="572">
                  <c:v>42464</c:v>
                </c:pt>
                <c:pt idx="573">
                  <c:v>42461</c:v>
                </c:pt>
                <c:pt idx="574">
                  <c:v>42460</c:v>
                </c:pt>
                <c:pt idx="575">
                  <c:v>42459</c:v>
                </c:pt>
                <c:pt idx="576">
                  <c:v>42458</c:v>
                </c:pt>
                <c:pt idx="577">
                  <c:v>42457</c:v>
                </c:pt>
                <c:pt idx="578">
                  <c:v>42453</c:v>
                </c:pt>
                <c:pt idx="579">
                  <c:v>42452</c:v>
                </c:pt>
                <c:pt idx="580">
                  <c:v>42451</c:v>
                </c:pt>
                <c:pt idx="581">
                  <c:v>42450</c:v>
                </c:pt>
                <c:pt idx="582">
                  <c:v>42447</c:v>
                </c:pt>
                <c:pt idx="583">
                  <c:v>42446</c:v>
                </c:pt>
                <c:pt idx="584">
                  <c:v>42445</c:v>
                </c:pt>
                <c:pt idx="585">
                  <c:v>42444</c:v>
                </c:pt>
                <c:pt idx="586">
                  <c:v>42443</c:v>
                </c:pt>
                <c:pt idx="587">
                  <c:v>42440</c:v>
                </c:pt>
                <c:pt idx="588">
                  <c:v>42439</c:v>
                </c:pt>
                <c:pt idx="589">
                  <c:v>42438</c:v>
                </c:pt>
                <c:pt idx="590">
                  <c:v>42437</c:v>
                </c:pt>
                <c:pt idx="591">
                  <c:v>42436</c:v>
                </c:pt>
                <c:pt idx="592">
                  <c:v>42433</c:v>
                </c:pt>
                <c:pt idx="593">
                  <c:v>42432</c:v>
                </c:pt>
                <c:pt idx="594">
                  <c:v>42431</c:v>
                </c:pt>
                <c:pt idx="595">
                  <c:v>42430</c:v>
                </c:pt>
                <c:pt idx="596">
                  <c:v>42429</c:v>
                </c:pt>
                <c:pt idx="597">
                  <c:v>42426</c:v>
                </c:pt>
                <c:pt idx="598">
                  <c:v>42425</c:v>
                </c:pt>
                <c:pt idx="599">
                  <c:v>42424</c:v>
                </c:pt>
                <c:pt idx="600">
                  <c:v>42423</c:v>
                </c:pt>
                <c:pt idx="601">
                  <c:v>42422</c:v>
                </c:pt>
                <c:pt idx="602">
                  <c:v>42419</c:v>
                </c:pt>
                <c:pt idx="603">
                  <c:v>42418</c:v>
                </c:pt>
                <c:pt idx="604">
                  <c:v>42417</c:v>
                </c:pt>
                <c:pt idx="605">
                  <c:v>42416</c:v>
                </c:pt>
                <c:pt idx="606">
                  <c:v>42415</c:v>
                </c:pt>
                <c:pt idx="607">
                  <c:v>42412</c:v>
                </c:pt>
                <c:pt idx="608">
                  <c:v>42411</c:v>
                </c:pt>
                <c:pt idx="609">
                  <c:v>42410</c:v>
                </c:pt>
                <c:pt idx="610">
                  <c:v>42409</c:v>
                </c:pt>
                <c:pt idx="611">
                  <c:v>42408</c:v>
                </c:pt>
                <c:pt idx="612">
                  <c:v>42405</c:v>
                </c:pt>
                <c:pt idx="613">
                  <c:v>42404</c:v>
                </c:pt>
                <c:pt idx="614">
                  <c:v>42403</c:v>
                </c:pt>
                <c:pt idx="615">
                  <c:v>42402</c:v>
                </c:pt>
                <c:pt idx="616">
                  <c:v>42401</c:v>
                </c:pt>
                <c:pt idx="617">
                  <c:v>42398</c:v>
                </c:pt>
                <c:pt idx="618">
                  <c:v>42397</c:v>
                </c:pt>
                <c:pt idx="619">
                  <c:v>42396</c:v>
                </c:pt>
                <c:pt idx="620">
                  <c:v>42395</c:v>
                </c:pt>
                <c:pt idx="621">
                  <c:v>42394</c:v>
                </c:pt>
                <c:pt idx="622">
                  <c:v>42391</c:v>
                </c:pt>
                <c:pt idx="623">
                  <c:v>42390</c:v>
                </c:pt>
                <c:pt idx="624">
                  <c:v>42389</c:v>
                </c:pt>
                <c:pt idx="625">
                  <c:v>42388</c:v>
                </c:pt>
                <c:pt idx="626">
                  <c:v>42387</c:v>
                </c:pt>
                <c:pt idx="627">
                  <c:v>42384</c:v>
                </c:pt>
                <c:pt idx="628">
                  <c:v>42383</c:v>
                </c:pt>
                <c:pt idx="629">
                  <c:v>42382</c:v>
                </c:pt>
                <c:pt idx="630">
                  <c:v>42381</c:v>
                </c:pt>
                <c:pt idx="631">
                  <c:v>42380</c:v>
                </c:pt>
                <c:pt idx="632">
                  <c:v>42377</c:v>
                </c:pt>
                <c:pt idx="633">
                  <c:v>42376</c:v>
                </c:pt>
                <c:pt idx="634">
                  <c:v>42375</c:v>
                </c:pt>
                <c:pt idx="635">
                  <c:v>42374</c:v>
                </c:pt>
                <c:pt idx="636">
                  <c:v>42373</c:v>
                </c:pt>
                <c:pt idx="637">
                  <c:v>42369</c:v>
                </c:pt>
                <c:pt idx="638">
                  <c:v>42368</c:v>
                </c:pt>
                <c:pt idx="639">
                  <c:v>42367</c:v>
                </c:pt>
                <c:pt idx="640">
                  <c:v>42366</c:v>
                </c:pt>
                <c:pt idx="641">
                  <c:v>42362</c:v>
                </c:pt>
                <c:pt idx="642">
                  <c:v>42361</c:v>
                </c:pt>
                <c:pt idx="643">
                  <c:v>42360</c:v>
                </c:pt>
                <c:pt idx="644">
                  <c:v>42359</c:v>
                </c:pt>
                <c:pt idx="645">
                  <c:v>42356</c:v>
                </c:pt>
                <c:pt idx="646">
                  <c:v>42355</c:v>
                </c:pt>
                <c:pt idx="647">
                  <c:v>42354</c:v>
                </c:pt>
                <c:pt idx="648">
                  <c:v>42353</c:v>
                </c:pt>
                <c:pt idx="649">
                  <c:v>42352</c:v>
                </c:pt>
                <c:pt idx="650">
                  <c:v>42349</c:v>
                </c:pt>
                <c:pt idx="651">
                  <c:v>42348</c:v>
                </c:pt>
                <c:pt idx="652">
                  <c:v>42347</c:v>
                </c:pt>
                <c:pt idx="653">
                  <c:v>42346</c:v>
                </c:pt>
                <c:pt idx="654">
                  <c:v>42345</c:v>
                </c:pt>
                <c:pt idx="655">
                  <c:v>42342</c:v>
                </c:pt>
                <c:pt idx="656">
                  <c:v>42341</c:v>
                </c:pt>
                <c:pt idx="657">
                  <c:v>42340</c:v>
                </c:pt>
                <c:pt idx="658">
                  <c:v>42339</c:v>
                </c:pt>
                <c:pt idx="659">
                  <c:v>42338</c:v>
                </c:pt>
                <c:pt idx="660">
                  <c:v>42335</c:v>
                </c:pt>
                <c:pt idx="661">
                  <c:v>42334</c:v>
                </c:pt>
                <c:pt idx="662">
                  <c:v>42333</c:v>
                </c:pt>
                <c:pt idx="663">
                  <c:v>42332</c:v>
                </c:pt>
                <c:pt idx="664">
                  <c:v>42331</c:v>
                </c:pt>
                <c:pt idx="665">
                  <c:v>42328</c:v>
                </c:pt>
                <c:pt idx="666">
                  <c:v>42327</c:v>
                </c:pt>
                <c:pt idx="667">
                  <c:v>42326</c:v>
                </c:pt>
                <c:pt idx="668">
                  <c:v>42325</c:v>
                </c:pt>
                <c:pt idx="669">
                  <c:v>42324</c:v>
                </c:pt>
                <c:pt idx="670">
                  <c:v>42321</c:v>
                </c:pt>
                <c:pt idx="671">
                  <c:v>42320</c:v>
                </c:pt>
                <c:pt idx="672">
                  <c:v>42319</c:v>
                </c:pt>
                <c:pt idx="673">
                  <c:v>42318</c:v>
                </c:pt>
                <c:pt idx="674">
                  <c:v>42317</c:v>
                </c:pt>
                <c:pt idx="675">
                  <c:v>42314</c:v>
                </c:pt>
                <c:pt idx="676">
                  <c:v>42313</c:v>
                </c:pt>
                <c:pt idx="677">
                  <c:v>42312</c:v>
                </c:pt>
                <c:pt idx="678">
                  <c:v>42311</c:v>
                </c:pt>
                <c:pt idx="679">
                  <c:v>42310</c:v>
                </c:pt>
                <c:pt idx="680">
                  <c:v>42307</c:v>
                </c:pt>
                <c:pt idx="681">
                  <c:v>42306</c:v>
                </c:pt>
                <c:pt idx="682">
                  <c:v>42305</c:v>
                </c:pt>
                <c:pt idx="683">
                  <c:v>42304</c:v>
                </c:pt>
                <c:pt idx="684">
                  <c:v>42303</c:v>
                </c:pt>
                <c:pt idx="685">
                  <c:v>42300</c:v>
                </c:pt>
                <c:pt idx="686">
                  <c:v>42299</c:v>
                </c:pt>
                <c:pt idx="687">
                  <c:v>42298</c:v>
                </c:pt>
                <c:pt idx="688">
                  <c:v>42297</c:v>
                </c:pt>
                <c:pt idx="689">
                  <c:v>42296</c:v>
                </c:pt>
                <c:pt idx="690">
                  <c:v>42293</c:v>
                </c:pt>
                <c:pt idx="691">
                  <c:v>42292</c:v>
                </c:pt>
                <c:pt idx="692">
                  <c:v>42291</c:v>
                </c:pt>
                <c:pt idx="693">
                  <c:v>42290</c:v>
                </c:pt>
                <c:pt idx="694">
                  <c:v>42289</c:v>
                </c:pt>
                <c:pt idx="695">
                  <c:v>42286</c:v>
                </c:pt>
                <c:pt idx="696">
                  <c:v>42285</c:v>
                </c:pt>
                <c:pt idx="697">
                  <c:v>42284</c:v>
                </c:pt>
                <c:pt idx="698">
                  <c:v>42283</c:v>
                </c:pt>
                <c:pt idx="699">
                  <c:v>42282</c:v>
                </c:pt>
                <c:pt idx="700">
                  <c:v>42279</c:v>
                </c:pt>
                <c:pt idx="701">
                  <c:v>42278</c:v>
                </c:pt>
                <c:pt idx="702">
                  <c:v>42277</c:v>
                </c:pt>
                <c:pt idx="703">
                  <c:v>42276</c:v>
                </c:pt>
                <c:pt idx="704">
                  <c:v>42275</c:v>
                </c:pt>
                <c:pt idx="705">
                  <c:v>42272</c:v>
                </c:pt>
                <c:pt idx="706">
                  <c:v>42271</c:v>
                </c:pt>
                <c:pt idx="707">
                  <c:v>42270</c:v>
                </c:pt>
                <c:pt idx="708">
                  <c:v>42269</c:v>
                </c:pt>
                <c:pt idx="709">
                  <c:v>42268</c:v>
                </c:pt>
                <c:pt idx="710">
                  <c:v>42265</c:v>
                </c:pt>
                <c:pt idx="711">
                  <c:v>42264</c:v>
                </c:pt>
                <c:pt idx="712">
                  <c:v>42263</c:v>
                </c:pt>
                <c:pt idx="713">
                  <c:v>42262</c:v>
                </c:pt>
                <c:pt idx="714">
                  <c:v>42261</c:v>
                </c:pt>
                <c:pt idx="715">
                  <c:v>42258</c:v>
                </c:pt>
                <c:pt idx="716">
                  <c:v>42257</c:v>
                </c:pt>
                <c:pt idx="717">
                  <c:v>42256</c:v>
                </c:pt>
                <c:pt idx="718">
                  <c:v>42255</c:v>
                </c:pt>
                <c:pt idx="719">
                  <c:v>42254</c:v>
                </c:pt>
                <c:pt idx="720">
                  <c:v>42251</c:v>
                </c:pt>
                <c:pt idx="721">
                  <c:v>42250</c:v>
                </c:pt>
                <c:pt idx="722">
                  <c:v>42249</c:v>
                </c:pt>
                <c:pt idx="723">
                  <c:v>42248</c:v>
                </c:pt>
                <c:pt idx="724">
                  <c:v>42247</c:v>
                </c:pt>
                <c:pt idx="725">
                  <c:v>42244</c:v>
                </c:pt>
                <c:pt idx="726">
                  <c:v>42243</c:v>
                </c:pt>
                <c:pt idx="727">
                  <c:v>42242</c:v>
                </c:pt>
                <c:pt idx="728">
                  <c:v>42241</c:v>
                </c:pt>
                <c:pt idx="729">
                  <c:v>42240</c:v>
                </c:pt>
                <c:pt idx="730">
                  <c:v>42237</c:v>
                </c:pt>
                <c:pt idx="731">
                  <c:v>42236</c:v>
                </c:pt>
                <c:pt idx="732">
                  <c:v>42235</c:v>
                </c:pt>
                <c:pt idx="733">
                  <c:v>42234</c:v>
                </c:pt>
                <c:pt idx="734">
                  <c:v>42233</c:v>
                </c:pt>
                <c:pt idx="735">
                  <c:v>42230</c:v>
                </c:pt>
                <c:pt idx="736">
                  <c:v>42229</c:v>
                </c:pt>
                <c:pt idx="737">
                  <c:v>42228</c:v>
                </c:pt>
                <c:pt idx="738">
                  <c:v>42227</c:v>
                </c:pt>
                <c:pt idx="739">
                  <c:v>42226</c:v>
                </c:pt>
                <c:pt idx="740">
                  <c:v>42223</c:v>
                </c:pt>
                <c:pt idx="741">
                  <c:v>42222</c:v>
                </c:pt>
                <c:pt idx="742">
                  <c:v>42221</c:v>
                </c:pt>
                <c:pt idx="743">
                  <c:v>42220</c:v>
                </c:pt>
                <c:pt idx="744">
                  <c:v>42219</c:v>
                </c:pt>
                <c:pt idx="745">
                  <c:v>42216</c:v>
                </c:pt>
                <c:pt idx="746">
                  <c:v>42215</c:v>
                </c:pt>
                <c:pt idx="747">
                  <c:v>42214</c:v>
                </c:pt>
                <c:pt idx="748">
                  <c:v>42213</c:v>
                </c:pt>
                <c:pt idx="749">
                  <c:v>42212</c:v>
                </c:pt>
                <c:pt idx="750">
                  <c:v>42209</c:v>
                </c:pt>
                <c:pt idx="751">
                  <c:v>42208</c:v>
                </c:pt>
                <c:pt idx="752">
                  <c:v>42207</c:v>
                </c:pt>
                <c:pt idx="753">
                  <c:v>42206</c:v>
                </c:pt>
                <c:pt idx="754">
                  <c:v>42205</c:v>
                </c:pt>
                <c:pt idx="755">
                  <c:v>42202</c:v>
                </c:pt>
                <c:pt idx="756">
                  <c:v>42201</c:v>
                </c:pt>
                <c:pt idx="757">
                  <c:v>42200</c:v>
                </c:pt>
                <c:pt idx="758">
                  <c:v>42199</c:v>
                </c:pt>
                <c:pt idx="759">
                  <c:v>42198</c:v>
                </c:pt>
                <c:pt idx="760">
                  <c:v>42195</c:v>
                </c:pt>
                <c:pt idx="761">
                  <c:v>42194</c:v>
                </c:pt>
                <c:pt idx="762">
                  <c:v>42193</c:v>
                </c:pt>
                <c:pt idx="763">
                  <c:v>42192</c:v>
                </c:pt>
                <c:pt idx="764">
                  <c:v>42191</c:v>
                </c:pt>
                <c:pt idx="765">
                  <c:v>42188</c:v>
                </c:pt>
                <c:pt idx="766">
                  <c:v>42187</c:v>
                </c:pt>
                <c:pt idx="767">
                  <c:v>42186</c:v>
                </c:pt>
                <c:pt idx="768">
                  <c:v>42185</c:v>
                </c:pt>
                <c:pt idx="769">
                  <c:v>42184</c:v>
                </c:pt>
                <c:pt idx="770">
                  <c:v>42181</c:v>
                </c:pt>
                <c:pt idx="771">
                  <c:v>42180</c:v>
                </c:pt>
                <c:pt idx="772">
                  <c:v>42179</c:v>
                </c:pt>
                <c:pt idx="773">
                  <c:v>42178</c:v>
                </c:pt>
                <c:pt idx="774">
                  <c:v>42177</c:v>
                </c:pt>
                <c:pt idx="775">
                  <c:v>42174</c:v>
                </c:pt>
                <c:pt idx="776">
                  <c:v>42173</c:v>
                </c:pt>
                <c:pt idx="777">
                  <c:v>42172</c:v>
                </c:pt>
                <c:pt idx="778">
                  <c:v>42171</c:v>
                </c:pt>
                <c:pt idx="779">
                  <c:v>42170</c:v>
                </c:pt>
                <c:pt idx="780">
                  <c:v>42167</c:v>
                </c:pt>
                <c:pt idx="781">
                  <c:v>42166</c:v>
                </c:pt>
                <c:pt idx="782">
                  <c:v>42165</c:v>
                </c:pt>
                <c:pt idx="783">
                  <c:v>42164</c:v>
                </c:pt>
                <c:pt idx="784">
                  <c:v>42163</c:v>
                </c:pt>
                <c:pt idx="785">
                  <c:v>42160</c:v>
                </c:pt>
                <c:pt idx="786">
                  <c:v>42159</c:v>
                </c:pt>
                <c:pt idx="787">
                  <c:v>42158</c:v>
                </c:pt>
                <c:pt idx="788">
                  <c:v>42157</c:v>
                </c:pt>
                <c:pt idx="789">
                  <c:v>42156</c:v>
                </c:pt>
                <c:pt idx="790">
                  <c:v>42153</c:v>
                </c:pt>
                <c:pt idx="791">
                  <c:v>42152</c:v>
                </c:pt>
                <c:pt idx="792">
                  <c:v>42151</c:v>
                </c:pt>
                <c:pt idx="793">
                  <c:v>42150</c:v>
                </c:pt>
                <c:pt idx="794">
                  <c:v>42149</c:v>
                </c:pt>
                <c:pt idx="795">
                  <c:v>42146</c:v>
                </c:pt>
                <c:pt idx="796">
                  <c:v>42145</c:v>
                </c:pt>
                <c:pt idx="797">
                  <c:v>42144</c:v>
                </c:pt>
                <c:pt idx="798">
                  <c:v>42143</c:v>
                </c:pt>
                <c:pt idx="799">
                  <c:v>42142</c:v>
                </c:pt>
                <c:pt idx="800">
                  <c:v>42139</c:v>
                </c:pt>
                <c:pt idx="801">
                  <c:v>42138</c:v>
                </c:pt>
                <c:pt idx="802">
                  <c:v>42137</c:v>
                </c:pt>
                <c:pt idx="803">
                  <c:v>42136</c:v>
                </c:pt>
                <c:pt idx="804">
                  <c:v>42135</c:v>
                </c:pt>
                <c:pt idx="805">
                  <c:v>42132</c:v>
                </c:pt>
                <c:pt idx="806">
                  <c:v>42131</c:v>
                </c:pt>
                <c:pt idx="807">
                  <c:v>42130</c:v>
                </c:pt>
                <c:pt idx="808">
                  <c:v>42129</c:v>
                </c:pt>
                <c:pt idx="809">
                  <c:v>42128</c:v>
                </c:pt>
                <c:pt idx="810">
                  <c:v>42125</c:v>
                </c:pt>
                <c:pt idx="811">
                  <c:v>42124</c:v>
                </c:pt>
                <c:pt idx="812">
                  <c:v>42123</c:v>
                </c:pt>
                <c:pt idx="813">
                  <c:v>42122</c:v>
                </c:pt>
                <c:pt idx="814">
                  <c:v>42121</c:v>
                </c:pt>
                <c:pt idx="815">
                  <c:v>42118</c:v>
                </c:pt>
                <c:pt idx="816">
                  <c:v>42117</c:v>
                </c:pt>
                <c:pt idx="817">
                  <c:v>42116</c:v>
                </c:pt>
                <c:pt idx="818">
                  <c:v>42115</c:v>
                </c:pt>
                <c:pt idx="819">
                  <c:v>42114</c:v>
                </c:pt>
                <c:pt idx="820">
                  <c:v>42111</c:v>
                </c:pt>
                <c:pt idx="821">
                  <c:v>42110</c:v>
                </c:pt>
                <c:pt idx="822">
                  <c:v>42109</c:v>
                </c:pt>
                <c:pt idx="823">
                  <c:v>42108</c:v>
                </c:pt>
                <c:pt idx="824">
                  <c:v>42107</c:v>
                </c:pt>
                <c:pt idx="825">
                  <c:v>42104</c:v>
                </c:pt>
                <c:pt idx="826">
                  <c:v>42103</c:v>
                </c:pt>
                <c:pt idx="827">
                  <c:v>42102</c:v>
                </c:pt>
                <c:pt idx="828">
                  <c:v>42101</c:v>
                </c:pt>
                <c:pt idx="829">
                  <c:v>42100</c:v>
                </c:pt>
                <c:pt idx="830">
                  <c:v>42096</c:v>
                </c:pt>
                <c:pt idx="831">
                  <c:v>42095</c:v>
                </c:pt>
                <c:pt idx="832">
                  <c:v>42094</c:v>
                </c:pt>
                <c:pt idx="833">
                  <c:v>42093</c:v>
                </c:pt>
                <c:pt idx="834">
                  <c:v>42090</c:v>
                </c:pt>
                <c:pt idx="835">
                  <c:v>42089</c:v>
                </c:pt>
                <c:pt idx="836">
                  <c:v>42088</c:v>
                </c:pt>
                <c:pt idx="837">
                  <c:v>42087</c:v>
                </c:pt>
                <c:pt idx="838">
                  <c:v>42086</c:v>
                </c:pt>
                <c:pt idx="839">
                  <c:v>42083</c:v>
                </c:pt>
                <c:pt idx="840">
                  <c:v>42082</c:v>
                </c:pt>
                <c:pt idx="841">
                  <c:v>42081</c:v>
                </c:pt>
                <c:pt idx="842">
                  <c:v>42080</c:v>
                </c:pt>
                <c:pt idx="843">
                  <c:v>42079</c:v>
                </c:pt>
                <c:pt idx="844">
                  <c:v>42076</c:v>
                </c:pt>
                <c:pt idx="845">
                  <c:v>42075</c:v>
                </c:pt>
                <c:pt idx="846">
                  <c:v>42074</c:v>
                </c:pt>
                <c:pt idx="847">
                  <c:v>42073</c:v>
                </c:pt>
                <c:pt idx="848">
                  <c:v>42072</c:v>
                </c:pt>
                <c:pt idx="849">
                  <c:v>42069</c:v>
                </c:pt>
                <c:pt idx="850">
                  <c:v>42068</c:v>
                </c:pt>
                <c:pt idx="851">
                  <c:v>42067</c:v>
                </c:pt>
                <c:pt idx="852">
                  <c:v>42066</c:v>
                </c:pt>
                <c:pt idx="853">
                  <c:v>42065</c:v>
                </c:pt>
                <c:pt idx="854">
                  <c:v>42062</c:v>
                </c:pt>
                <c:pt idx="855">
                  <c:v>42061</c:v>
                </c:pt>
                <c:pt idx="856">
                  <c:v>42060</c:v>
                </c:pt>
                <c:pt idx="857">
                  <c:v>42059</c:v>
                </c:pt>
                <c:pt idx="858">
                  <c:v>42058</c:v>
                </c:pt>
                <c:pt idx="859">
                  <c:v>42055</c:v>
                </c:pt>
                <c:pt idx="860">
                  <c:v>42054</c:v>
                </c:pt>
                <c:pt idx="861">
                  <c:v>42053</c:v>
                </c:pt>
                <c:pt idx="862">
                  <c:v>42052</c:v>
                </c:pt>
                <c:pt idx="863">
                  <c:v>42051</c:v>
                </c:pt>
                <c:pt idx="864">
                  <c:v>42048</c:v>
                </c:pt>
                <c:pt idx="865">
                  <c:v>42047</c:v>
                </c:pt>
                <c:pt idx="866">
                  <c:v>42046</c:v>
                </c:pt>
                <c:pt idx="867">
                  <c:v>42045</c:v>
                </c:pt>
                <c:pt idx="868">
                  <c:v>42044</c:v>
                </c:pt>
                <c:pt idx="869">
                  <c:v>42041</c:v>
                </c:pt>
                <c:pt idx="870">
                  <c:v>42040</c:v>
                </c:pt>
                <c:pt idx="871">
                  <c:v>42039</c:v>
                </c:pt>
                <c:pt idx="872">
                  <c:v>42038</c:v>
                </c:pt>
                <c:pt idx="873">
                  <c:v>42037</c:v>
                </c:pt>
                <c:pt idx="874">
                  <c:v>42034</c:v>
                </c:pt>
                <c:pt idx="875">
                  <c:v>42033</c:v>
                </c:pt>
                <c:pt idx="876">
                  <c:v>42032</c:v>
                </c:pt>
                <c:pt idx="877">
                  <c:v>42031</c:v>
                </c:pt>
                <c:pt idx="878">
                  <c:v>42030</c:v>
                </c:pt>
                <c:pt idx="879">
                  <c:v>42027</c:v>
                </c:pt>
                <c:pt idx="880">
                  <c:v>42026</c:v>
                </c:pt>
                <c:pt idx="881">
                  <c:v>42025</c:v>
                </c:pt>
                <c:pt idx="882">
                  <c:v>42024</c:v>
                </c:pt>
                <c:pt idx="883">
                  <c:v>42023</c:v>
                </c:pt>
                <c:pt idx="884">
                  <c:v>42020</c:v>
                </c:pt>
                <c:pt idx="885">
                  <c:v>42019</c:v>
                </c:pt>
                <c:pt idx="886">
                  <c:v>42018</c:v>
                </c:pt>
                <c:pt idx="887">
                  <c:v>42017</c:v>
                </c:pt>
                <c:pt idx="888">
                  <c:v>42016</c:v>
                </c:pt>
                <c:pt idx="889">
                  <c:v>42013</c:v>
                </c:pt>
                <c:pt idx="890">
                  <c:v>42012</c:v>
                </c:pt>
                <c:pt idx="891">
                  <c:v>42011</c:v>
                </c:pt>
                <c:pt idx="892">
                  <c:v>42010</c:v>
                </c:pt>
                <c:pt idx="893">
                  <c:v>42009</c:v>
                </c:pt>
                <c:pt idx="894">
                  <c:v>42006</c:v>
                </c:pt>
                <c:pt idx="895">
                  <c:v>42004</c:v>
                </c:pt>
                <c:pt idx="896">
                  <c:v>42003</c:v>
                </c:pt>
                <c:pt idx="897">
                  <c:v>42002</c:v>
                </c:pt>
                <c:pt idx="898">
                  <c:v>41999</c:v>
                </c:pt>
                <c:pt idx="899">
                  <c:v>41997</c:v>
                </c:pt>
                <c:pt idx="900">
                  <c:v>41996</c:v>
                </c:pt>
                <c:pt idx="901">
                  <c:v>41995</c:v>
                </c:pt>
                <c:pt idx="902">
                  <c:v>41992</c:v>
                </c:pt>
                <c:pt idx="903">
                  <c:v>41991</c:v>
                </c:pt>
                <c:pt idx="904">
                  <c:v>41990</c:v>
                </c:pt>
                <c:pt idx="905">
                  <c:v>41989</c:v>
                </c:pt>
                <c:pt idx="906">
                  <c:v>41988</c:v>
                </c:pt>
                <c:pt idx="907">
                  <c:v>41985</c:v>
                </c:pt>
                <c:pt idx="908">
                  <c:v>41984</c:v>
                </c:pt>
                <c:pt idx="909">
                  <c:v>41983</c:v>
                </c:pt>
                <c:pt idx="910">
                  <c:v>41982</c:v>
                </c:pt>
                <c:pt idx="911">
                  <c:v>41981</c:v>
                </c:pt>
                <c:pt idx="912">
                  <c:v>41978</c:v>
                </c:pt>
                <c:pt idx="913">
                  <c:v>41977</c:v>
                </c:pt>
                <c:pt idx="914">
                  <c:v>41976</c:v>
                </c:pt>
                <c:pt idx="915">
                  <c:v>41975</c:v>
                </c:pt>
                <c:pt idx="916">
                  <c:v>41974</c:v>
                </c:pt>
                <c:pt idx="917">
                  <c:v>41971</c:v>
                </c:pt>
                <c:pt idx="918">
                  <c:v>41970</c:v>
                </c:pt>
                <c:pt idx="919">
                  <c:v>41969</c:v>
                </c:pt>
                <c:pt idx="920">
                  <c:v>41968</c:v>
                </c:pt>
                <c:pt idx="921">
                  <c:v>41967</c:v>
                </c:pt>
                <c:pt idx="922">
                  <c:v>41964</c:v>
                </c:pt>
                <c:pt idx="923">
                  <c:v>41963</c:v>
                </c:pt>
                <c:pt idx="924">
                  <c:v>41962</c:v>
                </c:pt>
                <c:pt idx="925">
                  <c:v>41961</c:v>
                </c:pt>
                <c:pt idx="926">
                  <c:v>41960</c:v>
                </c:pt>
                <c:pt idx="927">
                  <c:v>41957</c:v>
                </c:pt>
                <c:pt idx="928">
                  <c:v>41956</c:v>
                </c:pt>
                <c:pt idx="929">
                  <c:v>41955</c:v>
                </c:pt>
                <c:pt idx="930">
                  <c:v>41954</c:v>
                </c:pt>
                <c:pt idx="931">
                  <c:v>41953</c:v>
                </c:pt>
                <c:pt idx="932">
                  <c:v>41950</c:v>
                </c:pt>
                <c:pt idx="933">
                  <c:v>41949</c:v>
                </c:pt>
                <c:pt idx="934">
                  <c:v>41948</c:v>
                </c:pt>
                <c:pt idx="935">
                  <c:v>41947</c:v>
                </c:pt>
                <c:pt idx="936">
                  <c:v>41946</c:v>
                </c:pt>
                <c:pt idx="937">
                  <c:v>41943</c:v>
                </c:pt>
                <c:pt idx="938">
                  <c:v>41942</c:v>
                </c:pt>
                <c:pt idx="939">
                  <c:v>41941</c:v>
                </c:pt>
                <c:pt idx="940">
                  <c:v>41940</c:v>
                </c:pt>
                <c:pt idx="941">
                  <c:v>41939</c:v>
                </c:pt>
                <c:pt idx="942">
                  <c:v>41936</c:v>
                </c:pt>
                <c:pt idx="943">
                  <c:v>41935</c:v>
                </c:pt>
                <c:pt idx="944">
                  <c:v>41934</c:v>
                </c:pt>
                <c:pt idx="945">
                  <c:v>41933</c:v>
                </c:pt>
                <c:pt idx="946">
                  <c:v>41932</c:v>
                </c:pt>
                <c:pt idx="947">
                  <c:v>41929</c:v>
                </c:pt>
                <c:pt idx="948">
                  <c:v>41928</c:v>
                </c:pt>
                <c:pt idx="949">
                  <c:v>41927</c:v>
                </c:pt>
                <c:pt idx="950">
                  <c:v>41926</c:v>
                </c:pt>
                <c:pt idx="951">
                  <c:v>41925</c:v>
                </c:pt>
                <c:pt idx="952">
                  <c:v>41922</c:v>
                </c:pt>
                <c:pt idx="953">
                  <c:v>41921</c:v>
                </c:pt>
                <c:pt idx="954">
                  <c:v>41920</c:v>
                </c:pt>
                <c:pt idx="955">
                  <c:v>41919</c:v>
                </c:pt>
                <c:pt idx="956">
                  <c:v>41918</c:v>
                </c:pt>
                <c:pt idx="957">
                  <c:v>41915</c:v>
                </c:pt>
                <c:pt idx="958">
                  <c:v>41914</c:v>
                </c:pt>
                <c:pt idx="959">
                  <c:v>41913</c:v>
                </c:pt>
                <c:pt idx="960">
                  <c:v>41912</c:v>
                </c:pt>
                <c:pt idx="961">
                  <c:v>41911</c:v>
                </c:pt>
                <c:pt idx="962">
                  <c:v>41908</c:v>
                </c:pt>
                <c:pt idx="963">
                  <c:v>41907</c:v>
                </c:pt>
                <c:pt idx="964">
                  <c:v>41906</c:v>
                </c:pt>
                <c:pt idx="965">
                  <c:v>41905</c:v>
                </c:pt>
                <c:pt idx="966">
                  <c:v>41904</c:v>
                </c:pt>
                <c:pt idx="967">
                  <c:v>41901</c:v>
                </c:pt>
                <c:pt idx="968">
                  <c:v>41900</c:v>
                </c:pt>
                <c:pt idx="969">
                  <c:v>41899</c:v>
                </c:pt>
                <c:pt idx="970">
                  <c:v>41898</c:v>
                </c:pt>
                <c:pt idx="971">
                  <c:v>41897</c:v>
                </c:pt>
                <c:pt idx="972">
                  <c:v>41894</c:v>
                </c:pt>
                <c:pt idx="973">
                  <c:v>41893</c:v>
                </c:pt>
                <c:pt idx="974">
                  <c:v>41892</c:v>
                </c:pt>
                <c:pt idx="975">
                  <c:v>41891</c:v>
                </c:pt>
                <c:pt idx="976">
                  <c:v>41890</c:v>
                </c:pt>
                <c:pt idx="977">
                  <c:v>41887</c:v>
                </c:pt>
                <c:pt idx="978">
                  <c:v>41886</c:v>
                </c:pt>
                <c:pt idx="979">
                  <c:v>41885</c:v>
                </c:pt>
                <c:pt idx="980">
                  <c:v>41884</c:v>
                </c:pt>
                <c:pt idx="981">
                  <c:v>41883</c:v>
                </c:pt>
                <c:pt idx="982">
                  <c:v>41880</c:v>
                </c:pt>
                <c:pt idx="983">
                  <c:v>41879</c:v>
                </c:pt>
                <c:pt idx="984">
                  <c:v>41878</c:v>
                </c:pt>
                <c:pt idx="985">
                  <c:v>41877</c:v>
                </c:pt>
                <c:pt idx="986">
                  <c:v>41876</c:v>
                </c:pt>
                <c:pt idx="987">
                  <c:v>41873</c:v>
                </c:pt>
                <c:pt idx="988">
                  <c:v>41872</c:v>
                </c:pt>
                <c:pt idx="989">
                  <c:v>41871</c:v>
                </c:pt>
                <c:pt idx="990">
                  <c:v>41870</c:v>
                </c:pt>
                <c:pt idx="991">
                  <c:v>41869</c:v>
                </c:pt>
                <c:pt idx="992">
                  <c:v>41866</c:v>
                </c:pt>
                <c:pt idx="993">
                  <c:v>41865</c:v>
                </c:pt>
                <c:pt idx="994">
                  <c:v>41864</c:v>
                </c:pt>
                <c:pt idx="995">
                  <c:v>41863</c:v>
                </c:pt>
                <c:pt idx="996">
                  <c:v>41862</c:v>
                </c:pt>
                <c:pt idx="997">
                  <c:v>41859</c:v>
                </c:pt>
                <c:pt idx="998">
                  <c:v>41858</c:v>
                </c:pt>
                <c:pt idx="999">
                  <c:v>41857</c:v>
                </c:pt>
                <c:pt idx="1000">
                  <c:v>41856</c:v>
                </c:pt>
                <c:pt idx="1001">
                  <c:v>41855</c:v>
                </c:pt>
                <c:pt idx="1002">
                  <c:v>41852</c:v>
                </c:pt>
                <c:pt idx="1003">
                  <c:v>41851</c:v>
                </c:pt>
                <c:pt idx="1004">
                  <c:v>41850</c:v>
                </c:pt>
                <c:pt idx="1005">
                  <c:v>41849</c:v>
                </c:pt>
                <c:pt idx="1006">
                  <c:v>41848</c:v>
                </c:pt>
                <c:pt idx="1007">
                  <c:v>41845</c:v>
                </c:pt>
                <c:pt idx="1008">
                  <c:v>41844</c:v>
                </c:pt>
                <c:pt idx="1009">
                  <c:v>41843</c:v>
                </c:pt>
                <c:pt idx="1010">
                  <c:v>41842</c:v>
                </c:pt>
                <c:pt idx="1011">
                  <c:v>41841</c:v>
                </c:pt>
                <c:pt idx="1012">
                  <c:v>41838</c:v>
                </c:pt>
                <c:pt idx="1013">
                  <c:v>41837</c:v>
                </c:pt>
                <c:pt idx="1014">
                  <c:v>41836</c:v>
                </c:pt>
                <c:pt idx="1015">
                  <c:v>41835</c:v>
                </c:pt>
                <c:pt idx="1016">
                  <c:v>41834</c:v>
                </c:pt>
                <c:pt idx="1017">
                  <c:v>41831</c:v>
                </c:pt>
                <c:pt idx="1018">
                  <c:v>41830</c:v>
                </c:pt>
                <c:pt idx="1019">
                  <c:v>41829</c:v>
                </c:pt>
                <c:pt idx="1020">
                  <c:v>41828</c:v>
                </c:pt>
                <c:pt idx="1021">
                  <c:v>41827</c:v>
                </c:pt>
                <c:pt idx="1022">
                  <c:v>41824</c:v>
                </c:pt>
                <c:pt idx="1023">
                  <c:v>41823</c:v>
                </c:pt>
                <c:pt idx="1024">
                  <c:v>41822</c:v>
                </c:pt>
                <c:pt idx="1025">
                  <c:v>41821</c:v>
                </c:pt>
                <c:pt idx="1026">
                  <c:v>41820</c:v>
                </c:pt>
                <c:pt idx="1027">
                  <c:v>41817</c:v>
                </c:pt>
                <c:pt idx="1028">
                  <c:v>41816</c:v>
                </c:pt>
                <c:pt idx="1029">
                  <c:v>41815</c:v>
                </c:pt>
                <c:pt idx="1030">
                  <c:v>41814</c:v>
                </c:pt>
                <c:pt idx="1031">
                  <c:v>41813</c:v>
                </c:pt>
                <c:pt idx="1032">
                  <c:v>41810</c:v>
                </c:pt>
                <c:pt idx="1033">
                  <c:v>41809</c:v>
                </c:pt>
                <c:pt idx="1034">
                  <c:v>41808</c:v>
                </c:pt>
                <c:pt idx="1035">
                  <c:v>41807</c:v>
                </c:pt>
                <c:pt idx="1036">
                  <c:v>41806</c:v>
                </c:pt>
                <c:pt idx="1037">
                  <c:v>41803</c:v>
                </c:pt>
                <c:pt idx="1038">
                  <c:v>41802</c:v>
                </c:pt>
                <c:pt idx="1039">
                  <c:v>41801</c:v>
                </c:pt>
                <c:pt idx="1040">
                  <c:v>41800</c:v>
                </c:pt>
                <c:pt idx="1041">
                  <c:v>41799</c:v>
                </c:pt>
                <c:pt idx="1042">
                  <c:v>41796</c:v>
                </c:pt>
                <c:pt idx="1043">
                  <c:v>41795</c:v>
                </c:pt>
                <c:pt idx="1044">
                  <c:v>41794</c:v>
                </c:pt>
                <c:pt idx="1045">
                  <c:v>41793</c:v>
                </c:pt>
                <c:pt idx="1046">
                  <c:v>41792</c:v>
                </c:pt>
                <c:pt idx="1047">
                  <c:v>41789</c:v>
                </c:pt>
                <c:pt idx="1048">
                  <c:v>41788</c:v>
                </c:pt>
                <c:pt idx="1049">
                  <c:v>41787</c:v>
                </c:pt>
                <c:pt idx="1050">
                  <c:v>41786</c:v>
                </c:pt>
                <c:pt idx="1051">
                  <c:v>41785</c:v>
                </c:pt>
                <c:pt idx="1052">
                  <c:v>41782</c:v>
                </c:pt>
                <c:pt idx="1053">
                  <c:v>41781</c:v>
                </c:pt>
                <c:pt idx="1054">
                  <c:v>41780</c:v>
                </c:pt>
                <c:pt idx="1055">
                  <c:v>41779</c:v>
                </c:pt>
                <c:pt idx="1056">
                  <c:v>41778</c:v>
                </c:pt>
                <c:pt idx="1057">
                  <c:v>41775</c:v>
                </c:pt>
                <c:pt idx="1058">
                  <c:v>41774</c:v>
                </c:pt>
                <c:pt idx="1059">
                  <c:v>41773</c:v>
                </c:pt>
                <c:pt idx="1060">
                  <c:v>41772</c:v>
                </c:pt>
                <c:pt idx="1061">
                  <c:v>41771</c:v>
                </c:pt>
                <c:pt idx="1062">
                  <c:v>41768</c:v>
                </c:pt>
                <c:pt idx="1063">
                  <c:v>41767</c:v>
                </c:pt>
                <c:pt idx="1064">
                  <c:v>41766</c:v>
                </c:pt>
                <c:pt idx="1065">
                  <c:v>41765</c:v>
                </c:pt>
                <c:pt idx="1066">
                  <c:v>41764</c:v>
                </c:pt>
                <c:pt idx="1067">
                  <c:v>41761</c:v>
                </c:pt>
                <c:pt idx="1068">
                  <c:v>41760</c:v>
                </c:pt>
                <c:pt idx="1069">
                  <c:v>41759</c:v>
                </c:pt>
                <c:pt idx="1070">
                  <c:v>41758</c:v>
                </c:pt>
                <c:pt idx="1071">
                  <c:v>41757</c:v>
                </c:pt>
                <c:pt idx="1072">
                  <c:v>41754</c:v>
                </c:pt>
                <c:pt idx="1073">
                  <c:v>41753</c:v>
                </c:pt>
                <c:pt idx="1074">
                  <c:v>41752</c:v>
                </c:pt>
                <c:pt idx="1075">
                  <c:v>41751</c:v>
                </c:pt>
                <c:pt idx="1076">
                  <c:v>41750</c:v>
                </c:pt>
                <c:pt idx="1077">
                  <c:v>41746</c:v>
                </c:pt>
                <c:pt idx="1078">
                  <c:v>41745</c:v>
                </c:pt>
                <c:pt idx="1079">
                  <c:v>41744</c:v>
                </c:pt>
                <c:pt idx="1080">
                  <c:v>41743</c:v>
                </c:pt>
                <c:pt idx="1081">
                  <c:v>41740</c:v>
                </c:pt>
                <c:pt idx="1082">
                  <c:v>41739</c:v>
                </c:pt>
                <c:pt idx="1083">
                  <c:v>41738</c:v>
                </c:pt>
              </c:numCache>
            </c:numRef>
          </c:cat>
          <c:val>
            <c:numRef>
              <c:f>'Real yields'!$C$2:$C$1085</c:f>
              <c:numCache>
                <c:formatCode>General</c:formatCode>
                <c:ptCount val="1084"/>
                <c:pt idx="0">
                  <c:v>0.74080000000000001</c:v>
                </c:pt>
                <c:pt idx="1">
                  <c:v>0.73550000000000004</c:v>
                </c:pt>
                <c:pt idx="2">
                  <c:v>0.73029999999999995</c:v>
                </c:pt>
                <c:pt idx="3">
                  <c:v>0.75539999999999996</c:v>
                </c:pt>
                <c:pt idx="4">
                  <c:v>0.72230000000000005</c:v>
                </c:pt>
                <c:pt idx="5">
                  <c:v>0.71709999999999996</c:v>
                </c:pt>
                <c:pt idx="6">
                  <c:v>0.70760000000000001</c:v>
                </c:pt>
                <c:pt idx="7">
                  <c:v>0.6895</c:v>
                </c:pt>
                <c:pt idx="8">
                  <c:v>0.66720000000000002</c:v>
                </c:pt>
                <c:pt idx="9">
                  <c:v>0.6391</c:v>
                </c:pt>
                <c:pt idx="10">
                  <c:v>0.71530000000000005</c:v>
                </c:pt>
                <c:pt idx="11">
                  <c:v>0.68030000000000002</c:v>
                </c:pt>
                <c:pt idx="12">
                  <c:v>0.66669999999999996</c:v>
                </c:pt>
                <c:pt idx="13">
                  <c:v>0.61060000000000003</c:v>
                </c:pt>
                <c:pt idx="14">
                  <c:v>0.56620000000000004</c:v>
                </c:pt>
                <c:pt idx="15">
                  <c:v>0.57820000000000005</c:v>
                </c:pt>
                <c:pt idx="16">
                  <c:v>0.53549999999999998</c:v>
                </c:pt>
                <c:pt idx="18">
                  <c:v>0.57269999999999999</c:v>
                </c:pt>
                <c:pt idx="19">
                  <c:v>0.54920000000000002</c:v>
                </c:pt>
                <c:pt idx="20">
                  <c:v>0.53610000000000002</c:v>
                </c:pt>
                <c:pt idx="21">
                  <c:v>0.57720000000000005</c:v>
                </c:pt>
                <c:pt idx="22">
                  <c:v>0.56820000000000004</c:v>
                </c:pt>
                <c:pt idx="23">
                  <c:v>0.55510000000000004</c:v>
                </c:pt>
                <c:pt idx="24">
                  <c:v>0.57809999999999995</c:v>
                </c:pt>
                <c:pt idx="25">
                  <c:v>0.58160000000000001</c:v>
                </c:pt>
                <c:pt idx="26">
                  <c:v>0.60160000000000002</c:v>
                </c:pt>
                <c:pt idx="27">
                  <c:v>0.60499999999999998</c:v>
                </c:pt>
                <c:pt idx="28">
                  <c:v>0.58379999999999999</c:v>
                </c:pt>
                <c:pt idx="29">
                  <c:v>0.59</c:v>
                </c:pt>
                <c:pt idx="30">
                  <c:v>0.57709999999999995</c:v>
                </c:pt>
                <c:pt idx="31">
                  <c:v>0.60099999999999998</c:v>
                </c:pt>
                <c:pt idx="32">
                  <c:v>0.56759999999999999</c:v>
                </c:pt>
                <c:pt idx="33">
                  <c:v>0.57520000000000004</c:v>
                </c:pt>
                <c:pt idx="34">
                  <c:v>0.57730000000000004</c:v>
                </c:pt>
                <c:pt idx="35">
                  <c:v>0.5726</c:v>
                </c:pt>
                <c:pt idx="36">
                  <c:v>0.58819999999999995</c:v>
                </c:pt>
                <c:pt idx="37">
                  <c:v>0.53910000000000002</c:v>
                </c:pt>
                <c:pt idx="38">
                  <c:v>0.52229999999999999</c:v>
                </c:pt>
                <c:pt idx="39">
                  <c:v>0.51270000000000004</c:v>
                </c:pt>
                <c:pt idx="40">
                  <c:v>0.5242</c:v>
                </c:pt>
                <c:pt idx="41">
                  <c:v>0.51559999999999995</c:v>
                </c:pt>
                <c:pt idx="42">
                  <c:v>0.49109999999999998</c:v>
                </c:pt>
                <c:pt idx="43">
                  <c:v>0.48259999999999997</c:v>
                </c:pt>
                <c:pt idx="44">
                  <c:v>0.36330000000000001</c:v>
                </c:pt>
                <c:pt idx="45">
                  <c:v>0.35470000000000002</c:v>
                </c:pt>
                <c:pt idx="46">
                  <c:v>0.3619</c:v>
                </c:pt>
                <c:pt idx="47">
                  <c:v>0.33760000000000001</c:v>
                </c:pt>
                <c:pt idx="48">
                  <c:v>0.28199999999999997</c:v>
                </c:pt>
                <c:pt idx="49">
                  <c:v>0.28070000000000001</c:v>
                </c:pt>
                <c:pt idx="50">
                  <c:v>0.2414</c:v>
                </c:pt>
                <c:pt idx="51">
                  <c:v>0.27989999999999998</c:v>
                </c:pt>
                <c:pt idx="52">
                  <c:v>0.2949</c:v>
                </c:pt>
                <c:pt idx="53">
                  <c:v>0.30220000000000002</c:v>
                </c:pt>
                <c:pt idx="54">
                  <c:v>0.2702</c:v>
                </c:pt>
                <c:pt idx="55">
                  <c:v>0.23930000000000001</c:v>
                </c:pt>
                <c:pt idx="56">
                  <c:v>0.20849999999999999</c:v>
                </c:pt>
                <c:pt idx="57">
                  <c:v>0.20069999999999999</c:v>
                </c:pt>
                <c:pt idx="58">
                  <c:v>0.1477</c:v>
                </c:pt>
                <c:pt idx="59">
                  <c:v>0.13250000000000001</c:v>
                </c:pt>
                <c:pt idx="60">
                  <c:v>9.5200000000000007E-2</c:v>
                </c:pt>
                <c:pt idx="61">
                  <c:v>9.5299999999999996E-2</c:v>
                </c:pt>
                <c:pt idx="62">
                  <c:v>5.8299999999999998E-2</c:v>
                </c:pt>
                <c:pt idx="63">
                  <c:v>5.8799999999999998E-2</c:v>
                </c:pt>
                <c:pt idx="64">
                  <c:v>5.8999999999999997E-2</c:v>
                </c:pt>
                <c:pt idx="65">
                  <c:v>0.1177</c:v>
                </c:pt>
                <c:pt idx="66">
                  <c:v>0.1177</c:v>
                </c:pt>
                <c:pt idx="67">
                  <c:v>8.8599999999999998E-2</c:v>
                </c:pt>
                <c:pt idx="68">
                  <c:v>7.4399999999999994E-2</c:v>
                </c:pt>
                <c:pt idx="69">
                  <c:v>6.0199999999999997E-2</c:v>
                </c:pt>
                <c:pt idx="70">
                  <c:v>6.0299999999999999E-2</c:v>
                </c:pt>
                <c:pt idx="71">
                  <c:v>5.33E-2</c:v>
                </c:pt>
                <c:pt idx="72">
                  <c:v>3.5000000000000001E-3</c:v>
                </c:pt>
                <c:pt idx="73">
                  <c:v>-9.7000000000000003E-3</c:v>
                </c:pt>
                <c:pt idx="74">
                  <c:v>-5.1799999999999999E-2</c:v>
                </c:pt>
                <c:pt idx="75">
                  <c:v>-5.1299999999999998E-2</c:v>
                </c:pt>
                <c:pt idx="76">
                  <c:v>-9.2999999999999999E-2</c:v>
                </c:pt>
                <c:pt idx="77">
                  <c:v>-5.0500000000000003E-2</c:v>
                </c:pt>
                <c:pt idx="78">
                  <c:v>-3.5299999999999998E-2</c:v>
                </c:pt>
                <c:pt idx="79">
                  <c:v>-2.0000000000000001E-4</c:v>
                </c:pt>
                <c:pt idx="80">
                  <c:v>-2.06E-2</c:v>
                </c:pt>
                <c:pt idx="81">
                  <c:v>-3.4099999999999998E-2</c:v>
                </c:pt>
                <c:pt idx="82">
                  <c:v>-1.2999999999999999E-2</c:v>
                </c:pt>
                <c:pt idx="83">
                  <c:v>3.5900000000000001E-2</c:v>
                </c:pt>
                <c:pt idx="84">
                  <c:v>7.7100000000000002E-2</c:v>
                </c:pt>
                <c:pt idx="85">
                  <c:v>7.0400000000000004E-2</c:v>
                </c:pt>
                <c:pt idx="87">
                  <c:v>5.0099999999999999E-2</c:v>
                </c:pt>
                <c:pt idx="88">
                  <c:v>7.1099999999999997E-2</c:v>
                </c:pt>
                <c:pt idx="89">
                  <c:v>9.1399999999999995E-2</c:v>
                </c:pt>
                <c:pt idx="90">
                  <c:v>0.19889999999999999</c:v>
                </c:pt>
                <c:pt idx="91">
                  <c:v>0.192</c:v>
                </c:pt>
                <c:pt idx="92">
                  <c:v>0.21859999999999999</c:v>
                </c:pt>
                <c:pt idx="93">
                  <c:v>0.15820000000000001</c:v>
                </c:pt>
                <c:pt idx="94">
                  <c:v>0.1515</c:v>
                </c:pt>
                <c:pt idx="95">
                  <c:v>0.17119999999999999</c:v>
                </c:pt>
                <c:pt idx="96">
                  <c:v>0.1052</c:v>
                </c:pt>
                <c:pt idx="97">
                  <c:v>0.1381</c:v>
                </c:pt>
                <c:pt idx="98">
                  <c:v>0.14460000000000001</c:v>
                </c:pt>
                <c:pt idx="99">
                  <c:v>0.13800000000000001</c:v>
                </c:pt>
                <c:pt idx="100">
                  <c:v>0.13150000000000001</c:v>
                </c:pt>
                <c:pt idx="101">
                  <c:v>6.6699999999999995E-2</c:v>
                </c:pt>
                <c:pt idx="102">
                  <c:v>3.4500000000000003E-2</c:v>
                </c:pt>
                <c:pt idx="103">
                  <c:v>2.87E-2</c:v>
                </c:pt>
                <c:pt idx="104">
                  <c:v>4.1700000000000001E-2</c:v>
                </c:pt>
                <c:pt idx="105">
                  <c:v>6.7500000000000004E-2</c:v>
                </c:pt>
                <c:pt idx="106">
                  <c:v>9.9500000000000005E-2</c:v>
                </c:pt>
                <c:pt idx="107">
                  <c:v>0.1123</c:v>
                </c:pt>
                <c:pt idx="108">
                  <c:v>8.7099999999999997E-2</c:v>
                </c:pt>
                <c:pt idx="109">
                  <c:v>0.1061</c:v>
                </c:pt>
                <c:pt idx="110">
                  <c:v>0.1061</c:v>
                </c:pt>
                <c:pt idx="112">
                  <c:v>0.1376</c:v>
                </c:pt>
                <c:pt idx="113">
                  <c:v>0.2185</c:v>
                </c:pt>
                <c:pt idx="114">
                  <c:v>0.21829999999999999</c:v>
                </c:pt>
                <c:pt idx="115">
                  <c:v>0.21809999999999999</c:v>
                </c:pt>
                <c:pt idx="116">
                  <c:v>0.23649999999999999</c:v>
                </c:pt>
                <c:pt idx="117">
                  <c:v>0.2424</c:v>
                </c:pt>
                <c:pt idx="118">
                  <c:v>0.254</c:v>
                </c:pt>
                <c:pt idx="119">
                  <c:v>0.25979999999999998</c:v>
                </c:pt>
                <c:pt idx="120">
                  <c:v>0.26569999999999999</c:v>
                </c:pt>
                <c:pt idx="121">
                  <c:v>0.25319999999999998</c:v>
                </c:pt>
                <c:pt idx="122">
                  <c:v>0.32479999999999998</c:v>
                </c:pt>
                <c:pt idx="123">
                  <c:v>0.33650000000000002</c:v>
                </c:pt>
                <c:pt idx="124">
                  <c:v>0.36630000000000001</c:v>
                </c:pt>
                <c:pt idx="125">
                  <c:v>0.37780000000000002</c:v>
                </c:pt>
                <c:pt idx="126">
                  <c:v>0.37569999999999998</c:v>
                </c:pt>
                <c:pt idx="127">
                  <c:v>0.39910000000000001</c:v>
                </c:pt>
                <c:pt idx="128">
                  <c:v>0.41039999999999999</c:v>
                </c:pt>
                <c:pt idx="129">
                  <c:v>0.40389999999999998</c:v>
                </c:pt>
                <c:pt idx="130">
                  <c:v>0.40920000000000001</c:v>
                </c:pt>
                <c:pt idx="131">
                  <c:v>0.38390000000000002</c:v>
                </c:pt>
                <c:pt idx="132">
                  <c:v>0.37159999999999999</c:v>
                </c:pt>
                <c:pt idx="133">
                  <c:v>0.3417</c:v>
                </c:pt>
                <c:pt idx="134">
                  <c:v>0.3589</c:v>
                </c:pt>
                <c:pt idx="135">
                  <c:v>0.35249999999999998</c:v>
                </c:pt>
                <c:pt idx="136">
                  <c:v>0.37440000000000001</c:v>
                </c:pt>
                <c:pt idx="137">
                  <c:v>0.39129999999999998</c:v>
                </c:pt>
                <c:pt idx="138">
                  <c:v>0.37919999999999998</c:v>
                </c:pt>
                <c:pt idx="139">
                  <c:v>0.38440000000000002</c:v>
                </c:pt>
                <c:pt idx="140">
                  <c:v>0.34360000000000002</c:v>
                </c:pt>
                <c:pt idx="141">
                  <c:v>0.39379999999999998</c:v>
                </c:pt>
                <c:pt idx="142">
                  <c:v>0.39329999999999998</c:v>
                </c:pt>
                <c:pt idx="143">
                  <c:v>0.34710000000000002</c:v>
                </c:pt>
                <c:pt idx="144">
                  <c:v>0.28970000000000001</c:v>
                </c:pt>
                <c:pt idx="145">
                  <c:v>0.24399999999999999</c:v>
                </c:pt>
                <c:pt idx="147">
                  <c:v>0.22070000000000001</c:v>
                </c:pt>
                <c:pt idx="148">
                  <c:v>0.25969999999999999</c:v>
                </c:pt>
                <c:pt idx="149">
                  <c:v>0.22020000000000001</c:v>
                </c:pt>
                <c:pt idx="150">
                  <c:v>0.15290000000000001</c:v>
                </c:pt>
                <c:pt idx="151">
                  <c:v>0.1139</c:v>
                </c:pt>
                <c:pt idx="152">
                  <c:v>6.9599999999999995E-2</c:v>
                </c:pt>
                <c:pt idx="153">
                  <c:v>8.6300000000000002E-2</c:v>
                </c:pt>
                <c:pt idx="154">
                  <c:v>5.33E-2</c:v>
                </c:pt>
                <c:pt idx="155">
                  <c:v>9.4999999999999998E-3</c:v>
                </c:pt>
                <c:pt idx="156">
                  <c:v>-3.3500000000000002E-2</c:v>
                </c:pt>
                <c:pt idx="157">
                  <c:v>-3.32E-2</c:v>
                </c:pt>
                <c:pt idx="158">
                  <c:v>-8.1900000000000001E-2</c:v>
                </c:pt>
                <c:pt idx="159">
                  <c:v>-9.7699999999999995E-2</c:v>
                </c:pt>
                <c:pt idx="160">
                  <c:v>-7.0199999999999999E-2</c:v>
                </c:pt>
                <c:pt idx="161">
                  <c:v>-9.0700000000000003E-2</c:v>
                </c:pt>
                <c:pt idx="162">
                  <c:v>-9.0200000000000002E-2</c:v>
                </c:pt>
                <c:pt idx="163">
                  <c:v>-8.4500000000000006E-2</c:v>
                </c:pt>
                <c:pt idx="164">
                  <c:v>-8.4099999999999994E-2</c:v>
                </c:pt>
                <c:pt idx="165">
                  <c:v>-5.7000000000000002E-2</c:v>
                </c:pt>
                <c:pt idx="166">
                  <c:v>2.5000000000000001E-3</c:v>
                </c:pt>
                <c:pt idx="167">
                  <c:v>-1.8499999999999999E-2</c:v>
                </c:pt>
                <c:pt idx="168">
                  <c:v>3.0000000000000001E-3</c:v>
                </c:pt>
                <c:pt idx="169">
                  <c:v>-1.2699999999999999E-2</c:v>
                </c:pt>
                <c:pt idx="170">
                  <c:v>1.4E-2</c:v>
                </c:pt>
                <c:pt idx="171">
                  <c:v>-3.2599999999999997E-2</c:v>
                </c:pt>
                <c:pt idx="172">
                  <c:v>0.02</c:v>
                </c:pt>
                <c:pt idx="173">
                  <c:v>-6.9999999999999999E-4</c:v>
                </c:pt>
                <c:pt idx="174">
                  <c:v>-2.1299999999999999E-2</c:v>
                </c:pt>
                <c:pt idx="175">
                  <c:v>-0.1147</c:v>
                </c:pt>
                <c:pt idx="176">
                  <c:v>-0.16</c:v>
                </c:pt>
                <c:pt idx="177">
                  <c:v>-0.14910000000000001</c:v>
                </c:pt>
                <c:pt idx="178">
                  <c:v>-0.13320000000000001</c:v>
                </c:pt>
                <c:pt idx="180">
                  <c:v>-0.12759999999999999</c:v>
                </c:pt>
                <c:pt idx="181">
                  <c:v>-0.15129999999999999</c:v>
                </c:pt>
                <c:pt idx="182">
                  <c:v>-0.15079999999999999</c:v>
                </c:pt>
                <c:pt idx="183">
                  <c:v>-0.1401</c:v>
                </c:pt>
                <c:pt idx="184">
                  <c:v>-0.11940000000000001</c:v>
                </c:pt>
                <c:pt idx="185">
                  <c:v>-0.14430000000000001</c:v>
                </c:pt>
                <c:pt idx="186">
                  <c:v>-0.19819999999999999</c:v>
                </c:pt>
                <c:pt idx="187">
                  <c:v>-0.18759999999999999</c:v>
                </c:pt>
                <c:pt idx="188">
                  <c:v>-0.182</c:v>
                </c:pt>
                <c:pt idx="189">
                  <c:v>-0.1915</c:v>
                </c:pt>
                <c:pt idx="190">
                  <c:v>-0.151</c:v>
                </c:pt>
                <c:pt idx="191">
                  <c:v>-0.10970000000000001</c:v>
                </c:pt>
                <c:pt idx="192">
                  <c:v>-0.12920000000000001</c:v>
                </c:pt>
                <c:pt idx="193">
                  <c:v>-0.18329999999999999</c:v>
                </c:pt>
                <c:pt idx="194">
                  <c:v>-0.18770000000000001</c:v>
                </c:pt>
                <c:pt idx="195">
                  <c:v>-0.17730000000000001</c:v>
                </c:pt>
                <c:pt idx="196">
                  <c:v>-0.17080000000000001</c:v>
                </c:pt>
                <c:pt idx="197">
                  <c:v>-0.13100000000000001</c:v>
                </c:pt>
                <c:pt idx="198">
                  <c:v>-0.12570000000000001</c:v>
                </c:pt>
                <c:pt idx="199">
                  <c:v>-0.12520000000000001</c:v>
                </c:pt>
                <c:pt idx="200">
                  <c:v>-0.16389999999999999</c:v>
                </c:pt>
                <c:pt idx="201">
                  <c:v>-0.12839999999999999</c:v>
                </c:pt>
                <c:pt idx="202">
                  <c:v>-7.46E-2</c:v>
                </c:pt>
                <c:pt idx="203">
                  <c:v>-8.3900000000000002E-2</c:v>
                </c:pt>
                <c:pt idx="205">
                  <c:v>-2.5499999999999998E-2</c:v>
                </c:pt>
                <c:pt idx="206">
                  <c:v>-3.4099999999999998E-2</c:v>
                </c:pt>
                <c:pt idx="207">
                  <c:v>4.5999999999999999E-3</c:v>
                </c:pt>
                <c:pt idx="208">
                  <c:v>4.8999999999999998E-3</c:v>
                </c:pt>
                <c:pt idx="209">
                  <c:v>2.4199999999999999E-2</c:v>
                </c:pt>
                <c:pt idx="210">
                  <c:v>4.3499999999999997E-2</c:v>
                </c:pt>
                <c:pt idx="211">
                  <c:v>5.3499999999999999E-2</c:v>
                </c:pt>
                <c:pt idx="212">
                  <c:v>1.5599999999999999E-2</c:v>
                </c:pt>
                <c:pt idx="213">
                  <c:v>5.3699999999999998E-2</c:v>
                </c:pt>
                <c:pt idx="214">
                  <c:v>3.9600000000000003E-2</c:v>
                </c:pt>
                <c:pt idx="215">
                  <c:v>2.5600000000000001E-2</c:v>
                </c:pt>
                <c:pt idx="216">
                  <c:v>3.5499999999999997E-2</c:v>
                </c:pt>
                <c:pt idx="217">
                  <c:v>4.9700000000000001E-2</c:v>
                </c:pt>
                <c:pt idx="218">
                  <c:v>7.8E-2</c:v>
                </c:pt>
                <c:pt idx="219">
                  <c:v>3.5900000000000001E-2</c:v>
                </c:pt>
                <c:pt idx="220">
                  <c:v>-2.47E-2</c:v>
                </c:pt>
                <c:pt idx="221">
                  <c:v>-4.2599999999999999E-2</c:v>
                </c:pt>
                <c:pt idx="222">
                  <c:v>-4.6899999999999997E-2</c:v>
                </c:pt>
                <c:pt idx="223">
                  <c:v>-2.81E-2</c:v>
                </c:pt>
                <c:pt idx="224">
                  <c:v>-1.4E-2</c:v>
                </c:pt>
                <c:pt idx="225">
                  <c:v>-4.4999999999999997E-3</c:v>
                </c:pt>
                <c:pt idx="226">
                  <c:v>6.9999999999999999E-4</c:v>
                </c:pt>
                <c:pt idx="227">
                  <c:v>3.3000000000000002E-2</c:v>
                </c:pt>
                <c:pt idx="228">
                  <c:v>1.4800000000000001E-2</c:v>
                </c:pt>
                <c:pt idx="229">
                  <c:v>1.4999999999999999E-2</c:v>
                </c:pt>
                <c:pt idx="230">
                  <c:v>1.9800000000000002E-2</c:v>
                </c:pt>
                <c:pt idx="231">
                  <c:v>4.7600000000000003E-2</c:v>
                </c:pt>
                <c:pt idx="232">
                  <c:v>4.7699999999999999E-2</c:v>
                </c:pt>
                <c:pt idx="233">
                  <c:v>0.10680000000000001</c:v>
                </c:pt>
                <c:pt idx="234">
                  <c:v>0.1114</c:v>
                </c:pt>
                <c:pt idx="235">
                  <c:v>0.1069</c:v>
                </c:pt>
                <c:pt idx="236">
                  <c:v>0.10249999999999999</c:v>
                </c:pt>
                <c:pt idx="237">
                  <c:v>0.08</c:v>
                </c:pt>
                <c:pt idx="238">
                  <c:v>9.8000000000000004E-2</c:v>
                </c:pt>
                <c:pt idx="239">
                  <c:v>0.1205</c:v>
                </c:pt>
                <c:pt idx="240">
                  <c:v>0.15190000000000001</c:v>
                </c:pt>
                <c:pt idx="241">
                  <c:v>8.0399999999999999E-2</c:v>
                </c:pt>
                <c:pt idx="242">
                  <c:v>7.1599999999999997E-2</c:v>
                </c:pt>
                <c:pt idx="243">
                  <c:v>0.1072</c:v>
                </c:pt>
                <c:pt idx="244">
                  <c:v>0.12939999999999999</c:v>
                </c:pt>
                <c:pt idx="245">
                  <c:v>0.13389999999999999</c:v>
                </c:pt>
                <c:pt idx="246">
                  <c:v>7.6499999999999999E-2</c:v>
                </c:pt>
                <c:pt idx="247">
                  <c:v>6.3399999999999998E-2</c:v>
                </c:pt>
                <c:pt idx="249">
                  <c:v>6.3500000000000001E-2</c:v>
                </c:pt>
                <c:pt idx="250">
                  <c:v>5.4899999999999997E-2</c:v>
                </c:pt>
                <c:pt idx="251">
                  <c:v>6.3899999999999998E-2</c:v>
                </c:pt>
                <c:pt idx="252">
                  <c:v>1.6199999999999999E-2</c:v>
                </c:pt>
                <c:pt idx="253">
                  <c:v>6.4100000000000004E-2</c:v>
                </c:pt>
                <c:pt idx="254">
                  <c:v>5.9900000000000002E-2</c:v>
                </c:pt>
                <c:pt idx="255">
                  <c:v>7.2999999999999995E-2</c:v>
                </c:pt>
                <c:pt idx="256">
                  <c:v>8.6099999999999996E-2</c:v>
                </c:pt>
                <c:pt idx="257">
                  <c:v>0.125</c:v>
                </c:pt>
                <c:pt idx="258">
                  <c:v>0.125</c:v>
                </c:pt>
                <c:pt idx="259">
                  <c:v>0.11210000000000001</c:v>
                </c:pt>
                <c:pt idx="260">
                  <c:v>8.2100000000000006E-2</c:v>
                </c:pt>
                <c:pt idx="261">
                  <c:v>9.0800000000000006E-2</c:v>
                </c:pt>
                <c:pt idx="262">
                  <c:v>-7.1000000000000004E-3</c:v>
                </c:pt>
                <c:pt idx="263">
                  <c:v>-0.1172</c:v>
                </c:pt>
                <c:pt idx="264">
                  <c:v>-0.1464</c:v>
                </c:pt>
                <c:pt idx="265">
                  <c:v>-0.184</c:v>
                </c:pt>
                <c:pt idx="266">
                  <c:v>-0.20780000000000001</c:v>
                </c:pt>
                <c:pt idx="267">
                  <c:v>-0.2074</c:v>
                </c:pt>
                <c:pt idx="268">
                  <c:v>-0.26540000000000002</c:v>
                </c:pt>
                <c:pt idx="269">
                  <c:v>-0.24399999999999999</c:v>
                </c:pt>
                <c:pt idx="270">
                  <c:v>-0.25590000000000002</c:v>
                </c:pt>
                <c:pt idx="271">
                  <c:v>-0.26669999999999999</c:v>
                </c:pt>
                <c:pt idx="272">
                  <c:v>-0.27029999999999998</c:v>
                </c:pt>
                <c:pt idx="273">
                  <c:v>-0.29449999999999998</c:v>
                </c:pt>
                <c:pt idx="275">
                  <c:v>-0.27739999999999998</c:v>
                </c:pt>
                <c:pt idx="276">
                  <c:v>-0.2545</c:v>
                </c:pt>
                <c:pt idx="277">
                  <c:v>-0.2868</c:v>
                </c:pt>
                <c:pt idx="278">
                  <c:v>-0.26569999999999999</c:v>
                </c:pt>
                <c:pt idx="279">
                  <c:v>-0.26929999999999998</c:v>
                </c:pt>
                <c:pt idx="280">
                  <c:v>-0.27689999999999998</c:v>
                </c:pt>
                <c:pt idx="281">
                  <c:v>-0.25069999999999998</c:v>
                </c:pt>
                <c:pt idx="282">
                  <c:v>-0.26240000000000002</c:v>
                </c:pt>
                <c:pt idx="283">
                  <c:v>-0.23749999999999999</c:v>
                </c:pt>
                <c:pt idx="284">
                  <c:v>-0.24510000000000001</c:v>
                </c:pt>
                <c:pt idx="285">
                  <c:v>-0.24859999999999999</c:v>
                </c:pt>
                <c:pt idx="286">
                  <c:v>-0.2671</c:v>
                </c:pt>
                <c:pt idx="287">
                  <c:v>-0.20630000000000001</c:v>
                </c:pt>
                <c:pt idx="288">
                  <c:v>-0.1857</c:v>
                </c:pt>
                <c:pt idx="289">
                  <c:v>-0.2094</c:v>
                </c:pt>
                <c:pt idx="290">
                  <c:v>-0.21290000000000001</c:v>
                </c:pt>
                <c:pt idx="291">
                  <c:v>-0.19550000000000001</c:v>
                </c:pt>
                <c:pt idx="292">
                  <c:v>-0.2707</c:v>
                </c:pt>
                <c:pt idx="293">
                  <c:v>-0.32569999999999999</c:v>
                </c:pt>
                <c:pt idx="294">
                  <c:v>-0.33700000000000002</c:v>
                </c:pt>
                <c:pt idx="295">
                  <c:v>-0.35220000000000001</c:v>
                </c:pt>
                <c:pt idx="296">
                  <c:v>-0.3856</c:v>
                </c:pt>
                <c:pt idx="297">
                  <c:v>-0.40450000000000003</c:v>
                </c:pt>
                <c:pt idx="298">
                  <c:v>-0.41160000000000002</c:v>
                </c:pt>
                <c:pt idx="299">
                  <c:v>-0.41089999999999999</c:v>
                </c:pt>
                <c:pt idx="300">
                  <c:v>-0.41399999999999998</c:v>
                </c:pt>
                <c:pt idx="301">
                  <c:v>-0.3503</c:v>
                </c:pt>
                <c:pt idx="302">
                  <c:v>-0.30959999999999999</c:v>
                </c:pt>
                <c:pt idx="303">
                  <c:v>-0.41049999999999998</c:v>
                </c:pt>
                <c:pt idx="304">
                  <c:v>-0.4637</c:v>
                </c:pt>
                <c:pt idx="305">
                  <c:v>-0.6411</c:v>
                </c:pt>
                <c:pt idx="306">
                  <c:v>-0.70199999999999996</c:v>
                </c:pt>
                <c:pt idx="307">
                  <c:v>-0.73040000000000005</c:v>
                </c:pt>
                <c:pt idx="308">
                  <c:v>-0.69750000000000001</c:v>
                </c:pt>
                <c:pt idx="309">
                  <c:v>-0.71809999999999996</c:v>
                </c:pt>
                <c:pt idx="310">
                  <c:v>-0.77180000000000004</c:v>
                </c:pt>
                <c:pt idx="311">
                  <c:v>-0.76939999999999997</c:v>
                </c:pt>
                <c:pt idx="312">
                  <c:v>-0.752</c:v>
                </c:pt>
                <c:pt idx="313">
                  <c:v>-0.77210000000000001</c:v>
                </c:pt>
                <c:pt idx="314">
                  <c:v>-0.76970000000000005</c:v>
                </c:pt>
                <c:pt idx="315">
                  <c:v>-0.73299999999999998</c:v>
                </c:pt>
                <c:pt idx="316">
                  <c:v>-0.71599999999999997</c:v>
                </c:pt>
                <c:pt idx="317">
                  <c:v>-0.66949999999999998</c:v>
                </c:pt>
                <c:pt idx="318">
                  <c:v>-0.63800000000000001</c:v>
                </c:pt>
                <c:pt idx="319">
                  <c:v>-0.66539999999999999</c:v>
                </c:pt>
                <c:pt idx="320">
                  <c:v>-0.66649999999999998</c:v>
                </c:pt>
                <c:pt idx="321">
                  <c:v>-0.68630000000000002</c:v>
                </c:pt>
                <c:pt idx="322">
                  <c:v>-0.74929999999999997</c:v>
                </c:pt>
                <c:pt idx="323">
                  <c:v>-0.76149999999999995</c:v>
                </c:pt>
                <c:pt idx="324">
                  <c:v>-0.76649999999999996</c:v>
                </c:pt>
                <c:pt idx="325">
                  <c:v>-0.75249999999999995</c:v>
                </c:pt>
                <c:pt idx="326">
                  <c:v>-0.80020000000000002</c:v>
                </c:pt>
                <c:pt idx="327">
                  <c:v>-0.65559999999999996</c:v>
                </c:pt>
                <c:pt idx="328">
                  <c:v>-0.68210000000000004</c:v>
                </c:pt>
                <c:pt idx="329">
                  <c:v>-0.72250000000000003</c:v>
                </c:pt>
                <c:pt idx="330">
                  <c:v>-0.84940000000000004</c:v>
                </c:pt>
                <c:pt idx="331">
                  <c:v>-0.94479999999999997</c:v>
                </c:pt>
                <c:pt idx="332">
                  <c:v>-1.0672999999999999</c:v>
                </c:pt>
                <c:pt idx="333">
                  <c:v>-1.099</c:v>
                </c:pt>
                <c:pt idx="334">
                  <c:v>-1.1443000000000001</c:v>
                </c:pt>
                <c:pt idx="335">
                  <c:v>-1.1007</c:v>
                </c:pt>
                <c:pt idx="336">
                  <c:v>-1.1660999999999999</c:v>
                </c:pt>
                <c:pt idx="337">
                  <c:v>-1.1560999999999999</c:v>
                </c:pt>
                <c:pt idx="338">
                  <c:v>-1.1801999999999999</c:v>
                </c:pt>
                <c:pt idx="339">
                  <c:v>-1.1906000000000001</c:v>
                </c:pt>
                <c:pt idx="340">
                  <c:v>-1.1811</c:v>
                </c:pt>
                <c:pt idx="341">
                  <c:v>-1.1375999999999999</c:v>
                </c:pt>
                <c:pt idx="342">
                  <c:v>-1.1077999999999999</c:v>
                </c:pt>
                <c:pt idx="344">
                  <c:v>-1.0848</c:v>
                </c:pt>
                <c:pt idx="345">
                  <c:v>-1.0667</c:v>
                </c:pt>
                <c:pt idx="346">
                  <c:v>-1.0507</c:v>
                </c:pt>
                <c:pt idx="347">
                  <c:v>-0.94879999999999998</c:v>
                </c:pt>
                <c:pt idx="348">
                  <c:v>-0.97929999999999995</c:v>
                </c:pt>
                <c:pt idx="349">
                  <c:v>-1.0161</c:v>
                </c:pt>
                <c:pt idx="350">
                  <c:v>-1.0016</c:v>
                </c:pt>
                <c:pt idx="351">
                  <c:v>-1.0185</c:v>
                </c:pt>
                <c:pt idx="352">
                  <c:v>-1.0288999999999999</c:v>
                </c:pt>
                <c:pt idx="353">
                  <c:v>-1.0714999999999999</c:v>
                </c:pt>
                <c:pt idx="354">
                  <c:v>-1.0623</c:v>
                </c:pt>
                <c:pt idx="355">
                  <c:v>-1.0348999999999999</c:v>
                </c:pt>
                <c:pt idx="356">
                  <c:v>-1.0515000000000001</c:v>
                </c:pt>
                <c:pt idx="357">
                  <c:v>-1.0296000000000001</c:v>
                </c:pt>
                <c:pt idx="358">
                  <c:v>-0.99509999999999998</c:v>
                </c:pt>
                <c:pt idx="359">
                  <c:v>-0.97350000000000003</c:v>
                </c:pt>
                <c:pt idx="360">
                  <c:v>-0.92810000000000004</c:v>
                </c:pt>
                <c:pt idx="361">
                  <c:v>-0.88790000000000002</c:v>
                </c:pt>
                <c:pt idx="362">
                  <c:v>-0.90449999999999997</c:v>
                </c:pt>
                <c:pt idx="363">
                  <c:v>-0.90849999999999997</c:v>
                </c:pt>
                <c:pt idx="364">
                  <c:v>-0.87480000000000002</c:v>
                </c:pt>
                <c:pt idx="365">
                  <c:v>-0.79330000000000001</c:v>
                </c:pt>
                <c:pt idx="366">
                  <c:v>-0.75390000000000001</c:v>
                </c:pt>
                <c:pt idx="367">
                  <c:v>-0.82030000000000003</c:v>
                </c:pt>
                <c:pt idx="369">
                  <c:v>-0.76239999999999997</c:v>
                </c:pt>
                <c:pt idx="370">
                  <c:v>-0.74239999999999995</c:v>
                </c:pt>
                <c:pt idx="371">
                  <c:v>-0.68520000000000003</c:v>
                </c:pt>
                <c:pt idx="372">
                  <c:v>-0.63439999999999996</c:v>
                </c:pt>
                <c:pt idx="373">
                  <c:v>-0.63890000000000002</c:v>
                </c:pt>
                <c:pt idx="374">
                  <c:v>-0.64949999999999997</c:v>
                </c:pt>
                <c:pt idx="375">
                  <c:v>-0.68079999999999996</c:v>
                </c:pt>
                <c:pt idx="376">
                  <c:v>-0.63680000000000003</c:v>
                </c:pt>
                <c:pt idx="377">
                  <c:v>-0.62909999999999999</c:v>
                </c:pt>
                <c:pt idx="379">
                  <c:v>-0.65159999999999996</c:v>
                </c:pt>
                <c:pt idx="380">
                  <c:v>-0.63300000000000001</c:v>
                </c:pt>
                <c:pt idx="381">
                  <c:v>-0.59560000000000002</c:v>
                </c:pt>
                <c:pt idx="382">
                  <c:v>-0.52259999999999995</c:v>
                </c:pt>
                <c:pt idx="383">
                  <c:v>-0.52129999999999999</c:v>
                </c:pt>
                <c:pt idx="384">
                  <c:v>-0.504</c:v>
                </c:pt>
                <c:pt idx="385">
                  <c:v>-0.46150000000000002</c:v>
                </c:pt>
                <c:pt idx="386">
                  <c:v>-0.43090000000000001</c:v>
                </c:pt>
                <c:pt idx="387">
                  <c:v>-0.38269999999999998</c:v>
                </c:pt>
                <c:pt idx="388">
                  <c:v>-0.34649999999999997</c:v>
                </c:pt>
                <c:pt idx="389">
                  <c:v>-0.33189999999999997</c:v>
                </c:pt>
                <c:pt idx="390">
                  <c:v>-0.3775</c:v>
                </c:pt>
                <c:pt idx="391">
                  <c:v>-0.4924</c:v>
                </c:pt>
                <c:pt idx="392">
                  <c:v>-0.52010000000000001</c:v>
                </c:pt>
                <c:pt idx="393">
                  <c:v>-0.47260000000000002</c:v>
                </c:pt>
                <c:pt idx="394">
                  <c:v>-0.50339999999999996</c:v>
                </c:pt>
                <c:pt idx="395">
                  <c:v>-0.51349999999999996</c:v>
                </c:pt>
                <c:pt idx="396">
                  <c:v>-0.50080000000000002</c:v>
                </c:pt>
                <c:pt idx="397">
                  <c:v>-0.48820000000000002</c:v>
                </c:pt>
                <c:pt idx="398">
                  <c:v>-0.49259999999999998</c:v>
                </c:pt>
                <c:pt idx="399">
                  <c:v>-0.47189999999999999</c:v>
                </c:pt>
                <c:pt idx="400">
                  <c:v>-0.4143</c:v>
                </c:pt>
                <c:pt idx="401">
                  <c:v>-0.36249999999999999</c:v>
                </c:pt>
                <c:pt idx="402">
                  <c:v>-0.36149999999999999</c:v>
                </c:pt>
                <c:pt idx="403">
                  <c:v>-0.36049999999999999</c:v>
                </c:pt>
                <c:pt idx="405">
                  <c:v>-0.37440000000000001</c:v>
                </c:pt>
                <c:pt idx="406">
                  <c:v>-0.40579999999999999</c:v>
                </c:pt>
                <c:pt idx="407">
                  <c:v>-0.40479999999999999</c:v>
                </c:pt>
                <c:pt idx="408">
                  <c:v>-0.3649</c:v>
                </c:pt>
                <c:pt idx="409">
                  <c:v>-0.40060000000000001</c:v>
                </c:pt>
                <c:pt idx="410">
                  <c:v>-0.42159999999999997</c:v>
                </c:pt>
                <c:pt idx="411">
                  <c:v>-0.42049999999999998</c:v>
                </c:pt>
                <c:pt idx="412">
                  <c:v>-0.3483</c:v>
                </c:pt>
                <c:pt idx="414">
                  <c:v>-0.46750000000000003</c:v>
                </c:pt>
                <c:pt idx="415">
                  <c:v>-0.49</c:v>
                </c:pt>
                <c:pt idx="416">
                  <c:v>-0.50509999999999999</c:v>
                </c:pt>
                <c:pt idx="417">
                  <c:v>-0.52539999999999998</c:v>
                </c:pt>
                <c:pt idx="418">
                  <c:v>-0.53490000000000004</c:v>
                </c:pt>
                <c:pt idx="419">
                  <c:v>-0.53649999999999998</c:v>
                </c:pt>
                <c:pt idx="420">
                  <c:v>-0.5726</c:v>
                </c:pt>
                <c:pt idx="421">
                  <c:v>-0.61380000000000001</c:v>
                </c:pt>
                <c:pt idx="422">
                  <c:v>-0.59650000000000003</c:v>
                </c:pt>
                <c:pt idx="423">
                  <c:v>-0.62160000000000004</c:v>
                </c:pt>
                <c:pt idx="424">
                  <c:v>-0.59109999999999996</c:v>
                </c:pt>
                <c:pt idx="425">
                  <c:v>-0.61080000000000001</c:v>
                </c:pt>
                <c:pt idx="426">
                  <c:v>-0.61470000000000002</c:v>
                </c:pt>
                <c:pt idx="427">
                  <c:v>-0.62370000000000003</c:v>
                </c:pt>
                <c:pt idx="428">
                  <c:v>-0.65369999999999995</c:v>
                </c:pt>
                <c:pt idx="429">
                  <c:v>-0.63380000000000003</c:v>
                </c:pt>
                <c:pt idx="430">
                  <c:v>-0.67390000000000005</c:v>
                </c:pt>
                <c:pt idx="431">
                  <c:v>-0.66720000000000002</c:v>
                </c:pt>
                <c:pt idx="432">
                  <c:v>-0.66059999999999997</c:v>
                </c:pt>
                <c:pt idx="433">
                  <c:v>-0.6179</c:v>
                </c:pt>
                <c:pt idx="434">
                  <c:v>-0.60870000000000002</c:v>
                </c:pt>
                <c:pt idx="435">
                  <c:v>-0.59719999999999995</c:v>
                </c:pt>
                <c:pt idx="436">
                  <c:v>-0.61119999999999997</c:v>
                </c:pt>
                <c:pt idx="438">
                  <c:v>-0.62009999999999998</c:v>
                </c:pt>
                <c:pt idx="439">
                  <c:v>-0.60970000000000002</c:v>
                </c:pt>
                <c:pt idx="440">
                  <c:v>-0.58809999999999996</c:v>
                </c:pt>
                <c:pt idx="441">
                  <c:v>-0.57169999999999999</c:v>
                </c:pt>
                <c:pt idx="442">
                  <c:v>-0.61080000000000001</c:v>
                </c:pt>
                <c:pt idx="443">
                  <c:v>-0.62960000000000005</c:v>
                </c:pt>
                <c:pt idx="444">
                  <c:v>-0.59560000000000002</c:v>
                </c:pt>
                <c:pt idx="445">
                  <c:v>-0.57430000000000003</c:v>
                </c:pt>
                <c:pt idx="446">
                  <c:v>-0.51319999999999999</c:v>
                </c:pt>
                <c:pt idx="447">
                  <c:v>-0.52700000000000002</c:v>
                </c:pt>
                <c:pt idx="448">
                  <c:v>-0.501</c:v>
                </c:pt>
                <c:pt idx="449">
                  <c:v>-0.47789999999999999</c:v>
                </c:pt>
                <c:pt idx="450">
                  <c:v>-0.41749999999999998</c:v>
                </c:pt>
                <c:pt idx="451">
                  <c:v>-0.38690000000000002</c:v>
                </c:pt>
                <c:pt idx="452">
                  <c:v>-0.37119999999999997</c:v>
                </c:pt>
                <c:pt idx="453">
                  <c:v>-0.38519999999999999</c:v>
                </c:pt>
                <c:pt idx="454">
                  <c:v>-0.34820000000000001</c:v>
                </c:pt>
                <c:pt idx="455">
                  <c:v>-0.2984</c:v>
                </c:pt>
                <c:pt idx="456">
                  <c:v>-0.27810000000000001</c:v>
                </c:pt>
                <c:pt idx="457">
                  <c:v>-0.3165</c:v>
                </c:pt>
                <c:pt idx="458">
                  <c:v>-0.2767</c:v>
                </c:pt>
                <c:pt idx="459">
                  <c:v>-0.32800000000000001</c:v>
                </c:pt>
                <c:pt idx="460">
                  <c:v>-0.30299999999999999</c:v>
                </c:pt>
                <c:pt idx="461">
                  <c:v>-0.27329999999999999</c:v>
                </c:pt>
                <c:pt idx="463">
                  <c:v>-0.20979999999999999</c:v>
                </c:pt>
                <c:pt idx="464">
                  <c:v>-0.1835</c:v>
                </c:pt>
                <c:pt idx="465">
                  <c:v>-0.19259999999999999</c:v>
                </c:pt>
                <c:pt idx="466">
                  <c:v>-0.2303</c:v>
                </c:pt>
                <c:pt idx="467">
                  <c:v>-0.24879999999999999</c:v>
                </c:pt>
                <c:pt idx="468">
                  <c:v>-0.2339</c:v>
                </c:pt>
                <c:pt idx="469">
                  <c:v>-0.32690000000000002</c:v>
                </c:pt>
                <c:pt idx="470">
                  <c:v>-0.34029999999999999</c:v>
                </c:pt>
                <c:pt idx="471">
                  <c:v>-0.34899999999999998</c:v>
                </c:pt>
                <c:pt idx="472">
                  <c:v>-0.35759999999999997</c:v>
                </c:pt>
                <c:pt idx="473">
                  <c:v>-0.35680000000000001</c:v>
                </c:pt>
                <c:pt idx="474">
                  <c:v>-0.38250000000000001</c:v>
                </c:pt>
                <c:pt idx="475">
                  <c:v>-0.33500000000000002</c:v>
                </c:pt>
                <c:pt idx="476">
                  <c:v>-0.29220000000000002</c:v>
                </c:pt>
                <c:pt idx="477">
                  <c:v>-0.32879999999999998</c:v>
                </c:pt>
                <c:pt idx="478">
                  <c:v>-0.3513</c:v>
                </c:pt>
                <c:pt idx="479">
                  <c:v>-0.33510000000000001</c:v>
                </c:pt>
                <c:pt idx="480">
                  <c:v>-0.3574</c:v>
                </c:pt>
                <c:pt idx="481">
                  <c:v>-0.3659</c:v>
                </c:pt>
                <c:pt idx="482">
                  <c:v>-0.36969999999999997</c:v>
                </c:pt>
                <c:pt idx="483">
                  <c:v>-0.34589999999999999</c:v>
                </c:pt>
                <c:pt idx="484">
                  <c:v>-0.41210000000000002</c:v>
                </c:pt>
                <c:pt idx="485">
                  <c:v>-0.33829999999999999</c:v>
                </c:pt>
                <c:pt idx="486">
                  <c:v>-0.26919999999999999</c:v>
                </c:pt>
                <c:pt idx="487">
                  <c:v>-0.31409999999999999</c:v>
                </c:pt>
                <c:pt idx="488">
                  <c:v>-0.41320000000000001</c:v>
                </c:pt>
                <c:pt idx="489">
                  <c:v>-0.40160000000000001</c:v>
                </c:pt>
                <c:pt idx="490">
                  <c:v>-0.41880000000000001</c:v>
                </c:pt>
                <c:pt idx="491">
                  <c:v>-0.41799999999999998</c:v>
                </c:pt>
                <c:pt idx="492">
                  <c:v>-0.42609999999999998</c:v>
                </c:pt>
                <c:pt idx="493">
                  <c:v>-0.4924</c:v>
                </c:pt>
                <c:pt idx="494">
                  <c:v>-0.53849999999999998</c:v>
                </c:pt>
                <c:pt idx="495">
                  <c:v>-0.53739999999999999</c:v>
                </c:pt>
                <c:pt idx="496">
                  <c:v>-0.57189999999999996</c:v>
                </c:pt>
                <c:pt idx="497">
                  <c:v>-0.60619999999999996</c:v>
                </c:pt>
                <c:pt idx="498">
                  <c:v>-0.63149999999999995</c:v>
                </c:pt>
                <c:pt idx="499">
                  <c:v>-0.64549999999999996</c:v>
                </c:pt>
                <c:pt idx="500">
                  <c:v>-0.65310000000000001</c:v>
                </c:pt>
                <c:pt idx="501">
                  <c:v>-0.65629999999999999</c:v>
                </c:pt>
                <c:pt idx="502">
                  <c:v>-0.65069999999999995</c:v>
                </c:pt>
                <c:pt idx="503">
                  <c:v>-0.71489999999999998</c:v>
                </c:pt>
                <c:pt idx="504">
                  <c:v>-0.73699999999999999</c:v>
                </c:pt>
                <c:pt idx="505">
                  <c:v>-0.78320000000000001</c:v>
                </c:pt>
                <c:pt idx="506">
                  <c:v>-0.76890000000000003</c:v>
                </c:pt>
                <c:pt idx="508">
                  <c:v>-0.78910000000000002</c:v>
                </c:pt>
                <c:pt idx="509">
                  <c:v>-0.75780000000000003</c:v>
                </c:pt>
                <c:pt idx="510">
                  <c:v>-0.70509999999999995</c:v>
                </c:pt>
                <c:pt idx="511">
                  <c:v>-0.68679999999999997</c:v>
                </c:pt>
                <c:pt idx="512">
                  <c:v>-0.67269999999999996</c:v>
                </c:pt>
                <c:pt idx="513">
                  <c:v>-0.71409999999999996</c:v>
                </c:pt>
                <c:pt idx="514">
                  <c:v>-0.64670000000000005</c:v>
                </c:pt>
                <c:pt idx="515">
                  <c:v>-0.62429999999999997</c:v>
                </c:pt>
                <c:pt idx="516">
                  <c:v>-0.61470000000000002</c:v>
                </c:pt>
                <c:pt idx="517">
                  <c:v>-0.65169999999999995</c:v>
                </c:pt>
                <c:pt idx="518">
                  <c:v>-0.67579999999999996</c:v>
                </c:pt>
                <c:pt idx="519">
                  <c:v>-0.69320000000000004</c:v>
                </c:pt>
                <c:pt idx="520">
                  <c:v>-0.74650000000000005</c:v>
                </c:pt>
                <c:pt idx="521">
                  <c:v>-0.70760000000000001</c:v>
                </c:pt>
                <c:pt idx="522">
                  <c:v>-0.73970000000000002</c:v>
                </c:pt>
                <c:pt idx="523">
                  <c:v>-0.75929999999999997</c:v>
                </c:pt>
                <c:pt idx="524">
                  <c:v>-0.75949999999999995</c:v>
                </c:pt>
                <c:pt idx="525">
                  <c:v>-0.76649999999999996</c:v>
                </c:pt>
                <c:pt idx="526">
                  <c:v>-0.74039999999999995</c:v>
                </c:pt>
                <c:pt idx="527">
                  <c:v>-0.71020000000000005</c:v>
                </c:pt>
                <c:pt idx="528">
                  <c:v>-0.71309999999999996</c:v>
                </c:pt>
                <c:pt idx="529">
                  <c:v>-0.61070000000000002</c:v>
                </c:pt>
                <c:pt idx="530">
                  <c:v>-0.58489999999999998</c:v>
                </c:pt>
                <c:pt idx="531">
                  <c:v>-0.58799999999999997</c:v>
                </c:pt>
                <c:pt idx="533">
                  <c:v>-0.59919999999999995</c:v>
                </c:pt>
                <c:pt idx="534">
                  <c:v>-0.64810000000000001</c:v>
                </c:pt>
                <c:pt idx="535">
                  <c:v>-0.60219999999999996</c:v>
                </c:pt>
                <c:pt idx="536">
                  <c:v>-0.58479999999999999</c:v>
                </c:pt>
                <c:pt idx="537">
                  <c:v>-0.60819999999999996</c:v>
                </c:pt>
                <c:pt idx="538">
                  <c:v>-0.62339999999999995</c:v>
                </c:pt>
                <c:pt idx="539">
                  <c:v>-0.63219999999999998</c:v>
                </c:pt>
                <c:pt idx="540">
                  <c:v>-0.64329999999999998</c:v>
                </c:pt>
                <c:pt idx="541">
                  <c:v>-0.70240000000000002</c:v>
                </c:pt>
                <c:pt idx="542">
                  <c:v>-0.69720000000000004</c:v>
                </c:pt>
                <c:pt idx="543">
                  <c:v>-0.71609999999999996</c:v>
                </c:pt>
                <c:pt idx="544">
                  <c:v>-0.70850000000000002</c:v>
                </c:pt>
                <c:pt idx="545">
                  <c:v>-0.72729999999999995</c:v>
                </c:pt>
                <c:pt idx="546">
                  <c:v>-0.71809999999999996</c:v>
                </c:pt>
                <c:pt idx="547">
                  <c:v>-0.69310000000000005</c:v>
                </c:pt>
                <c:pt idx="548">
                  <c:v>-0.69589999999999996</c:v>
                </c:pt>
                <c:pt idx="549">
                  <c:v>-0.71220000000000006</c:v>
                </c:pt>
                <c:pt idx="550">
                  <c:v>-0.70709999999999995</c:v>
                </c:pt>
                <c:pt idx="551">
                  <c:v>-0.72950000000000004</c:v>
                </c:pt>
                <c:pt idx="552">
                  <c:v>-0.71260000000000001</c:v>
                </c:pt>
                <c:pt idx="553">
                  <c:v>-0.74680000000000002</c:v>
                </c:pt>
                <c:pt idx="554">
                  <c:v>-0.76649999999999996</c:v>
                </c:pt>
                <c:pt idx="555">
                  <c:v>-0.69510000000000005</c:v>
                </c:pt>
                <c:pt idx="556">
                  <c:v>-0.62380000000000002</c:v>
                </c:pt>
                <c:pt idx="557">
                  <c:v>-0.62270000000000003</c:v>
                </c:pt>
                <c:pt idx="558">
                  <c:v>-0.63729999999999998</c:v>
                </c:pt>
                <c:pt idx="559">
                  <c:v>-0.86419999999999997</c:v>
                </c:pt>
                <c:pt idx="560">
                  <c:v>-0.86150000000000004</c:v>
                </c:pt>
                <c:pt idx="561">
                  <c:v>-0.83530000000000004</c:v>
                </c:pt>
                <c:pt idx="562">
                  <c:v>-0.80930000000000002</c:v>
                </c:pt>
                <c:pt idx="563">
                  <c:v>-0.83779999999999999</c:v>
                </c:pt>
                <c:pt idx="564">
                  <c:v>-0.85309999999999997</c:v>
                </c:pt>
                <c:pt idx="565">
                  <c:v>-0.98089999999999999</c:v>
                </c:pt>
                <c:pt idx="566">
                  <c:v>-0.98560000000000003</c:v>
                </c:pt>
                <c:pt idx="567">
                  <c:v>-0.9597</c:v>
                </c:pt>
                <c:pt idx="568">
                  <c:v>-0.97199999999999998</c:v>
                </c:pt>
                <c:pt idx="569">
                  <c:v>-0.91039999999999999</c:v>
                </c:pt>
                <c:pt idx="570">
                  <c:v>-0.90010000000000001</c:v>
                </c:pt>
                <c:pt idx="571">
                  <c:v>-0.88229999999999997</c:v>
                </c:pt>
                <c:pt idx="572">
                  <c:v>-0.92459999999999998</c:v>
                </c:pt>
                <c:pt idx="573">
                  <c:v>-1.0188999999999999</c:v>
                </c:pt>
                <c:pt idx="574">
                  <c:v>-1.0617000000000001</c:v>
                </c:pt>
                <c:pt idx="575">
                  <c:v>-1.0659000000000001</c:v>
                </c:pt>
                <c:pt idx="576">
                  <c:v>-0.99660000000000004</c:v>
                </c:pt>
                <c:pt idx="577">
                  <c:v>-0.92749999999999999</c:v>
                </c:pt>
                <c:pt idx="578">
                  <c:v>-0.92479999999999996</c:v>
                </c:pt>
                <c:pt idx="579">
                  <c:v>-0.93579999999999997</c:v>
                </c:pt>
                <c:pt idx="580">
                  <c:v>-0.94750000000000001</c:v>
                </c:pt>
                <c:pt idx="581">
                  <c:v>-0.95199999999999996</c:v>
                </c:pt>
                <c:pt idx="582">
                  <c:v>-0.96360000000000001</c:v>
                </c:pt>
                <c:pt idx="583">
                  <c:v>-0.91249999999999998</c:v>
                </c:pt>
                <c:pt idx="584">
                  <c:v>-0.83860000000000001</c:v>
                </c:pt>
                <c:pt idx="585">
                  <c:v>-0.57940000000000003</c:v>
                </c:pt>
                <c:pt idx="586">
                  <c:v>-0.60609999999999997</c:v>
                </c:pt>
                <c:pt idx="587">
                  <c:v>-0.62560000000000004</c:v>
                </c:pt>
                <c:pt idx="588">
                  <c:v>-0.62709999999999999</c:v>
                </c:pt>
                <c:pt idx="589">
                  <c:v>-0.66039999999999999</c:v>
                </c:pt>
                <c:pt idx="590">
                  <c:v>-0.62329999999999997</c:v>
                </c:pt>
                <c:pt idx="591">
                  <c:v>-0.58650000000000002</c:v>
                </c:pt>
                <c:pt idx="592">
                  <c:v>-0.54979999999999996</c:v>
                </c:pt>
                <c:pt idx="593">
                  <c:v>-0.53790000000000004</c:v>
                </c:pt>
                <c:pt idx="594">
                  <c:v>-0.52239999999999998</c:v>
                </c:pt>
                <c:pt idx="595">
                  <c:v>-0.47249999999999998</c:v>
                </c:pt>
                <c:pt idx="596">
                  <c:v>-0.49170000000000003</c:v>
                </c:pt>
                <c:pt idx="597">
                  <c:v>-0.43519999999999998</c:v>
                </c:pt>
                <c:pt idx="598">
                  <c:v>-0.43109999999999998</c:v>
                </c:pt>
                <c:pt idx="599">
                  <c:v>-0.34110000000000001</c:v>
                </c:pt>
                <c:pt idx="600">
                  <c:v>-0.2923</c:v>
                </c:pt>
                <c:pt idx="601">
                  <c:v>-0.23</c:v>
                </c:pt>
                <c:pt idx="602">
                  <c:v>-0.14080000000000001</c:v>
                </c:pt>
                <c:pt idx="603">
                  <c:v>-3.7600000000000001E-2</c:v>
                </c:pt>
                <c:pt idx="604">
                  <c:v>3.3E-3</c:v>
                </c:pt>
                <c:pt idx="605">
                  <c:v>6.4299999999999996E-2</c:v>
                </c:pt>
                <c:pt idx="607">
                  <c:v>5.7700000000000001E-2</c:v>
                </c:pt>
                <c:pt idx="608">
                  <c:v>0.13830000000000001</c:v>
                </c:pt>
                <c:pt idx="609">
                  <c:v>0.105</c:v>
                </c:pt>
                <c:pt idx="610">
                  <c:v>0.11840000000000001</c:v>
                </c:pt>
                <c:pt idx="611">
                  <c:v>6.54E-2</c:v>
                </c:pt>
                <c:pt idx="612">
                  <c:v>3.2500000000000001E-2</c:v>
                </c:pt>
                <c:pt idx="613">
                  <c:v>2.01E-2</c:v>
                </c:pt>
                <c:pt idx="614">
                  <c:v>4.6399999999999997E-2</c:v>
                </c:pt>
                <c:pt idx="615">
                  <c:v>5.9700000000000003E-2</c:v>
                </c:pt>
                <c:pt idx="616">
                  <c:v>6.6299999999999998E-2</c:v>
                </c:pt>
                <c:pt idx="617">
                  <c:v>1.4500000000000001E-2</c:v>
                </c:pt>
                <c:pt idx="618">
                  <c:v>8.6199999999999999E-2</c:v>
                </c:pt>
                <c:pt idx="619">
                  <c:v>0.11210000000000001</c:v>
                </c:pt>
                <c:pt idx="620">
                  <c:v>0.15720000000000001</c:v>
                </c:pt>
                <c:pt idx="621">
                  <c:v>0.18920000000000001</c:v>
                </c:pt>
                <c:pt idx="622">
                  <c:v>0.22109999999999999</c:v>
                </c:pt>
                <c:pt idx="623">
                  <c:v>0.2651</c:v>
                </c:pt>
                <c:pt idx="624">
                  <c:v>0.25209999999999999</c:v>
                </c:pt>
                <c:pt idx="625">
                  <c:v>0.2581</c:v>
                </c:pt>
                <c:pt idx="627">
                  <c:v>0.27050000000000002</c:v>
                </c:pt>
                <c:pt idx="628">
                  <c:v>0.219</c:v>
                </c:pt>
                <c:pt idx="629">
                  <c:v>0.2752</c:v>
                </c:pt>
                <c:pt idx="630">
                  <c:v>0.25609999999999999</c:v>
                </c:pt>
                <c:pt idx="631">
                  <c:v>0.25580000000000003</c:v>
                </c:pt>
                <c:pt idx="632">
                  <c:v>0.20580000000000001</c:v>
                </c:pt>
                <c:pt idx="633">
                  <c:v>0.23</c:v>
                </c:pt>
                <c:pt idx="634">
                  <c:v>0.2359</c:v>
                </c:pt>
                <c:pt idx="635">
                  <c:v>0.1865</c:v>
                </c:pt>
                <c:pt idx="636">
                  <c:v>0.2109</c:v>
                </c:pt>
                <c:pt idx="637">
                  <c:v>0.26579999999999998</c:v>
                </c:pt>
                <c:pt idx="638">
                  <c:v>0.32550000000000001</c:v>
                </c:pt>
                <c:pt idx="639">
                  <c:v>0.33110000000000001</c:v>
                </c:pt>
                <c:pt idx="640">
                  <c:v>0.33679999999999999</c:v>
                </c:pt>
                <c:pt idx="641">
                  <c:v>0.31209999999999999</c:v>
                </c:pt>
                <c:pt idx="642">
                  <c:v>0.31059999999999999</c:v>
                </c:pt>
                <c:pt idx="643">
                  <c:v>0.38200000000000001</c:v>
                </c:pt>
                <c:pt idx="644">
                  <c:v>0.39350000000000002</c:v>
                </c:pt>
                <c:pt idx="645">
                  <c:v>0.35110000000000002</c:v>
                </c:pt>
                <c:pt idx="646">
                  <c:v>0.37940000000000002</c:v>
                </c:pt>
                <c:pt idx="647">
                  <c:v>0.44990000000000002</c:v>
                </c:pt>
                <c:pt idx="648">
                  <c:v>0.40789999999999998</c:v>
                </c:pt>
                <c:pt idx="649">
                  <c:v>0.44269999999999998</c:v>
                </c:pt>
                <c:pt idx="650">
                  <c:v>0.33029999999999998</c:v>
                </c:pt>
                <c:pt idx="651">
                  <c:v>0.33489999999999998</c:v>
                </c:pt>
                <c:pt idx="652">
                  <c:v>0.31109999999999999</c:v>
                </c:pt>
                <c:pt idx="653">
                  <c:v>0.28170000000000001</c:v>
                </c:pt>
                <c:pt idx="654">
                  <c:v>0.26400000000000001</c:v>
                </c:pt>
                <c:pt idx="655">
                  <c:v>0.1943</c:v>
                </c:pt>
                <c:pt idx="656">
                  <c:v>0.18809999999999999</c:v>
                </c:pt>
                <c:pt idx="657">
                  <c:v>0.17649999999999999</c:v>
                </c:pt>
                <c:pt idx="658">
                  <c:v>0.13639999999999999</c:v>
                </c:pt>
                <c:pt idx="659">
                  <c:v>0.18210000000000001</c:v>
                </c:pt>
                <c:pt idx="660">
                  <c:v>0.16489999999999999</c:v>
                </c:pt>
                <c:pt idx="662">
                  <c:v>0.19289999999999999</c:v>
                </c:pt>
                <c:pt idx="663">
                  <c:v>0.19270000000000001</c:v>
                </c:pt>
                <c:pt idx="664">
                  <c:v>0.2263</c:v>
                </c:pt>
                <c:pt idx="665">
                  <c:v>0.2261</c:v>
                </c:pt>
                <c:pt idx="666">
                  <c:v>0.26469999999999999</c:v>
                </c:pt>
                <c:pt idx="667">
                  <c:v>0.27560000000000001</c:v>
                </c:pt>
                <c:pt idx="668">
                  <c:v>0.28089999999999998</c:v>
                </c:pt>
                <c:pt idx="669">
                  <c:v>0.33069999999999999</c:v>
                </c:pt>
                <c:pt idx="670">
                  <c:v>0.2858</c:v>
                </c:pt>
                <c:pt idx="671">
                  <c:v>0.28489999999999999</c:v>
                </c:pt>
                <c:pt idx="673">
                  <c:v>0.22950000000000001</c:v>
                </c:pt>
                <c:pt idx="674">
                  <c:v>0.2072</c:v>
                </c:pt>
                <c:pt idx="675">
                  <c:v>0.22889999999999999</c:v>
                </c:pt>
                <c:pt idx="676">
                  <c:v>0.19020000000000001</c:v>
                </c:pt>
                <c:pt idx="677">
                  <c:v>0.1792</c:v>
                </c:pt>
                <c:pt idx="678">
                  <c:v>0.1196</c:v>
                </c:pt>
                <c:pt idx="679">
                  <c:v>0.14660000000000001</c:v>
                </c:pt>
                <c:pt idx="680">
                  <c:v>0.14660000000000001</c:v>
                </c:pt>
                <c:pt idx="681">
                  <c:v>0.2001</c:v>
                </c:pt>
                <c:pt idx="682">
                  <c:v>0.2</c:v>
                </c:pt>
                <c:pt idx="683">
                  <c:v>0.1464</c:v>
                </c:pt>
                <c:pt idx="684">
                  <c:v>0.1517</c:v>
                </c:pt>
                <c:pt idx="685">
                  <c:v>0.14630000000000001</c:v>
                </c:pt>
                <c:pt idx="686">
                  <c:v>0.15679999999999999</c:v>
                </c:pt>
                <c:pt idx="687">
                  <c:v>0.20430000000000001</c:v>
                </c:pt>
                <c:pt idx="688">
                  <c:v>0.19359999999999999</c:v>
                </c:pt>
                <c:pt idx="689">
                  <c:v>0.19350000000000001</c:v>
                </c:pt>
                <c:pt idx="690">
                  <c:v>0.16700000000000001</c:v>
                </c:pt>
                <c:pt idx="691">
                  <c:v>0.17730000000000001</c:v>
                </c:pt>
                <c:pt idx="692">
                  <c:v>0.18240000000000001</c:v>
                </c:pt>
                <c:pt idx="693">
                  <c:v>0.2084</c:v>
                </c:pt>
                <c:pt idx="695">
                  <c:v>0.1198</c:v>
                </c:pt>
                <c:pt idx="696">
                  <c:v>9.4100000000000003E-2</c:v>
                </c:pt>
                <c:pt idx="697">
                  <c:v>0.13009999999999999</c:v>
                </c:pt>
                <c:pt idx="698">
                  <c:v>0.11990000000000001</c:v>
                </c:pt>
                <c:pt idx="699">
                  <c:v>0.19689999999999999</c:v>
                </c:pt>
                <c:pt idx="700">
                  <c:v>0.20699999999999999</c:v>
                </c:pt>
                <c:pt idx="701">
                  <c:v>0.26269999999999999</c:v>
                </c:pt>
                <c:pt idx="702">
                  <c:v>0.29820000000000002</c:v>
                </c:pt>
                <c:pt idx="703">
                  <c:v>0.35399999999999998</c:v>
                </c:pt>
                <c:pt idx="704">
                  <c:v>0.45550000000000002</c:v>
                </c:pt>
                <c:pt idx="705">
                  <c:v>0.35320000000000001</c:v>
                </c:pt>
                <c:pt idx="706">
                  <c:v>0.31659999999999999</c:v>
                </c:pt>
                <c:pt idx="707">
                  <c:v>0.29609999999999997</c:v>
                </c:pt>
                <c:pt idx="708">
                  <c:v>0.29580000000000001</c:v>
                </c:pt>
                <c:pt idx="709">
                  <c:v>0.31559999999999999</c:v>
                </c:pt>
                <c:pt idx="710">
                  <c:v>0.29520000000000002</c:v>
                </c:pt>
                <c:pt idx="711">
                  <c:v>0.25940000000000002</c:v>
                </c:pt>
                <c:pt idx="712">
                  <c:v>0.39369999999999999</c:v>
                </c:pt>
                <c:pt idx="713">
                  <c:v>0.42309999999999998</c:v>
                </c:pt>
                <c:pt idx="714">
                  <c:v>0.34310000000000002</c:v>
                </c:pt>
                <c:pt idx="715">
                  <c:v>0.33279999999999998</c:v>
                </c:pt>
                <c:pt idx="716">
                  <c:v>0.34649999999999997</c:v>
                </c:pt>
                <c:pt idx="717">
                  <c:v>0.38550000000000001</c:v>
                </c:pt>
                <c:pt idx="718">
                  <c:v>0.37030000000000002</c:v>
                </c:pt>
                <c:pt idx="720">
                  <c:v>0.36499999999999999</c:v>
                </c:pt>
                <c:pt idx="721">
                  <c:v>0.33900000000000002</c:v>
                </c:pt>
                <c:pt idx="722">
                  <c:v>0.35809999999999997</c:v>
                </c:pt>
                <c:pt idx="723">
                  <c:v>0.3286</c:v>
                </c:pt>
                <c:pt idx="724">
                  <c:v>0.32819999999999999</c:v>
                </c:pt>
                <c:pt idx="725">
                  <c:v>0.3327</c:v>
                </c:pt>
                <c:pt idx="726">
                  <c:v>0.3992</c:v>
                </c:pt>
                <c:pt idx="727">
                  <c:v>0.49990000000000001</c:v>
                </c:pt>
                <c:pt idx="728">
                  <c:v>0.4415</c:v>
                </c:pt>
                <c:pt idx="729">
                  <c:v>0.441</c:v>
                </c:pt>
                <c:pt idx="730">
                  <c:v>0.36859999999999998</c:v>
                </c:pt>
                <c:pt idx="731">
                  <c:v>0.31979999999999997</c:v>
                </c:pt>
                <c:pt idx="732">
                  <c:v>0.29570000000000002</c:v>
                </c:pt>
                <c:pt idx="733">
                  <c:v>0.2291</c:v>
                </c:pt>
                <c:pt idx="734">
                  <c:v>0.19109999999999999</c:v>
                </c:pt>
                <c:pt idx="735">
                  <c:v>0.18149999999999999</c:v>
                </c:pt>
                <c:pt idx="736">
                  <c:v>0.11559999999999999</c:v>
                </c:pt>
                <c:pt idx="737">
                  <c:v>7.8200000000000006E-2</c:v>
                </c:pt>
                <c:pt idx="738">
                  <c:v>8.3999999999999995E-3</c:v>
                </c:pt>
                <c:pt idx="739">
                  <c:v>2.7199999999999998E-2</c:v>
                </c:pt>
                <c:pt idx="740">
                  <c:v>2.7300000000000001E-2</c:v>
                </c:pt>
                <c:pt idx="741">
                  <c:v>-1.84E-2</c:v>
                </c:pt>
                <c:pt idx="742">
                  <c:v>2.9999999999999997E-4</c:v>
                </c:pt>
                <c:pt idx="743">
                  <c:v>-3.6400000000000002E-2</c:v>
                </c:pt>
                <c:pt idx="744">
                  <c:v>-0.11409999999999999</c:v>
                </c:pt>
                <c:pt idx="745">
                  <c:v>-0.20069999999999999</c:v>
                </c:pt>
                <c:pt idx="746">
                  <c:v>-0.1946</c:v>
                </c:pt>
                <c:pt idx="747">
                  <c:v>-0.23039999999999999</c:v>
                </c:pt>
                <c:pt idx="748">
                  <c:v>-0.2298</c:v>
                </c:pt>
                <c:pt idx="749">
                  <c:v>-0.26540000000000002</c:v>
                </c:pt>
                <c:pt idx="750">
                  <c:v>-0.25580000000000003</c:v>
                </c:pt>
                <c:pt idx="751">
                  <c:v>-0.32129999999999997</c:v>
                </c:pt>
                <c:pt idx="752">
                  <c:v>-0.3206</c:v>
                </c:pt>
                <c:pt idx="753">
                  <c:v>-0.378</c:v>
                </c:pt>
                <c:pt idx="754">
                  <c:v>-0.33710000000000001</c:v>
                </c:pt>
                <c:pt idx="755">
                  <c:v>-0.372</c:v>
                </c:pt>
                <c:pt idx="756">
                  <c:v>-0.40510000000000002</c:v>
                </c:pt>
                <c:pt idx="757">
                  <c:v>-0.43519999999999998</c:v>
                </c:pt>
                <c:pt idx="758">
                  <c:v>-0.46079999999999999</c:v>
                </c:pt>
                <c:pt idx="759">
                  <c:v>-0.42459999999999998</c:v>
                </c:pt>
                <c:pt idx="760">
                  <c:v>-0.48530000000000001</c:v>
                </c:pt>
                <c:pt idx="761">
                  <c:v>-0.53049999999999997</c:v>
                </c:pt>
                <c:pt idx="762">
                  <c:v>-0.56879999999999997</c:v>
                </c:pt>
                <c:pt idx="763">
                  <c:v>-0.54590000000000005</c:v>
                </c:pt>
                <c:pt idx="764">
                  <c:v>-0.58830000000000005</c:v>
                </c:pt>
                <c:pt idx="766">
                  <c:v>-0.63490000000000002</c:v>
                </c:pt>
                <c:pt idx="767">
                  <c:v>-0.5958</c:v>
                </c:pt>
                <c:pt idx="768">
                  <c:v>-0.63770000000000004</c:v>
                </c:pt>
                <c:pt idx="769">
                  <c:v>-0.64510000000000001</c:v>
                </c:pt>
                <c:pt idx="770">
                  <c:v>-0.5968</c:v>
                </c:pt>
                <c:pt idx="771">
                  <c:v>-0.61919999999999997</c:v>
                </c:pt>
                <c:pt idx="772">
                  <c:v>-0.6351</c:v>
                </c:pt>
                <c:pt idx="773">
                  <c:v>-0.63819999999999999</c:v>
                </c:pt>
                <c:pt idx="774">
                  <c:v>-0.64549999999999996</c:v>
                </c:pt>
                <c:pt idx="775">
                  <c:v>-0.69520000000000004</c:v>
                </c:pt>
                <c:pt idx="776">
                  <c:v>-0.72519999999999996</c:v>
                </c:pt>
                <c:pt idx="777">
                  <c:v>-0.74490000000000001</c:v>
                </c:pt>
                <c:pt idx="778">
                  <c:v>-0.69320000000000004</c:v>
                </c:pt>
                <c:pt idx="779">
                  <c:v>-0.62909999999999999</c:v>
                </c:pt>
                <c:pt idx="780">
                  <c:v>-0.6028</c:v>
                </c:pt>
                <c:pt idx="781">
                  <c:v>-0.61629999999999996</c:v>
                </c:pt>
                <c:pt idx="782">
                  <c:v>-0.61519999999999997</c:v>
                </c:pt>
                <c:pt idx="783">
                  <c:v>-0.59740000000000004</c:v>
                </c:pt>
                <c:pt idx="784">
                  <c:v>-0.60470000000000002</c:v>
                </c:pt>
                <c:pt idx="785">
                  <c:v>-0.59950000000000003</c:v>
                </c:pt>
                <c:pt idx="786">
                  <c:v>-0.60450000000000004</c:v>
                </c:pt>
                <c:pt idx="787">
                  <c:v>-0.62409999999999999</c:v>
                </c:pt>
                <c:pt idx="788">
                  <c:v>-0.66420000000000001</c:v>
                </c:pt>
                <c:pt idx="789">
                  <c:v>-0.67120000000000002</c:v>
                </c:pt>
                <c:pt idx="790">
                  <c:v>-0.70699999999999996</c:v>
                </c:pt>
                <c:pt idx="791">
                  <c:v>-0.66259999999999997</c:v>
                </c:pt>
                <c:pt idx="792">
                  <c:v>-0.66959999999999997</c:v>
                </c:pt>
                <c:pt idx="793">
                  <c:v>-0.72950000000000004</c:v>
                </c:pt>
                <c:pt idx="795">
                  <c:v>-0.77690000000000003</c:v>
                </c:pt>
                <c:pt idx="796">
                  <c:v>-0.81210000000000004</c:v>
                </c:pt>
                <c:pt idx="797">
                  <c:v>-0.79859999999999998</c:v>
                </c:pt>
                <c:pt idx="798">
                  <c:v>-0.72089999999999999</c:v>
                </c:pt>
                <c:pt idx="799">
                  <c:v>-0.80800000000000005</c:v>
                </c:pt>
                <c:pt idx="800">
                  <c:v>-0.85880000000000001</c:v>
                </c:pt>
                <c:pt idx="801">
                  <c:v>-0.85860000000000003</c:v>
                </c:pt>
                <c:pt idx="802">
                  <c:v>-0.82130000000000003</c:v>
                </c:pt>
                <c:pt idx="803">
                  <c:v>-0.80410000000000004</c:v>
                </c:pt>
                <c:pt idx="804">
                  <c:v>-0.75109999999999999</c:v>
                </c:pt>
                <c:pt idx="805">
                  <c:v>-0.84899999999999998</c:v>
                </c:pt>
                <c:pt idx="806">
                  <c:v>-0.81340000000000001</c:v>
                </c:pt>
                <c:pt idx="807">
                  <c:v>-0.84750000000000003</c:v>
                </c:pt>
                <c:pt idx="808">
                  <c:v>-0.8972</c:v>
                </c:pt>
                <c:pt idx="809">
                  <c:v>-0.89970000000000006</c:v>
                </c:pt>
                <c:pt idx="810">
                  <c:v>-0.9375</c:v>
                </c:pt>
                <c:pt idx="811">
                  <c:v>-0.98750000000000004</c:v>
                </c:pt>
                <c:pt idx="812">
                  <c:v>-0.98599999999999999</c:v>
                </c:pt>
                <c:pt idx="813">
                  <c:v>-0.98450000000000004</c:v>
                </c:pt>
                <c:pt idx="814">
                  <c:v>-1.0526</c:v>
                </c:pt>
                <c:pt idx="815">
                  <c:v>-1.0703</c:v>
                </c:pt>
                <c:pt idx="816">
                  <c:v>-1.2871999999999999</c:v>
                </c:pt>
                <c:pt idx="817">
                  <c:v>-1.2205999999999999</c:v>
                </c:pt>
                <c:pt idx="818">
                  <c:v>-1.2168000000000001</c:v>
                </c:pt>
                <c:pt idx="819">
                  <c:v>-1.2831999999999999</c:v>
                </c:pt>
                <c:pt idx="820">
                  <c:v>-1.2948999999999999</c:v>
                </c:pt>
                <c:pt idx="821">
                  <c:v>-1.2061999999999999</c:v>
                </c:pt>
                <c:pt idx="822">
                  <c:v>-1.1872</c:v>
                </c:pt>
                <c:pt idx="823">
                  <c:v>-1.0839000000000001</c:v>
                </c:pt>
                <c:pt idx="824">
                  <c:v>-1.0499000000000001</c:v>
                </c:pt>
                <c:pt idx="825">
                  <c:v>-1.0390999999999999</c:v>
                </c:pt>
                <c:pt idx="826">
                  <c:v>-1.0371999999999999</c:v>
                </c:pt>
                <c:pt idx="827">
                  <c:v>-1.0793999999999999</c:v>
                </c:pt>
                <c:pt idx="828">
                  <c:v>-1.1364000000000001</c:v>
                </c:pt>
                <c:pt idx="829">
                  <c:v>-1.1406000000000001</c:v>
                </c:pt>
                <c:pt idx="830">
                  <c:v>-0.95730000000000004</c:v>
                </c:pt>
                <c:pt idx="831">
                  <c:v>-1.0793999999999999</c:v>
                </c:pt>
                <c:pt idx="832">
                  <c:v>-0.90600000000000003</c:v>
                </c:pt>
                <c:pt idx="833">
                  <c:v>-0.86629999999999996</c:v>
                </c:pt>
                <c:pt idx="834">
                  <c:v>-0.86370000000000002</c:v>
                </c:pt>
                <c:pt idx="835">
                  <c:v>-0.89990000000000003</c:v>
                </c:pt>
                <c:pt idx="836">
                  <c:v>-0.82420000000000004</c:v>
                </c:pt>
                <c:pt idx="837">
                  <c:v>-0.79259999999999997</c:v>
                </c:pt>
                <c:pt idx="838">
                  <c:v>-0.81200000000000006</c:v>
                </c:pt>
                <c:pt idx="839">
                  <c:v>-0.82410000000000005</c:v>
                </c:pt>
                <c:pt idx="840">
                  <c:v>-0.83840000000000003</c:v>
                </c:pt>
                <c:pt idx="841">
                  <c:v>-0.87890000000000001</c:v>
                </c:pt>
                <c:pt idx="842">
                  <c:v>-0.61860000000000004</c:v>
                </c:pt>
                <c:pt idx="843">
                  <c:v>-0.73819999999999997</c:v>
                </c:pt>
                <c:pt idx="844">
                  <c:v>-0.7218</c:v>
                </c:pt>
                <c:pt idx="845">
                  <c:v>-0.77910000000000001</c:v>
                </c:pt>
                <c:pt idx="846">
                  <c:v>-0.80500000000000005</c:v>
                </c:pt>
                <c:pt idx="847">
                  <c:v>-0.79559999999999997</c:v>
                </c:pt>
                <c:pt idx="848">
                  <c:v>-0.82840000000000003</c:v>
                </c:pt>
                <c:pt idx="849">
                  <c:v>-0.86099999999999999</c:v>
                </c:pt>
                <c:pt idx="850">
                  <c:v>-0.91610000000000003</c:v>
                </c:pt>
                <c:pt idx="851">
                  <c:v>-1.0033000000000001</c:v>
                </c:pt>
                <c:pt idx="852">
                  <c:v>-1.0004999999999999</c:v>
                </c:pt>
                <c:pt idx="853">
                  <c:v>-0.93589999999999995</c:v>
                </c:pt>
                <c:pt idx="854">
                  <c:v>-1.0156000000000001</c:v>
                </c:pt>
                <c:pt idx="855">
                  <c:v>-0.84389999999999998</c:v>
                </c:pt>
                <c:pt idx="856">
                  <c:v>-0.67130000000000001</c:v>
                </c:pt>
                <c:pt idx="857">
                  <c:v>-0.62170000000000003</c:v>
                </c:pt>
                <c:pt idx="858">
                  <c:v>-0.58589999999999998</c:v>
                </c:pt>
                <c:pt idx="859">
                  <c:v>-0.56389999999999996</c:v>
                </c:pt>
                <c:pt idx="860">
                  <c:v>-0.51180000000000003</c:v>
                </c:pt>
                <c:pt idx="861">
                  <c:v>-0.56399999999999995</c:v>
                </c:pt>
                <c:pt idx="862">
                  <c:v>-0.53559999999999997</c:v>
                </c:pt>
                <c:pt idx="864">
                  <c:v>-0.52059999999999995</c:v>
                </c:pt>
                <c:pt idx="865">
                  <c:v>-0.48139999999999999</c:v>
                </c:pt>
                <c:pt idx="866">
                  <c:v>-0.46679999999999999</c:v>
                </c:pt>
                <c:pt idx="867">
                  <c:v>-0.48520000000000002</c:v>
                </c:pt>
                <c:pt idx="868">
                  <c:v>-0.4904</c:v>
                </c:pt>
                <c:pt idx="869">
                  <c:v>-0.4824</c:v>
                </c:pt>
                <c:pt idx="870">
                  <c:v>-0.46510000000000001</c:v>
                </c:pt>
                <c:pt idx="871">
                  <c:v>-0.41170000000000001</c:v>
                </c:pt>
                <c:pt idx="872">
                  <c:v>-0.46889999999999998</c:v>
                </c:pt>
                <c:pt idx="873">
                  <c:v>-0.32479999999999998</c:v>
                </c:pt>
                <c:pt idx="874">
                  <c:v>-0.27189999999999998</c:v>
                </c:pt>
                <c:pt idx="875">
                  <c:v>-0.1467</c:v>
                </c:pt>
                <c:pt idx="876">
                  <c:v>-0.13969999999999999</c:v>
                </c:pt>
                <c:pt idx="877">
                  <c:v>-8.1199999999999994E-2</c:v>
                </c:pt>
                <c:pt idx="878">
                  <c:v>-2.9399999999999999E-2</c:v>
                </c:pt>
                <c:pt idx="879">
                  <c:v>3.0000000000000001E-3</c:v>
                </c:pt>
                <c:pt idx="880">
                  <c:v>6.7599999999999993E-2</c:v>
                </c:pt>
                <c:pt idx="881">
                  <c:v>7.4099999999999999E-2</c:v>
                </c:pt>
                <c:pt idx="882">
                  <c:v>8.0500000000000002E-2</c:v>
                </c:pt>
                <c:pt idx="884">
                  <c:v>9.9599999999999994E-2</c:v>
                </c:pt>
                <c:pt idx="885">
                  <c:v>9.3600000000000003E-2</c:v>
                </c:pt>
                <c:pt idx="886">
                  <c:v>0.23169999999999999</c:v>
                </c:pt>
                <c:pt idx="887">
                  <c:v>0.31929999999999997</c:v>
                </c:pt>
                <c:pt idx="888">
                  <c:v>0.33139999999999997</c:v>
                </c:pt>
                <c:pt idx="889">
                  <c:v>0.25600000000000001</c:v>
                </c:pt>
                <c:pt idx="890">
                  <c:v>0.3296</c:v>
                </c:pt>
                <c:pt idx="891">
                  <c:v>0.41599999999999998</c:v>
                </c:pt>
                <c:pt idx="892">
                  <c:v>0.46489999999999998</c:v>
                </c:pt>
                <c:pt idx="893">
                  <c:v>0.33439999999999998</c:v>
                </c:pt>
                <c:pt idx="894">
                  <c:v>0.21709999999999999</c:v>
                </c:pt>
                <c:pt idx="895">
                  <c:v>0.26540000000000002</c:v>
                </c:pt>
                <c:pt idx="896">
                  <c:v>0.32569999999999999</c:v>
                </c:pt>
                <c:pt idx="897">
                  <c:v>0.3009</c:v>
                </c:pt>
                <c:pt idx="898">
                  <c:v>0.33689999999999998</c:v>
                </c:pt>
                <c:pt idx="899">
                  <c:v>0.30549999999999999</c:v>
                </c:pt>
                <c:pt idx="900">
                  <c:v>0.29870000000000002</c:v>
                </c:pt>
                <c:pt idx="901">
                  <c:v>0.27439999999999998</c:v>
                </c:pt>
                <c:pt idx="902">
                  <c:v>0.30990000000000001</c:v>
                </c:pt>
                <c:pt idx="903">
                  <c:v>0.34439999999999998</c:v>
                </c:pt>
                <c:pt idx="904">
                  <c:v>0.34399999999999997</c:v>
                </c:pt>
                <c:pt idx="905">
                  <c:v>0.17810000000000001</c:v>
                </c:pt>
                <c:pt idx="906">
                  <c:v>0.1368</c:v>
                </c:pt>
                <c:pt idx="907">
                  <c:v>4.87E-2</c:v>
                </c:pt>
                <c:pt idx="908">
                  <c:v>-6.1400000000000003E-2</c:v>
                </c:pt>
                <c:pt idx="909">
                  <c:v>-0.1132</c:v>
                </c:pt>
                <c:pt idx="910">
                  <c:v>-0.1416</c:v>
                </c:pt>
                <c:pt idx="911">
                  <c:v>-8.3299999999999999E-2</c:v>
                </c:pt>
                <c:pt idx="912">
                  <c:v>-0.12330000000000001</c:v>
                </c:pt>
                <c:pt idx="913">
                  <c:v>-0.24759999999999999</c:v>
                </c:pt>
                <c:pt idx="914">
                  <c:v>-0.24110000000000001</c:v>
                </c:pt>
                <c:pt idx="915">
                  <c:v>-0.2404</c:v>
                </c:pt>
                <c:pt idx="916">
                  <c:v>-0.33610000000000001</c:v>
                </c:pt>
                <c:pt idx="917">
                  <c:v>-0.42559999999999998</c:v>
                </c:pt>
                <c:pt idx="919">
                  <c:v>-0.48959999999999998</c:v>
                </c:pt>
                <c:pt idx="920">
                  <c:v>-0.52070000000000005</c:v>
                </c:pt>
                <c:pt idx="921">
                  <c:v>-0.58620000000000005</c:v>
                </c:pt>
                <c:pt idx="922">
                  <c:v>-0.62919999999999998</c:v>
                </c:pt>
                <c:pt idx="923">
                  <c:v>-0.62480000000000002</c:v>
                </c:pt>
                <c:pt idx="924">
                  <c:v>-0.56820000000000004</c:v>
                </c:pt>
                <c:pt idx="925">
                  <c:v>-0.62180000000000002</c:v>
                </c:pt>
                <c:pt idx="926">
                  <c:v>-0.63680000000000003</c:v>
                </c:pt>
                <c:pt idx="927">
                  <c:v>-0.66810000000000003</c:v>
                </c:pt>
                <c:pt idx="928">
                  <c:v>-0.61460000000000004</c:v>
                </c:pt>
                <c:pt idx="929">
                  <c:v>-0.68910000000000005</c:v>
                </c:pt>
                <c:pt idx="931">
                  <c:v>-0.69840000000000002</c:v>
                </c:pt>
                <c:pt idx="932">
                  <c:v>-0.72760000000000002</c:v>
                </c:pt>
                <c:pt idx="933">
                  <c:v>-0.64770000000000005</c:v>
                </c:pt>
                <c:pt idx="934">
                  <c:v>-0.67300000000000004</c:v>
                </c:pt>
                <c:pt idx="935">
                  <c:v>-0.63400000000000001</c:v>
                </c:pt>
                <c:pt idx="936">
                  <c:v>-0.66459999999999997</c:v>
                </c:pt>
                <c:pt idx="937">
                  <c:v>-0.68440000000000001</c:v>
                </c:pt>
                <c:pt idx="938">
                  <c:v>-0.67979999999999996</c:v>
                </c:pt>
                <c:pt idx="939">
                  <c:v>-0.66249999999999998</c:v>
                </c:pt>
                <c:pt idx="940">
                  <c:v>-0.67149999999999999</c:v>
                </c:pt>
                <c:pt idx="941">
                  <c:v>-0.6069</c:v>
                </c:pt>
                <c:pt idx="942">
                  <c:v>-0.64759999999999995</c:v>
                </c:pt>
                <c:pt idx="943">
                  <c:v>-0.63280000000000003</c:v>
                </c:pt>
                <c:pt idx="944">
                  <c:v>-0.65229999999999999</c:v>
                </c:pt>
                <c:pt idx="945">
                  <c:v>-0.64559999999999995</c:v>
                </c:pt>
                <c:pt idx="946">
                  <c:v>-0.63900000000000001</c:v>
                </c:pt>
                <c:pt idx="947">
                  <c:v>-0.63239999999999996</c:v>
                </c:pt>
                <c:pt idx="948">
                  <c:v>-0.60250000000000004</c:v>
                </c:pt>
                <c:pt idx="949">
                  <c:v>-0.57540000000000002</c:v>
                </c:pt>
                <c:pt idx="950">
                  <c:v>-0.68710000000000004</c:v>
                </c:pt>
                <c:pt idx="952">
                  <c:v>-0.747</c:v>
                </c:pt>
                <c:pt idx="953">
                  <c:v>-0.75600000000000001</c:v>
                </c:pt>
                <c:pt idx="954">
                  <c:v>-0.78480000000000005</c:v>
                </c:pt>
                <c:pt idx="955">
                  <c:v>-0.73260000000000003</c:v>
                </c:pt>
                <c:pt idx="956">
                  <c:v>-0.69569999999999999</c:v>
                </c:pt>
                <c:pt idx="957">
                  <c:v>-0.66900000000000004</c:v>
                </c:pt>
                <c:pt idx="958">
                  <c:v>-0.73</c:v>
                </c:pt>
                <c:pt idx="959">
                  <c:v>-0.76349999999999996</c:v>
                </c:pt>
                <c:pt idx="960">
                  <c:v>-0.69199999999999995</c:v>
                </c:pt>
                <c:pt idx="961">
                  <c:v>-0.73040000000000005</c:v>
                </c:pt>
                <c:pt idx="962">
                  <c:v>-0.71399999999999997</c:v>
                </c:pt>
                <c:pt idx="963">
                  <c:v>-0.77390000000000003</c:v>
                </c:pt>
                <c:pt idx="964">
                  <c:v>-0.71309999999999996</c:v>
                </c:pt>
                <c:pt idx="965">
                  <c:v>-0.71650000000000003</c:v>
                </c:pt>
                <c:pt idx="966">
                  <c:v>-0.65590000000000004</c:v>
                </c:pt>
                <c:pt idx="967">
                  <c:v>-0.69879999999999998</c:v>
                </c:pt>
                <c:pt idx="968">
                  <c:v>-0.6946</c:v>
                </c:pt>
                <c:pt idx="969">
                  <c:v>-0.68820000000000003</c:v>
                </c:pt>
                <c:pt idx="970">
                  <c:v>-0.86699999999999999</c:v>
                </c:pt>
                <c:pt idx="971">
                  <c:v>-0.84099999999999997</c:v>
                </c:pt>
                <c:pt idx="972">
                  <c:v>-0.82969999999999999</c:v>
                </c:pt>
                <c:pt idx="973">
                  <c:v>-0.8296</c:v>
                </c:pt>
                <c:pt idx="974">
                  <c:v>-0.79430000000000001</c:v>
                </c:pt>
                <c:pt idx="975">
                  <c:v>-0.84079999999999999</c:v>
                </c:pt>
                <c:pt idx="976">
                  <c:v>-0.89180000000000004</c:v>
                </c:pt>
                <c:pt idx="977">
                  <c:v>-0.93310000000000004</c:v>
                </c:pt>
                <c:pt idx="978">
                  <c:v>-0.92300000000000004</c:v>
                </c:pt>
                <c:pt idx="979">
                  <c:v>-0.95450000000000002</c:v>
                </c:pt>
                <c:pt idx="980">
                  <c:v>-0.92420000000000002</c:v>
                </c:pt>
                <c:pt idx="982">
                  <c:v>-0.97440000000000004</c:v>
                </c:pt>
                <c:pt idx="983">
                  <c:v>-0.9859</c:v>
                </c:pt>
                <c:pt idx="984">
                  <c:v>-0.99809999999999999</c:v>
                </c:pt>
                <c:pt idx="985">
                  <c:v>-0.98219999999999996</c:v>
                </c:pt>
                <c:pt idx="986">
                  <c:v>-0.98029999999999995</c:v>
                </c:pt>
                <c:pt idx="987">
                  <c:v>-0.96450000000000002</c:v>
                </c:pt>
                <c:pt idx="988">
                  <c:v>-0.99619999999999997</c:v>
                </c:pt>
                <c:pt idx="989">
                  <c:v>-0.96189999999999998</c:v>
                </c:pt>
                <c:pt idx="990">
                  <c:v>-1.0247999999999999</c:v>
                </c:pt>
                <c:pt idx="991">
                  <c:v>-1.0506</c:v>
                </c:pt>
                <c:pt idx="992">
                  <c:v>-1.0762</c:v>
                </c:pt>
                <c:pt idx="993">
                  <c:v>-1.1161000000000001</c:v>
                </c:pt>
                <c:pt idx="994">
                  <c:v>-1.1823999999999999</c:v>
                </c:pt>
                <c:pt idx="995">
                  <c:v>-1.1620999999999999</c:v>
                </c:pt>
                <c:pt idx="996">
                  <c:v>-1.1555</c:v>
                </c:pt>
                <c:pt idx="997">
                  <c:v>-1.1534</c:v>
                </c:pt>
                <c:pt idx="998">
                  <c:v>-1.1788000000000001</c:v>
                </c:pt>
                <c:pt idx="999">
                  <c:v>-1.1541999999999999</c:v>
                </c:pt>
                <c:pt idx="1000">
                  <c:v>-1.1431</c:v>
                </c:pt>
                <c:pt idx="1001">
                  <c:v>-1.1545000000000001</c:v>
                </c:pt>
                <c:pt idx="1002">
                  <c:v>-1.1839</c:v>
                </c:pt>
                <c:pt idx="1003">
                  <c:v>-1.1553</c:v>
                </c:pt>
                <c:pt idx="1004">
                  <c:v>-1.1533</c:v>
                </c:pt>
                <c:pt idx="1005">
                  <c:v>-1.1957</c:v>
                </c:pt>
                <c:pt idx="1006">
                  <c:v>-1.1714</c:v>
                </c:pt>
                <c:pt idx="1007">
                  <c:v>-1.1915</c:v>
                </c:pt>
                <c:pt idx="1008">
                  <c:v>-1.1632</c:v>
                </c:pt>
                <c:pt idx="1009">
                  <c:v>-1.1744000000000001</c:v>
                </c:pt>
                <c:pt idx="1010">
                  <c:v>-1.1811</c:v>
                </c:pt>
                <c:pt idx="1011">
                  <c:v>-1.2361</c:v>
                </c:pt>
                <c:pt idx="1012">
                  <c:v>-1.2252000000000001</c:v>
                </c:pt>
                <c:pt idx="1013">
                  <c:v>-1.2710999999999999</c:v>
                </c:pt>
                <c:pt idx="1014">
                  <c:v>-1.2081</c:v>
                </c:pt>
                <c:pt idx="1015">
                  <c:v>-1.2190000000000001</c:v>
                </c:pt>
                <c:pt idx="1016">
                  <c:v>-1.2645999999999999</c:v>
                </c:pt>
                <c:pt idx="1017">
                  <c:v>-1.3143</c:v>
                </c:pt>
                <c:pt idx="1018">
                  <c:v>-1.3333999999999999</c:v>
                </c:pt>
                <c:pt idx="1019">
                  <c:v>-1.3225</c:v>
                </c:pt>
                <c:pt idx="1020">
                  <c:v>-1.3289</c:v>
                </c:pt>
                <c:pt idx="1021">
                  <c:v>-1.3267</c:v>
                </c:pt>
                <c:pt idx="1023">
                  <c:v>-1.3287</c:v>
                </c:pt>
                <c:pt idx="1024">
                  <c:v>-1.3283</c:v>
                </c:pt>
                <c:pt idx="1025">
                  <c:v>-1.3472999999999999</c:v>
                </c:pt>
                <c:pt idx="1026">
                  <c:v>-1.3662000000000001</c:v>
                </c:pt>
                <c:pt idx="1027">
                  <c:v>-1.385</c:v>
                </c:pt>
                <c:pt idx="1028">
                  <c:v>-1.3823000000000001</c:v>
                </c:pt>
                <c:pt idx="1029">
                  <c:v>-1.3885000000000001</c:v>
                </c:pt>
                <c:pt idx="1030">
                  <c:v>-1.4279999999999999</c:v>
                </c:pt>
                <c:pt idx="1031">
                  <c:v>-1.409</c:v>
                </c:pt>
                <c:pt idx="1032">
                  <c:v>-1.4233</c:v>
                </c:pt>
                <c:pt idx="1033">
                  <c:v>-1.4080999999999999</c:v>
                </c:pt>
                <c:pt idx="1034">
                  <c:v>-1.3685</c:v>
                </c:pt>
                <c:pt idx="1035">
                  <c:v>-1.2917000000000001</c:v>
                </c:pt>
                <c:pt idx="1036">
                  <c:v>-1.2564</c:v>
                </c:pt>
                <c:pt idx="1037">
                  <c:v>-1.2708999999999999</c:v>
                </c:pt>
                <c:pt idx="1038">
                  <c:v>-1.3059000000000001</c:v>
                </c:pt>
                <c:pt idx="1039">
                  <c:v>-1.2708999999999999</c:v>
                </c:pt>
                <c:pt idx="1040">
                  <c:v>-1.2483</c:v>
                </c:pt>
                <c:pt idx="1041">
                  <c:v>-1.2544999999999999</c:v>
                </c:pt>
                <c:pt idx="1042">
                  <c:v>-1.2484</c:v>
                </c:pt>
                <c:pt idx="1043">
                  <c:v>-1.2586999999999999</c:v>
                </c:pt>
                <c:pt idx="1044">
                  <c:v>-1.2241</c:v>
                </c:pt>
                <c:pt idx="1045">
                  <c:v>-1.2099</c:v>
                </c:pt>
                <c:pt idx="1046">
                  <c:v>-1.2728999999999999</c:v>
                </c:pt>
                <c:pt idx="1047">
                  <c:v>-1.2951999999999999</c:v>
                </c:pt>
                <c:pt idx="1048">
                  <c:v>-1.3292999999999999</c:v>
                </c:pt>
                <c:pt idx="1049">
                  <c:v>-1.3351999999999999</c:v>
                </c:pt>
                <c:pt idx="1050">
                  <c:v>-1.3491</c:v>
                </c:pt>
                <c:pt idx="1052">
                  <c:v>-1.3791</c:v>
                </c:pt>
                <c:pt idx="1053">
                  <c:v>-1.3903000000000001</c:v>
                </c:pt>
                <c:pt idx="1054">
                  <c:v>-1.3762000000000001</c:v>
                </c:pt>
                <c:pt idx="1055">
                  <c:v>-1.3701000000000001</c:v>
                </c:pt>
                <c:pt idx="1056">
                  <c:v>-1.3363</c:v>
                </c:pt>
                <c:pt idx="1057">
                  <c:v>-1.35</c:v>
                </c:pt>
                <c:pt idx="1058">
                  <c:v>-1.3832</c:v>
                </c:pt>
                <c:pt idx="1059">
                  <c:v>-1.3416999999999999</c:v>
                </c:pt>
                <c:pt idx="1060">
                  <c:v>-1.2885</c:v>
                </c:pt>
                <c:pt idx="1061">
                  <c:v>-1.2588999999999999</c:v>
                </c:pt>
                <c:pt idx="1062">
                  <c:v>-1.2962</c:v>
                </c:pt>
                <c:pt idx="1063">
                  <c:v>-1.302</c:v>
                </c:pt>
                <c:pt idx="1064">
                  <c:v>-1.3039000000000001</c:v>
                </c:pt>
                <c:pt idx="1065">
                  <c:v>-1.2941</c:v>
                </c:pt>
                <c:pt idx="1066">
                  <c:v>-1.3270999999999999</c:v>
                </c:pt>
                <c:pt idx="1067">
                  <c:v>-1.3367</c:v>
                </c:pt>
                <c:pt idx="1068">
                  <c:v>-1.3575999999999999</c:v>
                </c:pt>
                <c:pt idx="1069">
                  <c:v>-1.371</c:v>
                </c:pt>
                <c:pt idx="1070">
                  <c:v>-1.3420000000000001</c:v>
                </c:pt>
                <c:pt idx="1071">
                  <c:v>-1.3361000000000001</c:v>
                </c:pt>
                <c:pt idx="1072">
                  <c:v>-1.3725000000000001</c:v>
                </c:pt>
                <c:pt idx="1073">
                  <c:v>-1.393</c:v>
                </c:pt>
                <c:pt idx="1074">
                  <c:v>-1.3833</c:v>
                </c:pt>
                <c:pt idx="1075">
                  <c:v>-1.3965000000000001</c:v>
                </c:pt>
                <c:pt idx="1076">
                  <c:v>-1.3982000000000001</c:v>
                </c:pt>
                <c:pt idx="1077">
                  <c:v>-1.5573999999999999</c:v>
                </c:pt>
                <c:pt idx="1078">
                  <c:v>-1.5311999999999999</c:v>
                </c:pt>
                <c:pt idx="1079">
                  <c:v>-1.5130999999999999</c:v>
                </c:pt>
                <c:pt idx="1080">
                  <c:v>-1.474</c:v>
                </c:pt>
                <c:pt idx="1081">
                  <c:v>-1.4897</c:v>
                </c:pt>
                <c:pt idx="1082">
                  <c:v>-1.4821</c:v>
                </c:pt>
                <c:pt idx="1083">
                  <c:v>-1.4893000000000001</c:v>
                </c:pt>
              </c:numCache>
            </c:numRef>
          </c:val>
          <c:smooth val="0"/>
          <c:extLst xmlns:c16r2="http://schemas.microsoft.com/office/drawing/2015/06/chart">
            <c:ext xmlns:c16="http://schemas.microsoft.com/office/drawing/2014/chart" uri="{C3380CC4-5D6E-409C-BE32-E72D297353CC}">
              <c16:uniqueId val="{00000001-4803-4ADC-A38F-E588DC0D5614}"/>
            </c:ext>
          </c:extLst>
        </c:ser>
        <c:ser>
          <c:idx val="2"/>
          <c:order val="2"/>
          <c:tx>
            <c:strRef>
              <c:f>'Real yields'!$D$1</c:f>
              <c:strCache>
                <c:ptCount val="1"/>
                <c:pt idx="0">
                  <c:v>EG615500 Corp (UKTI 1 ⅞ 11/22/22)</c:v>
                </c:pt>
              </c:strCache>
            </c:strRef>
          </c:tx>
          <c:spPr>
            <a:ln w="28575" cap="rnd">
              <a:solidFill>
                <a:schemeClr val="accent3"/>
              </a:solidFill>
              <a:round/>
            </a:ln>
            <a:effectLst/>
          </c:spPr>
          <c:marker>
            <c:symbol val="none"/>
          </c:marker>
          <c:cat>
            <c:numRef>
              <c:f>'Real yields'!$A$2:$A$1085</c:f>
              <c:numCache>
                <c:formatCode>m/d/yyyy</c:formatCode>
                <c:ptCount val="1084"/>
                <c:pt idx="0">
                  <c:v>43271</c:v>
                </c:pt>
                <c:pt idx="1">
                  <c:v>43270</c:v>
                </c:pt>
                <c:pt idx="2">
                  <c:v>43269</c:v>
                </c:pt>
                <c:pt idx="3">
                  <c:v>43266</c:v>
                </c:pt>
                <c:pt idx="4">
                  <c:v>43265</c:v>
                </c:pt>
                <c:pt idx="5">
                  <c:v>43264</c:v>
                </c:pt>
                <c:pt idx="6">
                  <c:v>43263</c:v>
                </c:pt>
                <c:pt idx="7">
                  <c:v>43262</c:v>
                </c:pt>
                <c:pt idx="8">
                  <c:v>43259</c:v>
                </c:pt>
                <c:pt idx="9">
                  <c:v>43258</c:v>
                </c:pt>
                <c:pt idx="10">
                  <c:v>43257</c:v>
                </c:pt>
                <c:pt idx="11">
                  <c:v>43256</c:v>
                </c:pt>
                <c:pt idx="12">
                  <c:v>43255</c:v>
                </c:pt>
                <c:pt idx="13">
                  <c:v>43252</c:v>
                </c:pt>
                <c:pt idx="14">
                  <c:v>43251</c:v>
                </c:pt>
                <c:pt idx="15">
                  <c:v>43250</c:v>
                </c:pt>
                <c:pt idx="16">
                  <c:v>43249</c:v>
                </c:pt>
                <c:pt idx="17">
                  <c:v>43248</c:v>
                </c:pt>
                <c:pt idx="18">
                  <c:v>43245</c:v>
                </c:pt>
                <c:pt idx="19">
                  <c:v>43244</c:v>
                </c:pt>
                <c:pt idx="20">
                  <c:v>43243</c:v>
                </c:pt>
                <c:pt idx="21">
                  <c:v>43242</c:v>
                </c:pt>
                <c:pt idx="22">
                  <c:v>43241</c:v>
                </c:pt>
                <c:pt idx="23">
                  <c:v>43238</c:v>
                </c:pt>
                <c:pt idx="24">
                  <c:v>43237</c:v>
                </c:pt>
                <c:pt idx="25">
                  <c:v>43236</c:v>
                </c:pt>
                <c:pt idx="26">
                  <c:v>43235</c:v>
                </c:pt>
                <c:pt idx="27">
                  <c:v>43234</c:v>
                </c:pt>
                <c:pt idx="28">
                  <c:v>43231</c:v>
                </c:pt>
                <c:pt idx="29">
                  <c:v>43230</c:v>
                </c:pt>
                <c:pt idx="30">
                  <c:v>43229</c:v>
                </c:pt>
                <c:pt idx="31">
                  <c:v>43228</c:v>
                </c:pt>
                <c:pt idx="32">
                  <c:v>43227</c:v>
                </c:pt>
                <c:pt idx="33">
                  <c:v>43224</c:v>
                </c:pt>
                <c:pt idx="34">
                  <c:v>43223</c:v>
                </c:pt>
                <c:pt idx="35">
                  <c:v>43222</c:v>
                </c:pt>
                <c:pt idx="36">
                  <c:v>43221</c:v>
                </c:pt>
                <c:pt idx="37">
                  <c:v>43220</c:v>
                </c:pt>
                <c:pt idx="38">
                  <c:v>43217</c:v>
                </c:pt>
                <c:pt idx="39">
                  <c:v>43216</c:v>
                </c:pt>
                <c:pt idx="40">
                  <c:v>43215</c:v>
                </c:pt>
                <c:pt idx="41">
                  <c:v>43214</c:v>
                </c:pt>
                <c:pt idx="42">
                  <c:v>43213</c:v>
                </c:pt>
                <c:pt idx="43">
                  <c:v>43210</c:v>
                </c:pt>
                <c:pt idx="44">
                  <c:v>43209</c:v>
                </c:pt>
                <c:pt idx="45">
                  <c:v>43208</c:v>
                </c:pt>
                <c:pt idx="46">
                  <c:v>43207</c:v>
                </c:pt>
                <c:pt idx="47">
                  <c:v>43206</c:v>
                </c:pt>
                <c:pt idx="48">
                  <c:v>43203</c:v>
                </c:pt>
                <c:pt idx="49">
                  <c:v>43202</c:v>
                </c:pt>
                <c:pt idx="50">
                  <c:v>43201</c:v>
                </c:pt>
                <c:pt idx="51">
                  <c:v>43200</c:v>
                </c:pt>
                <c:pt idx="52">
                  <c:v>43199</c:v>
                </c:pt>
                <c:pt idx="53">
                  <c:v>43196</c:v>
                </c:pt>
                <c:pt idx="54">
                  <c:v>43195</c:v>
                </c:pt>
                <c:pt idx="55">
                  <c:v>43194</c:v>
                </c:pt>
                <c:pt idx="56">
                  <c:v>43193</c:v>
                </c:pt>
                <c:pt idx="57">
                  <c:v>43192</c:v>
                </c:pt>
                <c:pt idx="58">
                  <c:v>43188</c:v>
                </c:pt>
                <c:pt idx="59">
                  <c:v>43187</c:v>
                </c:pt>
                <c:pt idx="60">
                  <c:v>43186</c:v>
                </c:pt>
                <c:pt idx="61">
                  <c:v>43185</c:v>
                </c:pt>
                <c:pt idx="62">
                  <c:v>43182</c:v>
                </c:pt>
                <c:pt idx="63">
                  <c:v>43181</c:v>
                </c:pt>
                <c:pt idx="64">
                  <c:v>43180</c:v>
                </c:pt>
                <c:pt idx="65">
                  <c:v>43179</c:v>
                </c:pt>
                <c:pt idx="66">
                  <c:v>43178</c:v>
                </c:pt>
                <c:pt idx="67">
                  <c:v>43175</c:v>
                </c:pt>
                <c:pt idx="68">
                  <c:v>43174</c:v>
                </c:pt>
                <c:pt idx="69">
                  <c:v>43173</c:v>
                </c:pt>
                <c:pt idx="70">
                  <c:v>43172</c:v>
                </c:pt>
                <c:pt idx="71">
                  <c:v>43171</c:v>
                </c:pt>
                <c:pt idx="72">
                  <c:v>43168</c:v>
                </c:pt>
                <c:pt idx="73">
                  <c:v>43167</c:v>
                </c:pt>
                <c:pt idx="74">
                  <c:v>43166</c:v>
                </c:pt>
                <c:pt idx="75">
                  <c:v>43165</c:v>
                </c:pt>
                <c:pt idx="76">
                  <c:v>43164</c:v>
                </c:pt>
                <c:pt idx="77">
                  <c:v>43161</c:v>
                </c:pt>
                <c:pt idx="78">
                  <c:v>43160</c:v>
                </c:pt>
                <c:pt idx="79">
                  <c:v>43159</c:v>
                </c:pt>
                <c:pt idx="80">
                  <c:v>43158</c:v>
                </c:pt>
                <c:pt idx="81">
                  <c:v>43157</c:v>
                </c:pt>
                <c:pt idx="82">
                  <c:v>43154</c:v>
                </c:pt>
                <c:pt idx="83">
                  <c:v>43153</c:v>
                </c:pt>
                <c:pt idx="84">
                  <c:v>43152</c:v>
                </c:pt>
                <c:pt idx="85">
                  <c:v>43151</c:v>
                </c:pt>
                <c:pt idx="86">
                  <c:v>43150</c:v>
                </c:pt>
                <c:pt idx="87">
                  <c:v>43147</c:v>
                </c:pt>
                <c:pt idx="88">
                  <c:v>43146</c:v>
                </c:pt>
                <c:pt idx="89">
                  <c:v>43145</c:v>
                </c:pt>
                <c:pt idx="90">
                  <c:v>43144</c:v>
                </c:pt>
                <c:pt idx="91">
                  <c:v>43143</c:v>
                </c:pt>
                <c:pt idx="92">
                  <c:v>43140</c:v>
                </c:pt>
                <c:pt idx="93">
                  <c:v>43139</c:v>
                </c:pt>
                <c:pt idx="94">
                  <c:v>43138</c:v>
                </c:pt>
                <c:pt idx="95">
                  <c:v>43137</c:v>
                </c:pt>
                <c:pt idx="96">
                  <c:v>43136</c:v>
                </c:pt>
                <c:pt idx="97">
                  <c:v>43133</c:v>
                </c:pt>
                <c:pt idx="98">
                  <c:v>43132</c:v>
                </c:pt>
                <c:pt idx="99">
                  <c:v>43131</c:v>
                </c:pt>
                <c:pt idx="100">
                  <c:v>43130</c:v>
                </c:pt>
                <c:pt idx="101">
                  <c:v>43129</c:v>
                </c:pt>
                <c:pt idx="102">
                  <c:v>43126</c:v>
                </c:pt>
                <c:pt idx="103">
                  <c:v>43125</c:v>
                </c:pt>
                <c:pt idx="104">
                  <c:v>43124</c:v>
                </c:pt>
                <c:pt idx="105">
                  <c:v>43123</c:v>
                </c:pt>
                <c:pt idx="106">
                  <c:v>43122</c:v>
                </c:pt>
                <c:pt idx="107">
                  <c:v>43119</c:v>
                </c:pt>
                <c:pt idx="108">
                  <c:v>43118</c:v>
                </c:pt>
                <c:pt idx="109">
                  <c:v>43117</c:v>
                </c:pt>
                <c:pt idx="110">
                  <c:v>43116</c:v>
                </c:pt>
                <c:pt idx="111">
                  <c:v>43115</c:v>
                </c:pt>
                <c:pt idx="112">
                  <c:v>43112</c:v>
                </c:pt>
                <c:pt idx="113">
                  <c:v>43111</c:v>
                </c:pt>
                <c:pt idx="114">
                  <c:v>43110</c:v>
                </c:pt>
                <c:pt idx="115">
                  <c:v>43109</c:v>
                </c:pt>
                <c:pt idx="116">
                  <c:v>43108</c:v>
                </c:pt>
                <c:pt idx="117">
                  <c:v>43105</c:v>
                </c:pt>
                <c:pt idx="118">
                  <c:v>43104</c:v>
                </c:pt>
                <c:pt idx="119">
                  <c:v>43103</c:v>
                </c:pt>
                <c:pt idx="120">
                  <c:v>43102</c:v>
                </c:pt>
                <c:pt idx="121">
                  <c:v>43098</c:v>
                </c:pt>
                <c:pt idx="122">
                  <c:v>43097</c:v>
                </c:pt>
                <c:pt idx="123">
                  <c:v>43096</c:v>
                </c:pt>
                <c:pt idx="124">
                  <c:v>43095</c:v>
                </c:pt>
                <c:pt idx="125">
                  <c:v>43091</c:v>
                </c:pt>
                <c:pt idx="126">
                  <c:v>43090</c:v>
                </c:pt>
                <c:pt idx="127">
                  <c:v>43089</c:v>
                </c:pt>
                <c:pt idx="128">
                  <c:v>43088</c:v>
                </c:pt>
                <c:pt idx="129">
                  <c:v>43087</c:v>
                </c:pt>
                <c:pt idx="130">
                  <c:v>43084</c:v>
                </c:pt>
                <c:pt idx="131">
                  <c:v>43083</c:v>
                </c:pt>
                <c:pt idx="132">
                  <c:v>43082</c:v>
                </c:pt>
                <c:pt idx="133">
                  <c:v>43081</c:v>
                </c:pt>
                <c:pt idx="134">
                  <c:v>43080</c:v>
                </c:pt>
                <c:pt idx="135">
                  <c:v>43077</c:v>
                </c:pt>
                <c:pt idx="136">
                  <c:v>43076</c:v>
                </c:pt>
                <c:pt idx="137">
                  <c:v>43075</c:v>
                </c:pt>
                <c:pt idx="138">
                  <c:v>43074</c:v>
                </c:pt>
                <c:pt idx="139">
                  <c:v>43073</c:v>
                </c:pt>
                <c:pt idx="140">
                  <c:v>43070</c:v>
                </c:pt>
                <c:pt idx="141">
                  <c:v>43069</c:v>
                </c:pt>
                <c:pt idx="142">
                  <c:v>43068</c:v>
                </c:pt>
                <c:pt idx="143">
                  <c:v>43067</c:v>
                </c:pt>
                <c:pt idx="144">
                  <c:v>43066</c:v>
                </c:pt>
                <c:pt idx="145">
                  <c:v>43063</c:v>
                </c:pt>
                <c:pt idx="146">
                  <c:v>43062</c:v>
                </c:pt>
                <c:pt idx="147">
                  <c:v>43061</c:v>
                </c:pt>
                <c:pt idx="148">
                  <c:v>43060</c:v>
                </c:pt>
                <c:pt idx="149">
                  <c:v>43059</c:v>
                </c:pt>
                <c:pt idx="150">
                  <c:v>43056</c:v>
                </c:pt>
                <c:pt idx="151">
                  <c:v>43055</c:v>
                </c:pt>
                <c:pt idx="152">
                  <c:v>43054</c:v>
                </c:pt>
                <c:pt idx="153">
                  <c:v>43053</c:v>
                </c:pt>
                <c:pt idx="154">
                  <c:v>43052</c:v>
                </c:pt>
                <c:pt idx="155">
                  <c:v>43049</c:v>
                </c:pt>
                <c:pt idx="156">
                  <c:v>43048</c:v>
                </c:pt>
                <c:pt idx="157">
                  <c:v>43047</c:v>
                </c:pt>
                <c:pt idx="158">
                  <c:v>43046</c:v>
                </c:pt>
                <c:pt idx="159">
                  <c:v>43045</c:v>
                </c:pt>
                <c:pt idx="160">
                  <c:v>43042</c:v>
                </c:pt>
                <c:pt idx="161">
                  <c:v>43041</c:v>
                </c:pt>
                <c:pt idx="162">
                  <c:v>43040</c:v>
                </c:pt>
                <c:pt idx="163">
                  <c:v>43039</c:v>
                </c:pt>
                <c:pt idx="164">
                  <c:v>43038</c:v>
                </c:pt>
                <c:pt idx="165">
                  <c:v>43035</c:v>
                </c:pt>
                <c:pt idx="166">
                  <c:v>43034</c:v>
                </c:pt>
                <c:pt idx="167">
                  <c:v>43033</c:v>
                </c:pt>
                <c:pt idx="168">
                  <c:v>43032</c:v>
                </c:pt>
                <c:pt idx="169">
                  <c:v>43031</c:v>
                </c:pt>
                <c:pt idx="170">
                  <c:v>43028</c:v>
                </c:pt>
                <c:pt idx="171">
                  <c:v>43027</c:v>
                </c:pt>
                <c:pt idx="172">
                  <c:v>43026</c:v>
                </c:pt>
                <c:pt idx="173">
                  <c:v>43025</c:v>
                </c:pt>
                <c:pt idx="174">
                  <c:v>43024</c:v>
                </c:pt>
                <c:pt idx="175">
                  <c:v>43021</c:v>
                </c:pt>
                <c:pt idx="176">
                  <c:v>43020</c:v>
                </c:pt>
                <c:pt idx="177">
                  <c:v>43019</c:v>
                </c:pt>
                <c:pt idx="178">
                  <c:v>43018</c:v>
                </c:pt>
                <c:pt idx="179">
                  <c:v>43017</c:v>
                </c:pt>
                <c:pt idx="180">
                  <c:v>43014</c:v>
                </c:pt>
                <c:pt idx="181">
                  <c:v>43013</c:v>
                </c:pt>
                <c:pt idx="182">
                  <c:v>43012</c:v>
                </c:pt>
                <c:pt idx="183">
                  <c:v>43011</c:v>
                </c:pt>
                <c:pt idx="184">
                  <c:v>43010</c:v>
                </c:pt>
                <c:pt idx="185">
                  <c:v>43007</c:v>
                </c:pt>
                <c:pt idx="186">
                  <c:v>43006</c:v>
                </c:pt>
                <c:pt idx="187">
                  <c:v>43005</c:v>
                </c:pt>
                <c:pt idx="188">
                  <c:v>43004</c:v>
                </c:pt>
                <c:pt idx="189">
                  <c:v>43003</c:v>
                </c:pt>
                <c:pt idx="190">
                  <c:v>43000</c:v>
                </c:pt>
                <c:pt idx="191">
                  <c:v>42999</c:v>
                </c:pt>
                <c:pt idx="192">
                  <c:v>42998</c:v>
                </c:pt>
                <c:pt idx="193">
                  <c:v>42997</c:v>
                </c:pt>
                <c:pt idx="194">
                  <c:v>42996</c:v>
                </c:pt>
                <c:pt idx="195">
                  <c:v>42993</c:v>
                </c:pt>
                <c:pt idx="196">
                  <c:v>42992</c:v>
                </c:pt>
                <c:pt idx="197">
                  <c:v>42991</c:v>
                </c:pt>
                <c:pt idx="198">
                  <c:v>42990</c:v>
                </c:pt>
                <c:pt idx="199">
                  <c:v>42989</c:v>
                </c:pt>
                <c:pt idx="200">
                  <c:v>42986</c:v>
                </c:pt>
                <c:pt idx="201">
                  <c:v>42985</c:v>
                </c:pt>
                <c:pt idx="202">
                  <c:v>42984</c:v>
                </c:pt>
                <c:pt idx="203">
                  <c:v>42983</c:v>
                </c:pt>
                <c:pt idx="204">
                  <c:v>42982</c:v>
                </c:pt>
                <c:pt idx="205">
                  <c:v>42979</c:v>
                </c:pt>
                <c:pt idx="206">
                  <c:v>42978</c:v>
                </c:pt>
                <c:pt idx="207">
                  <c:v>42977</c:v>
                </c:pt>
                <c:pt idx="208">
                  <c:v>42976</c:v>
                </c:pt>
                <c:pt idx="209">
                  <c:v>42975</c:v>
                </c:pt>
                <c:pt idx="210">
                  <c:v>42972</c:v>
                </c:pt>
                <c:pt idx="211">
                  <c:v>42971</c:v>
                </c:pt>
                <c:pt idx="212">
                  <c:v>42970</c:v>
                </c:pt>
                <c:pt idx="213">
                  <c:v>42969</c:v>
                </c:pt>
                <c:pt idx="214">
                  <c:v>42968</c:v>
                </c:pt>
                <c:pt idx="215">
                  <c:v>42965</c:v>
                </c:pt>
                <c:pt idx="216">
                  <c:v>42964</c:v>
                </c:pt>
                <c:pt idx="217">
                  <c:v>42963</c:v>
                </c:pt>
                <c:pt idx="218">
                  <c:v>42962</c:v>
                </c:pt>
                <c:pt idx="219">
                  <c:v>42961</c:v>
                </c:pt>
                <c:pt idx="220">
                  <c:v>42958</c:v>
                </c:pt>
                <c:pt idx="221">
                  <c:v>42957</c:v>
                </c:pt>
                <c:pt idx="222">
                  <c:v>42956</c:v>
                </c:pt>
                <c:pt idx="223">
                  <c:v>42955</c:v>
                </c:pt>
                <c:pt idx="224">
                  <c:v>42954</c:v>
                </c:pt>
                <c:pt idx="225">
                  <c:v>42951</c:v>
                </c:pt>
                <c:pt idx="226">
                  <c:v>42950</c:v>
                </c:pt>
                <c:pt idx="227">
                  <c:v>42949</c:v>
                </c:pt>
                <c:pt idx="228">
                  <c:v>42948</c:v>
                </c:pt>
                <c:pt idx="229">
                  <c:v>42947</c:v>
                </c:pt>
                <c:pt idx="230">
                  <c:v>42944</c:v>
                </c:pt>
                <c:pt idx="231">
                  <c:v>42943</c:v>
                </c:pt>
                <c:pt idx="232">
                  <c:v>42942</c:v>
                </c:pt>
                <c:pt idx="233">
                  <c:v>42941</c:v>
                </c:pt>
                <c:pt idx="234">
                  <c:v>42940</c:v>
                </c:pt>
                <c:pt idx="235">
                  <c:v>42937</c:v>
                </c:pt>
                <c:pt idx="236">
                  <c:v>42936</c:v>
                </c:pt>
                <c:pt idx="237">
                  <c:v>42935</c:v>
                </c:pt>
                <c:pt idx="238">
                  <c:v>42934</c:v>
                </c:pt>
                <c:pt idx="239">
                  <c:v>42933</c:v>
                </c:pt>
                <c:pt idx="240">
                  <c:v>42930</c:v>
                </c:pt>
                <c:pt idx="241">
                  <c:v>42929</c:v>
                </c:pt>
                <c:pt idx="242">
                  <c:v>42928</c:v>
                </c:pt>
                <c:pt idx="243">
                  <c:v>42927</c:v>
                </c:pt>
                <c:pt idx="244">
                  <c:v>42926</c:v>
                </c:pt>
                <c:pt idx="245">
                  <c:v>42923</c:v>
                </c:pt>
                <c:pt idx="246">
                  <c:v>42922</c:v>
                </c:pt>
                <c:pt idx="247">
                  <c:v>42921</c:v>
                </c:pt>
                <c:pt idx="248">
                  <c:v>42920</c:v>
                </c:pt>
                <c:pt idx="249">
                  <c:v>42919</c:v>
                </c:pt>
                <c:pt idx="250">
                  <c:v>42916</c:v>
                </c:pt>
                <c:pt idx="251">
                  <c:v>42915</c:v>
                </c:pt>
                <c:pt idx="252">
                  <c:v>42914</c:v>
                </c:pt>
                <c:pt idx="253">
                  <c:v>42913</c:v>
                </c:pt>
                <c:pt idx="254">
                  <c:v>42912</c:v>
                </c:pt>
                <c:pt idx="255">
                  <c:v>42909</c:v>
                </c:pt>
                <c:pt idx="256">
                  <c:v>42908</c:v>
                </c:pt>
                <c:pt idx="257">
                  <c:v>42907</c:v>
                </c:pt>
                <c:pt idx="258">
                  <c:v>42906</c:v>
                </c:pt>
                <c:pt idx="259">
                  <c:v>42905</c:v>
                </c:pt>
                <c:pt idx="260">
                  <c:v>42902</c:v>
                </c:pt>
                <c:pt idx="261">
                  <c:v>42901</c:v>
                </c:pt>
                <c:pt idx="262">
                  <c:v>42900</c:v>
                </c:pt>
                <c:pt idx="263">
                  <c:v>42899</c:v>
                </c:pt>
                <c:pt idx="264">
                  <c:v>42898</c:v>
                </c:pt>
                <c:pt idx="265">
                  <c:v>42895</c:v>
                </c:pt>
                <c:pt idx="266">
                  <c:v>42894</c:v>
                </c:pt>
                <c:pt idx="267">
                  <c:v>42893</c:v>
                </c:pt>
                <c:pt idx="268">
                  <c:v>42892</c:v>
                </c:pt>
                <c:pt idx="269">
                  <c:v>42891</c:v>
                </c:pt>
                <c:pt idx="270">
                  <c:v>42888</c:v>
                </c:pt>
                <c:pt idx="271">
                  <c:v>42887</c:v>
                </c:pt>
                <c:pt idx="272">
                  <c:v>42886</c:v>
                </c:pt>
                <c:pt idx="273">
                  <c:v>42885</c:v>
                </c:pt>
                <c:pt idx="274">
                  <c:v>42884</c:v>
                </c:pt>
                <c:pt idx="275">
                  <c:v>42881</c:v>
                </c:pt>
                <c:pt idx="276">
                  <c:v>42880</c:v>
                </c:pt>
                <c:pt idx="277">
                  <c:v>42879</c:v>
                </c:pt>
                <c:pt idx="278">
                  <c:v>42878</c:v>
                </c:pt>
                <c:pt idx="279">
                  <c:v>42877</c:v>
                </c:pt>
                <c:pt idx="280">
                  <c:v>42874</c:v>
                </c:pt>
                <c:pt idx="281">
                  <c:v>42873</c:v>
                </c:pt>
                <c:pt idx="282">
                  <c:v>42872</c:v>
                </c:pt>
                <c:pt idx="283">
                  <c:v>42871</c:v>
                </c:pt>
                <c:pt idx="284">
                  <c:v>42870</c:v>
                </c:pt>
                <c:pt idx="285">
                  <c:v>42867</c:v>
                </c:pt>
                <c:pt idx="286">
                  <c:v>42866</c:v>
                </c:pt>
                <c:pt idx="287">
                  <c:v>42865</c:v>
                </c:pt>
                <c:pt idx="288">
                  <c:v>42864</c:v>
                </c:pt>
                <c:pt idx="289">
                  <c:v>42863</c:v>
                </c:pt>
                <c:pt idx="290">
                  <c:v>42860</c:v>
                </c:pt>
                <c:pt idx="291">
                  <c:v>42859</c:v>
                </c:pt>
                <c:pt idx="292">
                  <c:v>42858</c:v>
                </c:pt>
                <c:pt idx="293">
                  <c:v>42857</c:v>
                </c:pt>
                <c:pt idx="294">
                  <c:v>42856</c:v>
                </c:pt>
                <c:pt idx="295">
                  <c:v>42853</c:v>
                </c:pt>
                <c:pt idx="296">
                  <c:v>42852</c:v>
                </c:pt>
                <c:pt idx="297">
                  <c:v>42851</c:v>
                </c:pt>
                <c:pt idx="298">
                  <c:v>42850</c:v>
                </c:pt>
                <c:pt idx="299">
                  <c:v>42849</c:v>
                </c:pt>
                <c:pt idx="300">
                  <c:v>42846</c:v>
                </c:pt>
                <c:pt idx="301">
                  <c:v>42845</c:v>
                </c:pt>
                <c:pt idx="302">
                  <c:v>42844</c:v>
                </c:pt>
                <c:pt idx="303">
                  <c:v>42843</c:v>
                </c:pt>
                <c:pt idx="304">
                  <c:v>42842</c:v>
                </c:pt>
                <c:pt idx="305">
                  <c:v>42838</c:v>
                </c:pt>
                <c:pt idx="306">
                  <c:v>42837</c:v>
                </c:pt>
                <c:pt idx="307">
                  <c:v>42836</c:v>
                </c:pt>
                <c:pt idx="308">
                  <c:v>42835</c:v>
                </c:pt>
                <c:pt idx="309">
                  <c:v>42832</c:v>
                </c:pt>
                <c:pt idx="310">
                  <c:v>42831</c:v>
                </c:pt>
                <c:pt idx="311">
                  <c:v>42830</c:v>
                </c:pt>
                <c:pt idx="312">
                  <c:v>42829</c:v>
                </c:pt>
                <c:pt idx="313">
                  <c:v>42828</c:v>
                </c:pt>
                <c:pt idx="314">
                  <c:v>42825</c:v>
                </c:pt>
                <c:pt idx="315">
                  <c:v>42824</c:v>
                </c:pt>
                <c:pt idx="316">
                  <c:v>42823</c:v>
                </c:pt>
                <c:pt idx="317">
                  <c:v>42822</c:v>
                </c:pt>
                <c:pt idx="318">
                  <c:v>42821</c:v>
                </c:pt>
                <c:pt idx="319">
                  <c:v>42818</c:v>
                </c:pt>
                <c:pt idx="320">
                  <c:v>42817</c:v>
                </c:pt>
                <c:pt idx="321">
                  <c:v>42816</c:v>
                </c:pt>
                <c:pt idx="322">
                  <c:v>42815</c:v>
                </c:pt>
                <c:pt idx="323">
                  <c:v>42814</c:v>
                </c:pt>
                <c:pt idx="324">
                  <c:v>42811</c:v>
                </c:pt>
                <c:pt idx="325">
                  <c:v>42810</c:v>
                </c:pt>
                <c:pt idx="326">
                  <c:v>42809</c:v>
                </c:pt>
                <c:pt idx="327">
                  <c:v>42808</c:v>
                </c:pt>
                <c:pt idx="328">
                  <c:v>42807</c:v>
                </c:pt>
                <c:pt idx="329">
                  <c:v>42804</c:v>
                </c:pt>
                <c:pt idx="330">
                  <c:v>42803</c:v>
                </c:pt>
                <c:pt idx="331">
                  <c:v>42802</c:v>
                </c:pt>
                <c:pt idx="332">
                  <c:v>42801</c:v>
                </c:pt>
                <c:pt idx="333">
                  <c:v>42800</c:v>
                </c:pt>
                <c:pt idx="334">
                  <c:v>42797</c:v>
                </c:pt>
                <c:pt idx="335">
                  <c:v>42796</c:v>
                </c:pt>
                <c:pt idx="336">
                  <c:v>42795</c:v>
                </c:pt>
                <c:pt idx="337">
                  <c:v>42794</c:v>
                </c:pt>
                <c:pt idx="338">
                  <c:v>42793</c:v>
                </c:pt>
                <c:pt idx="339">
                  <c:v>42790</c:v>
                </c:pt>
                <c:pt idx="340">
                  <c:v>42789</c:v>
                </c:pt>
                <c:pt idx="341">
                  <c:v>42788</c:v>
                </c:pt>
                <c:pt idx="342">
                  <c:v>42787</c:v>
                </c:pt>
                <c:pt idx="343">
                  <c:v>42786</c:v>
                </c:pt>
                <c:pt idx="344">
                  <c:v>42783</c:v>
                </c:pt>
                <c:pt idx="345">
                  <c:v>42782</c:v>
                </c:pt>
                <c:pt idx="346">
                  <c:v>42781</c:v>
                </c:pt>
                <c:pt idx="347">
                  <c:v>42780</c:v>
                </c:pt>
                <c:pt idx="348">
                  <c:v>42779</c:v>
                </c:pt>
                <c:pt idx="349">
                  <c:v>42776</c:v>
                </c:pt>
                <c:pt idx="350">
                  <c:v>42775</c:v>
                </c:pt>
                <c:pt idx="351">
                  <c:v>42774</c:v>
                </c:pt>
                <c:pt idx="352">
                  <c:v>42773</c:v>
                </c:pt>
                <c:pt idx="353">
                  <c:v>42772</c:v>
                </c:pt>
                <c:pt idx="354">
                  <c:v>42769</c:v>
                </c:pt>
                <c:pt idx="355">
                  <c:v>42768</c:v>
                </c:pt>
                <c:pt idx="356">
                  <c:v>42767</c:v>
                </c:pt>
                <c:pt idx="357">
                  <c:v>42766</c:v>
                </c:pt>
                <c:pt idx="358">
                  <c:v>42765</c:v>
                </c:pt>
                <c:pt idx="359">
                  <c:v>42762</c:v>
                </c:pt>
                <c:pt idx="360">
                  <c:v>42761</c:v>
                </c:pt>
                <c:pt idx="361">
                  <c:v>42760</c:v>
                </c:pt>
                <c:pt idx="362">
                  <c:v>42759</c:v>
                </c:pt>
                <c:pt idx="363">
                  <c:v>42758</c:v>
                </c:pt>
                <c:pt idx="364">
                  <c:v>42755</c:v>
                </c:pt>
                <c:pt idx="365">
                  <c:v>42754</c:v>
                </c:pt>
                <c:pt idx="366">
                  <c:v>42753</c:v>
                </c:pt>
                <c:pt idx="367">
                  <c:v>42752</c:v>
                </c:pt>
                <c:pt idx="368">
                  <c:v>42751</c:v>
                </c:pt>
                <c:pt idx="369">
                  <c:v>42748</c:v>
                </c:pt>
                <c:pt idx="370">
                  <c:v>42747</c:v>
                </c:pt>
                <c:pt idx="371">
                  <c:v>42746</c:v>
                </c:pt>
                <c:pt idx="372">
                  <c:v>42745</c:v>
                </c:pt>
                <c:pt idx="373">
                  <c:v>42744</c:v>
                </c:pt>
                <c:pt idx="374">
                  <c:v>42741</c:v>
                </c:pt>
                <c:pt idx="375">
                  <c:v>42740</c:v>
                </c:pt>
                <c:pt idx="376">
                  <c:v>42739</c:v>
                </c:pt>
                <c:pt idx="377">
                  <c:v>42738</c:v>
                </c:pt>
                <c:pt idx="378">
                  <c:v>42737</c:v>
                </c:pt>
                <c:pt idx="379">
                  <c:v>42734</c:v>
                </c:pt>
                <c:pt idx="380">
                  <c:v>42733</c:v>
                </c:pt>
                <c:pt idx="381">
                  <c:v>42732</c:v>
                </c:pt>
                <c:pt idx="382">
                  <c:v>42731</c:v>
                </c:pt>
                <c:pt idx="383">
                  <c:v>42727</c:v>
                </c:pt>
                <c:pt idx="384">
                  <c:v>42726</c:v>
                </c:pt>
                <c:pt idx="385">
                  <c:v>42725</c:v>
                </c:pt>
                <c:pt idx="386">
                  <c:v>42724</c:v>
                </c:pt>
                <c:pt idx="387">
                  <c:v>42723</c:v>
                </c:pt>
                <c:pt idx="388">
                  <c:v>42720</c:v>
                </c:pt>
                <c:pt idx="389">
                  <c:v>42719</c:v>
                </c:pt>
                <c:pt idx="390">
                  <c:v>42718</c:v>
                </c:pt>
                <c:pt idx="391">
                  <c:v>42717</c:v>
                </c:pt>
                <c:pt idx="392">
                  <c:v>42716</c:v>
                </c:pt>
                <c:pt idx="393">
                  <c:v>42713</c:v>
                </c:pt>
                <c:pt idx="394">
                  <c:v>42712</c:v>
                </c:pt>
                <c:pt idx="395">
                  <c:v>42711</c:v>
                </c:pt>
                <c:pt idx="396">
                  <c:v>42710</c:v>
                </c:pt>
                <c:pt idx="397">
                  <c:v>42709</c:v>
                </c:pt>
                <c:pt idx="398">
                  <c:v>42706</c:v>
                </c:pt>
                <c:pt idx="399">
                  <c:v>42705</c:v>
                </c:pt>
                <c:pt idx="400">
                  <c:v>42704</c:v>
                </c:pt>
                <c:pt idx="401">
                  <c:v>42703</c:v>
                </c:pt>
                <c:pt idx="402">
                  <c:v>42702</c:v>
                </c:pt>
                <c:pt idx="403">
                  <c:v>42699</c:v>
                </c:pt>
                <c:pt idx="404">
                  <c:v>42698</c:v>
                </c:pt>
                <c:pt idx="405">
                  <c:v>42697</c:v>
                </c:pt>
                <c:pt idx="406">
                  <c:v>42696</c:v>
                </c:pt>
                <c:pt idx="407">
                  <c:v>42695</c:v>
                </c:pt>
                <c:pt idx="408">
                  <c:v>42692</c:v>
                </c:pt>
                <c:pt idx="409">
                  <c:v>42691</c:v>
                </c:pt>
                <c:pt idx="410">
                  <c:v>42690</c:v>
                </c:pt>
                <c:pt idx="411">
                  <c:v>42689</c:v>
                </c:pt>
                <c:pt idx="412">
                  <c:v>42688</c:v>
                </c:pt>
                <c:pt idx="413">
                  <c:v>42685</c:v>
                </c:pt>
                <c:pt idx="414">
                  <c:v>42684</c:v>
                </c:pt>
                <c:pt idx="415">
                  <c:v>42683</c:v>
                </c:pt>
                <c:pt idx="416">
                  <c:v>42682</c:v>
                </c:pt>
                <c:pt idx="417">
                  <c:v>42681</c:v>
                </c:pt>
                <c:pt idx="418">
                  <c:v>42678</c:v>
                </c:pt>
                <c:pt idx="419">
                  <c:v>42677</c:v>
                </c:pt>
                <c:pt idx="420">
                  <c:v>42676</c:v>
                </c:pt>
                <c:pt idx="421">
                  <c:v>42675</c:v>
                </c:pt>
                <c:pt idx="422">
                  <c:v>42674</c:v>
                </c:pt>
                <c:pt idx="423">
                  <c:v>42671</c:v>
                </c:pt>
                <c:pt idx="424">
                  <c:v>42670</c:v>
                </c:pt>
                <c:pt idx="425">
                  <c:v>42669</c:v>
                </c:pt>
                <c:pt idx="426">
                  <c:v>42668</c:v>
                </c:pt>
                <c:pt idx="427">
                  <c:v>42667</c:v>
                </c:pt>
                <c:pt idx="428">
                  <c:v>42664</c:v>
                </c:pt>
                <c:pt idx="429">
                  <c:v>42663</c:v>
                </c:pt>
                <c:pt idx="430">
                  <c:v>42662</c:v>
                </c:pt>
                <c:pt idx="431">
                  <c:v>42661</c:v>
                </c:pt>
                <c:pt idx="432">
                  <c:v>42660</c:v>
                </c:pt>
                <c:pt idx="433">
                  <c:v>42657</c:v>
                </c:pt>
                <c:pt idx="434">
                  <c:v>42656</c:v>
                </c:pt>
                <c:pt idx="435">
                  <c:v>42655</c:v>
                </c:pt>
                <c:pt idx="436">
                  <c:v>42654</c:v>
                </c:pt>
                <c:pt idx="437">
                  <c:v>42653</c:v>
                </c:pt>
                <c:pt idx="438">
                  <c:v>42650</c:v>
                </c:pt>
                <c:pt idx="439">
                  <c:v>42649</c:v>
                </c:pt>
                <c:pt idx="440">
                  <c:v>42648</c:v>
                </c:pt>
                <c:pt idx="441">
                  <c:v>42647</c:v>
                </c:pt>
                <c:pt idx="442">
                  <c:v>42646</c:v>
                </c:pt>
                <c:pt idx="443">
                  <c:v>42643</c:v>
                </c:pt>
                <c:pt idx="444">
                  <c:v>42642</c:v>
                </c:pt>
                <c:pt idx="445">
                  <c:v>42641</c:v>
                </c:pt>
                <c:pt idx="446">
                  <c:v>42640</c:v>
                </c:pt>
                <c:pt idx="447">
                  <c:v>42639</c:v>
                </c:pt>
                <c:pt idx="448">
                  <c:v>42636</c:v>
                </c:pt>
                <c:pt idx="449">
                  <c:v>42635</c:v>
                </c:pt>
                <c:pt idx="450">
                  <c:v>42634</c:v>
                </c:pt>
                <c:pt idx="451">
                  <c:v>42633</c:v>
                </c:pt>
                <c:pt idx="452">
                  <c:v>42632</c:v>
                </c:pt>
                <c:pt idx="453">
                  <c:v>42629</c:v>
                </c:pt>
                <c:pt idx="454">
                  <c:v>42628</c:v>
                </c:pt>
                <c:pt idx="455">
                  <c:v>42627</c:v>
                </c:pt>
                <c:pt idx="456">
                  <c:v>42626</c:v>
                </c:pt>
                <c:pt idx="457">
                  <c:v>42625</c:v>
                </c:pt>
                <c:pt idx="458">
                  <c:v>42622</c:v>
                </c:pt>
                <c:pt idx="459">
                  <c:v>42621</c:v>
                </c:pt>
                <c:pt idx="460">
                  <c:v>42620</c:v>
                </c:pt>
                <c:pt idx="461">
                  <c:v>42619</c:v>
                </c:pt>
                <c:pt idx="462">
                  <c:v>42618</c:v>
                </c:pt>
                <c:pt idx="463">
                  <c:v>42615</c:v>
                </c:pt>
                <c:pt idx="464">
                  <c:v>42614</c:v>
                </c:pt>
                <c:pt idx="465">
                  <c:v>42613</c:v>
                </c:pt>
                <c:pt idx="466">
                  <c:v>42612</c:v>
                </c:pt>
                <c:pt idx="467">
                  <c:v>42611</c:v>
                </c:pt>
                <c:pt idx="468">
                  <c:v>42608</c:v>
                </c:pt>
                <c:pt idx="469">
                  <c:v>42607</c:v>
                </c:pt>
                <c:pt idx="470">
                  <c:v>42606</c:v>
                </c:pt>
                <c:pt idx="471">
                  <c:v>42605</c:v>
                </c:pt>
                <c:pt idx="472">
                  <c:v>42604</c:v>
                </c:pt>
                <c:pt idx="473">
                  <c:v>42601</c:v>
                </c:pt>
                <c:pt idx="474">
                  <c:v>42600</c:v>
                </c:pt>
                <c:pt idx="475">
                  <c:v>42599</c:v>
                </c:pt>
                <c:pt idx="476">
                  <c:v>42598</c:v>
                </c:pt>
                <c:pt idx="477">
                  <c:v>42597</c:v>
                </c:pt>
                <c:pt idx="478">
                  <c:v>42594</c:v>
                </c:pt>
                <c:pt idx="479">
                  <c:v>42593</c:v>
                </c:pt>
                <c:pt idx="480">
                  <c:v>42592</c:v>
                </c:pt>
                <c:pt idx="481">
                  <c:v>42591</c:v>
                </c:pt>
                <c:pt idx="482">
                  <c:v>42590</c:v>
                </c:pt>
                <c:pt idx="483">
                  <c:v>42587</c:v>
                </c:pt>
                <c:pt idx="484">
                  <c:v>42586</c:v>
                </c:pt>
                <c:pt idx="485">
                  <c:v>42585</c:v>
                </c:pt>
                <c:pt idx="486">
                  <c:v>42584</c:v>
                </c:pt>
                <c:pt idx="487">
                  <c:v>42583</c:v>
                </c:pt>
                <c:pt idx="488">
                  <c:v>42580</c:v>
                </c:pt>
                <c:pt idx="489">
                  <c:v>42579</c:v>
                </c:pt>
                <c:pt idx="490">
                  <c:v>42578</c:v>
                </c:pt>
                <c:pt idx="491">
                  <c:v>42577</c:v>
                </c:pt>
                <c:pt idx="492">
                  <c:v>42576</c:v>
                </c:pt>
                <c:pt idx="493">
                  <c:v>42573</c:v>
                </c:pt>
                <c:pt idx="494">
                  <c:v>42572</c:v>
                </c:pt>
                <c:pt idx="495">
                  <c:v>42571</c:v>
                </c:pt>
                <c:pt idx="496">
                  <c:v>42570</c:v>
                </c:pt>
                <c:pt idx="497">
                  <c:v>42569</c:v>
                </c:pt>
                <c:pt idx="498">
                  <c:v>42566</c:v>
                </c:pt>
                <c:pt idx="499">
                  <c:v>42565</c:v>
                </c:pt>
                <c:pt idx="500">
                  <c:v>42564</c:v>
                </c:pt>
                <c:pt idx="501">
                  <c:v>42563</c:v>
                </c:pt>
                <c:pt idx="502">
                  <c:v>42562</c:v>
                </c:pt>
                <c:pt idx="503">
                  <c:v>42559</c:v>
                </c:pt>
                <c:pt idx="504">
                  <c:v>42558</c:v>
                </c:pt>
                <c:pt idx="505">
                  <c:v>42557</c:v>
                </c:pt>
                <c:pt idx="506">
                  <c:v>42556</c:v>
                </c:pt>
                <c:pt idx="507">
                  <c:v>42555</c:v>
                </c:pt>
                <c:pt idx="508">
                  <c:v>42552</c:v>
                </c:pt>
                <c:pt idx="509">
                  <c:v>42551</c:v>
                </c:pt>
                <c:pt idx="510">
                  <c:v>42550</c:v>
                </c:pt>
                <c:pt idx="511">
                  <c:v>42549</c:v>
                </c:pt>
                <c:pt idx="512">
                  <c:v>42548</c:v>
                </c:pt>
                <c:pt idx="513">
                  <c:v>42545</c:v>
                </c:pt>
                <c:pt idx="514">
                  <c:v>42544</c:v>
                </c:pt>
                <c:pt idx="515">
                  <c:v>42543</c:v>
                </c:pt>
                <c:pt idx="516">
                  <c:v>42542</c:v>
                </c:pt>
                <c:pt idx="517">
                  <c:v>42541</c:v>
                </c:pt>
                <c:pt idx="518">
                  <c:v>42538</c:v>
                </c:pt>
                <c:pt idx="519">
                  <c:v>42537</c:v>
                </c:pt>
                <c:pt idx="520">
                  <c:v>42536</c:v>
                </c:pt>
                <c:pt idx="521">
                  <c:v>42535</c:v>
                </c:pt>
                <c:pt idx="522">
                  <c:v>42534</c:v>
                </c:pt>
                <c:pt idx="523">
                  <c:v>42531</c:v>
                </c:pt>
                <c:pt idx="524">
                  <c:v>42530</c:v>
                </c:pt>
                <c:pt idx="525">
                  <c:v>42529</c:v>
                </c:pt>
                <c:pt idx="526">
                  <c:v>42528</c:v>
                </c:pt>
                <c:pt idx="527">
                  <c:v>42527</c:v>
                </c:pt>
                <c:pt idx="528">
                  <c:v>42524</c:v>
                </c:pt>
                <c:pt idx="529">
                  <c:v>42523</c:v>
                </c:pt>
                <c:pt idx="530">
                  <c:v>42522</c:v>
                </c:pt>
                <c:pt idx="531">
                  <c:v>42521</c:v>
                </c:pt>
                <c:pt idx="532">
                  <c:v>42520</c:v>
                </c:pt>
                <c:pt idx="533">
                  <c:v>42517</c:v>
                </c:pt>
                <c:pt idx="534">
                  <c:v>42516</c:v>
                </c:pt>
                <c:pt idx="535">
                  <c:v>42515</c:v>
                </c:pt>
                <c:pt idx="536">
                  <c:v>42514</c:v>
                </c:pt>
                <c:pt idx="537">
                  <c:v>42513</c:v>
                </c:pt>
                <c:pt idx="538">
                  <c:v>42510</c:v>
                </c:pt>
                <c:pt idx="539">
                  <c:v>42509</c:v>
                </c:pt>
                <c:pt idx="540">
                  <c:v>42508</c:v>
                </c:pt>
                <c:pt idx="541">
                  <c:v>42507</c:v>
                </c:pt>
                <c:pt idx="542">
                  <c:v>42506</c:v>
                </c:pt>
                <c:pt idx="543">
                  <c:v>42503</c:v>
                </c:pt>
                <c:pt idx="544">
                  <c:v>42502</c:v>
                </c:pt>
                <c:pt idx="545">
                  <c:v>42501</c:v>
                </c:pt>
                <c:pt idx="546">
                  <c:v>42500</c:v>
                </c:pt>
                <c:pt idx="547">
                  <c:v>42499</c:v>
                </c:pt>
                <c:pt idx="548">
                  <c:v>42496</c:v>
                </c:pt>
                <c:pt idx="549">
                  <c:v>42495</c:v>
                </c:pt>
                <c:pt idx="550">
                  <c:v>42494</c:v>
                </c:pt>
                <c:pt idx="551">
                  <c:v>42493</c:v>
                </c:pt>
                <c:pt idx="552">
                  <c:v>42492</c:v>
                </c:pt>
                <c:pt idx="553">
                  <c:v>42489</c:v>
                </c:pt>
                <c:pt idx="554">
                  <c:v>42488</c:v>
                </c:pt>
                <c:pt idx="555">
                  <c:v>42487</c:v>
                </c:pt>
                <c:pt idx="556">
                  <c:v>42486</c:v>
                </c:pt>
                <c:pt idx="557">
                  <c:v>42485</c:v>
                </c:pt>
                <c:pt idx="558">
                  <c:v>42482</c:v>
                </c:pt>
                <c:pt idx="559">
                  <c:v>42481</c:v>
                </c:pt>
                <c:pt idx="560">
                  <c:v>42480</c:v>
                </c:pt>
                <c:pt idx="561">
                  <c:v>42479</c:v>
                </c:pt>
                <c:pt idx="562">
                  <c:v>42478</c:v>
                </c:pt>
                <c:pt idx="563">
                  <c:v>42475</c:v>
                </c:pt>
                <c:pt idx="564">
                  <c:v>42474</c:v>
                </c:pt>
                <c:pt idx="565">
                  <c:v>42473</c:v>
                </c:pt>
                <c:pt idx="566">
                  <c:v>42472</c:v>
                </c:pt>
                <c:pt idx="567">
                  <c:v>42471</c:v>
                </c:pt>
                <c:pt idx="568">
                  <c:v>42468</c:v>
                </c:pt>
                <c:pt idx="569">
                  <c:v>42467</c:v>
                </c:pt>
                <c:pt idx="570">
                  <c:v>42466</c:v>
                </c:pt>
                <c:pt idx="571">
                  <c:v>42465</c:v>
                </c:pt>
                <c:pt idx="572">
                  <c:v>42464</c:v>
                </c:pt>
                <c:pt idx="573">
                  <c:v>42461</c:v>
                </c:pt>
                <c:pt idx="574">
                  <c:v>42460</c:v>
                </c:pt>
                <c:pt idx="575">
                  <c:v>42459</c:v>
                </c:pt>
                <c:pt idx="576">
                  <c:v>42458</c:v>
                </c:pt>
                <c:pt idx="577">
                  <c:v>42457</c:v>
                </c:pt>
                <c:pt idx="578">
                  <c:v>42453</c:v>
                </c:pt>
                <c:pt idx="579">
                  <c:v>42452</c:v>
                </c:pt>
                <c:pt idx="580">
                  <c:v>42451</c:v>
                </c:pt>
                <c:pt idx="581">
                  <c:v>42450</c:v>
                </c:pt>
                <c:pt idx="582">
                  <c:v>42447</c:v>
                </c:pt>
                <c:pt idx="583">
                  <c:v>42446</c:v>
                </c:pt>
                <c:pt idx="584">
                  <c:v>42445</c:v>
                </c:pt>
                <c:pt idx="585">
                  <c:v>42444</c:v>
                </c:pt>
                <c:pt idx="586">
                  <c:v>42443</c:v>
                </c:pt>
                <c:pt idx="587">
                  <c:v>42440</c:v>
                </c:pt>
                <c:pt idx="588">
                  <c:v>42439</c:v>
                </c:pt>
                <c:pt idx="589">
                  <c:v>42438</c:v>
                </c:pt>
                <c:pt idx="590">
                  <c:v>42437</c:v>
                </c:pt>
                <c:pt idx="591">
                  <c:v>42436</c:v>
                </c:pt>
                <c:pt idx="592">
                  <c:v>42433</c:v>
                </c:pt>
                <c:pt idx="593">
                  <c:v>42432</c:v>
                </c:pt>
                <c:pt idx="594">
                  <c:v>42431</c:v>
                </c:pt>
                <c:pt idx="595">
                  <c:v>42430</c:v>
                </c:pt>
                <c:pt idx="596">
                  <c:v>42429</c:v>
                </c:pt>
                <c:pt idx="597">
                  <c:v>42426</c:v>
                </c:pt>
                <c:pt idx="598">
                  <c:v>42425</c:v>
                </c:pt>
                <c:pt idx="599">
                  <c:v>42424</c:v>
                </c:pt>
                <c:pt idx="600">
                  <c:v>42423</c:v>
                </c:pt>
                <c:pt idx="601">
                  <c:v>42422</c:v>
                </c:pt>
                <c:pt idx="602">
                  <c:v>42419</c:v>
                </c:pt>
                <c:pt idx="603">
                  <c:v>42418</c:v>
                </c:pt>
                <c:pt idx="604">
                  <c:v>42417</c:v>
                </c:pt>
                <c:pt idx="605">
                  <c:v>42416</c:v>
                </c:pt>
                <c:pt idx="606">
                  <c:v>42415</c:v>
                </c:pt>
                <c:pt idx="607">
                  <c:v>42412</c:v>
                </c:pt>
                <c:pt idx="608">
                  <c:v>42411</c:v>
                </c:pt>
                <c:pt idx="609">
                  <c:v>42410</c:v>
                </c:pt>
                <c:pt idx="610">
                  <c:v>42409</c:v>
                </c:pt>
                <c:pt idx="611">
                  <c:v>42408</c:v>
                </c:pt>
                <c:pt idx="612">
                  <c:v>42405</c:v>
                </c:pt>
                <c:pt idx="613">
                  <c:v>42404</c:v>
                </c:pt>
                <c:pt idx="614">
                  <c:v>42403</c:v>
                </c:pt>
                <c:pt idx="615">
                  <c:v>42402</c:v>
                </c:pt>
                <c:pt idx="616">
                  <c:v>42401</c:v>
                </c:pt>
                <c:pt idx="617">
                  <c:v>42398</c:v>
                </c:pt>
                <c:pt idx="618">
                  <c:v>42397</c:v>
                </c:pt>
                <c:pt idx="619">
                  <c:v>42396</c:v>
                </c:pt>
                <c:pt idx="620">
                  <c:v>42395</c:v>
                </c:pt>
                <c:pt idx="621">
                  <c:v>42394</c:v>
                </c:pt>
                <c:pt idx="622">
                  <c:v>42391</c:v>
                </c:pt>
                <c:pt idx="623">
                  <c:v>42390</c:v>
                </c:pt>
                <c:pt idx="624">
                  <c:v>42389</c:v>
                </c:pt>
                <c:pt idx="625">
                  <c:v>42388</c:v>
                </c:pt>
                <c:pt idx="626">
                  <c:v>42387</c:v>
                </c:pt>
                <c:pt idx="627">
                  <c:v>42384</c:v>
                </c:pt>
                <c:pt idx="628">
                  <c:v>42383</c:v>
                </c:pt>
                <c:pt idx="629">
                  <c:v>42382</c:v>
                </c:pt>
                <c:pt idx="630">
                  <c:v>42381</c:v>
                </c:pt>
                <c:pt idx="631">
                  <c:v>42380</c:v>
                </c:pt>
                <c:pt idx="632">
                  <c:v>42377</c:v>
                </c:pt>
                <c:pt idx="633">
                  <c:v>42376</c:v>
                </c:pt>
                <c:pt idx="634">
                  <c:v>42375</c:v>
                </c:pt>
                <c:pt idx="635">
                  <c:v>42374</c:v>
                </c:pt>
                <c:pt idx="636">
                  <c:v>42373</c:v>
                </c:pt>
                <c:pt idx="637">
                  <c:v>42369</c:v>
                </c:pt>
                <c:pt idx="638">
                  <c:v>42368</c:v>
                </c:pt>
                <c:pt idx="639">
                  <c:v>42367</c:v>
                </c:pt>
                <c:pt idx="640">
                  <c:v>42366</c:v>
                </c:pt>
                <c:pt idx="641">
                  <c:v>42362</c:v>
                </c:pt>
                <c:pt idx="642">
                  <c:v>42361</c:v>
                </c:pt>
                <c:pt idx="643">
                  <c:v>42360</c:v>
                </c:pt>
                <c:pt idx="644">
                  <c:v>42359</c:v>
                </c:pt>
                <c:pt idx="645">
                  <c:v>42356</c:v>
                </c:pt>
                <c:pt idx="646">
                  <c:v>42355</c:v>
                </c:pt>
                <c:pt idx="647">
                  <c:v>42354</c:v>
                </c:pt>
                <c:pt idx="648">
                  <c:v>42353</c:v>
                </c:pt>
                <c:pt idx="649">
                  <c:v>42352</c:v>
                </c:pt>
                <c:pt idx="650">
                  <c:v>42349</c:v>
                </c:pt>
                <c:pt idx="651">
                  <c:v>42348</c:v>
                </c:pt>
                <c:pt idx="652">
                  <c:v>42347</c:v>
                </c:pt>
                <c:pt idx="653">
                  <c:v>42346</c:v>
                </c:pt>
                <c:pt idx="654">
                  <c:v>42345</c:v>
                </c:pt>
                <c:pt idx="655">
                  <c:v>42342</c:v>
                </c:pt>
                <c:pt idx="656">
                  <c:v>42341</c:v>
                </c:pt>
                <c:pt idx="657">
                  <c:v>42340</c:v>
                </c:pt>
                <c:pt idx="658">
                  <c:v>42339</c:v>
                </c:pt>
                <c:pt idx="659">
                  <c:v>42338</c:v>
                </c:pt>
                <c:pt idx="660">
                  <c:v>42335</c:v>
                </c:pt>
                <c:pt idx="661">
                  <c:v>42334</c:v>
                </c:pt>
                <c:pt idx="662">
                  <c:v>42333</c:v>
                </c:pt>
                <c:pt idx="663">
                  <c:v>42332</c:v>
                </c:pt>
                <c:pt idx="664">
                  <c:v>42331</c:v>
                </c:pt>
                <c:pt idx="665">
                  <c:v>42328</c:v>
                </c:pt>
                <c:pt idx="666">
                  <c:v>42327</c:v>
                </c:pt>
                <c:pt idx="667">
                  <c:v>42326</c:v>
                </c:pt>
                <c:pt idx="668">
                  <c:v>42325</c:v>
                </c:pt>
                <c:pt idx="669">
                  <c:v>42324</c:v>
                </c:pt>
                <c:pt idx="670">
                  <c:v>42321</c:v>
                </c:pt>
                <c:pt idx="671">
                  <c:v>42320</c:v>
                </c:pt>
                <c:pt idx="672">
                  <c:v>42319</c:v>
                </c:pt>
                <c:pt idx="673">
                  <c:v>42318</c:v>
                </c:pt>
                <c:pt idx="674">
                  <c:v>42317</c:v>
                </c:pt>
                <c:pt idx="675">
                  <c:v>42314</c:v>
                </c:pt>
                <c:pt idx="676">
                  <c:v>42313</c:v>
                </c:pt>
                <c:pt idx="677">
                  <c:v>42312</c:v>
                </c:pt>
                <c:pt idx="678">
                  <c:v>42311</c:v>
                </c:pt>
                <c:pt idx="679">
                  <c:v>42310</c:v>
                </c:pt>
                <c:pt idx="680">
                  <c:v>42307</c:v>
                </c:pt>
                <c:pt idx="681">
                  <c:v>42306</c:v>
                </c:pt>
                <c:pt idx="682">
                  <c:v>42305</c:v>
                </c:pt>
                <c:pt idx="683">
                  <c:v>42304</c:v>
                </c:pt>
                <c:pt idx="684">
                  <c:v>42303</c:v>
                </c:pt>
                <c:pt idx="685">
                  <c:v>42300</c:v>
                </c:pt>
                <c:pt idx="686">
                  <c:v>42299</c:v>
                </c:pt>
                <c:pt idx="687">
                  <c:v>42298</c:v>
                </c:pt>
                <c:pt idx="688">
                  <c:v>42297</c:v>
                </c:pt>
                <c:pt idx="689">
                  <c:v>42296</c:v>
                </c:pt>
                <c:pt idx="690">
                  <c:v>42293</c:v>
                </c:pt>
                <c:pt idx="691">
                  <c:v>42292</c:v>
                </c:pt>
                <c:pt idx="692">
                  <c:v>42291</c:v>
                </c:pt>
                <c:pt idx="693">
                  <c:v>42290</c:v>
                </c:pt>
                <c:pt idx="694">
                  <c:v>42289</c:v>
                </c:pt>
                <c:pt idx="695">
                  <c:v>42286</c:v>
                </c:pt>
                <c:pt idx="696">
                  <c:v>42285</c:v>
                </c:pt>
                <c:pt idx="697">
                  <c:v>42284</c:v>
                </c:pt>
                <c:pt idx="698">
                  <c:v>42283</c:v>
                </c:pt>
                <c:pt idx="699">
                  <c:v>42282</c:v>
                </c:pt>
                <c:pt idx="700">
                  <c:v>42279</c:v>
                </c:pt>
                <c:pt idx="701">
                  <c:v>42278</c:v>
                </c:pt>
                <c:pt idx="702">
                  <c:v>42277</c:v>
                </c:pt>
                <c:pt idx="703">
                  <c:v>42276</c:v>
                </c:pt>
                <c:pt idx="704">
                  <c:v>42275</c:v>
                </c:pt>
                <c:pt idx="705">
                  <c:v>42272</c:v>
                </c:pt>
                <c:pt idx="706">
                  <c:v>42271</c:v>
                </c:pt>
                <c:pt idx="707">
                  <c:v>42270</c:v>
                </c:pt>
                <c:pt idx="708">
                  <c:v>42269</c:v>
                </c:pt>
                <c:pt idx="709">
                  <c:v>42268</c:v>
                </c:pt>
                <c:pt idx="710">
                  <c:v>42265</c:v>
                </c:pt>
                <c:pt idx="711">
                  <c:v>42264</c:v>
                </c:pt>
                <c:pt idx="712">
                  <c:v>42263</c:v>
                </c:pt>
                <c:pt idx="713">
                  <c:v>42262</c:v>
                </c:pt>
                <c:pt idx="714">
                  <c:v>42261</c:v>
                </c:pt>
                <c:pt idx="715">
                  <c:v>42258</c:v>
                </c:pt>
                <c:pt idx="716">
                  <c:v>42257</c:v>
                </c:pt>
                <c:pt idx="717">
                  <c:v>42256</c:v>
                </c:pt>
                <c:pt idx="718">
                  <c:v>42255</c:v>
                </c:pt>
                <c:pt idx="719">
                  <c:v>42254</c:v>
                </c:pt>
                <c:pt idx="720">
                  <c:v>42251</c:v>
                </c:pt>
                <c:pt idx="721">
                  <c:v>42250</c:v>
                </c:pt>
                <c:pt idx="722">
                  <c:v>42249</c:v>
                </c:pt>
                <c:pt idx="723">
                  <c:v>42248</c:v>
                </c:pt>
                <c:pt idx="724">
                  <c:v>42247</c:v>
                </c:pt>
                <c:pt idx="725">
                  <c:v>42244</c:v>
                </c:pt>
                <c:pt idx="726">
                  <c:v>42243</c:v>
                </c:pt>
                <c:pt idx="727">
                  <c:v>42242</c:v>
                </c:pt>
                <c:pt idx="728">
                  <c:v>42241</c:v>
                </c:pt>
                <c:pt idx="729">
                  <c:v>42240</c:v>
                </c:pt>
                <c:pt idx="730">
                  <c:v>42237</c:v>
                </c:pt>
                <c:pt idx="731">
                  <c:v>42236</c:v>
                </c:pt>
                <c:pt idx="732">
                  <c:v>42235</c:v>
                </c:pt>
                <c:pt idx="733">
                  <c:v>42234</c:v>
                </c:pt>
                <c:pt idx="734">
                  <c:v>42233</c:v>
                </c:pt>
                <c:pt idx="735">
                  <c:v>42230</c:v>
                </c:pt>
                <c:pt idx="736">
                  <c:v>42229</c:v>
                </c:pt>
                <c:pt idx="737">
                  <c:v>42228</c:v>
                </c:pt>
                <c:pt idx="738">
                  <c:v>42227</c:v>
                </c:pt>
                <c:pt idx="739">
                  <c:v>42226</c:v>
                </c:pt>
                <c:pt idx="740">
                  <c:v>42223</c:v>
                </c:pt>
                <c:pt idx="741">
                  <c:v>42222</c:v>
                </c:pt>
                <c:pt idx="742">
                  <c:v>42221</c:v>
                </c:pt>
                <c:pt idx="743">
                  <c:v>42220</c:v>
                </c:pt>
                <c:pt idx="744">
                  <c:v>42219</c:v>
                </c:pt>
                <c:pt idx="745">
                  <c:v>42216</c:v>
                </c:pt>
                <c:pt idx="746">
                  <c:v>42215</c:v>
                </c:pt>
                <c:pt idx="747">
                  <c:v>42214</c:v>
                </c:pt>
                <c:pt idx="748">
                  <c:v>42213</c:v>
                </c:pt>
                <c:pt idx="749">
                  <c:v>42212</c:v>
                </c:pt>
                <c:pt idx="750">
                  <c:v>42209</c:v>
                </c:pt>
                <c:pt idx="751">
                  <c:v>42208</c:v>
                </c:pt>
                <c:pt idx="752">
                  <c:v>42207</c:v>
                </c:pt>
                <c:pt idx="753">
                  <c:v>42206</c:v>
                </c:pt>
                <c:pt idx="754">
                  <c:v>42205</c:v>
                </c:pt>
                <c:pt idx="755">
                  <c:v>42202</c:v>
                </c:pt>
                <c:pt idx="756">
                  <c:v>42201</c:v>
                </c:pt>
                <c:pt idx="757">
                  <c:v>42200</c:v>
                </c:pt>
                <c:pt idx="758">
                  <c:v>42199</c:v>
                </c:pt>
                <c:pt idx="759">
                  <c:v>42198</c:v>
                </c:pt>
                <c:pt idx="760">
                  <c:v>42195</c:v>
                </c:pt>
                <c:pt idx="761">
                  <c:v>42194</c:v>
                </c:pt>
                <c:pt idx="762">
                  <c:v>42193</c:v>
                </c:pt>
                <c:pt idx="763">
                  <c:v>42192</c:v>
                </c:pt>
                <c:pt idx="764">
                  <c:v>42191</c:v>
                </c:pt>
                <c:pt idx="765">
                  <c:v>42188</c:v>
                </c:pt>
                <c:pt idx="766">
                  <c:v>42187</c:v>
                </c:pt>
                <c:pt idx="767">
                  <c:v>42186</c:v>
                </c:pt>
                <c:pt idx="768">
                  <c:v>42185</c:v>
                </c:pt>
                <c:pt idx="769">
                  <c:v>42184</c:v>
                </c:pt>
                <c:pt idx="770">
                  <c:v>42181</c:v>
                </c:pt>
                <c:pt idx="771">
                  <c:v>42180</c:v>
                </c:pt>
                <c:pt idx="772">
                  <c:v>42179</c:v>
                </c:pt>
                <c:pt idx="773">
                  <c:v>42178</c:v>
                </c:pt>
                <c:pt idx="774">
                  <c:v>42177</c:v>
                </c:pt>
                <c:pt idx="775">
                  <c:v>42174</c:v>
                </c:pt>
                <c:pt idx="776">
                  <c:v>42173</c:v>
                </c:pt>
                <c:pt idx="777">
                  <c:v>42172</c:v>
                </c:pt>
                <c:pt idx="778">
                  <c:v>42171</c:v>
                </c:pt>
                <c:pt idx="779">
                  <c:v>42170</c:v>
                </c:pt>
                <c:pt idx="780">
                  <c:v>42167</c:v>
                </c:pt>
                <c:pt idx="781">
                  <c:v>42166</c:v>
                </c:pt>
                <c:pt idx="782">
                  <c:v>42165</c:v>
                </c:pt>
                <c:pt idx="783">
                  <c:v>42164</c:v>
                </c:pt>
                <c:pt idx="784">
                  <c:v>42163</c:v>
                </c:pt>
                <c:pt idx="785">
                  <c:v>42160</c:v>
                </c:pt>
                <c:pt idx="786">
                  <c:v>42159</c:v>
                </c:pt>
                <c:pt idx="787">
                  <c:v>42158</c:v>
                </c:pt>
                <c:pt idx="788">
                  <c:v>42157</c:v>
                </c:pt>
                <c:pt idx="789">
                  <c:v>42156</c:v>
                </c:pt>
                <c:pt idx="790">
                  <c:v>42153</c:v>
                </c:pt>
                <c:pt idx="791">
                  <c:v>42152</c:v>
                </c:pt>
                <c:pt idx="792">
                  <c:v>42151</c:v>
                </c:pt>
                <c:pt idx="793">
                  <c:v>42150</c:v>
                </c:pt>
                <c:pt idx="794">
                  <c:v>42149</c:v>
                </c:pt>
                <c:pt idx="795">
                  <c:v>42146</c:v>
                </c:pt>
                <c:pt idx="796">
                  <c:v>42145</c:v>
                </c:pt>
                <c:pt idx="797">
                  <c:v>42144</c:v>
                </c:pt>
                <c:pt idx="798">
                  <c:v>42143</c:v>
                </c:pt>
                <c:pt idx="799">
                  <c:v>42142</c:v>
                </c:pt>
                <c:pt idx="800">
                  <c:v>42139</c:v>
                </c:pt>
                <c:pt idx="801">
                  <c:v>42138</c:v>
                </c:pt>
                <c:pt idx="802">
                  <c:v>42137</c:v>
                </c:pt>
                <c:pt idx="803">
                  <c:v>42136</c:v>
                </c:pt>
                <c:pt idx="804">
                  <c:v>42135</c:v>
                </c:pt>
                <c:pt idx="805">
                  <c:v>42132</c:v>
                </c:pt>
                <c:pt idx="806">
                  <c:v>42131</c:v>
                </c:pt>
                <c:pt idx="807">
                  <c:v>42130</c:v>
                </c:pt>
                <c:pt idx="808">
                  <c:v>42129</c:v>
                </c:pt>
                <c:pt idx="809">
                  <c:v>42128</c:v>
                </c:pt>
                <c:pt idx="810">
                  <c:v>42125</c:v>
                </c:pt>
                <c:pt idx="811">
                  <c:v>42124</c:v>
                </c:pt>
                <c:pt idx="812">
                  <c:v>42123</c:v>
                </c:pt>
                <c:pt idx="813">
                  <c:v>42122</c:v>
                </c:pt>
                <c:pt idx="814">
                  <c:v>42121</c:v>
                </c:pt>
                <c:pt idx="815">
                  <c:v>42118</c:v>
                </c:pt>
                <c:pt idx="816">
                  <c:v>42117</c:v>
                </c:pt>
                <c:pt idx="817">
                  <c:v>42116</c:v>
                </c:pt>
                <c:pt idx="818">
                  <c:v>42115</c:v>
                </c:pt>
                <c:pt idx="819">
                  <c:v>42114</c:v>
                </c:pt>
                <c:pt idx="820">
                  <c:v>42111</c:v>
                </c:pt>
                <c:pt idx="821">
                  <c:v>42110</c:v>
                </c:pt>
                <c:pt idx="822">
                  <c:v>42109</c:v>
                </c:pt>
                <c:pt idx="823">
                  <c:v>42108</c:v>
                </c:pt>
                <c:pt idx="824">
                  <c:v>42107</c:v>
                </c:pt>
                <c:pt idx="825">
                  <c:v>42104</c:v>
                </c:pt>
                <c:pt idx="826">
                  <c:v>42103</c:v>
                </c:pt>
                <c:pt idx="827">
                  <c:v>42102</c:v>
                </c:pt>
                <c:pt idx="828">
                  <c:v>42101</c:v>
                </c:pt>
                <c:pt idx="829">
                  <c:v>42100</c:v>
                </c:pt>
                <c:pt idx="830">
                  <c:v>42096</c:v>
                </c:pt>
                <c:pt idx="831">
                  <c:v>42095</c:v>
                </c:pt>
                <c:pt idx="832">
                  <c:v>42094</c:v>
                </c:pt>
                <c:pt idx="833">
                  <c:v>42093</c:v>
                </c:pt>
                <c:pt idx="834">
                  <c:v>42090</c:v>
                </c:pt>
                <c:pt idx="835">
                  <c:v>42089</c:v>
                </c:pt>
                <c:pt idx="836">
                  <c:v>42088</c:v>
                </c:pt>
                <c:pt idx="837">
                  <c:v>42087</c:v>
                </c:pt>
                <c:pt idx="838">
                  <c:v>42086</c:v>
                </c:pt>
                <c:pt idx="839">
                  <c:v>42083</c:v>
                </c:pt>
                <c:pt idx="840">
                  <c:v>42082</c:v>
                </c:pt>
                <c:pt idx="841">
                  <c:v>42081</c:v>
                </c:pt>
                <c:pt idx="842">
                  <c:v>42080</c:v>
                </c:pt>
                <c:pt idx="843">
                  <c:v>42079</c:v>
                </c:pt>
                <c:pt idx="844">
                  <c:v>42076</c:v>
                </c:pt>
                <c:pt idx="845">
                  <c:v>42075</c:v>
                </c:pt>
                <c:pt idx="846">
                  <c:v>42074</c:v>
                </c:pt>
                <c:pt idx="847">
                  <c:v>42073</c:v>
                </c:pt>
                <c:pt idx="848">
                  <c:v>42072</c:v>
                </c:pt>
                <c:pt idx="849">
                  <c:v>42069</c:v>
                </c:pt>
                <c:pt idx="850">
                  <c:v>42068</c:v>
                </c:pt>
                <c:pt idx="851">
                  <c:v>42067</c:v>
                </c:pt>
                <c:pt idx="852">
                  <c:v>42066</c:v>
                </c:pt>
                <c:pt idx="853">
                  <c:v>42065</c:v>
                </c:pt>
                <c:pt idx="854">
                  <c:v>42062</c:v>
                </c:pt>
                <c:pt idx="855">
                  <c:v>42061</c:v>
                </c:pt>
                <c:pt idx="856">
                  <c:v>42060</c:v>
                </c:pt>
                <c:pt idx="857">
                  <c:v>42059</c:v>
                </c:pt>
                <c:pt idx="858">
                  <c:v>42058</c:v>
                </c:pt>
                <c:pt idx="859">
                  <c:v>42055</c:v>
                </c:pt>
                <c:pt idx="860">
                  <c:v>42054</c:v>
                </c:pt>
                <c:pt idx="861">
                  <c:v>42053</c:v>
                </c:pt>
                <c:pt idx="862">
                  <c:v>42052</c:v>
                </c:pt>
                <c:pt idx="863">
                  <c:v>42051</c:v>
                </c:pt>
                <c:pt idx="864">
                  <c:v>42048</c:v>
                </c:pt>
                <c:pt idx="865">
                  <c:v>42047</c:v>
                </c:pt>
                <c:pt idx="866">
                  <c:v>42046</c:v>
                </c:pt>
                <c:pt idx="867">
                  <c:v>42045</c:v>
                </c:pt>
                <c:pt idx="868">
                  <c:v>42044</c:v>
                </c:pt>
                <c:pt idx="869">
                  <c:v>42041</c:v>
                </c:pt>
                <c:pt idx="870">
                  <c:v>42040</c:v>
                </c:pt>
                <c:pt idx="871">
                  <c:v>42039</c:v>
                </c:pt>
                <c:pt idx="872">
                  <c:v>42038</c:v>
                </c:pt>
                <c:pt idx="873">
                  <c:v>42037</c:v>
                </c:pt>
                <c:pt idx="874">
                  <c:v>42034</c:v>
                </c:pt>
                <c:pt idx="875">
                  <c:v>42033</c:v>
                </c:pt>
                <c:pt idx="876">
                  <c:v>42032</c:v>
                </c:pt>
                <c:pt idx="877">
                  <c:v>42031</c:v>
                </c:pt>
                <c:pt idx="878">
                  <c:v>42030</c:v>
                </c:pt>
                <c:pt idx="879">
                  <c:v>42027</c:v>
                </c:pt>
                <c:pt idx="880">
                  <c:v>42026</c:v>
                </c:pt>
                <c:pt idx="881">
                  <c:v>42025</c:v>
                </c:pt>
                <c:pt idx="882">
                  <c:v>42024</c:v>
                </c:pt>
                <c:pt idx="883">
                  <c:v>42023</c:v>
                </c:pt>
                <c:pt idx="884">
                  <c:v>42020</c:v>
                </c:pt>
                <c:pt idx="885">
                  <c:v>42019</c:v>
                </c:pt>
                <c:pt idx="886">
                  <c:v>42018</c:v>
                </c:pt>
                <c:pt idx="887">
                  <c:v>42017</c:v>
                </c:pt>
                <c:pt idx="888">
                  <c:v>42016</c:v>
                </c:pt>
                <c:pt idx="889">
                  <c:v>42013</c:v>
                </c:pt>
                <c:pt idx="890">
                  <c:v>42012</c:v>
                </c:pt>
                <c:pt idx="891">
                  <c:v>42011</c:v>
                </c:pt>
                <c:pt idx="892">
                  <c:v>42010</c:v>
                </c:pt>
                <c:pt idx="893">
                  <c:v>42009</c:v>
                </c:pt>
                <c:pt idx="894">
                  <c:v>42006</c:v>
                </c:pt>
                <c:pt idx="895">
                  <c:v>42004</c:v>
                </c:pt>
                <c:pt idx="896">
                  <c:v>42003</c:v>
                </c:pt>
                <c:pt idx="897">
                  <c:v>42002</c:v>
                </c:pt>
                <c:pt idx="898">
                  <c:v>41999</c:v>
                </c:pt>
                <c:pt idx="899">
                  <c:v>41997</c:v>
                </c:pt>
                <c:pt idx="900">
                  <c:v>41996</c:v>
                </c:pt>
                <c:pt idx="901">
                  <c:v>41995</c:v>
                </c:pt>
                <c:pt idx="902">
                  <c:v>41992</c:v>
                </c:pt>
                <c:pt idx="903">
                  <c:v>41991</c:v>
                </c:pt>
                <c:pt idx="904">
                  <c:v>41990</c:v>
                </c:pt>
                <c:pt idx="905">
                  <c:v>41989</c:v>
                </c:pt>
                <c:pt idx="906">
                  <c:v>41988</c:v>
                </c:pt>
                <c:pt idx="907">
                  <c:v>41985</c:v>
                </c:pt>
                <c:pt idx="908">
                  <c:v>41984</c:v>
                </c:pt>
                <c:pt idx="909">
                  <c:v>41983</c:v>
                </c:pt>
                <c:pt idx="910">
                  <c:v>41982</c:v>
                </c:pt>
                <c:pt idx="911">
                  <c:v>41981</c:v>
                </c:pt>
                <c:pt idx="912">
                  <c:v>41978</c:v>
                </c:pt>
                <c:pt idx="913">
                  <c:v>41977</c:v>
                </c:pt>
                <c:pt idx="914">
                  <c:v>41976</c:v>
                </c:pt>
                <c:pt idx="915">
                  <c:v>41975</c:v>
                </c:pt>
                <c:pt idx="916">
                  <c:v>41974</c:v>
                </c:pt>
                <c:pt idx="917">
                  <c:v>41971</c:v>
                </c:pt>
                <c:pt idx="918">
                  <c:v>41970</c:v>
                </c:pt>
                <c:pt idx="919">
                  <c:v>41969</c:v>
                </c:pt>
                <c:pt idx="920">
                  <c:v>41968</c:v>
                </c:pt>
                <c:pt idx="921">
                  <c:v>41967</c:v>
                </c:pt>
                <c:pt idx="922">
                  <c:v>41964</c:v>
                </c:pt>
                <c:pt idx="923">
                  <c:v>41963</c:v>
                </c:pt>
                <c:pt idx="924">
                  <c:v>41962</c:v>
                </c:pt>
                <c:pt idx="925">
                  <c:v>41961</c:v>
                </c:pt>
                <c:pt idx="926">
                  <c:v>41960</c:v>
                </c:pt>
                <c:pt idx="927">
                  <c:v>41957</c:v>
                </c:pt>
                <c:pt idx="928">
                  <c:v>41956</c:v>
                </c:pt>
                <c:pt idx="929">
                  <c:v>41955</c:v>
                </c:pt>
                <c:pt idx="930">
                  <c:v>41954</c:v>
                </c:pt>
                <c:pt idx="931">
                  <c:v>41953</c:v>
                </c:pt>
                <c:pt idx="932">
                  <c:v>41950</c:v>
                </c:pt>
                <c:pt idx="933">
                  <c:v>41949</c:v>
                </c:pt>
                <c:pt idx="934">
                  <c:v>41948</c:v>
                </c:pt>
                <c:pt idx="935">
                  <c:v>41947</c:v>
                </c:pt>
                <c:pt idx="936">
                  <c:v>41946</c:v>
                </c:pt>
                <c:pt idx="937">
                  <c:v>41943</c:v>
                </c:pt>
                <c:pt idx="938">
                  <c:v>41942</c:v>
                </c:pt>
                <c:pt idx="939">
                  <c:v>41941</c:v>
                </c:pt>
                <c:pt idx="940">
                  <c:v>41940</c:v>
                </c:pt>
                <c:pt idx="941">
                  <c:v>41939</c:v>
                </c:pt>
                <c:pt idx="942">
                  <c:v>41936</c:v>
                </c:pt>
                <c:pt idx="943">
                  <c:v>41935</c:v>
                </c:pt>
                <c:pt idx="944">
                  <c:v>41934</c:v>
                </c:pt>
                <c:pt idx="945">
                  <c:v>41933</c:v>
                </c:pt>
                <c:pt idx="946">
                  <c:v>41932</c:v>
                </c:pt>
                <c:pt idx="947">
                  <c:v>41929</c:v>
                </c:pt>
                <c:pt idx="948">
                  <c:v>41928</c:v>
                </c:pt>
                <c:pt idx="949">
                  <c:v>41927</c:v>
                </c:pt>
                <c:pt idx="950">
                  <c:v>41926</c:v>
                </c:pt>
                <c:pt idx="951">
                  <c:v>41925</c:v>
                </c:pt>
                <c:pt idx="952">
                  <c:v>41922</c:v>
                </c:pt>
                <c:pt idx="953">
                  <c:v>41921</c:v>
                </c:pt>
                <c:pt idx="954">
                  <c:v>41920</c:v>
                </c:pt>
                <c:pt idx="955">
                  <c:v>41919</c:v>
                </c:pt>
                <c:pt idx="956">
                  <c:v>41918</c:v>
                </c:pt>
                <c:pt idx="957">
                  <c:v>41915</c:v>
                </c:pt>
                <c:pt idx="958">
                  <c:v>41914</c:v>
                </c:pt>
                <c:pt idx="959">
                  <c:v>41913</c:v>
                </c:pt>
                <c:pt idx="960">
                  <c:v>41912</c:v>
                </c:pt>
                <c:pt idx="961">
                  <c:v>41911</c:v>
                </c:pt>
                <c:pt idx="962">
                  <c:v>41908</c:v>
                </c:pt>
                <c:pt idx="963">
                  <c:v>41907</c:v>
                </c:pt>
                <c:pt idx="964">
                  <c:v>41906</c:v>
                </c:pt>
                <c:pt idx="965">
                  <c:v>41905</c:v>
                </c:pt>
                <c:pt idx="966">
                  <c:v>41904</c:v>
                </c:pt>
                <c:pt idx="967">
                  <c:v>41901</c:v>
                </c:pt>
                <c:pt idx="968">
                  <c:v>41900</c:v>
                </c:pt>
                <c:pt idx="969">
                  <c:v>41899</c:v>
                </c:pt>
                <c:pt idx="970">
                  <c:v>41898</c:v>
                </c:pt>
                <c:pt idx="971">
                  <c:v>41897</c:v>
                </c:pt>
                <c:pt idx="972">
                  <c:v>41894</c:v>
                </c:pt>
                <c:pt idx="973">
                  <c:v>41893</c:v>
                </c:pt>
                <c:pt idx="974">
                  <c:v>41892</c:v>
                </c:pt>
                <c:pt idx="975">
                  <c:v>41891</c:v>
                </c:pt>
                <c:pt idx="976">
                  <c:v>41890</c:v>
                </c:pt>
                <c:pt idx="977">
                  <c:v>41887</c:v>
                </c:pt>
                <c:pt idx="978">
                  <c:v>41886</c:v>
                </c:pt>
                <c:pt idx="979">
                  <c:v>41885</c:v>
                </c:pt>
                <c:pt idx="980">
                  <c:v>41884</c:v>
                </c:pt>
                <c:pt idx="981">
                  <c:v>41883</c:v>
                </c:pt>
                <c:pt idx="982">
                  <c:v>41880</c:v>
                </c:pt>
                <c:pt idx="983">
                  <c:v>41879</c:v>
                </c:pt>
                <c:pt idx="984">
                  <c:v>41878</c:v>
                </c:pt>
                <c:pt idx="985">
                  <c:v>41877</c:v>
                </c:pt>
                <c:pt idx="986">
                  <c:v>41876</c:v>
                </c:pt>
                <c:pt idx="987">
                  <c:v>41873</c:v>
                </c:pt>
                <c:pt idx="988">
                  <c:v>41872</c:v>
                </c:pt>
                <c:pt idx="989">
                  <c:v>41871</c:v>
                </c:pt>
                <c:pt idx="990">
                  <c:v>41870</c:v>
                </c:pt>
                <c:pt idx="991">
                  <c:v>41869</c:v>
                </c:pt>
                <c:pt idx="992">
                  <c:v>41866</c:v>
                </c:pt>
                <c:pt idx="993">
                  <c:v>41865</c:v>
                </c:pt>
                <c:pt idx="994">
                  <c:v>41864</c:v>
                </c:pt>
                <c:pt idx="995">
                  <c:v>41863</c:v>
                </c:pt>
                <c:pt idx="996">
                  <c:v>41862</c:v>
                </c:pt>
                <c:pt idx="997">
                  <c:v>41859</c:v>
                </c:pt>
                <c:pt idx="998">
                  <c:v>41858</c:v>
                </c:pt>
                <c:pt idx="999">
                  <c:v>41857</c:v>
                </c:pt>
                <c:pt idx="1000">
                  <c:v>41856</c:v>
                </c:pt>
                <c:pt idx="1001">
                  <c:v>41855</c:v>
                </c:pt>
                <c:pt idx="1002">
                  <c:v>41852</c:v>
                </c:pt>
                <c:pt idx="1003">
                  <c:v>41851</c:v>
                </c:pt>
                <c:pt idx="1004">
                  <c:v>41850</c:v>
                </c:pt>
                <c:pt idx="1005">
                  <c:v>41849</c:v>
                </c:pt>
                <c:pt idx="1006">
                  <c:v>41848</c:v>
                </c:pt>
                <c:pt idx="1007">
                  <c:v>41845</c:v>
                </c:pt>
                <c:pt idx="1008">
                  <c:v>41844</c:v>
                </c:pt>
                <c:pt idx="1009">
                  <c:v>41843</c:v>
                </c:pt>
                <c:pt idx="1010">
                  <c:v>41842</c:v>
                </c:pt>
                <c:pt idx="1011">
                  <c:v>41841</c:v>
                </c:pt>
                <c:pt idx="1012">
                  <c:v>41838</c:v>
                </c:pt>
                <c:pt idx="1013">
                  <c:v>41837</c:v>
                </c:pt>
                <c:pt idx="1014">
                  <c:v>41836</c:v>
                </c:pt>
                <c:pt idx="1015">
                  <c:v>41835</c:v>
                </c:pt>
                <c:pt idx="1016">
                  <c:v>41834</c:v>
                </c:pt>
                <c:pt idx="1017">
                  <c:v>41831</c:v>
                </c:pt>
                <c:pt idx="1018">
                  <c:v>41830</c:v>
                </c:pt>
                <c:pt idx="1019">
                  <c:v>41829</c:v>
                </c:pt>
                <c:pt idx="1020">
                  <c:v>41828</c:v>
                </c:pt>
                <c:pt idx="1021">
                  <c:v>41827</c:v>
                </c:pt>
                <c:pt idx="1022">
                  <c:v>41824</c:v>
                </c:pt>
                <c:pt idx="1023">
                  <c:v>41823</c:v>
                </c:pt>
                <c:pt idx="1024">
                  <c:v>41822</c:v>
                </c:pt>
                <c:pt idx="1025">
                  <c:v>41821</c:v>
                </c:pt>
                <c:pt idx="1026">
                  <c:v>41820</c:v>
                </c:pt>
                <c:pt idx="1027">
                  <c:v>41817</c:v>
                </c:pt>
                <c:pt idx="1028">
                  <c:v>41816</c:v>
                </c:pt>
                <c:pt idx="1029">
                  <c:v>41815</c:v>
                </c:pt>
                <c:pt idx="1030">
                  <c:v>41814</c:v>
                </c:pt>
                <c:pt idx="1031">
                  <c:v>41813</c:v>
                </c:pt>
                <c:pt idx="1032">
                  <c:v>41810</c:v>
                </c:pt>
                <c:pt idx="1033">
                  <c:v>41809</c:v>
                </c:pt>
                <c:pt idx="1034">
                  <c:v>41808</c:v>
                </c:pt>
                <c:pt idx="1035">
                  <c:v>41807</c:v>
                </c:pt>
                <c:pt idx="1036">
                  <c:v>41806</c:v>
                </c:pt>
                <c:pt idx="1037">
                  <c:v>41803</c:v>
                </c:pt>
                <c:pt idx="1038">
                  <c:v>41802</c:v>
                </c:pt>
                <c:pt idx="1039">
                  <c:v>41801</c:v>
                </c:pt>
                <c:pt idx="1040">
                  <c:v>41800</c:v>
                </c:pt>
                <c:pt idx="1041">
                  <c:v>41799</c:v>
                </c:pt>
                <c:pt idx="1042">
                  <c:v>41796</c:v>
                </c:pt>
                <c:pt idx="1043">
                  <c:v>41795</c:v>
                </c:pt>
                <c:pt idx="1044">
                  <c:v>41794</c:v>
                </c:pt>
                <c:pt idx="1045">
                  <c:v>41793</c:v>
                </c:pt>
                <c:pt idx="1046">
                  <c:v>41792</c:v>
                </c:pt>
                <c:pt idx="1047">
                  <c:v>41789</c:v>
                </c:pt>
                <c:pt idx="1048">
                  <c:v>41788</c:v>
                </c:pt>
                <c:pt idx="1049">
                  <c:v>41787</c:v>
                </c:pt>
                <c:pt idx="1050">
                  <c:v>41786</c:v>
                </c:pt>
                <c:pt idx="1051">
                  <c:v>41785</c:v>
                </c:pt>
                <c:pt idx="1052">
                  <c:v>41782</c:v>
                </c:pt>
                <c:pt idx="1053">
                  <c:v>41781</c:v>
                </c:pt>
                <c:pt idx="1054">
                  <c:v>41780</c:v>
                </c:pt>
                <c:pt idx="1055">
                  <c:v>41779</c:v>
                </c:pt>
                <c:pt idx="1056">
                  <c:v>41778</c:v>
                </c:pt>
                <c:pt idx="1057">
                  <c:v>41775</c:v>
                </c:pt>
                <c:pt idx="1058">
                  <c:v>41774</c:v>
                </c:pt>
                <c:pt idx="1059">
                  <c:v>41773</c:v>
                </c:pt>
                <c:pt idx="1060">
                  <c:v>41772</c:v>
                </c:pt>
                <c:pt idx="1061">
                  <c:v>41771</c:v>
                </c:pt>
                <c:pt idx="1062">
                  <c:v>41768</c:v>
                </c:pt>
                <c:pt idx="1063">
                  <c:v>41767</c:v>
                </c:pt>
                <c:pt idx="1064">
                  <c:v>41766</c:v>
                </c:pt>
                <c:pt idx="1065">
                  <c:v>41765</c:v>
                </c:pt>
                <c:pt idx="1066">
                  <c:v>41764</c:v>
                </c:pt>
                <c:pt idx="1067">
                  <c:v>41761</c:v>
                </c:pt>
                <c:pt idx="1068">
                  <c:v>41760</c:v>
                </c:pt>
                <c:pt idx="1069">
                  <c:v>41759</c:v>
                </c:pt>
                <c:pt idx="1070">
                  <c:v>41758</c:v>
                </c:pt>
                <c:pt idx="1071">
                  <c:v>41757</c:v>
                </c:pt>
                <c:pt idx="1072">
                  <c:v>41754</c:v>
                </c:pt>
                <c:pt idx="1073">
                  <c:v>41753</c:v>
                </c:pt>
                <c:pt idx="1074">
                  <c:v>41752</c:v>
                </c:pt>
                <c:pt idx="1075">
                  <c:v>41751</c:v>
                </c:pt>
                <c:pt idx="1076">
                  <c:v>41750</c:v>
                </c:pt>
                <c:pt idx="1077">
                  <c:v>41746</c:v>
                </c:pt>
                <c:pt idx="1078">
                  <c:v>41745</c:v>
                </c:pt>
                <c:pt idx="1079">
                  <c:v>41744</c:v>
                </c:pt>
                <c:pt idx="1080">
                  <c:v>41743</c:v>
                </c:pt>
                <c:pt idx="1081">
                  <c:v>41740</c:v>
                </c:pt>
                <c:pt idx="1082">
                  <c:v>41739</c:v>
                </c:pt>
                <c:pt idx="1083">
                  <c:v>41738</c:v>
                </c:pt>
              </c:numCache>
            </c:numRef>
          </c:cat>
          <c:val>
            <c:numRef>
              <c:f>'Real yields'!$D$2:$D$1085</c:f>
              <c:numCache>
                <c:formatCode>General</c:formatCode>
                <c:ptCount val="1084"/>
                <c:pt idx="0">
                  <c:v>-2.0445000000000002</c:v>
                </c:pt>
                <c:pt idx="1">
                  <c:v>-2.0619999999999998</c:v>
                </c:pt>
                <c:pt idx="2">
                  <c:v>-2.0497000000000001</c:v>
                </c:pt>
                <c:pt idx="3">
                  <c:v>-2.0585</c:v>
                </c:pt>
                <c:pt idx="4">
                  <c:v>-2.0688</c:v>
                </c:pt>
                <c:pt idx="5">
                  <c:v>-2.0571000000000002</c:v>
                </c:pt>
                <c:pt idx="6">
                  <c:v>-2.0465</c:v>
                </c:pt>
                <c:pt idx="7">
                  <c:v>-2.0331999999999999</c:v>
                </c:pt>
                <c:pt idx="8">
                  <c:v>-2.0299999999999998</c:v>
                </c:pt>
                <c:pt idx="9">
                  <c:v>-2.0232000000000001</c:v>
                </c:pt>
                <c:pt idx="10">
                  <c:v>-2.0617999999999999</c:v>
                </c:pt>
                <c:pt idx="11">
                  <c:v>-2.13</c:v>
                </c:pt>
                <c:pt idx="12">
                  <c:v>-2.1398000000000001</c:v>
                </c:pt>
                <c:pt idx="13">
                  <c:v>-2.1516999999999999</c:v>
                </c:pt>
                <c:pt idx="14">
                  <c:v>-2.1743000000000001</c:v>
                </c:pt>
                <c:pt idx="15">
                  <c:v>-2.1234999999999999</c:v>
                </c:pt>
                <c:pt idx="16">
                  <c:v>-2.1593</c:v>
                </c:pt>
                <c:pt idx="18">
                  <c:v>-2.0619000000000001</c:v>
                </c:pt>
                <c:pt idx="19">
                  <c:v>-1.9974000000000001</c:v>
                </c:pt>
                <c:pt idx="20">
                  <c:v>-1.9935</c:v>
                </c:pt>
                <c:pt idx="21">
                  <c:v>-1.9468000000000001</c:v>
                </c:pt>
                <c:pt idx="22">
                  <c:v>-1.9722</c:v>
                </c:pt>
                <c:pt idx="23">
                  <c:v>-1.948</c:v>
                </c:pt>
                <c:pt idx="24">
                  <c:v>-1.8946000000000001</c:v>
                </c:pt>
                <c:pt idx="25">
                  <c:v>-1.9386000000000001</c:v>
                </c:pt>
                <c:pt idx="26">
                  <c:v>-1.9231</c:v>
                </c:pt>
                <c:pt idx="27">
                  <c:v>-1.9632000000000001</c:v>
                </c:pt>
                <c:pt idx="28">
                  <c:v>-1.9809000000000001</c:v>
                </c:pt>
                <c:pt idx="29">
                  <c:v>-1.9867999999999999</c:v>
                </c:pt>
                <c:pt idx="30">
                  <c:v>-1.9351</c:v>
                </c:pt>
                <c:pt idx="31">
                  <c:v>-1.9455</c:v>
                </c:pt>
                <c:pt idx="33">
                  <c:v>-1.9809000000000001</c:v>
                </c:pt>
                <c:pt idx="34">
                  <c:v>-1.9911000000000001</c:v>
                </c:pt>
                <c:pt idx="35">
                  <c:v>-1.9301999999999999</c:v>
                </c:pt>
                <c:pt idx="36">
                  <c:v>-1.9669000000000001</c:v>
                </c:pt>
                <c:pt idx="37">
                  <c:v>-1.9563999999999999</c:v>
                </c:pt>
                <c:pt idx="38">
                  <c:v>-1.917</c:v>
                </c:pt>
                <c:pt idx="39">
                  <c:v>-1.8449</c:v>
                </c:pt>
                <c:pt idx="40">
                  <c:v>-1.8432999999999999</c:v>
                </c:pt>
                <c:pt idx="41">
                  <c:v>-1.8423</c:v>
                </c:pt>
                <c:pt idx="42">
                  <c:v>-1.8501000000000001</c:v>
                </c:pt>
                <c:pt idx="43">
                  <c:v>-1.8922000000000001</c:v>
                </c:pt>
                <c:pt idx="44">
                  <c:v>-1.8287</c:v>
                </c:pt>
                <c:pt idx="45">
                  <c:v>-1.8966000000000001</c:v>
                </c:pt>
                <c:pt idx="46">
                  <c:v>-1.8909</c:v>
                </c:pt>
                <c:pt idx="47">
                  <c:v>-1.8708</c:v>
                </c:pt>
                <c:pt idx="48">
                  <c:v>-1.8980999999999999</c:v>
                </c:pt>
                <c:pt idx="49">
                  <c:v>-1.9117</c:v>
                </c:pt>
                <c:pt idx="50">
                  <c:v>-1.96</c:v>
                </c:pt>
                <c:pt idx="51">
                  <c:v>-1.9579</c:v>
                </c:pt>
                <c:pt idx="52">
                  <c:v>-1.9609000000000001</c:v>
                </c:pt>
                <c:pt idx="53">
                  <c:v>-1.9762</c:v>
                </c:pt>
                <c:pt idx="54">
                  <c:v>-1.9698</c:v>
                </c:pt>
                <c:pt idx="55">
                  <c:v>-2.0005000000000002</c:v>
                </c:pt>
                <c:pt idx="56">
                  <c:v>-2.0081000000000002</c:v>
                </c:pt>
                <c:pt idx="58">
                  <c:v>-2.0232999999999999</c:v>
                </c:pt>
                <c:pt idx="59">
                  <c:v>-1.9629000000000001</c:v>
                </c:pt>
                <c:pt idx="60">
                  <c:v>-1.9003000000000001</c:v>
                </c:pt>
                <c:pt idx="61">
                  <c:v>-1.8836999999999999</c:v>
                </c:pt>
                <c:pt idx="62">
                  <c:v>-1.8837999999999999</c:v>
                </c:pt>
                <c:pt idx="63">
                  <c:v>-1.861</c:v>
                </c:pt>
                <c:pt idx="64">
                  <c:v>-1.8041</c:v>
                </c:pt>
                <c:pt idx="65">
                  <c:v>-1.8232999999999999</c:v>
                </c:pt>
                <c:pt idx="66">
                  <c:v>-1.8603000000000001</c:v>
                </c:pt>
                <c:pt idx="67">
                  <c:v>-1.907</c:v>
                </c:pt>
                <c:pt idx="68">
                  <c:v>-1.9004000000000001</c:v>
                </c:pt>
                <c:pt idx="69">
                  <c:v>-1.9</c:v>
                </c:pt>
                <c:pt idx="70">
                  <c:v>-1.8595999999999999</c:v>
                </c:pt>
                <c:pt idx="71">
                  <c:v>-1.8696999999999999</c:v>
                </c:pt>
                <c:pt idx="72">
                  <c:v>-1.8708</c:v>
                </c:pt>
                <c:pt idx="73">
                  <c:v>-1.8647</c:v>
                </c:pt>
                <c:pt idx="74">
                  <c:v>-1.8599000000000001</c:v>
                </c:pt>
                <c:pt idx="75">
                  <c:v>-1.8469</c:v>
                </c:pt>
                <c:pt idx="76">
                  <c:v>-1.8596999999999999</c:v>
                </c:pt>
                <c:pt idx="77">
                  <c:v>-1.8681000000000001</c:v>
                </c:pt>
                <c:pt idx="78">
                  <c:v>-1.8587</c:v>
                </c:pt>
                <c:pt idx="79">
                  <c:v>-1.8535999999999999</c:v>
                </c:pt>
                <c:pt idx="80">
                  <c:v>-1.8031999999999999</c:v>
                </c:pt>
                <c:pt idx="81">
                  <c:v>-1.851</c:v>
                </c:pt>
                <c:pt idx="82">
                  <c:v>-1.863</c:v>
                </c:pt>
                <c:pt idx="83">
                  <c:v>-1.8669</c:v>
                </c:pt>
                <c:pt idx="84">
                  <c:v>-1.8727</c:v>
                </c:pt>
                <c:pt idx="85">
                  <c:v>-1.8712</c:v>
                </c:pt>
                <c:pt idx="86">
                  <c:v>-1.8545</c:v>
                </c:pt>
                <c:pt idx="87">
                  <c:v>-1.8663000000000001</c:v>
                </c:pt>
                <c:pt idx="88">
                  <c:v>-1.7996000000000001</c:v>
                </c:pt>
                <c:pt idx="89">
                  <c:v>-1.7762</c:v>
                </c:pt>
                <c:pt idx="90">
                  <c:v>-1.7905</c:v>
                </c:pt>
                <c:pt idx="91">
                  <c:v>-1.8492999999999999</c:v>
                </c:pt>
                <c:pt idx="92">
                  <c:v>-1.8774999999999999</c:v>
                </c:pt>
                <c:pt idx="93">
                  <c:v>-1.8749</c:v>
                </c:pt>
                <c:pt idx="94">
                  <c:v>-1.9846999999999999</c:v>
                </c:pt>
                <c:pt idx="95">
                  <c:v>-1.9887999999999999</c:v>
                </c:pt>
                <c:pt idx="96">
                  <c:v>-1.9237</c:v>
                </c:pt>
                <c:pt idx="97">
                  <c:v>-1.8835</c:v>
                </c:pt>
                <c:pt idx="98">
                  <c:v>-1.8971</c:v>
                </c:pt>
                <c:pt idx="99">
                  <c:v>-1.9137999999999999</c:v>
                </c:pt>
                <c:pt idx="100">
                  <c:v>-1.9510000000000001</c:v>
                </c:pt>
                <c:pt idx="101">
                  <c:v>-1.9595</c:v>
                </c:pt>
                <c:pt idx="102">
                  <c:v>-1.9592000000000001</c:v>
                </c:pt>
                <c:pt idx="103">
                  <c:v>-1.9799</c:v>
                </c:pt>
                <c:pt idx="104">
                  <c:v>-2.0163000000000002</c:v>
                </c:pt>
                <c:pt idx="105">
                  <c:v>-2.0876999999999999</c:v>
                </c:pt>
                <c:pt idx="106">
                  <c:v>-2.0969000000000002</c:v>
                </c:pt>
                <c:pt idx="107">
                  <c:v>-2.1189</c:v>
                </c:pt>
                <c:pt idx="108">
                  <c:v>-2.1080999999999999</c:v>
                </c:pt>
                <c:pt idx="109">
                  <c:v>-2.1473</c:v>
                </c:pt>
                <c:pt idx="110">
                  <c:v>-2.1553</c:v>
                </c:pt>
                <c:pt idx="111">
                  <c:v>-2.1082000000000001</c:v>
                </c:pt>
                <c:pt idx="112">
                  <c:v>-2.1171000000000002</c:v>
                </c:pt>
                <c:pt idx="113">
                  <c:v>-2.1635</c:v>
                </c:pt>
                <c:pt idx="114">
                  <c:v>-2.1829000000000001</c:v>
                </c:pt>
                <c:pt idx="115">
                  <c:v>-2.1831</c:v>
                </c:pt>
                <c:pt idx="116">
                  <c:v>-2.2096</c:v>
                </c:pt>
                <c:pt idx="117">
                  <c:v>-2.2143999999999999</c:v>
                </c:pt>
                <c:pt idx="118">
                  <c:v>-2.1966999999999999</c:v>
                </c:pt>
                <c:pt idx="119">
                  <c:v>-2.1720000000000002</c:v>
                </c:pt>
                <c:pt idx="120">
                  <c:v>-2.1029</c:v>
                </c:pt>
                <c:pt idx="121">
                  <c:v>-2.1507999999999998</c:v>
                </c:pt>
                <c:pt idx="122">
                  <c:v>-2.1543000000000001</c:v>
                </c:pt>
                <c:pt idx="123">
                  <c:v>-2.1802000000000001</c:v>
                </c:pt>
                <c:pt idx="125">
                  <c:v>-2.1415999999999999</c:v>
                </c:pt>
                <c:pt idx="126">
                  <c:v>-2.1147999999999998</c:v>
                </c:pt>
                <c:pt idx="127">
                  <c:v>-2.1063999999999998</c:v>
                </c:pt>
                <c:pt idx="128">
                  <c:v>-2.1107</c:v>
                </c:pt>
                <c:pt idx="129">
                  <c:v>-2.1446000000000001</c:v>
                </c:pt>
                <c:pt idx="130">
                  <c:v>-2.1543999999999999</c:v>
                </c:pt>
                <c:pt idx="131">
                  <c:v>-2.1295000000000002</c:v>
                </c:pt>
                <c:pt idx="132">
                  <c:v>-2.1189</c:v>
                </c:pt>
                <c:pt idx="133">
                  <c:v>-2.1573000000000002</c:v>
                </c:pt>
                <c:pt idx="134">
                  <c:v>-2.1821999999999999</c:v>
                </c:pt>
                <c:pt idx="135">
                  <c:v>-2.1371000000000002</c:v>
                </c:pt>
                <c:pt idx="136">
                  <c:v>-2.1749000000000001</c:v>
                </c:pt>
                <c:pt idx="137">
                  <c:v>-2.1787000000000001</c:v>
                </c:pt>
                <c:pt idx="138">
                  <c:v>-2.1536</c:v>
                </c:pt>
                <c:pt idx="139">
                  <c:v>-2.1036999999999999</c:v>
                </c:pt>
                <c:pt idx="140">
                  <c:v>-2.1663999999999999</c:v>
                </c:pt>
                <c:pt idx="141">
                  <c:v>-2.1025999999999998</c:v>
                </c:pt>
                <c:pt idx="142">
                  <c:v>-2.1486000000000001</c:v>
                </c:pt>
                <c:pt idx="143">
                  <c:v>-2.2557</c:v>
                </c:pt>
                <c:pt idx="144">
                  <c:v>-2.2610999999999999</c:v>
                </c:pt>
                <c:pt idx="145">
                  <c:v>-2.2568999999999999</c:v>
                </c:pt>
                <c:pt idx="146">
                  <c:v>-2.2549999999999999</c:v>
                </c:pt>
                <c:pt idx="147">
                  <c:v>-2.2301000000000002</c:v>
                </c:pt>
                <c:pt idx="148">
                  <c:v>-2.2343000000000002</c:v>
                </c:pt>
                <c:pt idx="149">
                  <c:v>-2.2381000000000002</c:v>
                </c:pt>
                <c:pt idx="150">
                  <c:v>-2.2385000000000002</c:v>
                </c:pt>
                <c:pt idx="151">
                  <c:v>-2.2271000000000001</c:v>
                </c:pt>
                <c:pt idx="152">
                  <c:v>-2.2565</c:v>
                </c:pt>
                <c:pt idx="153">
                  <c:v>-2.2467999999999999</c:v>
                </c:pt>
                <c:pt idx="154">
                  <c:v>-2.2669000000000001</c:v>
                </c:pt>
                <c:pt idx="155">
                  <c:v>-2.2321</c:v>
                </c:pt>
                <c:pt idx="156">
                  <c:v>-2.2879</c:v>
                </c:pt>
                <c:pt idx="157">
                  <c:v>-2.3132000000000001</c:v>
                </c:pt>
                <c:pt idx="158">
                  <c:v>-2.3144</c:v>
                </c:pt>
                <c:pt idx="159">
                  <c:v>-2.2686000000000002</c:v>
                </c:pt>
                <c:pt idx="160">
                  <c:v>-2.2757000000000001</c:v>
                </c:pt>
                <c:pt idx="161">
                  <c:v>-2.2871999999999999</c:v>
                </c:pt>
                <c:pt idx="162">
                  <c:v>-2.1768999999999998</c:v>
                </c:pt>
                <c:pt idx="163">
                  <c:v>-2.1840000000000002</c:v>
                </c:pt>
                <c:pt idx="164">
                  <c:v>-2.1619999999999999</c:v>
                </c:pt>
                <c:pt idx="165">
                  <c:v>-2.1469999999999998</c:v>
                </c:pt>
                <c:pt idx="166">
                  <c:v>-2.1255000000000002</c:v>
                </c:pt>
                <c:pt idx="167">
                  <c:v>-2.1238999999999999</c:v>
                </c:pt>
                <c:pt idx="168">
                  <c:v>-2.1634000000000002</c:v>
                </c:pt>
                <c:pt idx="169">
                  <c:v>-2.2023999999999999</c:v>
                </c:pt>
                <c:pt idx="170">
                  <c:v>-2.1941000000000002</c:v>
                </c:pt>
                <c:pt idx="171">
                  <c:v>-2.2338</c:v>
                </c:pt>
                <c:pt idx="172">
                  <c:v>-2.2210000000000001</c:v>
                </c:pt>
                <c:pt idx="173">
                  <c:v>-2.2831000000000001</c:v>
                </c:pt>
                <c:pt idx="174">
                  <c:v>-2.2303999999999999</c:v>
                </c:pt>
                <c:pt idx="175">
                  <c:v>-2.2122999999999999</c:v>
                </c:pt>
                <c:pt idx="176">
                  <c:v>-2.2168000000000001</c:v>
                </c:pt>
                <c:pt idx="177">
                  <c:v>-2.2557999999999998</c:v>
                </c:pt>
                <c:pt idx="178">
                  <c:v>-2.2684000000000002</c:v>
                </c:pt>
                <c:pt idx="179">
                  <c:v>-2.2711999999999999</c:v>
                </c:pt>
                <c:pt idx="180">
                  <c:v>-2.2928000000000002</c:v>
                </c:pt>
                <c:pt idx="181">
                  <c:v>-2.2465999999999999</c:v>
                </c:pt>
                <c:pt idx="182">
                  <c:v>-2.2305999999999999</c:v>
                </c:pt>
                <c:pt idx="183">
                  <c:v>-2.2212000000000001</c:v>
                </c:pt>
                <c:pt idx="184">
                  <c:v>-2.2400000000000002</c:v>
                </c:pt>
                <c:pt idx="185">
                  <c:v>-2.2126000000000001</c:v>
                </c:pt>
                <c:pt idx="186">
                  <c:v>-2.2057000000000002</c:v>
                </c:pt>
                <c:pt idx="187">
                  <c:v>-2.1996000000000002</c:v>
                </c:pt>
                <c:pt idx="188">
                  <c:v>-2.2471999999999999</c:v>
                </c:pt>
                <c:pt idx="189">
                  <c:v>-2.2669999999999999</c:v>
                </c:pt>
                <c:pt idx="190">
                  <c:v>-2.2467000000000001</c:v>
                </c:pt>
                <c:pt idx="191">
                  <c:v>-2.2385000000000002</c:v>
                </c:pt>
                <c:pt idx="192">
                  <c:v>-2.2517999999999998</c:v>
                </c:pt>
                <c:pt idx="193">
                  <c:v>-2.2530000000000001</c:v>
                </c:pt>
                <c:pt idx="194">
                  <c:v>-2.2465000000000002</c:v>
                </c:pt>
                <c:pt idx="195">
                  <c:v>-2.2646999999999999</c:v>
                </c:pt>
                <c:pt idx="196">
                  <c:v>-2.4138000000000002</c:v>
                </c:pt>
                <c:pt idx="197">
                  <c:v>-2.5076000000000001</c:v>
                </c:pt>
                <c:pt idx="198">
                  <c:v>-2.4860000000000002</c:v>
                </c:pt>
                <c:pt idx="199">
                  <c:v>-2.5575999999999999</c:v>
                </c:pt>
                <c:pt idx="200">
                  <c:v>-2.6110000000000002</c:v>
                </c:pt>
                <c:pt idx="201">
                  <c:v>-2.6248</c:v>
                </c:pt>
                <c:pt idx="202">
                  <c:v>-2.5628000000000002</c:v>
                </c:pt>
                <c:pt idx="203">
                  <c:v>-2.5369000000000002</c:v>
                </c:pt>
                <c:pt idx="204">
                  <c:v>-2.5047999999999999</c:v>
                </c:pt>
                <c:pt idx="205">
                  <c:v>-2.5045999999999999</c:v>
                </c:pt>
                <c:pt idx="206">
                  <c:v>-2.5165999999999999</c:v>
                </c:pt>
                <c:pt idx="207">
                  <c:v>-2.5179999999999998</c:v>
                </c:pt>
                <c:pt idx="208">
                  <c:v>-2.5350999999999999</c:v>
                </c:pt>
                <c:pt idx="210">
                  <c:v>-2.4878</c:v>
                </c:pt>
                <c:pt idx="211">
                  <c:v>-2.4729000000000001</c:v>
                </c:pt>
                <c:pt idx="212">
                  <c:v>-2.4594</c:v>
                </c:pt>
                <c:pt idx="213">
                  <c:v>-2.4321000000000002</c:v>
                </c:pt>
                <c:pt idx="214">
                  <c:v>-2.4401999999999999</c:v>
                </c:pt>
                <c:pt idx="215">
                  <c:v>-2.4255</c:v>
                </c:pt>
                <c:pt idx="216">
                  <c:v>-2.4357000000000002</c:v>
                </c:pt>
                <c:pt idx="217">
                  <c:v>-2.4215</c:v>
                </c:pt>
                <c:pt idx="218">
                  <c:v>-2.4279999999999999</c:v>
                </c:pt>
                <c:pt idx="219">
                  <c:v>-2.4102000000000001</c:v>
                </c:pt>
                <c:pt idx="220">
                  <c:v>-2.423</c:v>
                </c:pt>
                <c:pt idx="221">
                  <c:v>-2.4093</c:v>
                </c:pt>
                <c:pt idx="222">
                  <c:v>-2.3740000000000001</c:v>
                </c:pt>
                <c:pt idx="223">
                  <c:v>-2.3382000000000001</c:v>
                </c:pt>
                <c:pt idx="224">
                  <c:v>-2.3397000000000001</c:v>
                </c:pt>
                <c:pt idx="225">
                  <c:v>-2.3129</c:v>
                </c:pt>
                <c:pt idx="226">
                  <c:v>-2.3327</c:v>
                </c:pt>
                <c:pt idx="227">
                  <c:v>-2.2730999999999999</c:v>
                </c:pt>
                <c:pt idx="228">
                  <c:v>-2.2926000000000002</c:v>
                </c:pt>
                <c:pt idx="229">
                  <c:v>-2.2898000000000001</c:v>
                </c:pt>
                <c:pt idx="230">
                  <c:v>-2.3069999999999999</c:v>
                </c:pt>
                <c:pt idx="231">
                  <c:v>-2.3262999999999998</c:v>
                </c:pt>
                <c:pt idx="232">
                  <c:v>-2.3300999999999998</c:v>
                </c:pt>
                <c:pt idx="233">
                  <c:v>-2.3003999999999998</c:v>
                </c:pt>
                <c:pt idx="234">
                  <c:v>-2.3148</c:v>
                </c:pt>
                <c:pt idx="235">
                  <c:v>-2.3014999999999999</c:v>
                </c:pt>
                <c:pt idx="236">
                  <c:v>-2.2934999999999999</c:v>
                </c:pt>
                <c:pt idx="237">
                  <c:v>-2.2829000000000002</c:v>
                </c:pt>
                <c:pt idx="238">
                  <c:v>-2.2700999999999998</c:v>
                </c:pt>
                <c:pt idx="239">
                  <c:v>-2.2221000000000002</c:v>
                </c:pt>
                <c:pt idx="240">
                  <c:v>-2.2202000000000002</c:v>
                </c:pt>
                <c:pt idx="241">
                  <c:v>-2.2488999999999999</c:v>
                </c:pt>
                <c:pt idx="242">
                  <c:v>-2.2965</c:v>
                </c:pt>
                <c:pt idx="243">
                  <c:v>-2.2601</c:v>
                </c:pt>
                <c:pt idx="244">
                  <c:v>-2.2835999999999999</c:v>
                </c:pt>
                <c:pt idx="245">
                  <c:v>-2.2782</c:v>
                </c:pt>
                <c:pt idx="246">
                  <c:v>-2.2827000000000002</c:v>
                </c:pt>
                <c:pt idx="247">
                  <c:v>-2.3256999999999999</c:v>
                </c:pt>
                <c:pt idx="248">
                  <c:v>-2.3368000000000002</c:v>
                </c:pt>
                <c:pt idx="249">
                  <c:v>-2.3279000000000001</c:v>
                </c:pt>
                <c:pt idx="250">
                  <c:v>-2.3048000000000002</c:v>
                </c:pt>
                <c:pt idx="251">
                  <c:v>-2.2846000000000002</c:v>
                </c:pt>
                <c:pt idx="252">
                  <c:v>-2.3523999999999998</c:v>
                </c:pt>
                <c:pt idx="253">
                  <c:v>-2.4011999999999998</c:v>
                </c:pt>
                <c:pt idx="254">
                  <c:v>-2.444</c:v>
                </c:pt>
                <c:pt idx="255">
                  <c:v>-2.4215</c:v>
                </c:pt>
                <c:pt idx="256">
                  <c:v>-2.4691999999999998</c:v>
                </c:pt>
                <c:pt idx="257">
                  <c:v>-2.4456000000000002</c:v>
                </c:pt>
                <c:pt idx="258">
                  <c:v>-2.5148999999999999</c:v>
                </c:pt>
                <c:pt idx="259">
                  <c:v>-2.4792999999999998</c:v>
                </c:pt>
                <c:pt idx="260">
                  <c:v>-2.4746000000000001</c:v>
                </c:pt>
                <c:pt idx="261">
                  <c:v>-2.4741</c:v>
                </c:pt>
                <c:pt idx="262">
                  <c:v>-2.6101000000000001</c:v>
                </c:pt>
                <c:pt idx="263">
                  <c:v>-2.5729000000000002</c:v>
                </c:pt>
                <c:pt idx="264">
                  <c:v>-2.6149</c:v>
                </c:pt>
                <c:pt idx="265">
                  <c:v>-2.5646</c:v>
                </c:pt>
                <c:pt idx="266">
                  <c:v>-2.5017999999999998</c:v>
                </c:pt>
                <c:pt idx="267">
                  <c:v>-2.5689000000000002</c:v>
                </c:pt>
                <c:pt idx="268">
                  <c:v>-2.6160000000000001</c:v>
                </c:pt>
                <c:pt idx="269">
                  <c:v>-2.5640000000000001</c:v>
                </c:pt>
                <c:pt idx="270">
                  <c:v>-2.5701000000000001</c:v>
                </c:pt>
                <c:pt idx="271">
                  <c:v>-2.5501</c:v>
                </c:pt>
                <c:pt idx="272">
                  <c:v>-2.5629</c:v>
                </c:pt>
                <c:pt idx="273">
                  <c:v>-2.6446000000000001</c:v>
                </c:pt>
                <c:pt idx="275">
                  <c:v>-2.6251000000000002</c:v>
                </c:pt>
                <c:pt idx="276">
                  <c:v>-2.5750000000000002</c:v>
                </c:pt>
                <c:pt idx="277">
                  <c:v>-2.5825</c:v>
                </c:pt>
                <c:pt idx="278">
                  <c:v>-2.5634000000000001</c:v>
                </c:pt>
                <c:pt idx="279">
                  <c:v>-2.5514000000000001</c:v>
                </c:pt>
                <c:pt idx="280">
                  <c:v>-2.5400999999999998</c:v>
                </c:pt>
                <c:pt idx="281">
                  <c:v>-2.5486</c:v>
                </c:pt>
                <c:pt idx="282">
                  <c:v>-2.5565000000000002</c:v>
                </c:pt>
                <c:pt idx="283">
                  <c:v>-2.5352000000000001</c:v>
                </c:pt>
                <c:pt idx="284">
                  <c:v>-2.5684999999999998</c:v>
                </c:pt>
                <c:pt idx="285">
                  <c:v>-2.5575999999999999</c:v>
                </c:pt>
                <c:pt idx="286">
                  <c:v>-2.5344000000000002</c:v>
                </c:pt>
                <c:pt idx="287">
                  <c:v>-2.4630000000000001</c:v>
                </c:pt>
                <c:pt idx="288">
                  <c:v>-2.4055</c:v>
                </c:pt>
                <c:pt idx="289">
                  <c:v>-2.4112</c:v>
                </c:pt>
                <c:pt idx="290">
                  <c:v>-2.4535</c:v>
                </c:pt>
                <c:pt idx="291">
                  <c:v>-2.4977999999999998</c:v>
                </c:pt>
                <c:pt idx="292">
                  <c:v>-2.5663999999999998</c:v>
                </c:pt>
                <c:pt idx="293">
                  <c:v>-2.5876999999999999</c:v>
                </c:pt>
                <c:pt idx="295">
                  <c:v>-2.5998000000000001</c:v>
                </c:pt>
                <c:pt idx="296">
                  <c:v>-2.5623</c:v>
                </c:pt>
                <c:pt idx="297">
                  <c:v>-2.5926</c:v>
                </c:pt>
                <c:pt idx="298">
                  <c:v>-2.6025</c:v>
                </c:pt>
                <c:pt idx="299">
                  <c:v>-2.6493000000000002</c:v>
                </c:pt>
                <c:pt idx="300">
                  <c:v>-2.6573000000000002</c:v>
                </c:pt>
                <c:pt idx="301">
                  <c:v>-2.6315</c:v>
                </c:pt>
                <c:pt idx="302">
                  <c:v>-2.6680000000000001</c:v>
                </c:pt>
                <c:pt idx="303">
                  <c:v>-2.7509000000000001</c:v>
                </c:pt>
                <c:pt idx="305">
                  <c:v>-2.8245</c:v>
                </c:pt>
                <c:pt idx="306">
                  <c:v>-2.87</c:v>
                </c:pt>
                <c:pt idx="307">
                  <c:v>-2.8469000000000002</c:v>
                </c:pt>
                <c:pt idx="308">
                  <c:v>-2.8149000000000002</c:v>
                </c:pt>
                <c:pt idx="309">
                  <c:v>-2.7776000000000001</c:v>
                </c:pt>
                <c:pt idx="310">
                  <c:v>-2.7743000000000002</c:v>
                </c:pt>
                <c:pt idx="311">
                  <c:v>-2.758</c:v>
                </c:pt>
                <c:pt idx="312">
                  <c:v>-2.7437</c:v>
                </c:pt>
                <c:pt idx="313">
                  <c:v>-2.7132000000000001</c:v>
                </c:pt>
                <c:pt idx="314">
                  <c:v>-2.6326000000000001</c:v>
                </c:pt>
                <c:pt idx="315">
                  <c:v>-2.6110000000000002</c:v>
                </c:pt>
                <c:pt idx="316">
                  <c:v>-2.5829</c:v>
                </c:pt>
                <c:pt idx="317">
                  <c:v>-2.5657999999999999</c:v>
                </c:pt>
                <c:pt idx="318">
                  <c:v>-2.5952000000000002</c:v>
                </c:pt>
                <c:pt idx="319">
                  <c:v>-2.5956000000000001</c:v>
                </c:pt>
                <c:pt idx="320">
                  <c:v>-2.5788000000000002</c:v>
                </c:pt>
                <c:pt idx="321">
                  <c:v>-2.5796000000000001</c:v>
                </c:pt>
                <c:pt idx="322">
                  <c:v>-2.5036999999999998</c:v>
                </c:pt>
                <c:pt idx="323">
                  <c:v>-2.4619</c:v>
                </c:pt>
                <c:pt idx="324">
                  <c:v>-2.4340999999999999</c:v>
                </c:pt>
                <c:pt idx="325">
                  <c:v>-2.4851000000000001</c:v>
                </c:pt>
                <c:pt idx="326">
                  <c:v>-2.5308000000000002</c:v>
                </c:pt>
                <c:pt idx="327">
                  <c:v>-2.5171000000000001</c:v>
                </c:pt>
                <c:pt idx="328">
                  <c:v>-2.4944000000000002</c:v>
                </c:pt>
                <c:pt idx="329">
                  <c:v>-2.4767000000000001</c:v>
                </c:pt>
                <c:pt idx="330">
                  <c:v>-2.4754</c:v>
                </c:pt>
                <c:pt idx="331">
                  <c:v>-2.5198999999999998</c:v>
                </c:pt>
                <c:pt idx="332">
                  <c:v>-2.4721000000000002</c:v>
                </c:pt>
                <c:pt idx="333">
                  <c:v>-2.4228000000000001</c:v>
                </c:pt>
                <c:pt idx="334">
                  <c:v>-2.4611000000000001</c:v>
                </c:pt>
                <c:pt idx="335">
                  <c:v>-2.4516</c:v>
                </c:pt>
                <c:pt idx="336">
                  <c:v>-2.4443000000000001</c:v>
                </c:pt>
                <c:pt idx="337">
                  <c:v>-2.4710999999999999</c:v>
                </c:pt>
                <c:pt idx="338">
                  <c:v>-2.4762</c:v>
                </c:pt>
                <c:pt idx="339">
                  <c:v>-2.4529999999999998</c:v>
                </c:pt>
                <c:pt idx="340">
                  <c:v>-2.3894000000000002</c:v>
                </c:pt>
                <c:pt idx="341">
                  <c:v>-2.3551000000000002</c:v>
                </c:pt>
                <c:pt idx="342">
                  <c:v>-2.3855</c:v>
                </c:pt>
                <c:pt idx="343">
                  <c:v>-2.4171999999999998</c:v>
                </c:pt>
                <c:pt idx="344">
                  <c:v>-2.4329000000000001</c:v>
                </c:pt>
                <c:pt idx="345">
                  <c:v>-2.4211</c:v>
                </c:pt>
                <c:pt idx="346">
                  <c:v>-2.4177</c:v>
                </c:pt>
                <c:pt idx="347">
                  <c:v>-2.4289000000000001</c:v>
                </c:pt>
                <c:pt idx="348">
                  <c:v>-2.5045000000000002</c:v>
                </c:pt>
                <c:pt idx="349">
                  <c:v>-2.5392999999999999</c:v>
                </c:pt>
                <c:pt idx="350">
                  <c:v>-2.5339999999999998</c:v>
                </c:pt>
                <c:pt idx="351">
                  <c:v>-2.5560999999999998</c:v>
                </c:pt>
                <c:pt idx="352">
                  <c:v>-2.5196000000000001</c:v>
                </c:pt>
                <c:pt idx="353">
                  <c:v>-2.4971000000000001</c:v>
                </c:pt>
                <c:pt idx="354">
                  <c:v>-2.4699</c:v>
                </c:pt>
                <c:pt idx="355">
                  <c:v>-2.4767000000000001</c:v>
                </c:pt>
                <c:pt idx="356">
                  <c:v>-2.4618000000000002</c:v>
                </c:pt>
                <c:pt idx="357">
                  <c:v>-2.4550000000000001</c:v>
                </c:pt>
                <c:pt idx="358">
                  <c:v>-2.4142999999999999</c:v>
                </c:pt>
                <c:pt idx="359">
                  <c:v>-2.3910999999999998</c:v>
                </c:pt>
                <c:pt idx="360">
                  <c:v>-2.3469000000000002</c:v>
                </c:pt>
                <c:pt idx="361">
                  <c:v>-2.3548</c:v>
                </c:pt>
                <c:pt idx="362">
                  <c:v>-2.4049</c:v>
                </c:pt>
                <c:pt idx="363">
                  <c:v>-2.4075000000000002</c:v>
                </c:pt>
                <c:pt idx="364">
                  <c:v>-2.3687</c:v>
                </c:pt>
                <c:pt idx="365">
                  <c:v>-2.4047999999999998</c:v>
                </c:pt>
                <c:pt idx="366">
                  <c:v>-2.4847000000000001</c:v>
                </c:pt>
                <c:pt idx="367">
                  <c:v>-2.4862000000000002</c:v>
                </c:pt>
                <c:pt idx="368">
                  <c:v>-2.5575999999999999</c:v>
                </c:pt>
                <c:pt idx="369">
                  <c:v>-2.5318999999999998</c:v>
                </c:pt>
                <c:pt idx="370">
                  <c:v>-2.5710000000000002</c:v>
                </c:pt>
                <c:pt idx="371">
                  <c:v>-2.5749</c:v>
                </c:pt>
                <c:pt idx="372">
                  <c:v>-2.5091000000000001</c:v>
                </c:pt>
                <c:pt idx="373">
                  <c:v>-2.4931000000000001</c:v>
                </c:pt>
                <c:pt idx="374">
                  <c:v>-2.4468000000000001</c:v>
                </c:pt>
                <c:pt idx="375">
                  <c:v>-2.4899</c:v>
                </c:pt>
                <c:pt idx="376">
                  <c:v>-2.4388000000000001</c:v>
                </c:pt>
                <c:pt idx="377">
                  <c:v>-2.4335</c:v>
                </c:pt>
                <c:pt idx="379">
                  <c:v>-2.4491000000000001</c:v>
                </c:pt>
                <c:pt idx="380">
                  <c:v>-2.3855</c:v>
                </c:pt>
                <c:pt idx="381">
                  <c:v>-2.3578000000000001</c:v>
                </c:pt>
                <c:pt idx="383">
                  <c:v>-2.3214999999999999</c:v>
                </c:pt>
                <c:pt idx="384">
                  <c:v>-2.3048000000000002</c:v>
                </c:pt>
                <c:pt idx="385">
                  <c:v>-2.2885</c:v>
                </c:pt>
                <c:pt idx="386">
                  <c:v>-2.2738999999999998</c:v>
                </c:pt>
                <c:pt idx="387">
                  <c:v>-2.2362000000000002</c:v>
                </c:pt>
                <c:pt idx="388">
                  <c:v>-2.2115999999999998</c:v>
                </c:pt>
                <c:pt idx="389">
                  <c:v>-2.2238000000000002</c:v>
                </c:pt>
                <c:pt idx="390">
                  <c:v>-2.3107000000000002</c:v>
                </c:pt>
                <c:pt idx="391">
                  <c:v>-2.2961999999999998</c:v>
                </c:pt>
                <c:pt idx="392">
                  <c:v>-2.2663000000000002</c:v>
                </c:pt>
                <c:pt idx="393">
                  <c:v>-2.2414999999999998</c:v>
                </c:pt>
                <c:pt idx="394">
                  <c:v>-2.2892000000000001</c:v>
                </c:pt>
                <c:pt idx="395">
                  <c:v>-2.2997000000000001</c:v>
                </c:pt>
                <c:pt idx="396">
                  <c:v>-2.2694999999999999</c:v>
                </c:pt>
                <c:pt idx="397">
                  <c:v>-2.3189000000000002</c:v>
                </c:pt>
                <c:pt idx="398">
                  <c:v>-2.3153999999999999</c:v>
                </c:pt>
                <c:pt idx="399">
                  <c:v>-2.2113</c:v>
                </c:pt>
                <c:pt idx="400">
                  <c:v>-2.2259000000000002</c:v>
                </c:pt>
                <c:pt idx="401">
                  <c:v>-2.2511000000000001</c:v>
                </c:pt>
                <c:pt idx="402">
                  <c:v>-2.2490000000000001</c:v>
                </c:pt>
                <c:pt idx="403">
                  <c:v>-2.2322000000000002</c:v>
                </c:pt>
                <c:pt idx="404">
                  <c:v>-2.2562000000000002</c:v>
                </c:pt>
                <c:pt idx="405">
                  <c:v>-2.2393999999999998</c:v>
                </c:pt>
                <c:pt idx="406">
                  <c:v>-2.2719999999999998</c:v>
                </c:pt>
                <c:pt idx="407">
                  <c:v>-2.2233000000000001</c:v>
                </c:pt>
                <c:pt idx="408">
                  <c:v>-2.2222</c:v>
                </c:pt>
                <c:pt idx="409">
                  <c:v>-2.2496</c:v>
                </c:pt>
                <c:pt idx="410">
                  <c:v>-2.2938999999999998</c:v>
                </c:pt>
                <c:pt idx="411">
                  <c:v>-2.2974999999999999</c:v>
                </c:pt>
                <c:pt idx="412">
                  <c:v>-2.2863000000000002</c:v>
                </c:pt>
                <c:pt idx="413">
                  <c:v>-2.3077999999999999</c:v>
                </c:pt>
                <c:pt idx="414">
                  <c:v>-2.3485</c:v>
                </c:pt>
                <c:pt idx="415">
                  <c:v>-2.3734999999999999</c:v>
                </c:pt>
                <c:pt idx="416">
                  <c:v>-2.3414999999999999</c:v>
                </c:pt>
                <c:pt idx="417">
                  <c:v>-2.3448000000000002</c:v>
                </c:pt>
                <c:pt idx="418">
                  <c:v>-2.3942000000000001</c:v>
                </c:pt>
                <c:pt idx="419">
                  <c:v>-2.3620999999999999</c:v>
                </c:pt>
                <c:pt idx="420">
                  <c:v>-2.4618000000000002</c:v>
                </c:pt>
                <c:pt idx="421">
                  <c:v>-2.3855</c:v>
                </c:pt>
                <c:pt idx="422">
                  <c:v>-2.399</c:v>
                </c:pt>
                <c:pt idx="423">
                  <c:v>-2.3689</c:v>
                </c:pt>
                <c:pt idx="424">
                  <c:v>-2.3702000000000001</c:v>
                </c:pt>
                <c:pt idx="425">
                  <c:v>-2.3913000000000002</c:v>
                </c:pt>
                <c:pt idx="426">
                  <c:v>-2.4382999999999999</c:v>
                </c:pt>
                <c:pt idx="427">
                  <c:v>-2.4371</c:v>
                </c:pt>
                <c:pt idx="428">
                  <c:v>-2.4144999999999999</c:v>
                </c:pt>
                <c:pt idx="429">
                  <c:v>-2.4500000000000002</c:v>
                </c:pt>
                <c:pt idx="430">
                  <c:v>-2.4119000000000002</c:v>
                </c:pt>
                <c:pt idx="431">
                  <c:v>-2.4154</c:v>
                </c:pt>
                <c:pt idx="432">
                  <c:v>-2.3679999999999999</c:v>
                </c:pt>
                <c:pt idx="433">
                  <c:v>-2.3864000000000001</c:v>
                </c:pt>
                <c:pt idx="434">
                  <c:v>-2.4741</c:v>
                </c:pt>
                <c:pt idx="435">
                  <c:v>-2.5308000000000002</c:v>
                </c:pt>
                <c:pt idx="436">
                  <c:v>-2.5857000000000001</c:v>
                </c:pt>
                <c:pt idx="437">
                  <c:v>-2.4866999999999999</c:v>
                </c:pt>
                <c:pt idx="438">
                  <c:v>-2.5190999999999999</c:v>
                </c:pt>
                <c:pt idx="439">
                  <c:v>-2.5068000000000001</c:v>
                </c:pt>
                <c:pt idx="440">
                  <c:v>-2.4582999999999999</c:v>
                </c:pt>
                <c:pt idx="441">
                  <c:v>-2.4519000000000002</c:v>
                </c:pt>
                <c:pt idx="442">
                  <c:v>-2.4331</c:v>
                </c:pt>
                <c:pt idx="443">
                  <c:v>-2.3494000000000002</c:v>
                </c:pt>
                <c:pt idx="444">
                  <c:v>-2.4047000000000001</c:v>
                </c:pt>
                <c:pt idx="445">
                  <c:v>-2.3706</c:v>
                </c:pt>
                <c:pt idx="446">
                  <c:v>-2.36</c:v>
                </c:pt>
                <c:pt idx="447">
                  <c:v>-2.3376000000000001</c:v>
                </c:pt>
                <c:pt idx="448">
                  <c:v>-2.2799999999999998</c:v>
                </c:pt>
                <c:pt idx="449">
                  <c:v>-2.2911999999999999</c:v>
                </c:pt>
                <c:pt idx="450">
                  <c:v>-2.2210999999999999</c:v>
                </c:pt>
                <c:pt idx="451">
                  <c:v>-2.1983000000000001</c:v>
                </c:pt>
                <c:pt idx="452">
                  <c:v>-2.1840999999999999</c:v>
                </c:pt>
                <c:pt idx="453">
                  <c:v>-2.1976</c:v>
                </c:pt>
                <c:pt idx="454">
                  <c:v>-2.2027999999999999</c:v>
                </c:pt>
                <c:pt idx="455">
                  <c:v>-2.2195</c:v>
                </c:pt>
                <c:pt idx="456">
                  <c:v>-2.2037</c:v>
                </c:pt>
                <c:pt idx="457">
                  <c:v>-2.2488999999999999</c:v>
                </c:pt>
                <c:pt idx="458">
                  <c:v>-2.2583000000000002</c:v>
                </c:pt>
                <c:pt idx="459">
                  <c:v>-2.3258999999999999</c:v>
                </c:pt>
                <c:pt idx="460">
                  <c:v>-2.3534000000000002</c:v>
                </c:pt>
                <c:pt idx="461">
                  <c:v>-2.3639000000000001</c:v>
                </c:pt>
                <c:pt idx="462">
                  <c:v>-2.3119000000000001</c:v>
                </c:pt>
                <c:pt idx="463">
                  <c:v>-2.3216000000000001</c:v>
                </c:pt>
                <c:pt idx="464">
                  <c:v>-2.4195000000000002</c:v>
                </c:pt>
                <c:pt idx="465">
                  <c:v>-2.4238</c:v>
                </c:pt>
                <c:pt idx="466">
                  <c:v>-2.4068999999999998</c:v>
                </c:pt>
                <c:pt idx="468">
                  <c:v>-2.3698000000000001</c:v>
                </c:pt>
                <c:pt idx="469">
                  <c:v>-2.3664000000000001</c:v>
                </c:pt>
                <c:pt idx="470">
                  <c:v>-2.3752</c:v>
                </c:pt>
                <c:pt idx="471">
                  <c:v>-2.3795999999999999</c:v>
                </c:pt>
                <c:pt idx="472">
                  <c:v>-2.3605</c:v>
                </c:pt>
                <c:pt idx="473">
                  <c:v>-2.3389000000000002</c:v>
                </c:pt>
                <c:pt idx="474">
                  <c:v>-2.3782999999999999</c:v>
                </c:pt>
                <c:pt idx="475">
                  <c:v>-2.3803999999999998</c:v>
                </c:pt>
                <c:pt idx="476">
                  <c:v>-2.3502000000000001</c:v>
                </c:pt>
                <c:pt idx="477">
                  <c:v>-2.3134999999999999</c:v>
                </c:pt>
                <c:pt idx="478">
                  <c:v>-2.2982999999999998</c:v>
                </c:pt>
                <c:pt idx="479">
                  <c:v>-2.2995999999999999</c:v>
                </c:pt>
                <c:pt idx="480">
                  <c:v>-2.3578000000000001</c:v>
                </c:pt>
                <c:pt idx="481">
                  <c:v>-2.3062</c:v>
                </c:pt>
                <c:pt idx="482">
                  <c:v>-2.2683</c:v>
                </c:pt>
                <c:pt idx="483">
                  <c:v>-2.2039</c:v>
                </c:pt>
                <c:pt idx="484">
                  <c:v>-2.1751</c:v>
                </c:pt>
                <c:pt idx="485">
                  <c:v>-2.0074000000000001</c:v>
                </c:pt>
                <c:pt idx="486">
                  <c:v>-1.9986999999999999</c:v>
                </c:pt>
                <c:pt idx="487">
                  <c:v>-2.0215999999999998</c:v>
                </c:pt>
                <c:pt idx="488">
                  <c:v>-2.0434000000000001</c:v>
                </c:pt>
                <c:pt idx="489">
                  <c:v>-2.0305</c:v>
                </c:pt>
                <c:pt idx="490">
                  <c:v>-2.0264000000000002</c:v>
                </c:pt>
                <c:pt idx="491">
                  <c:v>-1.9777</c:v>
                </c:pt>
                <c:pt idx="492">
                  <c:v>-1.9419999999999999</c:v>
                </c:pt>
                <c:pt idx="493">
                  <c:v>-1.9368000000000001</c:v>
                </c:pt>
                <c:pt idx="494">
                  <c:v>-1.9139999999999999</c:v>
                </c:pt>
                <c:pt idx="495">
                  <c:v>-1.9063000000000001</c:v>
                </c:pt>
                <c:pt idx="496">
                  <c:v>-1.9561999999999999</c:v>
                </c:pt>
                <c:pt idx="497">
                  <c:v>-1.9181999999999999</c:v>
                </c:pt>
                <c:pt idx="498">
                  <c:v>-1.9336</c:v>
                </c:pt>
                <c:pt idx="499">
                  <c:v>-1.9646999999999999</c:v>
                </c:pt>
                <c:pt idx="500">
                  <c:v>-1.9866999999999999</c:v>
                </c:pt>
                <c:pt idx="501">
                  <c:v>-1.9334</c:v>
                </c:pt>
                <c:pt idx="502">
                  <c:v>-2.0232999999999999</c:v>
                </c:pt>
                <c:pt idx="503">
                  <c:v>-2.0592999999999999</c:v>
                </c:pt>
                <c:pt idx="504">
                  <c:v>-2.0729000000000002</c:v>
                </c:pt>
                <c:pt idx="505">
                  <c:v>-2.0215999999999998</c:v>
                </c:pt>
                <c:pt idx="506">
                  <c:v>-1.9563999999999999</c:v>
                </c:pt>
                <c:pt idx="507">
                  <c:v>-1.9032</c:v>
                </c:pt>
                <c:pt idx="508">
                  <c:v>-1.9161999999999999</c:v>
                </c:pt>
                <c:pt idx="509">
                  <c:v>-1.9124000000000001</c:v>
                </c:pt>
                <c:pt idx="510">
                  <c:v>-1.8878999999999999</c:v>
                </c:pt>
                <c:pt idx="511">
                  <c:v>-1.8835</c:v>
                </c:pt>
                <c:pt idx="512">
                  <c:v>-1.8633</c:v>
                </c:pt>
                <c:pt idx="513">
                  <c:v>-1.6041000000000001</c:v>
                </c:pt>
                <c:pt idx="514">
                  <c:v>-1.2762</c:v>
                </c:pt>
                <c:pt idx="515">
                  <c:v>-1.3138000000000001</c:v>
                </c:pt>
                <c:pt idx="516">
                  <c:v>-1.341</c:v>
                </c:pt>
                <c:pt idx="517">
                  <c:v>-1.3863000000000001</c:v>
                </c:pt>
                <c:pt idx="518">
                  <c:v>-1.4451000000000001</c:v>
                </c:pt>
                <c:pt idx="519">
                  <c:v>-1.4444999999999999</c:v>
                </c:pt>
                <c:pt idx="520">
                  <c:v>-1.3971</c:v>
                </c:pt>
                <c:pt idx="521">
                  <c:v>-1.355</c:v>
                </c:pt>
                <c:pt idx="522">
                  <c:v>-1.3025</c:v>
                </c:pt>
                <c:pt idx="523">
                  <c:v>-1.3318000000000001</c:v>
                </c:pt>
                <c:pt idx="524">
                  <c:v>-1.3694999999999999</c:v>
                </c:pt>
                <c:pt idx="525">
                  <c:v>-1.3920999999999999</c:v>
                </c:pt>
                <c:pt idx="526">
                  <c:v>-1.3920999999999999</c:v>
                </c:pt>
                <c:pt idx="527">
                  <c:v>-1.4153</c:v>
                </c:pt>
                <c:pt idx="528">
                  <c:v>-1.3724000000000001</c:v>
                </c:pt>
                <c:pt idx="529">
                  <c:v>-1.2927</c:v>
                </c:pt>
                <c:pt idx="530">
                  <c:v>-1.2622</c:v>
                </c:pt>
                <c:pt idx="531">
                  <c:v>-1.2497</c:v>
                </c:pt>
                <c:pt idx="533">
                  <c:v>-1.2484999999999999</c:v>
                </c:pt>
                <c:pt idx="534">
                  <c:v>-1.2694000000000001</c:v>
                </c:pt>
                <c:pt idx="535">
                  <c:v>-1.2377</c:v>
                </c:pt>
                <c:pt idx="536">
                  <c:v>-1.2009000000000001</c:v>
                </c:pt>
                <c:pt idx="537">
                  <c:v>-1.216</c:v>
                </c:pt>
                <c:pt idx="538">
                  <c:v>-1.2323999999999999</c:v>
                </c:pt>
                <c:pt idx="539">
                  <c:v>-1.2423</c:v>
                </c:pt>
                <c:pt idx="540">
                  <c:v>-1.2786999999999999</c:v>
                </c:pt>
                <c:pt idx="541">
                  <c:v>-1.2996000000000001</c:v>
                </c:pt>
                <c:pt idx="542">
                  <c:v>-1.2927</c:v>
                </c:pt>
                <c:pt idx="543">
                  <c:v>-1.298</c:v>
                </c:pt>
                <c:pt idx="544">
                  <c:v>-1.2726</c:v>
                </c:pt>
                <c:pt idx="545">
                  <c:v>-1.2522</c:v>
                </c:pt>
                <c:pt idx="546">
                  <c:v>-1.252</c:v>
                </c:pt>
                <c:pt idx="547">
                  <c:v>-1.2557</c:v>
                </c:pt>
                <c:pt idx="548">
                  <c:v>-1.2617</c:v>
                </c:pt>
                <c:pt idx="549">
                  <c:v>-1.2415</c:v>
                </c:pt>
                <c:pt idx="550">
                  <c:v>-1.2107000000000001</c:v>
                </c:pt>
                <c:pt idx="551">
                  <c:v>-1.2332000000000001</c:v>
                </c:pt>
                <c:pt idx="553">
                  <c:v>-1.2132000000000001</c:v>
                </c:pt>
                <c:pt idx="554">
                  <c:v>-1.1929000000000001</c:v>
                </c:pt>
                <c:pt idx="555">
                  <c:v>-1.1986000000000001</c:v>
                </c:pt>
                <c:pt idx="556">
                  <c:v>-1.2013</c:v>
                </c:pt>
                <c:pt idx="557">
                  <c:v>-1.2645999999999999</c:v>
                </c:pt>
                <c:pt idx="558">
                  <c:v>-1.296</c:v>
                </c:pt>
                <c:pt idx="559">
                  <c:v>-1.2668999999999999</c:v>
                </c:pt>
                <c:pt idx="560">
                  <c:v>-1.3164</c:v>
                </c:pt>
                <c:pt idx="561">
                  <c:v>-1.3170999999999999</c:v>
                </c:pt>
                <c:pt idx="562">
                  <c:v>-1.3151999999999999</c:v>
                </c:pt>
                <c:pt idx="563">
                  <c:v>-1.3796999999999999</c:v>
                </c:pt>
                <c:pt idx="564">
                  <c:v>-1.3807</c:v>
                </c:pt>
                <c:pt idx="565">
                  <c:v>-1.4293</c:v>
                </c:pt>
                <c:pt idx="566">
                  <c:v>-1.4225000000000001</c:v>
                </c:pt>
                <c:pt idx="567">
                  <c:v>-1.4309000000000001</c:v>
                </c:pt>
                <c:pt idx="568">
                  <c:v>-1.4259999999999999</c:v>
                </c:pt>
                <c:pt idx="569">
                  <c:v>-1.4123000000000001</c:v>
                </c:pt>
                <c:pt idx="570">
                  <c:v>-1.3307</c:v>
                </c:pt>
                <c:pt idx="571">
                  <c:v>-1.3059000000000001</c:v>
                </c:pt>
                <c:pt idx="572">
                  <c:v>-1.2849999999999999</c:v>
                </c:pt>
                <c:pt idx="573">
                  <c:v>-1.2949999999999999</c:v>
                </c:pt>
                <c:pt idx="574">
                  <c:v>-1.2833000000000001</c:v>
                </c:pt>
                <c:pt idx="575">
                  <c:v>-1.2668999999999999</c:v>
                </c:pt>
                <c:pt idx="576">
                  <c:v>-1.266</c:v>
                </c:pt>
                <c:pt idx="578">
                  <c:v>-1.2544999999999999</c:v>
                </c:pt>
                <c:pt idx="579">
                  <c:v>-1.2713000000000001</c:v>
                </c:pt>
                <c:pt idx="580">
                  <c:v>-1.2681</c:v>
                </c:pt>
                <c:pt idx="581">
                  <c:v>-1.2370000000000001</c:v>
                </c:pt>
                <c:pt idx="582">
                  <c:v>-1.2890999999999999</c:v>
                </c:pt>
                <c:pt idx="583">
                  <c:v>-1.2790999999999999</c:v>
                </c:pt>
                <c:pt idx="584">
                  <c:v>-1.2008000000000001</c:v>
                </c:pt>
                <c:pt idx="585">
                  <c:v>-1.1851</c:v>
                </c:pt>
                <c:pt idx="586">
                  <c:v>-1.1988000000000001</c:v>
                </c:pt>
                <c:pt idx="587">
                  <c:v>-1.1701999999999999</c:v>
                </c:pt>
                <c:pt idx="588">
                  <c:v>-1.1767000000000001</c:v>
                </c:pt>
                <c:pt idx="589">
                  <c:v>-1.1813</c:v>
                </c:pt>
                <c:pt idx="590">
                  <c:v>-1.2148000000000001</c:v>
                </c:pt>
                <c:pt idx="591">
                  <c:v>-1.1834</c:v>
                </c:pt>
                <c:pt idx="592">
                  <c:v>-1.1700999999999999</c:v>
                </c:pt>
                <c:pt idx="593">
                  <c:v>-1.1563000000000001</c:v>
                </c:pt>
                <c:pt idx="594">
                  <c:v>-1.1069</c:v>
                </c:pt>
                <c:pt idx="595">
                  <c:v>-1.1193</c:v>
                </c:pt>
                <c:pt idx="596">
                  <c:v>-1.1601999999999999</c:v>
                </c:pt>
                <c:pt idx="597">
                  <c:v>-1.4391</c:v>
                </c:pt>
                <c:pt idx="598">
                  <c:v>-1.4055</c:v>
                </c:pt>
                <c:pt idx="599">
                  <c:v>-1.3862000000000001</c:v>
                </c:pt>
                <c:pt idx="600">
                  <c:v>-1.3895</c:v>
                </c:pt>
                <c:pt idx="601">
                  <c:v>-1.3915</c:v>
                </c:pt>
                <c:pt idx="602">
                  <c:v>-1.3741000000000001</c:v>
                </c:pt>
                <c:pt idx="603">
                  <c:v>-1.3983000000000001</c:v>
                </c:pt>
                <c:pt idx="604">
                  <c:v>-1.4047000000000001</c:v>
                </c:pt>
                <c:pt idx="605">
                  <c:v>-1.4067000000000001</c:v>
                </c:pt>
                <c:pt idx="606">
                  <c:v>-1.4287000000000001</c:v>
                </c:pt>
                <c:pt idx="607">
                  <c:v>-1.4226000000000001</c:v>
                </c:pt>
                <c:pt idx="608">
                  <c:v>-1.4986999999999999</c:v>
                </c:pt>
                <c:pt idx="609">
                  <c:v>-1.482</c:v>
                </c:pt>
                <c:pt idx="610">
                  <c:v>-1.5192000000000001</c:v>
                </c:pt>
                <c:pt idx="611">
                  <c:v>-1.5680000000000001</c:v>
                </c:pt>
                <c:pt idx="612">
                  <c:v>-1.5224</c:v>
                </c:pt>
                <c:pt idx="613">
                  <c:v>-1.5053000000000001</c:v>
                </c:pt>
                <c:pt idx="614">
                  <c:v>-1.4659</c:v>
                </c:pt>
                <c:pt idx="615">
                  <c:v>-1.4480999999999999</c:v>
                </c:pt>
                <c:pt idx="616">
                  <c:v>-1.4278999999999999</c:v>
                </c:pt>
                <c:pt idx="617">
                  <c:v>-1.4963</c:v>
                </c:pt>
                <c:pt idx="618">
                  <c:v>-1.3988</c:v>
                </c:pt>
                <c:pt idx="619">
                  <c:v>-1.3664000000000001</c:v>
                </c:pt>
                <c:pt idx="620">
                  <c:v>-1.3813</c:v>
                </c:pt>
                <c:pt idx="621">
                  <c:v>-1.3715999999999999</c:v>
                </c:pt>
                <c:pt idx="622">
                  <c:v>-1.3434999999999999</c:v>
                </c:pt>
                <c:pt idx="623">
                  <c:v>-1.3016000000000001</c:v>
                </c:pt>
                <c:pt idx="624">
                  <c:v>-1.3055000000000001</c:v>
                </c:pt>
                <c:pt idx="625">
                  <c:v>-1.3050999999999999</c:v>
                </c:pt>
                <c:pt idx="626">
                  <c:v>-1.2906</c:v>
                </c:pt>
                <c:pt idx="627">
                  <c:v>-1.3098000000000001</c:v>
                </c:pt>
                <c:pt idx="628">
                  <c:v>-1.2669999999999999</c:v>
                </c:pt>
                <c:pt idx="629">
                  <c:v>-1.2844</c:v>
                </c:pt>
                <c:pt idx="630">
                  <c:v>-1.2663</c:v>
                </c:pt>
                <c:pt idx="631">
                  <c:v>-1.2518</c:v>
                </c:pt>
                <c:pt idx="632">
                  <c:v>-1.2423</c:v>
                </c:pt>
                <c:pt idx="633">
                  <c:v>-1.2156</c:v>
                </c:pt>
                <c:pt idx="634">
                  <c:v>-1.2103999999999999</c:v>
                </c:pt>
                <c:pt idx="635">
                  <c:v>-1.1814</c:v>
                </c:pt>
                <c:pt idx="636">
                  <c:v>-1.1548</c:v>
                </c:pt>
                <c:pt idx="637">
                  <c:v>-1.1032</c:v>
                </c:pt>
                <c:pt idx="638">
                  <c:v>-1.0680000000000001</c:v>
                </c:pt>
                <c:pt idx="639">
                  <c:v>-1.1220000000000001</c:v>
                </c:pt>
                <c:pt idx="641">
                  <c:v>-1.1364000000000001</c:v>
                </c:pt>
                <c:pt idx="642">
                  <c:v>-1.1247</c:v>
                </c:pt>
                <c:pt idx="643">
                  <c:v>-1.1583000000000001</c:v>
                </c:pt>
                <c:pt idx="644">
                  <c:v>-1.2020999999999999</c:v>
                </c:pt>
                <c:pt idx="645">
                  <c:v>-1.1963999999999999</c:v>
                </c:pt>
                <c:pt idx="646">
                  <c:v>-1.1852</c:v>
                </c:pt>
                <c:pt idx="647">
                  <c:v>-1.1740999999999999</c:v>
                </c:pt>
                <c:pt idx="648">
                  <c:v>-1.1708000000000001</c:v>
                </c:pt>
                <c:pt idx="649">
                  <c:v>-1.1499999999999999</c:v>
                </c:pt>
                <c:pt idx="650">
                  <c:v>-1.1846000000000001</c:v>
                </c:pt>
                <c:pt idx="651">
                  <c:v>-1.1813</c:v>
                </c:pt>
                <c:pt idx="652">
                  <c:v>-1.1971000000000001</c:v>
                </c:pt>
                <c:pt idx="653">
                  <c:v>-1.1968000000000001</c:v>
                </c:pt>
                <c:pt idx="654">
                  <c:v>-1.2269000000000001</c:v>
                </c:pt>
                <c:pt idx="655">
                  <c:v>-1.1968000000000001</c:v>
                </c:pt>
                <c:pt idx="656">
                  <c:v>-1.2190000000000001</c:v>
                </c:pt>
                <c:pt idx="657">
                  <c:v>-1.3089</c:v>
                </c:pt>
                <c:pt idx="658">
                  <c:v>-1.3250999999999999</c:v>
                </c:pt>
                <c:pt idx="659">
                  <c:v>-1.2991999999999999</c:v>
                </c:pt>
                <c:pt idx="660">
                  <c:v>-1.3083</c:v>
                </c:pt>
                <c:pt idx="661">
                  <c:v>-1.2824</c:v>
                </c:pt>
                <c:pt idx="662">
                  <c:v>-1.2305999999999999</c:v>
                </c:pt>
                <c:pt idx="663">
                  <c:v>-1.2338</c:v>
                </c:pt>
                <c:pt idx="664">
                  <c:v>-1.2252000000000001</c:v>
                </c:pt>
                <c:pt idx="665">
                  <c:v>-1.2041999999999999</c:v>
                </c:pt>
                <c:pt idx="666">
                  <c:v>-1.1767000000000001</c:v>
                </c:pt>
                <c:pt idx="667">
                  <c:v>-1.1564000000000001</c:v>
                </c:pt>
                <c:pt idx="668">
                  <c:v>-1.1549</c:v>
                </c:pt>
                <c:pt idx="669">
                  <c:v>-1.1994</c:v>
                </c:pt>
                <c:pt idx="670">
                  <c:v>-1.1791</c:v>
                </c:pt>
                <c:pt idx="671">
                  <c:v>-1.1712</c:v>
                </c:pt>
                <c:pt idx="672">
                  <c:v>-1.1468</c:v>
                </c:pt>
                <c:pt idx="673">
                  <c:v>-1.1536</c:v>
                </c:pt>
                <c:pt idx="674">
                  <c:v>-1.1122000000000001</c:v>
                </c:pt>
                <c:pt idx="675">
                  <c:v>-1.0803</c:v>
                </c:pt>
                <c:pt idx="676">
                  <c:v>-1.1539999999999999</c:v>
                </c:pt>
                <c:pt idx="677">
                  <c:v>-1.1269</c:v>
                </c:pt>
                <c:pt idx="678">
                  <c:v>-1.1324000000000001</c:v>
                </c:pt>
                <c:pt idx="679">
                  <c:v>-1.1952</c:v>
                </c:pt>
                <c:pt idx="680">
                  <c:v>-1.2188000000000001</c:v>
                </c:pt>
                <c:pt idx="681">
                  <c:v>-1.2305999999999999</c:v>
                </c:pt>
                <c:pt idx="682">
                  <c:v>-1.3199000000000001</c:v>
                </c:pt>
                <c:pt idx="683">
                  <c:v>-1.3351</c:v>
                </c:pt>
                <c:pt idx="684">
                  <c:v>-1.3163</c:v>
                </c:pt>
                <c:pt idx="685">
                  <c:v>-1.3152999999999999</c:v>
                </c:pt>
                <c:pt idx="686">
                  <c:v>-1.3434999999999999</c:v>
                </c:pt>
                <c:pt idx="687">
                  <c:v>-1.3305</c:v>
                </c:pt>
                <c:pt idx="688">
                  <c:v>-1.3083</c:v>
                </c:pt>
                <c:pt idx="689">
                  <c:v>-1.3303</c:v>
                </c:pt>
                <c:pt idx="690">
                  <c:v>-1.3345</c:v>
                </c:pt>
                <c:pt idx="691">
                  <c:v>-1.3653</c:v>
                </c:pt>
                <c:pt idx="692">
                  <c:v>-1.3676999999999999</c:v>
                </c:pt>
                <c:pt idx="693">
                  <c:v>-1.3411</c:v>
                </c:pt>
                <c:pt idx="694">
                  <c:v>-1.3856999999999999</c:v>
                </c:pt>
                <c:pt idx="695">
                  <c:v>-1.3568</c:v>
                </c:pt>
                <c:pt idx="696">
                  <c:v>-1.3697999999999999</c:v>
                </c:pt>
                <c:pt idx="697">
                  <c:v>-1.3875999999999999</c:v>
                </c:pt>
                <c:pt idx="698">
                  <c:v>-1.3724000000000001</c:v>
                </c:pt>
                <c:pt idx="699">
                  <c:v>-1.3663000000000001</c:v>
                </c:pt>
                <c:pt idx="700">
                  <c:v>-1.3879999999999999</c:v>
                </c:pt>
                <c:pt idx="701">
                  <c:v>-1.3528</c:v>
                </c:pt>
                <c:pt idx="702">
                  <c:v>-1.3110999999999999</c:v>
                </c:pt>
                <c:pt idx="703">
                  <c:v>-1.3022</c:v>
                </c:pt>
                <c:pt idx="704">
                  <c:v>-1.3217000000000001</c:v>
                </c:pt>
                <c:pt idx="705">
                  <c:v>-1.2919</c:v>
                </c:pt>
                <c:pt idx="706">
                  <c:v>-1.3224</c:v>
                </c:pt>
                <c:pt idx="707">
                  <c:v>-1.3023</c:v>
                </c:pt>
                <c:pt idx="708">
                  <c:v>-1.2726</c:v>
                </c:pt>
                <c:pt idx="709">
                  <c:v>-1.2531000000000001</c:v>
                </c:pt>
                <c:pt idx="710">
                  <c:v>-1.3102</c:v>
                </c:pt>
                <c:pt idx="711">
                  <c:v>-1.2264999999999999</c:v>
                </c:pt>
                <c:pt idx="712">
                  <c:v>-1.2273000000000001</c:v>
                </c:pt>
                <c:pt idx="713">
                  <c:v>-1.2236</c:v>
                </c:pt>
                <c:pt idx="714">
                  <c:v>-1.2047000000000001</c:v>
                </c:pt>
                <c:pt idx="715">
                  <c:v>-1.2252000000000001</c:v>
                </c:pt>
                <c:pt idx="716">
                  <c:v>-1.1968000000000001</c:v>
                </c:pt>
                <c:pt idx="717">
                  <c:v>-1.1898</c:v>
                </c:pt>
                <c:pt idx="718">
                  <c:v>-1.222</c:v>
                </c:pt>
                <c:pt idx="719">
                  <c:v>-1.2452000000000001</c:v>
                </c:pt>
                <c:pt idx="720">
                  <c:v>-1.2410000000000001</c:v>
                </c:pt>
                <c:pt idx="721">
                  <c:v>-1.1970000000000001</c:v>
                </c:pt>
                <c:pt idx="722">
                  <c:v>-1.147</c:v>
                </c:pt>
                <c:pt idx="723">
                  <c:v>-1.1399999999999999</c:v>
                </c:pt>
                <c:pt idx="725">
                  <c:v>-1.0853999999999999</c:v>
                </c:pt>
                <c:pt idx="726">
                  <c:v>-1.0022</c:v>
                </c:pt>
                <c:pt idx="727">
                  <c:v>-0.98909999999999998</c:v>
                </c:pt>
                <c:pt idx="728">
                  <c:v>-1.0461</c:v>
                </c:pt>
                <c:pt idx="729">
                  <c:v>-1.0839000000000001</c:v>
                </c:pt>
                <c:pt idx="730">
                  <c:v>-1.1433</c:v>
                </c:pt>
                <c:pt idx="731">
                  <c:v>-1.1281000000000001</c:v>
                </c:pt>
                <c:pt idx="732">
                  <c:v>-1.1356999999999999</c:v>
                </c:pt>
                <c:pt idx="733">
                  <c:v>-1.1093</c:v>
                </c:pt>
                <c:pt idx="734">
                  <c:v>-1.1539999999999999</c:v>
                </c:pt>
                <c:pt idx="735">
                  <c:v>-1.1366000000000001</c:v>
                </c:pt>
                <c:pt idx="736">
                  <c:v>-1.1767000000000001</c:v>
                </c:pt>
                <c:pt idx="737">
                  <c:v>-1.1935</c:v>
                </c:pt>
                <c:pt idx="738">
                  <c:v>-1.1718</c:v>
                </c:pt>
                <c:pt idx="739">
                  <c:v>-1.1113999999999999</c:v>
                </c:pt>
                <c:pt idx="740">
                  <c:v>-1.1575</c:v>
                </c:pt>
                <c:pt idx="741">
                  <c:v>-1.1478999999999999</c:v>
                </c:pt>
                <c:pt idx="742">
                  <c:v>-1.1515</c:v>
                </c:pt>
                <c:pt idx="743">
                  <c:v>-1.2017</c:v>
                </c:pt>
                <c:pt idx="744">
                  <c:v>-1.2211000000000001</c:v>
                </c:pt>
                <c:pt idx="745">
                  <c:v>-1.2213000000000001</c:v>
                </c:pt>
                <c:pt idx="746">
                  <c:v>-1.1626000000000001</c:v>
                </c:pt>
                <c:pt idx="747">
                  <c:v>-1.1514</c:v>
                </c:pt>
                <c:pt idx="748">
                  <c:v>-1.1866000000000001</c:v>
                </c:pt>
                <c:pt idx="749">
                  <c:v>-1.1836</c:v>
                </c:pt>
                <c:pt idx="750">
                  <c:v>-1.1877</c:v>
                </c:pt>
                <c:pt idx="751">
                  <c:v>-1.1759999999999999</c:v>
                </c:pt>
                <c:pt idx="752">
                  <c:v>-1.1697</c:v>
                </c:pt>
                <c:pt idx="753">
                  <c:v>-1.1624000000000001</c:v>
                </c:pt>
                <c:pt idx="754">
                  <c:v>-1.1806000000000001</c:v>
                </c:pt>
                <c:pt idx="755">
                  <c:v>-1.1646000000000001</c:v>
                </c:pt>
                <c:pt idx="756">
                  <c:v>-1.1725000000000001</c:v>
                </c:pt>
                <c:pt idx="757">
                  <c:v>-1.1537999999999999</c:v>
                </c:pt>
                <c:pt idx="758">
                  <c:v>-1.1833</c:v>
                </c:pt>
                <c:pt idx="759">
                  <c:v>-1.1862999999999999</c:v>
                </c:pt>
                <c:pt idx="760">
                  <c:v>-1.2544</c:v>
                </c:pt>
                <c:pt idx="761">
                  <c:v>-1.3134999999999999</c:v>
                </c:pt>
                <c:pt idx="762">
                  <c:v>-1.3516999999999999</c:v>
                </c:pt>
                <c:pt idx="763">
                  <c:v>-1.3517999999999999</c:v>
                </c:pt>
                <c:pt idx="764">
                  <c:v>-1.3066</c:v>
                </c:pt>
                <c:pt idx="765">
                  <c:v>-1.3447</c:v>
                </c:pt>
                <c:pt idx="766">
                  <c:v>-1.2945</c:v>
                </c:pt>
                <c:pt idx="767">
                  <c:v>-1.2846</c:v>
                </c:pt>
                <c:pt idx="768">
                  <c:v>-1.3395999999999999</c:v>
                </c:pt>
                <c:pt idx="769">
                  <c:v>-1.2845</c:v>
                </c:pt>
                <c:pt idx="770">
                  <c:v>-1.2372000000000001</c:v>
                </c:pt>
                <c:pt idx="771">
                  <c:v>-1.2746</c:v>
                </c:pt>
                <c:pt idx="772">
                  <c:v>-1.3035000000000001</c:v>
                </c:pt>
                <c:pt idx="773">
                  <c:v>-1.3159000000000001</c:v>
                </c:pt>
                <c:pt idx="774">
                  <c:v>-1.3212999999999999</c:v>
                </c:pt>
                <c:pt idx="775">
                  <c:v>-1.3949</c:v>
                </c:pt>
                <c:pt idx="776">
                  <c:v>-1.4063000000000001</c:v>
                </c:pt>
                <c:pt idx="777">
                  <c:v>-1.3754</c:v>
                </c:pt>
                <c:pt idx="778">
                  <c:v>-1.3824000000000001</c:v>
                </c:pt>
                <c:pt idx="779">
                  <c:v>-1.3677999999999999</c:v>
                </c:pt>
                <c:pt idx="780">
                  <c:v>-1.3706</c:v>
                </c:pt>
                <c:pt idx="781">
                  <c:v>-1.3614999999999999</c:v>
                </c:pt>
                <c:pt idx="782">
                  <c:v>-1.3118000000000001</c:v>
                </c:pt>
                <c:pt idx="783">
                  <c:v>-1.2972999999999999</c:v>
                </c:pt>
                <c:pt idx="784">
                  <c:v>-1.3022</c:v>
                </c:pt>
                <c:pt idx="785">
                  <c:v>-1.2819</c:v>
                </c:pt>
                <c:pt idx="786">
                  <c:v>-1.2941</c:v>
                </c:pt>
                <c:pt idx="787">
                  <c:v>-1.2974000000000001</c:v>
                </c:pt>
                <c:pt idx="788">
                  <c:v>-1.3326</c:v>
                </c:pt>
                <c:pt idx="789">
                  <c:v>-1.3858999999999999</c:v>
                </c:pt>
                <c:pt idx="790">
                  <c:v>-1.3704000000000001</c:v>
                </c:pt>
                <c:pt idx="791">
                  <c:v>-1.3577999999999999</c:v>
                </c:pt>
                <c:pt idx="792">
                  <c:v>-1.3346</c:v>
                </c:pt>
                <c:pt idx="793">
                  <c:v>-1.3540000000000001</c:v>
                </c:pt>
                <c:pt idx="795">
                  <c:v>-1.3597999999999999</c:v>
                </c:pt>
                <c:pt idx="796">
                  <c:v>-1.3945000000000001</c:v>
                </c:pt>
                <c:pt idx="797">
                  <c:v>-1.4301999999999999</c:v>
                </c:pt>
                <c:pt idx="798">
                  <c:v>-1.4596</c:v>
                </c:pt>
                <c:pt idx="799">
                  <c:v>-1.4847999999999999</c:v>
                </c:pt>
                <c:pt idx="800">
                  <c:v>-1.5018</c:v>
                </c:pt>
                <c:pt idx="801">
                  <c:v>-1.4153</c:v>
                </c:pt>
                <c:pt idx="802">
                  <c:v>-1.3954</c:v>
                </c:pt>
                <c:pt idx="803">
                  <c:v>-1.417</c:v>
                </c:pt>
                <c:pt idx="804">
                  <c:v>-1.4007000000000001</c:v>
                </c:pt>
                <c:pt idx="805">
                  <c:v>-1.4279999999999999</c:v>
                </c:pt>
                <c:pt idx="806">
                  <c:v>-1.3996</c:v>
                </c:pt>
                <c:pt idx="807">
                  <c:v>-1.3628</c:v>
                </c:pt>
                <c:pt idx="808">
                  <c:v>-1.343</c:v>
                </c:pt>
                <c:pt idx="810">
                  <c:v>-1.3922000000000001</c:v>
                </c:pt>
                <c:pt idx="811">
                  <c:v>-1.4221999999999999</c:v>
                </c:pt>
                <c:pt idx="812">
                  <c:v>-1.3724000000000001</c:v>
                </c:pt>
                <c:pt idx="813">
                  <c:v>-1.4437</c:v>
                </c:pt>
                <c:pt idx="814">
                  <c:v>-1.4676</c:v>
                </c:pt>
                <c:pt idx="815">
                  <c:v>-1.5130999999999999</c:v>
                </c:pt>
                <c:pt idx="816">
                  <c:v>-1.4698</c:v>
                </c:pt>
                <c:pt idx="817">
                  <c:v>-1.4087000000000001</c:v>
                </c:pt>
                <c:pt idx="818">
                  <c:v>-1.5006999999999999</c:v>
                </c:pt>
                <c:pt idx="819">
                  <c:v>-1.5066999999999999</c:v>
                </c:pt>
                <c:pt idx="820">
                  <c:v>-1.4942</c:v>
                </c:pt>
                <c:pt idx="821">
                  <c:v>-1.4737</c:v>
                </c:pt>
                <c:pt idx="822">
                  <c:v>-1.4938</c:v>
                </c:pt>
                <c:pt idx="823">
                  <c:v>-1.5068999999999999</c:v>
                </c:pt>
                <c:pt idx="824">
                  <c:v>-1.5008999999999999</c:v>
                </c:pt>
                <c:pt idx="825">
                  <c:v>-1.4888999999999999</c:v>
                </c:pt>
                <c:pt idx="826">
                  <c:v>-1.4550000000000001</c:v>
                </c:pt>
                <c:pt idx="827">
                  <c:v>-1.4431</c:v>
                </c:pt>
                <c:pt idx="828">
                  <c:v>-1.4552</c:v>
                </c:pt>
                <c:pt idx="830">
                  <c:v>-1.4252</c:v>
                </c:pt>
                <c:pt idx="831">
                  <c:v>-1.4436</c:v>
                </c:pt>
                <c:pt idx="832">
                  <c:v>-1.4247000000000001</c:v>
                </c:pt>
                <c:pt idx="833">
                  <c:v>-1.4547000000000001</c:v>
                </c:pt>
                <c:pt idx="834">
                  <c:v>-1.4765999999999999</c:v>
                </c:pt>
                <c:pt idx="835">
                  <c:v>-1.4072</c:v>
                </c:pt>
                <c:pt idx="836">
                  <c:v>-1.4232</c:v>
                </c:pt>
                <c:pt idx="837">
                  <c:v>-1.3998999999999999</c:v>
                </c:pt>
                <c:pt idx="838">
                  <c:v>-1.3492</c:v>
                </c:pt>
                <c:pt idx="839">
                  <c:v>-1.3409</c:v>
                </c:pt>
                <c:pt idx="840">
                  <c:v>-1.2445999999999999</c:v>
                </c:pt>
                <c:pt idx="841">
                  <c:v>-1.1807000000000001</c:v>
                </c:pt>
                <c:pt idx="842">
                  <c:v>-1.08</c:v>
                </c:pt>
                <c:pt idx="843">
                  <c:v>-1.0889</c:v>
                </c:pt>
                <c:pt idx="844">
                  <c:v>-1.0841000000000001</c:v>
                </c:pt>
                <c:pt idx="845">
                  <c:v>-1.1051</c:v>
                </c:pt>
                <c:pt idx="846">
                  <c:v>-1.0688</c:v>
                </c:pt>
                <c:pt idx="847">
                  <c:v>-1.0921000000000001</c:v>
                </c:pt>
                <c:pt idx="848">
                  <c:v>-1.0282</c:v>
                </c:pt>
                <c:pt idx="849">
                  <c:v>-1.0276000000000001</c:v>
                </c:pt>
                <c:pt idx="850">
                  <c:v>-1.0470999999999999</c:v>
                </c:pt>
                <c:pt idx="851">
                  <c:v>-1.0444</c:v>
                </c:pt>
                <c:pt idx="852">
                  <c:v>-1.0807</c:v>
                </c:pt>
                <c:pt idx="853">
                  <c:v>-1.1297999999999999</c:v>
                </c:pt>
                <c:pt idx="854">
                  <c:v>-1.1321000000000001</c:v>
                </c:pt>
                <c:pt idx="855">
                  <c:v>-1.1487000000000001</c:v>
                </c:pt>
                <c:pt idx="856">
                  <c:v>-1.1529</c:v>
                </c:pt>
                <c:pt idx="857">
                  <c:v>-1.1443000000000001</c:v>
                </c:pt>
                <c:pt idx="858">
                  <c:v>-1.1495</c:v>
                </c:pt>
                <c:pt idx="859">
                  <c:v>-1.1620999999999999</c:v>
                </c:pt>
                <c:pt idx="860">
                  <c:v>-1.1273</c:v>
                </c:pt>
                <c:pt idx="861">
                  <c:v>-1.1251</c:v>
                </c:pt>
                <c:pt idx="862">
                  <c:v>-1.1776</c:v>
                </c:pt>
                <c:pt idx="863">
                  <c:v>-1.2524</c:v>
                </c:pt>
                <c:pt idx="864">
                  <c:v>-1.2458</c:v>
                </c:pt>
                <c:pt idx="865">
                  <c:v>-1.2306999999999999</c:v>
                </c:pt>
                <c:pt idx="866">
                  <c:v>-1.1921999999999999</c:v>
                </c:pt>
                <c:pt idx="867">
                  <c:v>-1.2081</c:v>
                </c:pt>
                <c:pt idx="868">
                  <c:v>-1.2601</c:v>
                </c:pt>
                <c:pt idx="869">
                  <c:v>-1.2261</c:v>
                </c:pt>
                <c:pt idx="870">
                  <c:v>-1.2924</c:v>
                </c:pt>
                <c:pt idx="871">
                  <c:v>-1.3042</c:v>
                </c:pt>
                <c:pt idx="872">
                  <c:v>-1.3097000000000001</c:v>
                </c:pt>
                <c:pt idx="873">
                  <c:v>-1.3307</c:v>
                </c:pt>
                <c:pt idx="874">
                  <c:v>-1.3331999999999999</c:v>
                </c:pt>
                <c:pt idx="875">
                  <c:v>-1.3104</c:v>
                </c:pt>
                <c:pt idx="876">
                  <c:v>-1.3134999999999999</c:v>
                </c:pt>
                <c:pt idx="877">
                  <c:v>-1.2990999999999999</c:v>
                </c:pt>
                <c:pt idx="878">
                  <c:v>-1.3321000000000001</c:v>
                </c:pt>
                <c:pt idx="879">
                  <c:v>-1.4119999999999999</c:v>
                </c:pt>
                <c:pt idx="880">
                  <c:v>-1.4232</c:v>
                </c:pt>
                <c:pt idx="881">
                  <c:v>-1.4257</c:v>
                </c:pt>
                <c:pt idx="882">
                  <c:v>-1.4076</c:v>
                </c:pt>
                <c:pt idx="883">
                  <c:v>-1.4297</c:v>
                </c:pt>
                <c:pt idx="884">
                  <c:v>-1.4316</c:v>
                </c:pt>
                <c:pt idx="885">
                  <c:v>-1.4428000000000001</c:v>
                </c:pt>
                <c:pt idx="886">
                  <c:v>-1.3956999999999999</c:v>
                </c:pt>
                <c:pt idx="887">
                  <c:v>-1.3281000000000001</c:v>
                </c:pt>
                <c:pt idx="888">
                  <c:v>-1.3401000000000001</c:v>
                </c:pt>
                <c:pt idx="889">
                  <c:v>-1.3627</c:v>
                </c:pt>
                <c:pt idx="890">
                  <c:v>-1.3097000000000001</c:v>
                </c:pt>
                <c:pt idx="891">
                  <c:v>-1.3108</c:v>
                </c:pt>
                <c:pt idx="892">
                  <c:v>-1.4154</c:v>
                </c:pt>
                <c:pt idx="893">
                  <c:v>-1.3852</c:v>
                </c:pt>
                <c:pt idx="894">
                  <c:v>-1.3507</c:v>
                </c:pt>
                <c:pt idx="895">
                  <c:v>-1.3572</c:v>
                </c:pt>
                <c:pt idx="896">
                  <c:v>-1.3460000000000001</c:v>
                </c:pt>
                <c:pt idx="897">
                  <c:v>-1.3580000000000001</c:v>
                </c:pt>
                <c:pt idx="899">
                  <c:v>-1.2999000000000001</c:v>
                </c:pt>
                <c:pt idx="900">
                  <c:v>-1.3224</c:v>
                </c:pt>
                <c:pt idx="901">
                  <c:v>-1.3182</c:v>
                </c:pt>
                <c:pt idx="902">
                  <c:v>-1.2791999999999999</c:v>
                </c:pt>
                <c:pt idx="903">
                  <c:v>-1.2476</c:v>
                </c:pt>
                <c:pt idx="904">
                  <c:v>-1.2864</c:v>
                </c:pt>
                <c:pt idx="905">
                  <c:v>-1.2531000000000001</c:v>
                </c:pt>
                <c:pt idx="906">
                  <c:v>-1.2932999999999999</c:v>
                </c:pt>
                <c:pt idx="907">
                  <c:v>-1.2624</c:v>
                </c:pt>
                <c:pt idx="908">
                  <c:v>-1.2116</c:v>
                </c:pt>
                <c:pt idx="909">
                  <c:v>-1.2495000000000001</c:v>
                </c:pt>
                <c:pt idx="910">
                  <c:v>-1.2768999999999999</c:v>
                </c:pt>
                <c:pt idx="911">
                  <c:v>-1.2751999999999999</c:v>
                </c:pt>
                <c:pt idx="912">
                  <c:v>-1.2771999999999999</c:v>
                </c:pt>
                <c:pt idx="913">
                  <c:v>-1.3173999999999999</c:v>
                </c:pt>
                <c:pt idx="914">
                  <c:v>-1.2829999999999999</c:v>
                </c:pt>
                <c:pt idx="915">
                  <c:v>-1.2958000000000001</c:v>
                </c:pt>
                <c:pt idx="916">
                  <c:v>-1.2843</c:v>
                </c:pt>
                <c:pt idx="917">
                  <c:v>-1.2908999999999999</c:v>
                </c:pt>
                <c:pt idx="918">
                  <c:v>-1.3165</c:v>
                </c:pt>
                <c:pt idx="919">
                  <c:v>-1.3102</c:v>
                </c:pt>
                <c:pt idx="920">
                  <c:v>-1.2809999999999999</c:v>
                </c:pt>
                <c:pt idx="921">
                  <c:v>-1.2568999999999999</c:v>
                </c:pt>
                <c:pt idx="922">
                  <c:v>-1.2492000000000001</c:v>
                </c:pt>
                <c:pt idx="923">
                  <c:v>-1.1984999999999999</c:v>
                </c:pt>
                <c:pt idx="924">
                  <c:v>-1.1568000000000001</c:v>
                </c:pt>
                <c:pt idx="925">
                  <c:v>-1.1700999999999999</c:v>
                </c:pt>
                <c:pt idx="926">
                  <c:v>-1.1694</c:v>
                </c:pt>
                <c:pt idx="927">
                  <c:v>-1.1836</c:v>
                </c:pt>
                <c:pt idx="928">
                  <c:v>-1.1331</c:v>
                </c:pt>
                <c:pt idx="929">
                  <c:v>-1.1007</c:v>
                </c:pt>
                <c:pt idx="930">
                  <c:v>-1.0375000000000001</c:v>
                </c:pt>
                <c:pt idx="931">
                  <c:v>-1.0406</c:v>
                </c:pt>
                <c:pt idx="932">
                  <c:v>-1.0484</c:v>
                </c:pt>
                <c:pt idx="933">
                  <c:v>-0.99319999999999997</c:v>
                </c:pt>
                <c:pt idx="934">
                  <c:v>-0.99919999999999998</c:v>
                </c:pt>
                <c:pt idx="935">
                  <c:v>-1.0359</c:v>
                </c:pt>
                <c:pt idx="936">
                  <c:v>-1.0357000000000001</c:v>
                </c:pt>
                <c:pt idx="937">
                  <c:v>-1.0644</c:v>
                </c:pt>
                <c:pt idx="938">
                  <c:v>-1.0783</c:v>
                </c:pt>
                <c:pt idx="939">
                  <c:v>-1.0804</c:v>
                </c:pt>
                <c:pt idx="940">
                  <c:v>-1.0533999999999999</c:v>
                </c:pt>
                <c:pt idx="941">
                  <c:v>-1.0308999999999999</c:v>
                </c:pt>
                <c:pt idx="942">
                  <c:v>-1.0507</c:v>
                </c:pt>
                <c:pt idx="943">
                  <c:v>-1.1037999999999999</c:v>
                </c:pt>
                <c:pt idx="944">
                  <c:v>-1.1593</c:v>
                </c:pt>
                <c:pt idx="945">
                  <c:v>-1.1573</c:v>
                </c:pt>
                <c:pt idx="946">
                  <c:v>-1.1534</c:v>
                </c:pt>
                <c:pt idx="947">
                  <c:v>-1.0891999999999999</c:v>
                </c:pt>
                <c:pt idx="948">
                  <c:v>-1.113</c:v>
                </c:pt>
                <c:pt idx="949">
                  <c:v>-1.1998</c:v>
                </c:pt>
                <c:pt idx="950">
                  <c:v>-1.0603</c:v>
                </c:pt>
                <c:pt idx="951">
                  <c:v>-1.0638000000000001</c:v>
                </c:pt>
                <c:pt idx="952">
                  <c:v>-1.0337000000000001</c:v>
                </c:pt>
                <c:pt idx="953">
                  <c:v>-1.0172000000000001</c:v>
                </c:pt>
                <c:pt idx="954">
                  <c:v>-1.0056</c:v>
                </c:pt>
                <c:pt idx="955">
                  <c:v>-1.022</c:v>
                </c:pt>
                <c:pt idx="956">
                  <c:v>-0.99790000000000001</c:v>
                </c:pt>
                <c:pt idx="957">
                  <c:v>-0.97619999999999996</c:v>
                </c:pt>
                <c:pt idx="958">
                  <c:v>-1.0084</c:v>
                </c:pt>
                <c:pt idx="959">
                  <c:v>-1.0269999999999999</c:v>
                </c:pt>
                <c:pt idx="960">
                  <c:v>-1.0072000000000001</c:v>
                </c:pt>
                <c:pt idx="961">
                  <c:v>-1.0222</c:v>
                </c:pt>
                <c:pt idx="962">
                  <c:v>-0.99960000000000004</c:v>
                </c:pt>
                <c:pt idx="963">
                  <c:v>-1.0270999999999999</c:v>
                </c:pt>
                <c:pt idx="964">
                  <c:v>-0.99639999999999995</c:v>
                </c:pt>
                <c:pt idx="965">
                  <c:v>-1.0158</c:v>
                </c:pt>
                <c:pt idx="966">
                  <c:v>-1.0198</c:v>
                </c:pt>
                <c:pt idx="967">
                  <c:v>-0.9919</c:v>
                </c:pt>
                <c:pt idx="968">
                  <c:v>-0.98370000000000002</c:v>
                </c:pt>
                <c:pt idx="969">
                  <c:v>-1.0059</c:v>
                </c:pt>
                <c:pt idx="970">
                  <c:v>-1.028</c:v>
                </c:pt>
                <c:pt idx="971">
                  <c:v>-1.012</c:v>
                </c:pt>
                <c:pt idx="972">
                  <c:v>-1.0318000000000001</c:v>
                </c:pt>
                <c:pt idx="973">
                  <c:v>-1.0603</c:v>
                </c:pt>
                <c:pt idx="974">
                  <c:v>-1.0672999999999999</c:v>
                </c:pt>
                <c:pt idx="975">
                  <c:v>-1.0810999999999999</c:v>
                </c:pt>
                <c:pt idx="976">
                  <c:v>-1.1142000000000001</c:v>
                </c:pt>
                <c:pt idx="977">
                  <c:v>-1.0973999999999999</c:v>
                </c:pt>
                <c:pt idx="978">
                  <c:v>-1.06</c:v>
                </c:pt>
                <c:pt idx="979">
                  <c:v>-1.0831999999999999</c:v>
                </c:pt>
                <c:pt idx="980">
                  <c:v>-1.0907</c:v>
                </c:pt>
                <c:pt idx="981">
                  <c:v>-1.0945</c:v>
                </c:pt>
                <c:pt idx="982">
                  <c:v>-1.0911999999999999</c:v>
                </c:pt>
                <c:pt idx="983">
                  <c:v>-1.0598000000000001</c:v>
                </c:pt>
                <c:pt idx="984">
                  <c:v>-1.0466</c:v>
                </c:pt>
                <c:pt idx="985">
                  <c:v>-1.0236000000000001</c:v>
                </c:pt>
                <c:pt idx="987">
                  <c:v>-0.98709999999999998</c:v>
                </c:pt>
                <c:pt idx="988">
                  <c:v>-0.99960000000000004</c:v>
                </c:pt>
                <c:pt idx="989">
                  <c:v>-0.96719999999999995</c:v>
                </c:pt>
                <c:pt idx="990">
                  <c:v>-0.96709999999999996</c:v>
                </c:pt>
                <c:pt idx="991">
                  <c:v>-0.94989999999999997</c:v>
                </c:pt>
                <c:pt idx="992">
                  <c:v>-1.0326</c:v>
                </c:pt>
                <c:pt idx="993">
                  <c:v>-0.95309999999999995</c:v>
                </c:pt>
                <c:pt idx="994">
                  <c:v>-0.95030000000000003</c:v>
                </c:pt>
                <c:pt idx="995">
                  <c:v>-0.8821</c:v>
                </c:pt>
                <c:pt idx="996">
                  <c:v>-0.85919999999999996</c:v>
                </c:pt>
                <c:pt idx="997">
                  <c:v>-0.86809999999999998</c:v>
                </c:pt>
                <c:pt idx="998">
                  <c:v>-0.86519999999999997</c:v>
                </c:pt>
                <c:pt idx="999">
                  <c:v>-0.85129999999999995</c:v>
                </c:pt>
                <c:pt idx="1000">
                  <c:v>-0.84899999999999998</c:v>
                </c:pt>
                <c:pt idx="1001">
                  <c:v>-0.88700000000000001</c:v>
                </c:pt>
                <c:pt idx="1002">
                  <c:v>-0.89359999999999995</c:v>
                </c:pt>
                <c:pt idx="1003">
                  <c:v>-0.85809999999999997</c:v>
                </c:pt>
                <c:pt idx="1004">
                  <c:v>-0.86609999999999998</c:v>
                </c:pt>
                <c:pt idx="1005">
                  <c:v>-0.89280000000000004</c:v>
                </c:pt>
                <c:pt idx="1006">
                  <c:v>-0.87539999999999996</c:v>
                </c:pt>
                <c:pt idx="1007">
                  <c:v>-0.89039999999999997</c:v>
                </c:pt>
                <c:pt idx="1008">
                  <c:v>-0.86799999999999999</c:v>
                </c:pt>
                <c:pt idx="1009">
                  <c:v>-0.89149999999999996</c:v>
                </c:pt>
                <c:pt idx="1010">
                  <c:v>-0.87190000000000001</c:v>
                </c:pt>
                <c:pt idx="1011">
                  <c:v>-0.88419999999999999</c:v>
                </c:pt>
                <c:pt idx="1012">
                  <c:v>-0.87880000000000003</c:v>
                </c:pt>
                <c:pt idx="1013">
                  <c:v>-0.87549999999999994</c:v>
                </c:pt>
                <c:pt idx="1014">
                  <c:v>-0.82189999999999996</c:v>
                </c:pt>
                <c:pt idx="1015">
                  <c:v>-0.83779999999999999</c:v>
                </c:pt>
                <c:pt idx="1016">
                  <c:v>-0.84440000000000004</c:v>
                </c:pt>
                <c:pt idx="1017">
                  <c:v>-0.83860000000000001</c:v>
                </c:pt>
                <c:pt idx="1018">
                  <c:v>-0.81010000000000004</c:v>
                </c:pt>
                <c:pt idx="1019">
                  <c:v>-0.79239999999999999</c:v>
                </c:pt>
                <c:pt idx="1020">
                  <c:v>-0.81799999999999995</c:v>
                </c:pt>
                <c:pt idx="1021">
                  <c:v>-0.76270000000000004</c:v>
                </c:pt>
                <c:pt idx="1022">
                  <c:v>-0.75690000000000002</c:v>
                </c:pt>
                <c:pt idx="1023">
                  <c:v>-0.77149999999999996</c:v>
                </c:pt>
                <c:pt idx="1024">
                  <c:v>-0.76090000000000002</c:v>
                </c:pt>
                <c:pt idx="1025">
                  <c:v>-0.79930000000000001</c:v>
                </c:pt>
                <c:pt idx="1026">
                  <c:v>-0.8367</c:v>
                </c:pt>
                <c:pt idx="1027">
                  <c:v>-0.85470000000000002</c:v>
                </c:pt>
                <c:pt idx="1028">
                  <c:v>-0.87160000000000004</c:v>
                </c:pt>
                <c:pt idx="1029">
                  <c:v>-0.87419999999999998</c:v>
                </c:pt>
                <c:pt idx="1030">
                  <c:v>-0.82150000000000001</c:v>
                </c:pt>
                <c:pt idx="1031">
                  <c:v>-0.82110000000000005</c:v>
                </c:pt>
                <c:pt idx="1032">
                  <c:v>-0.80610000000000004</c:v>
                </c:pt>
                <c:pt idx="1033">
                  <c:v>-0.84319999999999995</c:v>
                </c:pt>
                <c:pt idx="1034">
                  <c:v>-0.86629999999999996</c:v>
                </c:pt>
                <c:pt idx="1035">
                  <c:v>-0.8427</c:v>
                </c:pt>
                <c:pt idx="1036">
                  <c:v>-0.85360000000000003</c:v>
                </c:pt>
                <c:pt idx="1037">
                  <c:v>-0.85570000000000002</c:v>
                </c:pt>
                <c:pt idx="1038">
                  <c:v>-0.9042</c:v>
                </c:pt>
                <c:pt idx="1039">
                  <c:v>-0.90720000000000001</c:v>
                </c:pt>
                <c:pt idx="1040">
                  <c:v>-0.91620000000000001</c:v>
                </c:pt>
                <c:pt idx="1041">
                  <c:v>-0.9274</c:v>
                </c:pt>
                <c:pt idx="1042">
                  <c:v>-0.95320000000000005</c:v>
                </c:pt>
                <c:pt idx="1043">
                  <c:v>-0.9456</c:v>
                </c:pt>
                <c:pt idx="1044">
                  <c:v>-0.91010000000000002</c:v>
                </c:pt>
                <c:pt idx="1045">
                  <c:v>-0.99180000000000001</c:v>
                </c:pt>
                <c:pt idx="1046">
                  <c:v>-1.0126999999999999</c:v>
                </c:pt>
                <c:pt idx="1047">
                  <c:v>-1.0443</c:v>
                </c:pt>
                <c:pt idx="1048">
                  <c:v>-1.0302</c:v>
                </c:pt>
                <c:pt idx="1049">
                  <c:v>-1.0501</c:v>
                </c:pt>
                <c:pt idx="1050">
                  <c:v>-0.98929999999999996</c:v>
                </c:pt>
                <c:pt idx="1052">
                  <c:v>-1.0284</c:v>
                </c:pt>
                <c:pt idx="1053">
                  <c:v>-1.0164</c:v>
                </c:pt>
                <c:pt idx="1054">
                  <c:v>-1.0247999999999999</c:v>
                </c:pt>
                <c:pt idx="1055">
                  <c:v>-1.0569</c:v>
                </c:pt>
                <c:pt idx="1056">
                  <c:v>-1.0775999999999999</c:v>
                </c:pt>
                <c:pt idx="1057">
                  <c:v>-1.0926</c:v>
                </c:pt>
                <c:pt idx="1058">
                  <c:v>-1.1279999999999999</c:v>
                </c:pt>
                <c:pt idx="1059">
                  <c:v>-1.0817000000000001</c:v>
                </c:pt>
                <c:pt idx="1060">
                  <c:v>-1.0104</c:v>
                </c:pt>
                <c:pt idx="1061">
                  <c:v>-0.97040000000000004</c:v>
                </c:pt>
                <c:pt idx="1062">
                  <c:v>-0.99909999999999999</c:v>
                </c:pt>
                <c:pt idx="1063">
                  <c:v>-1.0258</c:v>
                </c:pt>
                <c:pt idx="1064">
                  <c:v>-1.0071000000000001</c:v>
                </c:pt>
                <c:pt idx="1065">
                  <c:v>-1.0001</c:v>
                </c:pt>
                <c:pt idx="1067">
                  <c:v>-1.0486</c:v>
                </c:pt>
                <c:pt idx="1068">
                  <c:v>-1.0656000000000001</c:v>
                </c:pt>
                <c:pt idx="1069">
                  <c:v>-1.0658000000000001</c:v>
                </c:pt>
                <c:pt idx="1070">
                  <c:v>-1.0543</c:v>
                </c:pt>
                <c:pt idx="1071">
                  <c:v>-1.0626</c:v>
                </c:pt>
                <c:pt idx="1072">
                  <c:v>-1.0767</c:v>
                </c:pt>
                <c:pt idx="1073">
                  <c:v>-1.0556000000000001</c:v>
                </c:pt>
                <c:pt idx="1074">
                  <c:v>-1.0764</c:v>
                </c:pt>
                <c:pt idx="1075">
                  <c:v>-1.0599000000000001</c:v>
                </c:pt>
                <c:pt idx="1077">
                  <c:v>-1.0872999999999999</c:v>
                </c:pt>
                <c:pt idx="1078">
                  <c:v>-1.1193</c:v>
                </c:pt>
                <c:pt idx="1079">
                  <c:v>-1.1208</c:v>
                </c:pt>
                <c:pt idx="1080">
                  <c:v>-1.0927</c:v>
                </c:pt>
                <c:pt idx="1081">
                  <c:v>-1.1074999999999999</c:v>
                </c:pt>
                <c:pt idx="1082">
                  <c:v>-1.0962000000000001</c:v>
                </c:pt>
                <c:pt idx="1083">
                  <c:v>-1.0361</c:v>
                </c:pt>
              </c:numCache>
            </c:numRef>
          </c:val>
          <c:smooth val="0"/>
          <c:extLst xmlns:c16r2="http://schemas.microsoft.com/office/drawing/2015/06/chart">
            <c:ext xmlns:c16="http://schemas.microsoft.com/office/drawing/2014/chart" uri="{C3380CC4-5D6E-409C-BE32-E72D297353CC}">
              <c16:uniqueId val="{00000002-4803-4ADC-A38F-E588DC0D5614}"/>
            </c:ext>
          </c:extLst>
        </c:ser>
        <c:dLbls>
          <c:showLegendKey val="0"/>
          <c:showVal val="0"/>
          <c:showCatName val="0"/>
          <c:showSerName val="0"/>
          <c:showPercent val="0"/>
          <c:showBubbleSize val="0"/>
        </c:dLbls>
        <c:marker val="1"/>
        <c:smooth val="0"/>
        <c:axId val="373112192"/>
        <c:axId val="373113984"/>
      </c:lineChart>
      <c:dateAx>
        <c:axId val="373112192"/>
        <c:scaling>
          <c:orientation val="minMax"/>
        </c:scaling>
        <c:delete val="0"/>
        <c:axPos val="b"/>
        <c:numFmt formatCode="mmm\-yy" sourceLinked="0"/>
        <c:majorTickMark val="out"/>
        <c:minorTickMark val="none"/>
        <c:tickLblPos val="low"/>
        <c:spPr>
          <a:noFill/>
          <a:ln w="9525" cap="flat" cmpd="sng" algn="ctr">
            <a:solidFill>
              <a:srgbClr val="C1C1C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3113984"/>
        <c:crosses val="autoZero"/>
        <c:auto val="1"/>
        <c:lblOffset val="100"/>
        <c:baseTimeUnit val="days"/>
      </c:dateAx>
      <c:valAx>
        <c:axId val="373113984"/>
        <c:scaling>
          <c:orientation val="minMax"/>
          <c:min val="-3"/>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3112192"/>
        <c:crosses val="autoZero"/>
        <c:crossBetween val="between"/>
      </c:valAx>
      <c:spPr>
        <a:noFill/>
        <a:ln>
          <a:noFill/>
        </a:ln>
        <a:effectLst/>
      </c:spPr>
    </c:plotArea>
    <c:legend>
      <c:legendPos val="b"/>
      <c:layout>
        <c:manualLayout>
          <c:xMode val="edge"/>
          <c:yMode val="edge"/>
          <c:x val="8.1351866438889447E-2"/>
          <c:y val="1.0696135868049033E-2"/>
          <c:w val="0.88139607486872296"/>
          <c:h val="0.107163589366947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7096853898519"/>
          <c:y val="7.4345739320545889E-2"/>
          <c:w val="0.79688027816803475"/>
          <c:h val="0.70215792440261671"/>
        </c:manualLayout>
      </c:layout>
      <c:lineChart>
        <c:grouping val="standard"/>
        <c:varyColors val="0"/>
        <c:ser>
          <c:idx val="0"/>
          <c:order val="0"/>
          <c:tx>
            <c:strRef>
              <c:f>'Financial conditions chart'!$B$1</c:f>
              <c:strCache>
                <c:ptCount val="1"/>
                <c:pt idx="0">
                  <c:v>GSUSFCI Index (GS US Financial Conditions Index)  (LHS2)</c:v>
                </c:pt>
              </c:strCache>
            </c:strRef>
          </c:tx>
          <c:spPr>
            <a:ln w="28575" cap="rnd">
              <a:solidFill>
                <a:schemeClr val="accent1"/>
              </a:solidFill>
              <a:round/>
            </a:ln>
            <a:effectLst/>
          </c:spPr>
          <c:marker>
            <c:symbol val="none"/>
          </c:marker>
          <c:cat>
            <c:numRef>
              <c:f>'Financial conditions chart'!$A$2:$A$384</c:f>
              <c:numCache>
                <c:formatCode>m/d/yyyy</c:formatCode>
                <c:ptCount val="383"/>
                <c:pt idx="0">
                  <c:v>43271</c:v>
                </c:pt>
                <c:pt idx="1">
                  <c:v>43270</c:v>
                </c:pt>
                <c:pt idx="2">
                  <c:v>43269</c:v>
                </c:pt>
                <c:pt idx="3">
                  <c:v>43266</c:v>
                </c:pt>
                <c:pt idx="4">
                  <c:v>43265</c:v>
                </c:pt>
                <c:pt idx="5">
                  <c:v>43264</c:v>
                </c:pt>
                <c:pt idx="6">
                  <c:v>43263</c:v>
                </c:pt>
                <c:pt idx="7">
                  <c:v>43262</c:v>
                </c:pt>
                <c:pt idx="8">
                  <c:v>43259</c:v>
                </c:pt>
                <c:pt idx="9">
                  <c:v>43258</c:v>
                </c:pt>
                <c:pt idx="10">
                  <c:v>43257</c:v>
                </c:pt>
                <c:pt idx="11">
                  <c:v>43256</c:v>
                </c:pt>
                <c:pt idx="12">
                  <c:v>43255</c:v>
                </c:pt>
                <c:pt idx="13">
                  <c:v>43252</c:v>
                </c:pt>
                <c:pt idx="14">
                  <c:v>43251</c:v>
                </c:pt>
                <c:pt idx="15">
                  <c:v>43250</c:v>
                </c:pt>
                <c:pt idx="16">
                  <c:v>43249</c:v>
                </c:pt>
                <c:pt idx="17">
                  <c:v>43248</c:v>
                </c:pt>
                <c:pt idx="18">
                  <c:v>43245</c:v>
                </c:pt>
                <c:pt idx="19">
                  <c:v>43244</c:v>
                </c:pt>
                <c:pt idx="20">
                  <c:v>43243</c:v>
                </c:pt>
                <c:pt idx="21">
                  <c:v>43242</c:v>
                </c:pt>
                <c:pt idx="22">
                  <c:v>43241</c:v>
                </c:pt>
                <c:pt idx="23">
                  <c:v>43238</c:v>
                </c:pt>
                <c:pt idx="24">
                  <c:v>43237</c:v>
                </c:pt>
                <c:pt idx="25">
                  <c:v>43236</c:v>
                </c:pt>
                <c:pt idx="26">
                  <c:v>43235</c:v>
                </c:pt>
                <c:pt idx="27">
                  <c:v>43234</c:v>
                </c:pt>
                <c:pt idx="28">
                  <c:v>43231</c:v>
                </c:pt>
                <c:pt idx="29">
                  <c:v>43230</c:v>
                </c:pt>
                <c:pt idx="30">
                  <c:v>43229</c:v>
                </c:pt>
                <c:pt idx="31">
                  <c:v>43228</c:v>
                </c:pt>
                <c:pt idx="32">
                  <c:v>43227</c:v>
                </c:pt>
                <c:pt idx="33">
                  <c:v>43224</c:v>
                </c:pt>
                <c:pt idx="34">
                  <c:v>43223</c:v>
                </c:pt>
                <c:pt idx="35">
                  <c:v>43222</c:v>
                </c:pt>
                <c:pt idx="36">
                  <c:v>43221</c:v>
                </c:pt>
                <c:pt idx="37">
                  <c:v>43220</c:v>
                </c:pt>
                <c:pt idx="38">
                  <c:v>43217</c:v>
                </c:pt>
                <c:pt idx="39">
                  <c:v>43216</c:v>
                </c:pt>
                <c:pt idx="40">
                  <c:v>43215</c:v>
                </c:pt>
                <c:pt idx="41">
                  <c:v>43214</c:v>
                </c:pt>
                <c:pt idx="42">
                  <c:v>43213</c:v>
                </c:pt>
                <c:pt idx="43">
                  <c:v>43210</c:v>
                </c:pt>
                <c:pt idx="44">
                  <c:v>43209</c:v>
                </c:pt>
                <c:pt idx="45">
                  <c:v>43208</c:v>
                </c:pt>
                <c:pt idx="46">
                  <c:v>43207</c:v>
                </c:pt>
                <c:pt idx="47">
                  <c:v>43206</c:v>
                </c:pt>
                <c:pt idx="48">
                  <c:v>43203</c:v>
                </c:pt>
                <c:pt idx="49">
                  <c:v>43202</c:v>
                </c:pt>
                <c:pt idx="50">
                  <c:v>43201</c:v>
                </c:pt>
                <c:pt idx="51">
                  <c:v>43200</c:v>
                </c:pt>
                <c:pt idx="52">
                  <c:v>43199</c:v>
                </c:pt>
                <c:pt idx="53">
                  <c:v>43196</c:v>
                </c:pt>
                <c:pt idx="54">
                  <c:v>43195</c:v>
                </c:pt>
                <c:pt idx="55">
                  <c:v>43194</c:v>
                </c:pt>
                <c:pt idx="56">
                  <c:v>43193</c:v>
                </c:pt>
                <c:pt idx="57">
                  <c:v>43192</c:v>
                </c:pt>
                <c:pt idx="58">
                  <c:v>43189</c:v>
                </c:pt>
                <c:pt idx="59">
                  <c:v>43188</c:v>
                </c:pt>
                <c:pt idx="60">
                  <c:v>43187</c:v>
                </c:pt>
                <c:pt idx="61">
                  <c:v>43186</c:v>
                </c:pt>
                <c:pt idx="62">
                  <c:v>43185</c:v>
                </c:pt>
                <c:pt idx="63">
                  <c:v>43182</c:v>
                </c:pt>
                <c:pt idx="64">
                  <c:v>43181</c:v>
                </c:pt>
                <c:pt idx="65">
                  <c:v>43180</c:v>
                </c:pt>
                <c:pt idx="66">
                  <c:v>43179</c:v>
                </c:pt>
                <c:pt idx="67">
                  <c:v>43178</c:v>
                </c:pt>
                <c:pt idx="68">
                  <c:v>43175</c:v>
                </c:pt>
                <c:pt idx="69">
                  <c:v>43174</c:v>
                </c:pt>
                <c:pt idx="70">
                  <c:v>43173</c:v>
                </c:pt>
                <c:pt idx="71">
                  <c:v>43172</c:v>
                </c:pt>
                <c:pt idx="72">
                  <c:v>43171</c:v>
                </c:pt>
                <c:pt idx="73">
                  <c:v>43168</c:v>
                </c:pt>
                <c:pt idx="74">
                  <c:v>43167</c:v>
                </c:pt>
                <c:pt idx="75">
                  <c:v>43166</c:v>
                </c:pt>
                <c:pt idx="76">
                  <c:v>43165</c:v>
                </c:pt>
                <c:pt idx="77">
                  <c:v>43164</c:v>
                </c:pt>
                <c:pt idx="78">
                  <c:v>43161</c:v>
                </c:pt>
                <c:pt idx="79">
                  <c:v>43160</c:v>
                </c:pt>
                <c:pt idx="80">
                  <c:v>43159</c:v>
                </c:pt>
                <c:pt idx="81">
                  <c:v>43158</c:v>
                </c:pt>
                <c:pt idx="82">
                  <c:v>43157</c:v>
                </c:pt>
                <c:pt idx="83">
                  <c:v>43154</c:v>
                </c:pt>
                <c:pt idx="84">
                  <c:v>43153</c:v>
                </c:pt>
                <c:pt idx="85">
                  <c:v>43152</c:v>
                </c:pt>
                <c:pt idx="86">
                  <c:v>43151</c:v>
                </c:pt>
                <c:pt idx="87">
                  <c:v>43150</c:v>
                </c:pt>
                <c:pt idx="88">
                  <c:v>43147</c:v>
                </c:pt>
                <c:pt idx="89">
                  <c:v>43146</c:v>
                </c:pt>
                <c:pt idx="90">
                  <c:v>43145</c:v>
                </c:pt>
                <c:pt idx="91">
                  <c:v>43144</c:v>
                </c:pt>
                <c:pt idx="92">
                  <c:v>43143</c:v>
                </c:pt>
                <c:pt idx="93">
                  <c:v>43140</c:v>
                </c:pt>
                <c:pt idx="94">
                  <c:v>43139</c:v>
                </c:pt>
                <c:pt idx="95">
                  <c:v>43138</c:v>
                </c:pt>
                <c:pt idx="96">
                  <c:v>43137</c:v>
                </c:pt>
                <c:pt idx="97">
                  <c:v>43136</c:v>
                </c:pt>
                <c:pt idx="98">
                  <c:v>43133</c:v>
                </c:pt>
                <c:pt idx="99">
                  <c:v>43132</c:v>
                </c:pt>
                <c:pt idx="100">
                  <c:v>43131</c:v>
                </c:pt>
                <c:pt idx="101">
                  <c:v>43130</c:v>
                </c:pt>
                <c:pt idx="102">
                  <c:v>43129</c:v>
                </c:pt>
                <c:pt idx="103">
                  <c:v>43126</c:v>
                </c:pt>
                <c:pt idx="104">
                  <c:v>43125</c:v>
                </c:pt>
                <c:pt idx="105">
                  <c:v>43124</c:v>
                </c:pt>
                <c:pt idx="106">
                  <c:v>43123</c:v>
                </c:pt>
                <c:pt idx="107">
                  <c:v>43122</c:v>
                </c:pt>
                <c:pt idx="108">
                  <c:v>43119</c:v>
                </c:pt>
                <c:pt idx="109">
                  <c:v>43118</c:v>
                </c:pt>
                <c:pt idx="110">
                  <c:v>43117</c:v>
                </c:pt>
                <c:pt idx="111">
                  <c:v>43116</c:v>
                </c:pt>
                <c:pt idx="112">
                  <c:v>43115</c:v>
                </c:pt>
                <c:pt idx="113">
                  <c:v>43112</c:v>
                </c:pt>
                <c:pt idx="114">
                  <c:v>43111</c:v>
                </c:pt>
                <c:pt idx="115">
                  <c:v>43110</c:v>
                </c:pt>
                <c:pt idx="116">
                  <c:v>43109</c:v>
                </c:pt>
                <c:pt idx="117">
                  <c:v>43108</c:v>
                </c:pt>
                <c:pt idx="118">
                  <c:v>43105</c:v>
                </c:pt>
                <c:pt idx="119">
                  <c:v>43104</c:v>
                </c:pt>
                <c:pt idx="120">
                  <c:v>43103</c:v>
                </c:pt>
                <c:pt idx="121">
                  <c:v>43102</c:v>
                </c:pt>
                <c:pt idx="122">
                  <c:v>43101</c:v>
                </c:pt>
                <c:pt idx="123">
                  <c:v>43098</c:v>
                </c:pt>
                <c:pt idx="124">
                  <c:v>43097</c:v>
                </c:pt>
                <c:pt idx="125">
                  <c:v>43096</c:v>
                </c:pt>
                <c:pt idx="126">
                  <c:v>43095</c:v>
                </c:pt>
                <c:pt idx="127">
                  <c:v>43094</c:v>
                </c:pt>
                <c:pt idx="128">
                  <c:v>43091</c:v>
                </c:pt>
                <c:pt idx="129">
                  <c:v>43090</c:v>
                </c:pt>
                <c:pt idx="130">
                  <c:v>43089</c:v>
                </c:pt>
                <c:pt idx="131">
                  <c:v>43088</c:v>
                </c:pt>
                <c:pt idx="132">
                  <c:v>43087</c:v>
                </c:pt>
                <c:pt idx="133">
                  <c:v>43084</c:v>
                </c:pt>
                <c:pt idx="134">
                  <c:v>43083</c:v>
                </c:pt>
                <c:pt idx="135">
                  <c:v>43082</c:v>
                </c:pt>
                <c:pt idx="136">
                  <c:v>43081</c:v>
                </c:pt>
                <c:pt idx="137">
                  <c:v>43080</c:v>
                </c:pt>
                <c:pt idx="138">
                  <c:v>43077</c:v>
                </c:pt>
                <c:pt idx="139">
                  <c:v>43076</c:v>
                </c:pt>
                <c:pt idx="140">
                  <c:v>43075</c:v>
                </c:pt>
                <c:pt idx="141">
                  <c:v>43074</c:v>
                </c:pt>
                <c:pt idx="142">
                  <c:v>43073</c:v>
                </c:pt>
                <c:pt idx="143">
                  <c:v>43070</c:v>
                </c:pt>
                <c:pt idx="144">
                  <c:v>43069</c:v>
                </c:pt>
                <c:pt idx="145">
                  <c:v>43068</c:v>
                </c:pt>
                <c:pt idx="146">
                  <c:v>43067</c:v>
                </c:pt>
                <c:pt idx="147">
                  <c:v>43066</c:v>
                </c:pt>
                <c:pt idx="148">
                  <c:v>43063</c:v>
                </c:pt>
                <c:pt idx="149">
                  <c:v>43062</c:v>
                </c:pt>
                <c:pt idx="150">
                  <c:v>43061</c:v>
                </c:pt>
                <c:pt idx="151">
                  <c:v>43060</c:v>
                </c:pt>
                <c:pt idx="152">
                  <c:v>43059</c:v>
                </c:pt>
                <c:pt idx="153">
                  <c:v>43056</c:v>
                </c:pt>
                <c:pt idx="154">
                  <c:v>43055</c:v>
                </c:pt>
                <c:pt idx="155">
                  <c:v>43054</c:v>
                </c:pt>
                <c:pt idx="156">
                  <c:v>43053</c:v>
                </c:pt>
                <c:pt idx="157">
                  <c:v>43052</c:v>
                </c:pt>
                <c:pt idx="158">
                  <c:v>43049</c:v>
                </c:pt>
                <c:pt idx="159">
                  <c:v>43048</c:v>
                </c:pt>
                <c:pt idx="160">
                  <c:v>43047</c:v>
                </c:pt>
                <c:pt idx="161">
                  <c:v>43046</c:v>
                </c:pt>
                <c:pt idx="162">
                  <c:v>43045</c:v>
                </c:pt>
                <c:pt idx="163">
                  <c:v>43042</c:v>
                </c:pt>
                <c:pt idx="164">
                  <c:v>43041</c:v>
                </c:pt>
                <c:pt idx="165">
                  <c:v>43040</c:v>
                </c:pt>
                <c:pt idx="166">
                  <c:v>43039</c:v>
                </c:pt>
                <c:pt idx="167">
                  <c:v>43038</c:v>
                </c:pt>
                <c:pt idx="168">
                  <c:v>43035</c:v>
                </c:pt>
                <c:pt idx="169">
                  <c:v>43034</c:v>
                </c:pt>
                <c:pt idx="170">
                  <c:v>43033</c:v>
                </c:pt>
                <c:pt idx="171">
                  <c:v>43032</c:v>
                </c:pt>
                <c:pt idx="172">
                  <c:v>43031</c:v>
                </c:pt>
                <c:pt idx="173">
                  <c:v>43028</c:v>
                </c:pt>
                <c:pt idx="174">
                  <c:v>43027</c:v>
                </c:pt>
                <c:pt idx="175">
                  <c:v>43026</c:v>
                </c:pt>
                <c:pt idx="176">
                  <c:v>43025</c:v>
                </c:pt>
                <c:pt idx="177">
                  <c:v>43024</c:v>
                </c:pt>
                <c:pt idx="178">
                  <c:v>43021</c:v>
                </c:pt>
                <c:pt idx="179">
                  <c:v>43020</c:v>
                </c:pt>
                <c:pt idx="180">
                  <c:v>43019</c:v>
                </c:pt>
                <c:pt idx="181">
                  <c:v>43018</c:v>
                </c:pt>
                <c:pt idx="182">
                  <c:v>43017</c:v>
                </c:pt>
                <c:pt idx="183">
                  <c:v>43014</c:v>
                </c:pt>
                <c:pt idx="184">
                  <c:v>43013</c:v>
                </c:pt>
                <c:pt idx="185">
                  <c:v>43012</c:v>
                </c:pt>
                <c:pt idx="186">
                  <c:v>43011</c:v>
                </c:pt>
                <c:pt idx="187">
                  <c:v>43010</c:v>
                </c:pt>
                <c:pt idx="188">
                  <c:v>43007</c:v>
                </c:pt>
                <c:pt idx="189">
                  <c:v>43006</c:v>
                </c:pt>
                <c:pt idx="190">
                  <c:v>43005</c:v>
                </c:pt>
                <c:pt idx="191">
                  <c:v>43004</c:v>
                </c:pt>
                <c:pt idx="192">
                  <c:v>43003</c:v>
                </c:pt>
                <c:pt idx="193">
                  <c:v>43000</c:v>
                </c:pt>
                <c:pt idx="194">
                  <c:v>42999</c:v>
                </c:pt>
                <c:pt idx="195">
                  <c:v>42998</c:v>
                </c:pt>
                <c:pt idx="196">
                  <c:v>42997</c:v>
                </c:pt>
                <c:pt idx="197">
                  <c:v>42996</c:v>
                </c:pt>
                <c:pt idx="198">
                  <c:v>42993</c:v>
                </c:pt>
                <c:pt idx="199">
                  <c:v>42992</c:v>
                </c:pt>
                <c:pt idx="200">
                  <c:v>42991</c:v>
                </c:pt>
                <c:pt idx="201">
                  <c:v>42990</c:v>
                </c:pt>
                <c:pt idx="202">
                  <c:v>42989</c:v>
                </c:pt>
                <c:pt idx="203">
                  <c:v>42986</c:v>
                </c:pt>
                <c:pt idx="204">
                  <c:v>42985</c:v>
                </c:pt>
                <c:pt idx="205">
                  <c:v>42984</c:v>
                </c:pt>
                <c:pt idx="206">
                  <c:v>42983</c:v>
                </c:pt>
                <c:pt idx="207">
                  <c:v>42982</c:v>
                </c:pt>
                <c:pt idx="208">
                  <c:v>42979</c:v>
                </c:pt>
                <c:pt idx="209">
                  <c:v>42978</c:v>
                </c:pt>
                <c:pt idx="210">
                  <c:v>42977</c:v>
                </c:pt>
                <c:pt idx="211">
                  <c:v>42976</c:v>
                </c:pt>
                <c:pt idx="212">
                  <c:v>42975</c:v>
                </c:pt>
                <c:pt idx="213">
                  <c:v>42972</c:v>
                </c:pt>
                <c:pt idx="214">
                  <c:v>42971</c:v>
                </c:pt>
                <c:pt idx="215">
                  <c:v>42970</c:v>
                </c:pt>
                <c:pt idx="216">
                  <c:v>42969</c:v>
                </c:pt>
                <c:pt idx="217">
                  <c:v>42968</c:v>
                </c:pt>
                <c:pt idx="218">
                  <c:v>42965</c:v>
                </c:pt>
                <c:pt idx="219">
                  <c:v>42964</c:v>
                </c:pt>
                <c:pt idx="220">
                  <c:v>42963</c:v>
                </c:pt>
                <c:pt idx="221">
                  <c:v>42962</c:v>
                </c:pt>
                <c:pt idx="222">
                  <c:v>42961</c:v>
                </c:pt>
                <c:pt idx="223">
                  <c:v>42958</c:v>
                </c:pt>
                <c:pt idx="224">
                  <c:v>42957</c:v>
                </c:pt>
                <c:pt idx="225">
                  <c:v>42956</c:v>
                </c:pt>
                <c:pt idx="226">
                  <c:v>42955</c:v>
                </c:pt>
                <c:pt idx="227">
                  <c:v>42954</c:v>
                </c:pt>
                <c:pt idx="228">
                  <c:v>42951</c:v>
                </c:pt>
                <c:pt idx="229">
                  <c:v>42950</c:v>
                </c:pt>
                <c:pt idx="230">
                  <c:v>42949</c:v>
                </c:pt>
                <c:pt idx="231">
                  <c:v>42948</c:v>
                </c:pt>
                <c:pt idx="232">
                  <c:v>42947</c:v>
                </c:pt>
                <c:pt idx="233">
                  <c:v>42944</c:v>
                </c:pt>
                <c:pt idx="234">
                  <c:v>42943</c:v>
                </c:pt>
                <c:pt idx="235">
                  <c:v>42942</c:v>
                </c:pt>
                <c:pt idx="236">
                  <c:v>42941</c:v>
                </c:pt>
                <c:pt idx="237">
                  <c:v>42940</c:v>
                </c:pt>
                <c:pt idx="238">
                  <c:v>42937</c:v>
                </c:pt>
                <c:pt idx="239">
                  <c:v>42936</c:v>
                </c:pt>
                <c:pt idx="240">
                  <c:v>42935</c:v>
                </c:pt>
                <c:pt idx="241">
                  <c:v>42934</c:v>
                </c:pt>
                <c:pt idx="242">
                  <c:v>42933</c:v>
                </c:pt>
                <c:pt idx="243">
                  <c:v>42930</c:v>
                </c:pt>
                <c:pt idx="244">
                  <c:v>42929</c:v>
                </c:pt>
                <c:pt idx="245">
                  <c:v>42928</c:v>
                </c:pt>
                <c:pt idx="246">
                  <c:v>42927</c:v>
                </c:pt>
                <c:pt idx="247">
                  <c:v>42926</c:v>
                </c:pt>
                <c:pt idx="248">
                  <c:v>42923</c:v>
                </c:pt>
                <c:pt idx="249">
                  <c:v>42922</c:v>
                </c:pt>
                <c:pt idx="250">
                  <c:v>42921</c:v>
                </c:pt>
                <c:pt idx="251">
                  <c:v>42920</c:v>
                </c:pt>
                <c:pt idx="252">
                  <c:v>42919</c:v>
                </c:pt>
                <c:pt idx="253">
                  <c:v>42916</c:v>
                </c:pt>
                <c:pt idx="254">
                  <c:v>42915</c:v>
                </c:pt>
                <c:pt idx="255">
                  <c:v>42914</c:v>
                </c:pt>
                <c:pt idx="256">
                  <c:v>42913</c:v>
                </c:pt>
                <c:pt idx="257">
                  <c:v>42912</c:v>
                </c:pt>
                <c:pt idx="258">
                  <c:v>42909</c:v>
                </c:pt>
                <c:pt idx="259">
                  <c:v>42908</c:v>
                </c:pt>
                <c:pt idx="260">
                  <c:v>42907</c:v>
                </c:pt>
                <c:pt idx="261">
                  <c:v>42906</c:v>
                </c:pt>
                <c:pt idx="262">
                  <c:v>42905</c:v>
                </c:pt>
                <c:pt idx="263">
                  <c:v>42902</c:v>
                </c:pt>
                <c:pt idx="264">
                  <c:v>42901</c:v>
                </c:pt>
                <c:pt idx="265">
                  <c:v>42900</c:v>
                </c:pt>
                <c:pt idx="266">
                  <c:v>42899</c:v>
                </c:pt>
                <c:pt idx="267">
                  <c:v>42898</c:v>
                </c:pt>
                <c:pt idx="268">
                  <c:v>42895</c:v>
                </c:pt>
                <c:pt idx="269">
                  <c:v>42894</c:v>
                </c:pt>
                <c:pt idx="270">
                  <c:v>42893</c:v>
                </c:pt>
                <c:pt idx="271">
                  <c:v>42892</c:v>
                </c:pt>
                <c:pt idx="272">
                  <c:v>42891</c:v>
                </c:pt>
                <c:pt idx="273">
                  <c:v>42888</c:v>
                </c:pt>
                <c:pt idx="274">
                  <c:v>42887</c:v>
                </c:pt>
                <c:pt idx="275">
                  <c:v>42886</c:v>
                </c:pt>
                <c:pt idx="276">
                  <c:v>42885</c:v>
                </c:pt>
                <c:pt idx="277">
                  <c:v>42884</c:v>
                </c:pt>
                <c:pt idx="278">
                  <c:v>42881</c:v>
                </c:pt>
                <c:pt idx="279">
                  <c:v>42880</c:v>
                </c:pt>
                <c:pt idx="280">
                  <c:v>42879</c:v>
                </c:pt>
                <c:pt idx="281">
                  <c:v>42878</c:v>
                </c:pt>
                <c:pt idx="282">
                  <c:v>42877</c:v>
                </c:pt>
                <c:pt idx="283">
                  <c:v>42874</c:v>
                </c:pt>
                <c:pt idx="284">
                  <c:v>42873</c:v>
                </c:pt>
                <c:pt idx="285">
                  <c:v>42872</c:v>
                </c:pt>
                <c:pt idx="286">
                  <c:v>42871</c:v>
                </c:pt>
                <c:pt idx="287">
                  <c:v>42870</c:v>
                </c:pt>
                <c:pt idx="288">
                  <c:v>42867</c:v>
                </c:pt>
                <c:pt idx="289">
                  <c:v>42866</c:v>
                </c:pt>
                <c:pt idx="290">
                  <c:v>42865</c:v>
                </c:pt>
                <c:pt idx="291">
                  <c:v>42864</c:v>
                </c:pt>
                <c:pt idx="292">
                  <c:v>42863</c:v>
                </c:pt>
                <c:pt idx="293">
                  <c:v>42860</c:v>
                </c:pt>
                <c:pt idx="294">
                  <c:v>42859</c:v>
                </c:pt>
                <c:pt idx="295">
                  <c:v>42858</c:v>
                </c:pt>
                <c:pt idx="296">
                  <c:v>42857</c:v>
                </c:pt>
                <c:pt idx="297">
                  <c:v>42856</c:v>
                </c:pt>
                <c:pt idx="298">
                  <c:v>42853</c:v>
                </c:pt>
                <c:pt idx="299">
                  <c:v>42852</c:v>
                </c:pt>
                <c:pt idx="300">
                  <c:v>42851</c:v>
                </c:pt>
                <c:pt idx="301">
                  <c:v>42850</c:v>
                </c:pt>
                <c:pt idx="302">
                  <c:v>42849</c:v>
                </c:pt>
                <c:pt idx="303">
                  <c:v>42846</c:v>
                </c:pt>
                <c:pt idx="304">
                  <c:v>42845</c:v>
                </c:pt>
                <c:pt idx="305">
                  <c:v>42844</c:v>
                </c:pt>
                <c:pt idx="306">
                  <c:v>42843</c:v>
                </c:pt>
                <c:pt idx="307">
                  <c:v>42842</c:v>
                </c:pt>
                <c:pt idx="308">
                  <c:v>42839</c:v>
                </c:pt>
                <c:pt idx="309">
                  <c:v>42838</c:v>
                </c:pt>
                <c:pt idx="310">
                  <c:v>42837</c:v>
                </c:pt>
                <c:pt idx="311">
                  <c:v>42836</c:v>
                </c:pt>
                <c:pt idx="312">
                  <c:v>42835</c:v>
                </c:pt>
                <c:pt idx="313">
                  <c:v>42832</c:v>
                </c:pt>
                <c:pt idx="314">
                  <c:v>42831</c:v>
                </c:pt>
                <c:pt idx="315">
                  <c:v>42830</c:v>
                </c:pt>
                <c:pt idx="316">
                  <c:v>42829</c:v>
                </c:pt>
                <c:pt idx="317">
                  <c:v>42828</c:v>
                </c:pt>
                <c:pt idx="318">
                  <c:v>42825</c:v>
                </c:pt>
                <c:pt idx="319">
                  <c:v>42824</c:v>
                </c:pt>
                <c:pt idx="320">
                  <c:v>42823</c:v>
                </c:pt>
                <c:pt idx="321">
                  <c:v>42822</c:v>
                </c:pt>
                <c:pt idx="322">
                  <c:v>42821</c:v>
                </c:pt>
                <c:pt idx="323">
                  <c:v>42818</c:v>
                </c:pt>
                <c:pt idx="324">
                  <c:v>42817</c:v>
                </c:pt>
                <c:pt idx="325">
                  <c:v>42816</c:v>
                </c:pt>
                <c:pt idx="326">
                  <c:v>42815</c:v>
                </c:pt>
                <c:pt idx="327">
                  <c:v>42814</c:v>
                </c:pt>
                <c:pt idx="328">
                  <c:v>42811</c:v>
                </c:pt>
                <c:pt idx="329">
                  <c:v>42810</c:v>
                </c:pt>
                <c:pt idx="330">
                  <c:v>42809</c:v>
                </c:pt>
                <c:pt idx="331">
                  <c:v>42808</c:v>
                </c:pt>
                <c:pt idx="332">
                  <c:v>42807</c:v>
                </c:pt>
                <c:pt idx="333">
                  <c:v>42804</c:v>
                </c:pt>
                <c:pt idx="334">
                  <c:v>42803</c:v>
                </c:pt>
                <c:pt idx="335">
                  <c:v>42802</c:v>
                </c:pt>
                <c:pt idx="336">
                  <c:v>42801</c:v>
                </c:pt>
                <c:pt idx="337">
                  <c:v>42800</c:v>
                </c:pt>
                <c:pt idx="338">
                  <c:v>42797</c:v>
                </c:pt>
                <c:pt idx="339">
                  <c:v>42796</c:v>
                </c:pt>
                <c:pt idx="340">
                  <c:v>42795</c:v>
                </c:pt>
                <c:pt idx="341">
                  <c:v>42794</c:v>
                </c:pt>
                <c:pt idx="342">
                  <c:v>42793</c:v>
                </c:pt>
                <c:pt idx="343">
                  <c:v>42790</c:v>
                </c:pt>
                <c:pt idx="344">
                  <c:v>42789</c:v>
                </c:pt>
                <c:pt idx="345">
                  <c:v>42788</c:v>
                </c:pt>
                <c:pt idx="346">
                  <c:v>42787</c:v>
                </c:pt>
                <c:pt idx="347">
                  <c:v>42786</c:v>
                </c:pt>
                <c:pt idx="348">
                  <c:v>42783</c:v>
                </c:pt>
                <c:pt idx="349">
                  <c:v>42782</c:v>
                </c:pt>
                <c:pt idx="350">
                  <c:v>42781</c:v>
                </c:pt>
                <c:pt idx="351">
                  <c:v>42780</c:v>
                </c:pt>
                <c:pt idx="352">
                  <c:v>42779</c:v>
                </c:pt>
                <c:pt idx="353">
                  <c:v>42776</c:v>
                </c:pt>
                <c:pt idx="354">
                  <c:v>42775</c:v>
                </c:pt>
                <c:pt idx="355">
                  <c:v>42774</c:v>
                </c:pt>
                <c:pt idx="356">
                  <c:v>42773</c:v>
                </c:pt>
                <c:pt idx="357">
                  <c:v>42772</c:v>
                </c:pt>
                <c:pt idx="358">
                  <c:v>42769</c:v>
                </c:pt>
                <c:pt idx="359">
                  <c:v>42768</c:v>
                </c:pt>
                <c:pt idx="360">
                  <c:v>42767</c:v>
                </c:pt>
                <c:pt idx="361">
                  <c:v>42766</c:v>
                </c:pt>
                <c:pt idx="362">
                  <c:v>42765</c:v>
                </c:pt>
                <c:pt idx="363">
                  <c:v>42762</c:v>
                </c:pt>
                <c:pt idx="364">
                  <c:v>42761</c:v>
                </c:pt>
                <c:pt idx="365">
                  <c:v>42760</c:v>
                </c:pt>
                <c:pt idx="366">
                  <c:v>42759</c:v>
                </c:pt>
                <c:pt idx="367">
                  <c:v>42758</c:v>
                </c:pt>
                <c:pt idx="368">
                  <c:v>42755</c:v>
                </c:pt>
                <c:pt idx="369">
                  <c:v>42754</c:v>
                </c:pt>
                <c:pt idx="370">
                  <c:v>42753</c:v>
                </c:pt>
                <c:pt idx="371">
                  <c:v>42752</c:v>
                </c:pt>
                <c:pt idx="372">
                  <c:v>42751</c:v>
                </c:pt>
                <c:pt idx="373">
                  <c:v>42748</c:v>
                </c:pt>
                <c:pt idx="374">
                  <c:v>42747</c:v>
                </c:pt>
                <c:pt idx="375">
                  <c:v>42746</c:v>
                </c:pt>
                <c:pt idx="376">
                  <c:v>42745</c:v>
                </c:pt>
                <c:pt idx="377">
                  <c:v>42744</c:v>
                </c:pt>
                <c:pt idx="378">
                  <c:v>42741</c:v>
                </c:pt>
                <c:pt idx="379">
                  <c:v>42740</c:v>
                </c:pt>
                <c:pt idx="380">
                  <c:v>42739</c:v>
                </c:pt>
                <c:pt idx="381">
                  <c:v>42738</c:v>
                </c:pt>
                <c:pt idx="382">
                  <c:v>42737</c:v>
                </c:pt>
              </c:numCache>
            </c:numRef>
          </c:cat>
          <c:val>
            <c:numRef>
              <c:f>'Financial conditions chart'!$B$2:$B$384</c:f>
              <c:numCache>
                <c:formatCode>General</c:formatCode>
                <c:ptCount val="383"/>
                <c:pt idx="1">
                  <c:v>99.18</c:v>
                </c:pt>
                <c:pt idx="2">
                  <c:v>99.14</c:v>
                </c:pt>
                <c:pt idx="3">
                  <c:v>99.12</c:v>
                </c:pt>
                <c:pt idx="4">
                  <c:v>99.11</c:v>
                </c:pt>
                <c:pt idx="5">
                  <c:v>99.08</c:v>
                </c:pt>
                <c:pt idx="6">
                  <c:v>99.07</c:v>
                </c:pt>
                <c:pt idx="7">
                  <c:v>99.06</c:v>
                </c:pt>
                <c:pt idx="8">
                  <c:v>99.04</c:v>
                </c:pt>
                <c:pt idx="9">
                  <c:v>99.06</c:v>
                </c:pt>
                <c:pt idx="10">
                  <c:v>99.06</c:v>
                </c:pt>
                <c:pt idx="11">
                  <c:v>99.08</c:v>
                </c:pt>
                <c:pt idx="12">
                  <c:v>99.07</c:v>
                </c:pt>
                <c:pt idx="13">
                  <c:v>99.08</c:v>
                </c:pt>
                <c:pt idx="14">
                  <c:v>99.11</c:v>
                </c:pt>
                <c:pt idx="15">
                  <c:v>99.07</c:v>
                </c:pt>
                <c:pt idx="16">
                  <c:v>99.14</c:v>
                </c:pt>
                <c:pt idx="17">
                  <c:v>99.08</c:v>
                </c:pt>
                <c:pt idx="18">
                  <c:v>99.07</c:v>
                </c:pt>
                <c:pt idx="19">
                  <c:v>99.07</c:v>
                </c:pt>
                <c:pt idx="20">
                  <c:v>99.07</c:v>
                </c:pt>
                <c:pt idx="21">
                  <c:v>99.09</c:v>
                </c:pt>
                <c:pt idx="22">
                  <c:v>99.09</c:v>
                </c:pt>
                <c:pt idx="23">
                  <c:v>99.13</c:v>
                </c:pt>
                <c:pt idx="24">
                  <c:v>99.11</c:v>
                </c:pt>
                <c:pt idx="25">
                  <c:v>99.08</c:v>
                </c:pt>
                <c:pt idx="26">
                  <c:v>99.1</c:v>
                </c:pt>
                <c:pt idx="27">
                  <c:v>98.99</c:v>
                </c:pt>
                <c:pt idx="28">
                  <c:v>98.97</c:v>
                </c:pt>
                <c:pt idx="29">
                  <c:v>98.98</c:v>
                </c:pt>
                <c:pt idx="30">
                  <c:v>99.09</c:v>
                </c:pt>
                <c:pt idx="31">
                  <c:v>99.13</c:v>
                </c:pt>
                <c:pt idx="32">
                  <c:v>99.1</c:v>
                </c:pt>
                <c:pt idx="33">
                  <c:v>99.09</c:v>
                </c:pt>
                <c:pt idx="34">
                  <c:v>99.14</c:v>
                </c:pt>
                <c:pt idx="35">
                  <c:v>99.13</c:v>
                </c:pt>
                <c:pt idx="36">
                  <c:v>99.07</c:v>
                </c:pt>
                <c:pt idx="37">
                  <c:v>99.03</c:v>
                </c:pt>
                <c:pt idx="38">
                  <c:v>98.98</c:v>
                </c:pt>
                <c:pt idx="39">
                  <c:v>99.02</c:v>
                </c:pt>
                <c:pt idx="40">
                  <c:v>99.08</c:v>
                </c:pt>
                <c:pt idx="41">
                  <c:v>99.04</c:v>
                </c:pt>
                <c:pt idx="42">
                  <c:v>98.97</c:v>
                </c:pt>
                <c:pt idx="43">
                  <c:v>98.91</c:v>
                </c:pt>
                <c:pt idx="44">
                  <c:v>98.82</c:v>
                </c:pt>
                <c:pt idx="45">
                  <c:v>98.73</c:v>
                </c:pt>
                <c:pt idx="46">
                  <c:v>98.7</c:v>
                </c:pt>
                <c:pt idx="47">
                  <c:v>98.75</c:v>
                </c:pt>
                <c:pt idx="48">
                  <c:v>98.81</c:v>
                </c:pt>
                <c:pt idx="49">
                  <c:v>98.8</c:v>
                </c:pt>
                <c:pt idx="50">
                  <c:v>98.82</c:v>
                </c:pt>
                <c:pt idx="51">
                  <c:v>98.8</c:v>
                </c:pt>
                <c:pt idx="52">
                  <c:v>98.9</c:v>
                </c:pt>
                <c:pt idx="53">
                  <c:v>98.93</c:v>
                </c:pt>
                <c:pt idx="54">
                  <c:v>98.84</c:v>
                </c:pt>
                <c:pt idx="55">
                  <c:v>98.85</c:v>
                </c:pt>
                <c:pt idx="56">
                  <c:v>98.91</c:v>
                </c:pt>
                <c:pt idx="57">
                  <c:v>98.95</c:v>
                </c:pt>
                <c:pt idx="58">
                  <c:v>98.84</c:v>
                </c:pt>
                <c:pt idx="59">
                  <c:v>98.84</c:v>
                </c:pt>
                <c:pt idx="60">
                  <c:v>98.94</c:v>
                </c:pt>
                <c:pt idx="61">
                  <c:v>98.9</c:v>
                </c:pt>
                <c:pt idx="62">
                  <c:v>98.83</c:v>
                </c:pt>
                <c:pt idx="63">
                  <c:v>99</c:v>
                </c:pt>
                <c:pt idx="64">
                  <c:v>98.9</c:v>
                </c:pt>
                <c:pt idx="65">
                  <c:v>98.77</c:v>
                </c:pt>
                <c:pt idx="66">
                  <c:v>98.79</c:v>
                </c:pt>
                <c:pt idx="67">
                  <c:v>98.76</c:v>
                </c:pt>
                <c:pt idx="68">
                  <c:v>98.7</c:v>
                </c:pt>
                <c:pt idx="69">
                  <c:v>98.7</c:v>
                </c:pt>
                <c:pt idx="70">
                  <c:v>98.66</c:v>
                </c:pt>
                <c:pt idx="71">
                  <c:v>98.65</c:v>
                </c:pt>
                <c:pt idx="72">
                  <c:v>98.62</c:v>
                </c:pt>
                <c:pt idx="73">
                  <c:v>98.62</c:v>
                </c:pt>
                <c:pt idx="74">
                  <c:v>98.7</c:v>
                </c:pt>
                <c:pt idx="75">
                  <c:v>98.71</c:v>
                </c:pt>
                <c:pt idx="76">
                  <c:v>98.69</c:v>
                </c:pt>
                <c:pt idx="77">
                  <c:v>98.74</c:v>
                </c:pt>
                <c:pt idx="78">
                  <c:v>98.78</c:v>
                </c:pt>
                <c:pt idx="79">
                  <c:v>98.79</c:v>
                </c:pt>
                <c:pt idx="80">
                  <c:v>98.73</c:v>
                </c:pt>
                <c:pt idx="81">
                  <c:v>98.68</c:v>
                </c:pt>
                <c:pt idx="82">
                  <c:v>98.57</c:v>
                </c:pt>
                <c:pt idx="83">
                  <c:v>98.63</c:v>
                </c:pt>
                <c:pt idx="84">
                  <c:v>98.72</c:v>
                </c:pt>
                <c:pt idx="85">
                  <c:v>98.75</c:v>
                </c:pt>
                <c:pt idx="86">
                  <c:v>98.68</c:v>
                </c:pt>
                <c:pt idx="87">
                  <c:v>98.6</c:v>
                </c:pt>
                <c:pt idx="88">
                  <c:v>98.6</c:v>
                </c:pt>
                <c:pt idx="89">
                  <c:v>98.58</c:v>
                </c:pt>
                <c:pt idx="90">
                  <c:v>98.69</c:v>
                </c:pt>
                <c:pt idx="91">
                  <c:v>98.77</c:v>
                </c:pt>
                <c:pt idx="92">
                  <c:v>98.78</c:v>
                </c:pt>
                <c:pt idx="93">
                  <c:v>98.85</c:v>
                </c:pt>
                <c:pt idx="94">
                  <c:v>98.91</c:v>
                </c:pt>
                <c:pt idx="95">
                  <c:v>98.69</c:v>
                </c:pt>
                <c:pt idx="96">
                  <c:v>98.61</c:v>
                </c:pt>
                <c:pt idx="97">
                  <c:v>98.7</c:v>
                </c:pt>
                <c:pt idx="98">
                  <c:v>98.48</c:v>
                </c:pt>
                <c:pt idx="99">
                  <c:v>98.29</c:v>
                </c:pt>
                <c:pt idx="100">
                  <c:v>98.29</c:v>
                </c:pt>
                <c:pt idx="101">
                  <c:v>98.33</c:v>
                </c:pt>
                <c:pt idx="102">
                  <c:v>98.25</c:v>
                </c:pt>
                <c:pt idx="103">
                  <c:v>98.19</c:v>
                </c:pt>
                <c:pt idx="104">
                  <c:v>98.26</c:v>
                </c:pt>
                <c:pt idx="105">
                  <c:v>98.28</c:v>
                </c:pt>
                <c:pt idx="106">
                  <c:v>98.33</c:v>
                </c:pt>
                <c:pt idx="107">
                  <c:v>98.36</c:v>
                </c:pt>
                <c:pt idx="108">
                  <c:v>98.39</c:v>
                </c:pt>
                <c:pt idx="109">
                  <c:v>98.39</c:v>
                </c:pt>
                <c:pt idx="110">
                  <c:v>98.37</c:v>
                </c:pt>
                <c:pt idx="111">
                  <c:v>98.41</c:v>
                </c:pt>
                <c:pt idx="112">
                  <c:v>98.43</c:v>
                </c:pt>
                <c:pt idx="113">
                  <c:v>98.43</c:v>
                </c:pt>
                <c:pt idx="114">
                  <c:v>98.5</c:v>
                </c:pt>
                <c:pt idx="115">
                  <c:v>98.58</c:v>
                </c:pt>
                <c:pt idx="116">
                  <c:v>98.58</c:v>
                </c:pt>
                <c:pt idx="117">
                  <c:v>98.55</c:v>
                </c:pt>
                <c:pt idx="118">
                  <c:v>98.54</c:v>
                </c:pt>
                <c:pt idx="119">
                  <c:v>98.58</c:v>
                </c:pt>
                <c:pt idx="120">
                  <c:v>98.61</c:v>
                </c:pt>
                <c:pt idx="121">
                  <c:v>98.65</c:v>
                </c:pt>
                <c:pt idx="122">
                  <c:v>98.68</c:v>
                </c:pt>
                <c:pt idx="123">
                  <c:v>98.68</c:v>
                </c:pt>
                <c:pt idx="124">
                  <c:v>98.68</c:v>
                </c:pt>
                <c:pt idx="125">
                  <c:v>98.71</c:v>
                </c:pt>
                <c:pt idx="126">
                  <c:v>98.75</c:v>
                </c:pt>
                <c:pt idx="128">
                  <c:v>98.76</c:v>
                </c:pt>
                <c:pt idx="129">
                  <c:v>98.74</c:v>
                </c:pt>
                <c:pt idx="130">
                  <c:v>98.77</c:v>
                </c:pt>
                <c:pt idx="131">
                  <c:v>98.76</c:v>
                </c:pt>
                <c:pt idx="132">
                  <c:v>98.71</c:v>
                </c:pt>
                <c:pt idx="133">
                  <c:v>98.72</c:v>
                </c:pt>
                <c:pt idx="134">
                  <c:v>98.75</c:v>
                </c:pt>
                <c:pt idx="135">
                  <c:v>98.73</c:v>
                </c:pt>
                <c:pt idx="136">
                  <c:v>98.78</c:v>
                </c:pt>
                <c:pt idx="137">
                  <c:v>98.77</c:v>
                </c:pt>
                <c:pt idx="138">
                  <c:v>98.79</c:v>
                </c:pt>
                <c:pt idx="139">
                  <c:v>98.81</c:v>
                </c:pt>
                <c:pt idx="140">
                  <c:v>98.79</c:v>
                </c:pt>
                <c:pt idx="141">
                  <c:v>98.77</c:v>
                </c:pt>
                <c:pt idx="142">
                  <c:v>98.76</c:v>
                </c:pt>
                <c:pt idx="143">
                  <c:v>98.75</c:v>
                </c:pt>
                <c:pt idx="144">
                  <c:v>98.79</c:v>
                </c:pt>
                <c:pt idx="145">
                  <c:v>98.82</c:v>
                </c:pt>
                <c:pt idx="146">
                  <c:v>98.8</c:v>
                </c:pt>
                <c:pt idx="147">
                  <c:v>98.83</c:v>
                </c:pt>
                <c:pt idx="148">
                  <c:v>98.82</c:v>
                </c:pt>
                <c:pt idx="149">
                  <c:v>98.84</c:v>
                </c:pt>
                <c:pt idx="150">
                  <c:v>98.84</c:v>
                </c:pt>
                <c:pt idx="151">
                  <c:v>98.88</c:v>
                </c:pt>
                <c:pt idx="152">
                  <c:v>98.95</c:v>
                </c:pt>
                <c:pt idx="153">
                  <c:v>98.94</c:v>
                </c:pt>
                <c:pt idx="154">
                  <c:v>98.95</c:v>
                </c:pt>
                <c:pt idx="155">
                  <c:v>99</c:v>
                </c:pt>
                <c:pt idx="156">
                  <c:v>98.98</c:v>
                </c:pt>
                <c:pt idx="157">
                  <c:v>98.99</c:v>
                </c:pt>
                <c:pt idx="158">
                  <c:v>99</c:v>
                </c:pt>
                <c:pt idx="159">
                  <c:v>98.95</c:v>
                </c:pt>
                <c:pt idx="160">
                  <c:v>98.93</c:v>
                </c:pt>
                <c:pt idx="161">
                  <c:v>98.94</c:v>
                </c:pt>
                <c:pt idx="162">
                  <c:v>98.92</c:v>
                </c:pt>
                <c:pt idx="163">
                  <c:v>98.95</c:v>
                </c:pt>
                <c:pt idx="164">
                  <c:v>98.95</c:v>
                </c:pt>
                <c:pt idx="165">
                  <c:v>98.97</c:v>
                </c:pt>
                <c:pt idx="166">
                  <c:v>98.99</c:v>
                </c:pt>
                <c:pt idx="167">
                  <c:v>98.99</c:v>
                </c:pt>
                <c:pt idx="168">
                  <c:v>99</c:v>
                </c:pt>
                <c:pt idx="169">
                  <c:v>99.05</c:v>
                </c:pt>
                <c:pt idx="170">
                  <c:v>99.02</c:v>
                </c:pt>
                <c:pt idx="171">
                  <c:v>98.98</c:v>
                </c:pt>
                <c:pt idx="172">
                  <c:v>98.97</c:v>
                </c:pt>
                <c:pt idx="173">
                  <c:v>98.95</c:v>
                </c:pt>
                <c:pt idx="174">
                  <c:v>98.92</c:v>
                </c:pt>
                <c:pt idx="175">
                  <c:v>98.94</c:v>
                </c:pt>
                <c:pt idx="176">
                  <c:v>98.93</c:v>
                </c:pt>
                <c:pt idx="177">
                  <c:v>98.93</c:v>
                </c:pt>
                <c:pt idx="178">
                  <c:v>98.92</c:v>
                </c:pt>
                <c:pt idx="179">
                  <c:v>98.94</c:v>
                </c:pt>
                <c:pt idx="180">
                  <c:v>98.93</c:v>
                </c:pt>
                <c:pt idx="181">
                  <c:v>98.95</c:v>
                </c:pt>
                <c:pt idx="182">
                  <c:v>98.99</c:v>
                </c:pt>
                <c:pt idx="183">
                  <c:v>98.98</c:v>
                </c:pt>
                <c:pt idx="184">
                  <c:v>98.97</c:v>
                </c:pt>
                <c:pt idx="185">
                  <c:v>98.96</c:v>
                </c:pt>
                <c:pt idx="186">
                  <c:v>98.97</c:v>
                </c:pt>
                <c:pt idx="187">
                  <c:v>98.99</c:v>
                </c:pt>
                <c:pt idx="188">
                  <c:v>98.99</c:v>
                </c:pt>
                <c:pt idx="189">
                  <c:v>99.01</c:v>
                </c:pt>
                <c:pt idx="190">
                  <c:v>99.03</c:v>
                </c:pt>
                <c:pt idx="191">
                  <c:v>98.99</c:v>
                </c:pt>
                <c:pt idx="192">
                  <c:v>98.97</c:v>
                </c:pt>
                <c:pt idx="193">
                  <c:v>98.95</c:v>
                </c:pt>
                <c:pt idx="194">
                  <c:v>98.96</c:v>
                </c:pt>
                <c:pt idx="195">
                  <c:v>98.95</c:v>
                </c:pt>
                <c:pt idx="196">
                  <c:v>98.93</c:v>
                </c:pt>
                <c:pt idx="197">
                  <c:v>98.94</c:v>
                </c:pt>
                <c:pt idx="198">
                  <c:v>98.92</c:v>
                </c:pt>
                <c:pt idx="199">
                  <c:v>98.94</c:v>
                </c:pt>
                <c:pt idx="200">
                  <c:v>98.96</c:v>
                </c:pt>
                <c:pt idx="201">
                  <c:v>98.94</c:v>
                </c:pt>
                <c:pt idx="202">
                  <c:v>98.94</c:v>
                </c:pt>
                <c:pt idx="203">
                  <c:v>98.95</c:v>
                </c:pt>
                <c:pt idx="204">
                  <c:v>98.94</c:v>
                </c:pt>
                <c:pt idx="205">
                  <c:v>98.99</c:v>
                </c:pt>
                <c:pt idx="206">
                  <c:v>99</c:v>
                </c:pt>
                <c:pt idx="207">
                  <c:v>99.01</c:v>
                </c:pt>
                <c:pt idx="208">
                  <c:v>99.01</c:v>
                </c:pt>
                <c:pt idx="209">
                  <c:v>99.01</c:v>
                </c:pt>
                <c:pt idx="210">
                  <c:v>99.06</c:v>
                </c:pt>
                <c:pt idx="211">
                  <c:v>99.07</c:v>
                </c:pt>
                <c:pt idx="212">
                  <c:v>99.07</c:v>
                </c:pt>
                <c:pt idx="213">
                  <c:v>99.07</c:v>
                </c:pt>
                <c:pt idx="214">
                  <c:v>99.12</c:v>
                </c:pt>
                <c:pt idx="215">
                  <c:v>99.1</c:v>
                </c:pt>
                <c:pt idx="216">
                  <c:v>99.11</c:v>
                </c:pt>
                <c:pt idx="217">
                  <c:v>99.14</c:v>
                </c:pt>
                <c:pt idx="218">
                  <c:v>99.16</c:v>
                </c:pt>
                <c:pt idx="219">
                  <c:v>99.16</c:v>
                </c:pt>
                <c:pt idx="220">
                  <c:v>99.08</c:v>
                </c:pt>
                <c:pt idx="221">
                  <c:v>99.13</c:v>
                </c:pt>
                <c:pt idx="222">
                  <c:v>99.1</c:v>
                </c:pt>
                <c:pt idx="223">
                  <c:v>99.14</c:v>
                </c:pt>
                <c:pt idx="224">
                  <c:v>99.15</c:v>
                </c:pt>
                <c:pt idx="225">
                  <c:v>99.09</c:v>
                </c:pt>
                <c:pt idx="226">
                  <c:v>99.08</c:v>
                </c:pt>
                <c:pt idx="227">
                  <c:v>99.06</c:v>
                </c:pt>
                <c:pt idx="228">
                  <c:v>99.06</c:v>
                </c:pt>
                <c:pt idx="229">
                  <c:v>99.03</c:v>
                </c:pt>
                <c:pt idx="230">
                  <c:v>99.01</c:v>
                </c:pt>
                <c:pt idx="231">
                  <c:v>99.02</c:v>
                </c:pt>
                <c:pt idx="232">
                  <c:v>99.04</c:v>
                </c:pt>
                <c:pt idx="233">
                  <c:v>99.04</c:v>
                </c:pt>
                <c:pt idx="234">
                  <c:v>99.06</c:v>
                </c:pt>
                <c:pt idx="235">
                  <c:v>99.03</c:v>
                </c:pt>
                <c:pt idx="236">
                  <c:v>99.07</c:v>
                </c:pt>
                <c:pt idx="237">
                  <c:v>99.04</c:v>
                </c:pt>
                <c:pt idx="238">
                  <c:v>99.02</c:v>
                </c:pt>
                <c:pt idx="239">
                  <c:v>99.05</c:v>
                </c:pt>
                <c:pt idx="240">
                  <c:v>99.06</c:v>
                </c:pt>
                <c:pt idx="241">
                  <c:v>99.08</c:v>
                </c:pt>
                <c:pt idx="242">
                  <c:v>99.13</c:v>
                </c:pt>
                <c:pt idx="243">
                  <c:v>99.14</c:v>
                </c:pt>
                <c:pt idx="244">
                  <c:v>99.2</c:v>
                </c:pt>
                <c:pt idx="245">
                  <c:v>99.2</c:v>
                </c:pt>
                <c:pt idx="246">
                  <c:v>99.28</c:v>
                </c:pt>
                <c:pt idx="247">
                  <c:v>99.29</c:v>
                </c:pt>
                <c:pt idx="248">
                  <c:v>99.3</c:v>
                </c:pt>
                <c:pt idx="249">
                  <c:v>99.33</c:v>
                </c:pt>
                <c:pt idx="250">
                  <c:v>99.28</c:v>
                </c:pt>
                <c:pt idx="251">
                  <c:v>99.29</c:v>
                </c:pt>
                <c:pt idx="252">
                  <c:v>99.29</c:v>
                </c:pt>
                <c:pt idx="253">
                  <c:v>99.26</c:v>
                </c:pt>
                <c:pt idx="254">
                  <c:v>99.27</c:v>
                </c:pt>
                <c:pt idx="255">
                  <c:v>99.21</c:v>
                </c:pt>
                <c:pt idx="256">
                  <c:v>99.27</c:v>
                </c:pt>
                <c:pt idx="257">
                  <c:v>99.23</c:v>
                </c:pt>
                <c:pt idx="258">
                  <c:v>99.24</c:v>
                </c:pt>
                <c:pt idx="259">
                  <c:v>99.26</c:v>
                </c:pt>
                <c:pt idx="260">
                  <c:v>99.27</c:v>
                </c:pt>
                <c:pt idx="261">
                  <c:v>99.27</c:v>
                </c:pt>
                <c:pt idx="262">
                  <c:v>99.23</c:v>
                </c:pt>
                <c:pt idx="263">
                  <c:v>99.25</c:v>
                </c:pt>
                <c:pt idx="264">
                  <c:v>99.27</c:v>
                </c:pt>
                <c:pt idx="265">
                  <c:v>99.22</c:v>
                </c:pt>
                <c:pt idx="266">
                  <c:v>99.26</c:v>
                </c:pt>
                <c:pt idx="267">
                  <c:v>99.3</c:v>
                </c:pt>
                <c:pt idx="268">
                  <c:v>99.3</c:v>
                </c:pt>
                <c:pt idx="269">
                  <c:v>99.29</c:v>
                </c:pt>
                <c:pt idx="270">
                  <c:v>99.28</c:v>
                </c:pt>
                <c:pt idx="271">
                  <c:v>99.27</c:v>
                </c:pt>
                <c:pt idx="272">
                  <c:v>99.29</c:v>
                </c:pt>
                <c:pt idx="273">
                  <c:v>99.29</c:v>
                </c:pt>
                <c:pt idx="274">
                  <c:v>99.34</c:v>
                </c:pt>
                <c:pt idx="275">
                  <c:v>99.37</c:v>
                </c:pt>
                <c:pt idx="276">
                  <c:v>99.39</c:v>
                </c:pt>
                <c:pt idx="277">
                  <c:v>99.39</c:v>
                </c:pt>
                <c:pt idx="278">
                  <c:v>99.39</c:v>
                </c:pt>
                <c:pt idx="279">
                  <c:v>99.4</c:v>
                </c:pt>
                <c:pt idx="280">
                  <c:v>99.42</c:v>
                </c:pt>
                <c:pt idx="281">
                  <c:v>99.45</c:v>
                </c:pt>
                <c:pt idx="282">
                  <c:v>99.43</c:v>
                </c:pt>
                <c:pt idx="283">
                  <c:v>99.46</c:v>
                </c:pt>
                <c:pt idx="284">
                  <c:v>99.53</c:v>
                </c:pt>
                <c:pt idx="285">
                  <c:v>99.52</c:v>
                </c:pt>
                <c:pt idx="286">
                  <c:v>99.47</c:v>
                </c:pt>
                <c:pt idx="287">
                  <c:v>99.5</c:v>
                </c:pt>
                <c:pt idx="288">
                  <c:v>99.54</c:v>
                </c:pt>
                <c:pt idx="289">
                  <c:v>99.57</c:v>
                </c:pt>
                <c:pt idx="290">
                  <c:v>99.58</c:v>
                </c:pt>
                <c:pt idx="291">
                  <c:v>99.6</c:v>
                </c:pt>
                <c:pt idx="292">
                  <c:v>99.58</c:v>
                </c:pt>
                <c:pt idx="293">
                  <c:v>99.54</c:v>
                </c:pt>
                <c:pt idx="294">
                  <c:v>99.58</c:v>
                </c:pt>
                <c:pt idx="295">
                  <c:v>99.55</c:v>
                </c:pt>
                <c:pt idx="296">
                  <c:v>99.54</c:v>
                </c:pt>
                <c:pt idx="297">
                  <c:v>99.57</c:v>
                </c:pt>
                <c:pt idx="298">
                  <c:v>99.55</c:v>
                </c:pt>
                <c:pt idx="299">
                  <c:v>99.56</c:v>
                </c:pt>
                <c:pt idx="300">
                  <c:v>99.57</c:v>
                </c:pt>
                <c:pt idx="301">
                  <c:v>99.55</c:v>
                </c:pt>
                <c:pt idx="302">
                  <c:v>99.55</c:v>
                </c:pt>
                <c:pt idx="303">
                  <c:v>99.62</c:v>
                </c:pt>
                <c:pt idx="304">
                  <c:v>99.59</c:v>
                </c:pt>
                <c:pt idx="305">
                  <c:v>99.62</c:v>
                </c:pt>
                <c:pt idx="306">
                  <c:v>99.57</c:v>
                </c:pt>
                <c:pt idx="307">
                  <c:v>99.6</c:v>
                </c:pt>
                <c:pt idx="308">
                  <c:v>99.63</c:v>
                </c:pt>
                <c:pt idx="309">
                  <c:v>99.63</c:v>
                </c:pt>
                <c:pt idx="310">
                  <c:v>99.63</c:v>
                </c:pt>
                <c:pt idx="311">
                  <c:v>99.63</c:v>
                </c:pt>
                <c:pt idx="312">
                  <c:v>99.65</c:v>
                </c:pt>
                <c:pt idx="313">
                  <c:v>99.66</c:v>
                </c:pt>
                <c:pt idx="314">
                  <c:v>99.64</c:v>
                </c:pt>
                <c:pt idx="315">
                  <c:v>99.65</c:v>
                </c:pt>
                <c:pt idx="316">
                  <c:v>99.64</c:v>
                </c:pt>
                <c:pt idx="317">
                  <c:v>99.63</c:v>
                </c:pt>
                <c:pt idx="318">
                  <c:v>99.62</c:v>
                </c:pt>
                <c:pt idx="319">
                  <c:v>99.61</c:v>
                </c:pt>
                <c:pt idx="320">
                  <c:v>99.61</c:v>
                </c:pt>
                <c:pt idx="321">
                  <c:v>99.63</c:v>
                </c:pt>
                <c:pt idx="322">
                  <c:v>99.64</c:v>
                </c:pt>
                <c:pt idx="323">
                  <c:v>99.65</c:v>
                </c:pt>
                <c:pt idx="324">
                  <c:v>99.67</c:v>
                </c:pt>
                <c:pt idx="325">
                  <c:v>99.66</c:v>
                </c:pt>
                <c:pt idx="326">
                  <c:v>99.69</c:v>
                </c:pt>
                <c:pt idx="327">
                  <c:v>99.65</c:v>
                </c:pt>
                <c:pt idx="328">
                  <c:v>99.65</c:v>
                </c:pt>
                <c:pt idx="329">
                  <c:v>99.66</c:v>
                </c:pt>
                <c:pt idx="330">
                  <c:v>99.65</c:v>
                </c:pt>
                <c:pt idx="331">
                  <c:v>99.8</c:v>
                </c:pt>
                <c:pt idx="332">
                  <c:v>99.76</c:v>
                </c:pt>
                <c:pt idx="333">
                  <c:v>99.75</c:v>
                </c:pt>
                <c:pt idx="334">
                  <c:v>99.81</c:v>
                </c:pt>
                <c:pt idx="335">
                  <c:v>99.77</c:v>
                </c:pt>
                <c:pt idx="336">
                  <c:v>99.71</c:v>
                </c:pt>
                <c:pt idx="337">
                  <c:v>99.68</c:v>
                </c:pt>
                <c:pt idx="338">
                  <c:v>99.65</c:v>
                </c:pt>
                <c:pt idx="339">
                  <c:v>99.68</c:v>
                </c:pt>
                <c:pt idx="340">
                  <c:v>99.62</c:v>
                </c:pt>
                <c:pt idx="341">
                  <c:v>99.63</c:v>
                </c:pt>
                <c:pt idx="342">
                  <c:v>99.62</c:v>
                </c:pt>
                <c:pt idx="343">
                  <c:v>99.6</c:v>
                </c:pt>
                <c:pt idx="344">
                  <c:v>99.63</c:v>
                </c:pt>
                <c:pt idx="345">
                  <c:v>99.66</c:v>
                </c:pt>
                <c:pt idx="346">
                  <c:v>99.67</c:v>
                </c:pt>
                <c:pt idx="347">
                  <c:v>99.7</c:v>
                </c:pt>
                <c:pt idx="348">
                  <c:v>99.7</c:v>
                </c:pt>
                <c:pt idx="349">
                  <c:v>99.7</c:v>
                </c:pt>
                <c:pt idx="350">
                  <c:v>99.73</c:v>
                </c:pt>
                <c:pt idx="351">
                  <c:v>99.75</c:v>
                </c:pt>
                <c:pt idx="352">
                  <c:v>99.76</c:v>
                </c:pt>
                <c:pt idx="353">
                  <c:v>99.78</c:v>
                </c:pt>
                <c:pt idx="354">
                  <c:v>99.8</c:v>
                </c:pt>
                <c:pt idx="355">
                  <c:v>99.8</c:v>
                </c:pt>
                <c:pt idx="356">
                  <c:v>99.82</c:v>
                </c:pt>
                <c:pt idx="357">
                  <c:v>99.82</c:v>
                </c:pt>
                <c:pt idx="358">
                  <c:v>99.82</c:v>
                </c:pt>
                <c:pt idx="359">
                  <c:v>99.85</c:v>
                </c:pt>
                <c:pt idx="360">
                  <c:v>99.87</c:v>
                </c:pt>
                <c:pt idx="361">
                  <c:v>99.86</c:v>
                </c:pt>
                <c:pt idx="362">
                  <c:v>99.89</c:v>
                </c:pt>
                <c:pt idx="363">
                  <c:v>99.86</c:v>
                </c:pt>
                <c:pt idx="364">
                  <c:v>99.88</c:v>
                </c:pt>
                <c:pt idx="365">
                  <c:v>99.87</c:v>
                </c:pt>
                <c:pt idx="366">
                  <c:v>99.9</c:v>
                </c:pt>
                <c:pt idx="367">
                  <c:v>99.9</c:v>
                </c:pt>
                <c:pt idx="368">
                  <c:v>99.95</c:v>
                </c:pt>
                <c:pt idx="369">
                  <c:v>99.98</c:v>
                </c:pt>
                <c:pt idx="370">
                  <c:v>99.94</c:v>
                </c:pt>
                <c:pt idx="371">
                  <c:v>99.87</c:v>
                </c:pt>
                <c:pt idx="372">
                  <c:v>99.91</c:v>
                </c:pt>
                <c:pt idx="373">
                  <c:v>99.91</c:v>
                </c:pt>
                <c:pt idx="374">
                  <c:v>99.92</c:v>
                </c:pt>
                <c:pt idx="375">
                  <c:v>99.94</c:v>
                </c:pt>
                <c:pt idx="376">
                  <c:v>99.96</c:v>
                </c:pt>
                <c:pt idx="377">
                  <c:v>99.94</c:v>
                </c:pt>
                <c:pt idx="378">
                  <c:v>99.94</c:v>
                </c:pt>
                <c:pt idx="379">
                  <c:v>99.91</c:v>
                </c:pt>
                <c:pt idx="380">
                  <c:v>99.99</c:v>
                </c:pt>
                <c:pt idx="381">
                  <c:v>100.04</c:v>
                </c:pt>
                <c:pt idx="382">
                  <c:v>100.05</c:v>
                </c:pt>
              </c:numCache>
            </c:numRef>
          </c:val>
          <c:smooth val="0"/>
          <c:extLst xmlns:c16r2="http://schemas.microsoft.com/office/drawing/2015/06/chart">
            <c:ext xmlns:c16="http://schemas.microsoft.com/office/drawing/2014/chart" uri="{C3380CC4-5D6E-409C-BE32-E72D297353CC}">
              <c16:uniqueId val="{00000000-8ABA-408D-A02D-1158C22BC28F}"/>
            </c:ext>
          </c:extLst>
        </c:ser>
        <c:dLbls>
          <c:showLegendKey val="0"/>
          <c:showVal val="0"/>
          <c:showCatName val="0"/>
          <c:showSerName val="0"/>
          <c:showPercent val="0"/>
          <c:showBubbleSize val="0"/>
        </c:dLbls>
        <c:marker val="1"/>
        <c:smooth val="0"/>
        <c:axId val="373197056"/>
        <c:axId val="373202944"/>
      </c:lineChart>
      <c:lineChart>
        <c:grouping val="standard"/>
        <c:varyColors val="0"/>
        <c:ser>
          <c:idx val="1"/>
          <c:order val="1"/>
          <c:tx>
            <c:strRef>
              <c:f>'Financial conditions chart'!$C$1</c:f>
              <c:strCache>
                <c:ptCount val="1"/>
                <c:pt idx="0">
                  <c:v>DXY Curncy (DOLLAR INDEX SPOT)  (RHS)</c:v>
                </c:pt>
              </c:strCache>
            </c:strRef>
          </c:tx>
          <c:spPr>
            <a:ln w="28575" cap="rnd">
              <a:solidFill>
                <a:schemeClr val="accent2"/>
              </a:solidFill>
              <a:round/>
            </a:ln>
            <a:effectLst/>
          </c:spPr>
          <c:marker>
            <c:symbol val="none"/>
          </c:marker>
          <c:cat>
            <c:numRef>
              <c:f>'Financial conditions chart'!$A$2:$A$384</c:f>
              <c:numCache>
                <c:formatCode>m/d/yyyy</c:formatCode>
                <c:ptCount val="383"/>
                <c:pt idx="0">
                  <c:v>43271</c:v>
                </c:pt>
                <c:pt idx="1">
                  <c:v>43270</c:v>
                </c:pt>
                <c:pt idx="2">
                  <c:v>43269</c:v>
                </c:pt>
                <c:pt idx="3">
                  <c:v>43266</c:v>
                </c:pt>
                <c:pt idx="4">
                  <c:v>43265</c:v>
                </c:pt>
                <c:pt idx="5">
                  <c:v>43264</c:v>
                </c:pt>
                <c:pt idx="6">
                  <c:v>43263</c:v>
                </c:pt>
                <c:pt idx="7">
                  <c:v>43262</c:v>
                </c:pt>
                <c:pt idx="8">
                  <c:v>43259</c:v>
                </c:pt>
                <c:pt idx="9">
                  <c:v>43258</c:v>
                </c:pt>
                <c:pt idx="10">
                  <c:v>43257</c:v>
                </c:pt>
                <c:pt idx="11">
                  <c:v>43256</c:v>
                </c:pt>
                <c:pt idx="12">
                  <c:v>43255</c:v>
                </c:pt>
                <c:pt idx="13">
                  <c:v>43252</c:v>
                </c:pt>
                <c:pt idx="14">
                  <c:v>43251</c:v>
                </c:pt>
                <c:pt idx="15">
                  <c:v>43250</c:v>
                </c:pt>
                <c:pt idx="16">
                  <c:v>43249</c:v>
                </c:pt>
                <c:pt idx="17">
                  <c:v>43248</c:v>
                </c:pt>
                <c:pt idx="18">
                  <c:v>43245</c:v>
                </c:pt>
                <c:pt idx="19">
                  <c:v>43244</c:v>
                </c:pt>
                <c:pt idx="20">
                  <c:v>43243</c:v>
                </c:pt>
                <c:pt idx="21">
                  <c:v>43242</c:v>
                </c:pt>
                <c:pt idx="22">
                  <c:v>43241</c:v>
                </c:pt>
                <c:pt idx="23">
                  <c:v>43238</c:v>
                </c:pt>
                <c:pt idx="24">
                  <c:v>43237</c:v>
                </c:pt>
                <c:pt idx="25">
                  <c:v>43236</c:v>
                </c:pt>
                <c:pt idx="26">
                  <c:v>43235</c:v>
                </c:pt>
                <c:pt idx="27">
                  <c:v>43234</c:v>
                </c:pt>
                <c:pt idx="28">
                  <c:v>43231</c:v>
                </c:pt>
                <c:pt idx="29">
                  <c:v>43230</c:v>
                </c:pt>
                <c:pt idx="30">
                  <c:v>43229</c:v>
                </c:pt>
                <c:pt idx="31">
                  <c:v>43228</c:v>
                </c:pt>
                <c:pt idx="32">
                  <c:v>43227</c:v>
                </c:pt>
                <c:pt idx="33">
                  <c:v>43224</c:v>
                </c:pt>
                <c:pt idx="34">
                  <c:v>43223</c:v>
                </c:pt>
                <c:pt idx="35">
                  <c:v>43222</c:v>
                </c:pt>
                <c:pt idx="36">
                  <c:v>43221</c:v>
                </c:pt>
                <c:pt idx="37">
                  <c:v>43220</c:v>
                </c:pt>
                <c:pt idx="38">
                  <c:v>43217</c:v>
                </c:pt>
                <c:pt idx="39">
                  <c:v>43216</c:v>
                </c:pt>
                <c:pt idx="40">
                  <c:v>43215</c:v>
                </c:pt>
                <c:pt idx="41">
                  <c:v>43214</c:v>
                </c:pt>
                <c:pt idx="42">
                  <c:v>43213</c:v>
                </c:pt>
                <c:pt idx="43">
                  <c:v>43210</c:v>
                </c:pt>
                <c:pt idx="44">
                  <c:v>43209</c:v>
                </c:pt>
                <c:pt idx="45">
                  <c:v>43208</c:v>
                </c:pt>
                <c:pt idx="46">
                  <c:v>43207</c:v>
                </c:pt>
                <c:pt idx="47">
                  <c:v>43206</c:v>
                </c:pt>
                <c:pt idx="48">
                  <c:v>43203</c:v>
                </c:pt>
                <c:pt idx="49">
                  <c:v>43202</c:v>
                </c:pt>
                <c:pt idx="50">
                  <c:v>43201</c:v>
                </c:pt>
                <c:pt idx="51">
                  <c:v>43200</c:v>
                </c:pt>
                <c:pt idx="52">
                  <c:v>43199</c:v>
                </c:pt>
                <c:pt idx="53">
                  <c:v>43196</c:v>
                </c:pt>
                <c:pt idx="54">
                  <c:v>43195</c:v>
                </c:pt>
                <c:pt idx="55">
                  <c:v>43194</c:v>
                </c:pt>
                <c:pt idx="56">
                  <c:v>43193</c:v>
                </c:pt>
                <c:pt idx="57">
                  <c:v>43192</c:v>
                </c:pt>
                <c:pt idx="58">
                  <c:v>43189</c:v>
                </c:pt>
                <c:pt idx="59">
                  <c:v>43188</c:v>
                </c:pt>
                <c:pt idx="60">
                  <c:v>43187</c:v>
                </c:pt>
                <c:pt idx="61">
                  <c:v>43186</c:v>
                </c:pt>
                <c:pt idx="62">
                  <c:v>43185</c:v>
                </c:pt>
                <c:pt idx="63">
                  <c:v>43182</c:v>
                </c:pt>
                <c:pt idx="64">
                  <c:v>43181</c:v>
                </c:pt>
                <c:pt idx="65">
                  <c:v>43180</c:v>
                </c:pt>
                <c:pt idx="66">
                  <c:v>43179</c:v>
                </c:pt>
                <c:pt idx="67">
                  <c:v>43178</c:v>
                </c:pt>
                <c:pt idx="68">
                  <c:v>43175</c:v>
                </c:pt>
                <c:pt idx="69">
                  <c:v>43174</c:v>
                </c:pt>
                <c:pt idx="70">
                  <c:v>43173</c:v>
                </c:pt>
                <c:pt idx="71">
                  <c:v>43172</c:v>
                </c:pt>
                <c:pt idx="72">
                  <c:v>43171</c:v>
                </c:pt>
                <c:pt idx="73">
                  <c:v>43168</c:v>
                </c:pt>
                <c:pt idx="74">
                  <c:v>43167</c:v>
                </c:pt>
                <c:pt idx="75">
                  <c:v>43166</c:v>
                </c:pt>
                <c:pt idx="76">
                  <c:v>43165</c:v>
                </c:pt>
                <c:pt idx="77">
                  <c:v>43164</c:v>
                </c:pt>
                <c:pt idx="78">
                  <c:v>43161</c:v>
                </c:pt>
                <c:pt idx="79">
                  <c:v>43160</c:v>
                </c:pt>
                <c:pt idx="80">
                  <c:v>43159</c:v>
                </c:pt>
                <c:pt idx="81">
                  <c:v>43158</c:v>
                </c:pt>
                <c:pt idx="82">
                  <c:v>43157</c:v>
                </c:pt>
                <c:pt idx="83">
                  <c:v>43154</c:v>
                </c:pt>
                <c:pt idx="84">
                  <c:v>43153</c:v>
                </c:pt>
                <c:pt idx="85">
                  <c:v>43152</c:v>
                </c:pt>
                <c:pt idx="86">
                  <c:v>43151</c:v>
                </c:pt>
                <c:pt idx="87">
                  <c:v>43150</c:v>
                </c:pt>
                <c:pt idx="88">
                  <c:v>43147</c:v>
                </c:pt>
                <c:pt idx="89">
                  <c:v>43146</c:v>
                </c:pt>
                <c:pt idx="90">
                  <c:v>43145</c:v>
                </c:pt>
                <c:pt idx="91">
                  <c:v>43144</c:v>
                </c:pt>
                <c:pt idx="92">
                  <c:v>43143</c:v>
                </c:pt>
                <c:pt idx="93">
                  <c:v>43140</c:v>
                </c:pt>
                <c:pt idx="94">
                  <c:v>43139</c:v>
                </c:pt>
                <c:pt idx="95">
                  <c:v>43138</c:v>
                </c:pt>
                <c:pt idx="96">
                  <c:v>43137</c:v>
                </c:pt>
                <c:pt idx="97">
                  <c:v>43136</c:v>
                </c:pt>
                <c:pt idx="98">
                  <c:v>43133</c:v>
                </c:pt>
                <c:pt idx="99">
                  <c:v>43132</c:v>
                </c:pt>
                <c:pt idx="100">
                  <c:v>43131</c:v>
                </c:pt>
                <c:pt idx="101">
                  <c:v>43130</c:v>
                </c:pt>
                <c:pt idx="102">
                  <c:v>43129</c:v>
                </c:pt>
                <c:pt idx="103">
                  <c:v>43126</c:v>
                </c:pt>
                <c:pt idx="104">
                  <c:v>43125</c:v>
                </c:pt>
                <c:pt idx="105">
                  <c:v>43124</c:v>
                </c:pt>
                <c:pt idx="106">
                  <c:v>43123</c:v>
                </c:pt>
                <c:pt idx="107">
                  <c:v>43122</c:v>
                </c:pt>
                <c:pt idx="108">
                  <c:v>43119</c:v>
                </c:pt>
                <c:pt idx="109">
                  <c:v>43118</c:v>
                </c:pt>
                <c:pt idx="110">
                  <c:v>43117</c:v>
                </c:pt>
                <c:pt idx="111">
                  <c:v>43116</c:v>
                </c:pt>
                <c:pt idx="112">
                  <c:v>43115</c:v>
                </c:pt>
                <c:pt idx="113">
                  <c:v>43112</c:v>
                </c:pt>
                <c:pt idx="114">
                  <c:v>43111</c:v>
                </c:pt>
                <c:pt idx="115">
                  <c:v>43110</c:v>
                </c:pt>
                <c:pt idx="116">
                  <c:v>43109</c:v>
                </c:pt>
                <c:pt idx="117">
                  <c:v>43108</c:v>
                </c:pt>
                <c:pt idx="118">
                  <c:v>43105</c:v>
                </c:pt>
                <c:pt idx="119">
                  <c:v>43104</c:v>
                </c:pt>
                <c:pt idx="120">
                  <c:v>43103</c:v>
                </c:pt>
                <c:pt idx="121">
                  <c:v>43102</c:v>
                </c:pt>
                <c:pt idx="122">
                  <c:v>43101</c:v>
                </c:pt>
                <c:pt idx="123">
                  <c:v>43098</c:v>
                </c:pt>
                <c:pt idx="124">
                  <c:v>43097</c:v>
                </c:pt>
                <c:pt idx="125">
                  <c:v>43096</c:v>
                </c:pt>
                <c:pt idx="126">
                  <c:v>43095</c:v>
                </c:pt>
                <c:pt idx="127">
                  <c:v>43094</c:v>
                </c:pt>
                <c:pt idx="128">
                  <c:v>43091</c:v>
                </c:pt>
                <c:pt idx="129">
                  <c:v>43090</c:v>
                </c:pt>
                <c:pt idx="130">
                  <c:v>43089</c:v>
                </c:pt>
                <c:pt idx="131">
                  <c:v>43088</c:v>
                </c:pt>
                <c:pt idx="132">
                  <c:v>43087</c:v>
                </c:pt>
                <c:pt idx="133">
                  <c:v>43084</c:v>
                </c:pt>
                <c:pt idx="134">
                  <c:v>43083</c:v>
                </c:pt>
                <c:pt idx="135">
                  <c:v>43082</c:v>
                </c:pt>
                <c:pt idx="136">
                  <c:v>43081</c:v>
                </c:pt>
                <c:pt idx="137">
                  <c:v>43080</c:v>
                </c:pt>
                <c:pt idx="138">
                  <c:v>43077</c:v>
                </c:pt>
                <c:pt idx="139">
                  <c:v>43076</c:v>
                </c:pt>
                <c:pt idx="140">
                  <c:v>43075</c:v>
                </c:pt>
                <c:pt idx="141">
                  <c:v>43074</c:v>
                </c:pt>
                <c:pt idx="142">
                  <c:v>43073</c:v>
                </c:pt>
                <c:pt idx="143">
                  <c:v>43070</c:v>
                </c:pt>
                <c:pt idx="144">
                  <c:v>43069</c:v>
                </c:pt>
                <c:pt idx="145">
                  <c:v>43068</c:v>
                </c:pt>
                <c:pt idx="146">
                  <c:v>43067</c:v>
                </c:pt>
                <c:pt idx="147">
                  <c:v>43066</c:v>
                </c:pt>
                <c:pt idx="148">
                  <c:v>43063</c:v>
                </c:pt>
                <c:pt idx="149">
                  <c:v>43062</c:v>
                </c:pt>
                <c:pt idx="150">
                  <c:v>43061</c:v>
                </c:pt>
                <c:pt idx="151">
                  <c:v>43060</c:v>
                </c:pt>
                <c:pt idx="152">
                  <c:v>43059</c:v>
                </c:pt>
                <c:pt idx="153">
                  <c:v>43056</c:v>
                </c:pt>
                <c:pt idx="154">
                  <c:v>43055</c:v>
                </c:pt>
                <c:pt idx="155">
                  <c:v>43054</c:v>
                </c:pt>
                <c:pt idx="156">
                  <c:v>43053</c:v>
                </c:pt>
                <c:pt idx="157">
                  <c:v>43052</c:v>
                </c:pt>
                <c:pt idx="158">
                  <c:v>43049</c:v>
                </c:pt>
                <c:pt idx="159">
                  <c:v>43048</c:v>
                </c:pt>
                <c:pt idx="160">
                  <c:v>43047</c:v>
                </c:pt>
                <c:pt idx="161">
                  <c:v>43046</c:v>
                </c:pt>
                <c:pt idx="162">
                  <c:v>43045</c:v>
                </c:pt>
                <c:pt idx="163">
                  <c:v>43042</c:v>
                </c:pt>
                <c:pt idx="164">
                  <c:v>43041</c:v>
                </c:pt>
                <c:pt idx="165">
                  <c:v>43040</c:v>
                </c:pt>
                <c:pt idx="166">
                  <c:v>43039</c:v>
                </c:pt>
                <c:pt idx="167">
                  <c:v>43038</c:v>
                </c:pt>
                <c:pt idx="168">
                  <c:v>43035</c:v>
                </c:pt>
                <c:pt idx="169">
                  <c:v>43034</c:v>
                </c:pt>
                <c:pt idx="170">
                  <c:v>43033</c:v>
                </c:pt>
                <c:pt idx="171">
                  <c:v>43032</c:v>
                </c:pt>
                <c:pt idx="172">
                  <c:v>43031</c:v>
                </c:pt>
                <c:pt idx="173">
                  <c:v>43028</c:v>
                </c:pt>
                <c:pt idx="174">
                  <c:v>43027</c:v>
                </c:pt>
                <c:pt idx="175">
                  <c:v>43026</c:v>
                </c:pt>
                <c:pt idx="176">
                  <c:v>43025</c:v>
                </c:pt>
                <c:pt idx="177">
                  <c:v>43024</c:v>
                </c:pt>
                <c:pt idx="178">
                  <c:v>43021</c:v>
                </c:pt>
                <c:pt idx="179">
                  <c:v>43020</c:v>
                </c:pt>
                <c:pt idx="180">
                  <c:v>43019</c:v>
                </c:pt>
                <c:pt idx="181">
                  <c:v>43018</c:v>
                </c:pt>
                <c:pt idx="182">
                  <c:v>43017</c:v>
                </c:pt>
                <c:pt idx="183">
                  <c:v>43014</c:v>
                </c:pt>
                <c:pt idx="184">
                  <c:v>43013</c:v>
                </c:pt>
                <c:pt idx="185">
                  <c:v>43012</c:v>
                </c:pt>
                <c:pt idx="186">
                  <c:v>43011</c:v>
                </c:pt>
                <c:pt idx="187">
                  <c:v>43010</c:v>
                </c:pt>
                <c:pt idx="188">
                  <c:v>43007</c:v>
                </c:pt>
                <c:pt idx="189">
                  <c:v>43006</c:v>
                </c:pt>
                <c:pt idx="190">
                  <c:v>43005</c:v>
                </c:pt>
                <c:pt idx="191">
                  <c:v>43004</c:v>
                </c:pt>
                <c:pt idx="192">
                  <c:v>43003</c:v>
                </c:pt>
                <c:pt idx="193">
                  <c:v>43000</c:v>
                </c:pt>
                <c:pt idx="194">
                  <c:v>42999</c:v>
                </c:pt>
                <c:pt idx="195">
                  <c:v>42998</c:v>
                </c:pt>
                <c:pt idx="196">
                  <c:v>42997</c:v>
                </c:pt>
                <c:pt idx="197">
                  <c:v>42996</c:v>
                </c:pt>
                <c:pt idx="198">
                  <c:v>42993</c:v>
                </c:pt>
                <c:pt idx="199">
                  <c:v>42992</c:v>
                </c:pt>
                <c:pt idx="200">
                  <c:v>42991</c:v>
                </c:pt>
                <c:pt idx="201">
                  <c:v>42990</c:v>
                </c:pt>
                <c:pt idx="202">
                  <c:v>42989</c:v>
                </c:pt>
                <c:pt idx="203">
                  <c:v>42986</c:v>
                </c:pt>
                <c:pt idx="204">
                  <c:v>42985</c:v>
                </c:pt>
                <c:pt idx="205">
                  <c:v>42984</c:v>
                </c:pt>
                <c:pt idx="206">
                  <c:v>42983</c:v>
                </c:pt>
                <c:pt idx="207">
                  <c:v>42982</c:v>
                </c:pt>
                <c:pt idx="208">
                  <c:v>42979</c:v>
                </c:pt>
                <c:pt idx="209">
                  <c:v>42978</c:v>
                </c:pt>
                <c:pt idx="210">
                  <c:v>42977</c:v>
                </c:pt>
                <c:pt idx="211">
                  <c:v>42976</c:v>
                </c:pt>
                <c:pt idx="212">
                  <c:v>42975</c:v>
                </c:pt>
                <c:pt idx="213">
                  <c:v>42972</c:v>
                </c:pt>
                <c:pt idx="214">
                  <c:v>42971</c:v>
                </c:pt>
                <c:pt idx="215">
                  <c:v>42970</c:v>
                </c:pt>
                <c:pt idx="216">
                  <c:v>42969</c:v>
                </c:pt>
                <c:pt idx="217">
                  <c:v>42968</c:v>
                </c:pt>
                <c:pt idx="218">
                  <c:v>42965</c:v>
                </c:pt>
                <c:pt idx="219">
                  <c:v>42964</c:v>
                </c:pt>
                <c:pt idx="220">
                  <c:v>42963</c:v>
                </c:pt>
                <c:pt idx="221">
                  <c:v>42962</c:v>
                </c:pt>
                <c:pt idx="222">
                  <c:v>42961</c:v>
                </c:pt>
                <c:pt idx="223">
                  <c:v>42958</c:v>
                </c:pt>
                <c:pt idx="224">
                  <c:v>42957</c:v>
                </c:pt>
                <c:pt idx="225">
                  <c:v>42956</c:v>
                </c:pt>
                <c:pt idx="226">
                  <c:v>42955</c:v>
                </c:pt>
                <c:pt idx="227">
                  <c:v>42954</c:v>
                </c:pt>
                <c:pt idx="228">
                  <c:v>42951</c:v>
                </c:pt>
                <c:pt idx="229">
                  <c:v>42950</c:v>
                </c:pt>
                <c:pt idx="230">
                  <c:v>42949</c:v>
                </c:pt>
                <c:pt idx="231">
                  <c:v>42948</c:v>
                </c:pt>
                <c:pt idx="232">
                  <c:v>42947</c:v>
                </c:pt>
                <c:pt idx="233">
                  <c:v>42944</c:v>
                </c:pt>
                <c:pt idx="234">
                  <c:v>42943</c:v>
                </c:pt>
                <c:pt idx="235">
                  <c:v>42942</c:v>
                </c:pt>
                <c:pt idx="236">
                  <c:v>42941</c:v>
                </c:pt>
                <c:pt idx="237">
                  <c:v>42940</c:v>
                </c:pt>
                <c:pt idx="238">
                  <c:v>42937</c:v>
                </c:pt>
                <c:pt idx="239">
                  <c:v>42936</c:v>
                </c:pt>
                <c:pt idx="240">
                  <c:v>42935</c:v>
                </c:pt>
                <c:pt idx="241">
                  <c:v>42934</c:v>
                </c:pt>
                <c:pt idx="242">
                  <c:v>42933</c:v>
                </c:pt>
                <c:pt idx="243">
                  <c:v>42930</c:v>
                </c:pt>
                <c:pt idx="244">
                  <c:v>42929</c:v>
                </c:pt>
                <c:pt idx="245">
                  <c:v>42928</c:v>
                </c:pt>
                <c:pt idx="246">
                  <c:v>42927</c:v>
                </c:pt>
                <c:pt idx="247">
                  <c:v>42926</c:v>
                </c:pt>
                <c:pt idx="248">
                  <c:v>42923</c:v>
                </c:pt>
                <c:pt idx="249">
                  <c:v>42922</c:v>
                </c:pt>
                <c:pt idx="250">
                  <c:v>42921</c:v>
                </c:pt>
                <c:pt idx="251">
                  <c:v>42920</c:v>
                </c:pt>
                <c:pt idx="252">
                  <c:v>42919</c:v>
                </c:pt>
                <c:pt idx="253">
                  <c:v>42916</c:v>
                </c:pt>
                <c:pt idx="254">
                  <c:v>42915</c:v>
                </c:pt>
                <c:pt idx="255">
                  <c:v>42914</c:v>
                </c:pt>
                <c:pt idx="256">
                  <c:v>42913</c:v>
                </c:pt>
                <c:pt idx="257">
                  <c:v>42912</c:v>
                </c:pt>
                <c:pt idx="258">
                  <c:v>42909</c:v>
                </c:pt>
                <c:pt idx="259">
                  <c:v>42908</c:v>
                </c:pt>
                <c:pt idx="260">
                  <c:v>42907</c:v>
                </c:pt>
                <c:pt idx="261">
                  <c:v>42906</c:v>
                </c:pt>
                <c:pt idx="262">
                  <c:v>42905</c:v>
                </c:pt>
                <c:pt idx="263">
                  <c:v>42902</c:v>
                </c:pt>
                <c:pt idx="264">
                  <c:v>42901</c:v>
                </c:pt>
                <c:pt idx="265">
                  <c:v>42900</c:v>
                </c:pt>
                <c:pt idx="266">
                  <c:v>42899</c:v>
                </c:pt>
                <c:pt idx="267">
                  <c:v>42898</c:v>
                </c:pt>
                <c:pt idx="268">
                  <c:v>42895</c:v>
                </c:pt>
                <c:pt idx="269">
                  <c:v>42894</c:v>
                </c:pt>
                <c:pt idx="270">
                  <c:v>42893</c:v>
                </c:pt>
                <c:pt idx="271">
                  <c:v>42892</c:v>
                </c:pt>
                <c:pt idx="272">
                  <c:v>42891</c:v>
                </c:pt>
                <c:pt idx="273">
                  <c:v>42888</c:v>
                </c:pt>
                <c:pt idx="274">
                  <c:v>42887</c:v>
                </c:pt>
                <c:pt idx="275">
                  <c:v>42886</c:v>
                </c:pt>
                <c:pt idx="276">
                  <c:v>42885</c:v>
                </c:pt>
                <c:pt idx="277">
                  <c:v>42884</c:v>
                </c:pt>
                <c:pt idx="278">
                  <c:v>42881</c:v>
                </c:pt>
                <c:pt idx="279">
                  <c:v>42880</c:v>
                </c:pt>
                <c:pt idx="280">
                  <c:v>42879</c:v>
                </c:pt>
                <c:pt idx="281">
                  <c:v>42878</c:v>
                </c:pt>
                <c:pt idx="282">
                  <c:v>42877</c:v>
                </c:pt>
                <c:pt idx="283">
                  <c:v>42874</c:v>
                </c:pt>
                <c:pt idx="284">
                  <c:v>42873</c:v>
                </c:pt>
                <c:pt idx="285">
                  <c:v>42872</c:v>
                </c:pt>
                <c:pt idx="286">
                  <c:v>42871</c:v>
                </c:pt>
                <c:pt idx="287">
                  <c:v>42870</c:v>
                </c:pt>
                <c:pt idx="288">
                  <c:v>42867</c:v>
                </c:pt>
                <c:pt idx="289">
                  <c:v>42866</c:v>
                </c:pt>
                <c:pt idx="290">
                  <c:v>42865</c:v>
                </c:pt>
                <c:pt idx="291">
                  <c:v>42864</c:v>
                </c:pt>
                <c:pt idx="292">
                  <c:v>42863</c:v>
                </c:pt>
                <c:pt idx="293">
                  <c:v>42860</c:v>
                </c:pt>
                <c:pt idx="294">
                  <c:v>42859</c:v>
                </c:pt>
                <c:pt idx="295">
                  <c:v>42858</c:v>
                </c:pt>
                <c:pt idx="296">
                  <c:v>42857</c:v>
                </c:pt>
                <c:pt idx="297">
                  <c:v>42856</c:v>
                </c:pt>
                <c:pt idx="298">
                  <c:v>42853</c:v>
                </c:pt>
                <c:pt idx="299">
                  <c:v>42852</c:v>
                </c:pt>
                <c:pt idx="300">
                  <c:v>42851</c:v>
                </c:pt>
                <c:pt idx="301">
                  <c:v>42850</c:v>
                </c:pt>
                <c:pt idx="302">
                  <c:v>42849</c:v>
                </c:pt>
                <c:pt idx="303">
                  <c:v>42846</c:v>
                </c:pt>
                <c:pt idx="304">
                  <c:v>42845</c:v>
                </c:pt>
                <c:pt idx="305">
                  <c:v>42844</c:v>
                </c:pt>
                <c:pt idx="306">
                  <c:v>42843</c:v>
                </c:pt>
                <c:pt idx="307">
                  <c:v>42842</c:v>
                </c:pt>
                <c:pt idx="308">
                  <c:v>42839</c:v>
                </c:pt>
                <c:pt idx="309">
                  <c:v>42838</c:v>
                </c:pt>
                <c:pt idx="310">
                  <c:v>42837</c:v>
                </c:pt>
                <c:pt idx="311">
                  <c:v>42836</c:v>
                </c:pt>
                <c:pt idx="312">
                  <c:v>42835</c:v>
                </c:pt>
                <c:pt idx="313">
                  <c:v>42832</c:v>
                </c:pt>
                <c:pt idx="314">
                  <c:v>42831</c:v>
                </c:pt>
                <c:pt idx="315">
                  <c:v>42830</c:v>
                </c:pt>
                <c:pt idx="316">
                  <c:v>42829</c:v>
                </c:pt>
                <c:pt idx="317">
                  <c:v>42828</c:v>
                </c:pt>
                <c:pt idx="318">
                  <c:v>42825</c:v>
                </c:pt>
                <c:pt idx="319">
                  <c:v>42824</c:v>
                </c:pt>
                <c:pt idx="320">
                  <c:v>42823</c:v>
                </c:pt>
                <c:pt idx="321">
                  <c:v>42822</c:v>
                </c:pt>
                <c:pt idx="322">
                  <c:v>42821</c:v>
                </c:pt>
                <c:pt idx="323">
                  <c:v>42818</c:v>
                </c:pt>
                <c:pt idx="324">
                  <c:v>42817</c:v>
                </c:pt>
                <c:pt idx="325">
                  <c:v>42816</c:v>
                </c:pt>
                <c:pt idx="326">
                  <c:v>42815</c:v>
                </c:pt>
                <c:pt idx="327">
                  <c:v>42814</c:v>
                </c:pt>
                <c:pt idx="328">
                  <c:v>42811</c:v>
                </c:pt>
                <c:pt idx="329">
                  <c:v>42810</c:v>
                </c:pt>
                <c:pt idx="330">
                  <c:v>42809</c:v>
                </c:pt>
                <c:pt idx="331">
                  <c:v>42808</c:v>
                </c:pt>
                <c:pt idx="332">
                  <c:v>42807</c:v>
                </c:pt>
                <c:pt idx="333">
                  <c:v>42804</c:v>
                </c:pt>
                <c:pt idx="334">
                  <c:v>42803</c:v>
                </c:pt>
                <c:pt idx="335">
                  <c:v>42802</c:v>
                </c:pt>
                <c:pt idx="336">
                  <c:v>42801</c:v>
                </c:pt>
                <c:pt idx="337">
                  <c:v>42800</c:v>
                </c:pt>
                <c:pt idx="338">
                  <c:v>42797</c:v>
                </c:pt>
                <c:pt idx="339">
                  <c:v>42796</c:v>
                </c:pt>
                <c:pt idx="340">
                  <c:v>42795</c:v>
                </c:pt>
                <c:pt idx="341">
                  <c:v>42794</c:v>
                </c:pt>
                <c:pt idx="342">
                  <c:v>42793</c:v>
                </c:pt>
                <c:pt idx="343">
                  <c:v>42790</c:v>
                </c:pt>
                <c:pt idx="344">
                  <c:v>42789</c:v>
                </c:pt>
                <c:pt idx="345">
                  <c:v>42788</c:v>
                </c:pt>
                <c:pt idx="346">
                  <c:v>42787</c:v>
                </c:pt>
                <c:pt idx="347">
                  <c:v>42786</c:v>
                </c:pt>
                <c:pt idx="348">
                  <c:v>42783</c:v>
                </c:pt>
                <c:pt idx="349">
                  <c:v>42782</c:v>
                </c:pt>
                <c:pt idx="350">
                  <c:v>42781</c:v>
                </c:pt>
                <c:pt idx="351">
                  <c:v>42780</c:v>
                </c:pt>
                <c:pt idx="352">
                  <c:v>42779</c:v>
                </c:pt>
                <c:pt idx="353">
                  <c:v>42776</c:v>
                </c:pt>
                <c:pt idx="354">
                  <c:v>42775</c:v>
                </c:pt>
                <c:pt idx="355">
                  <c:v>42774</c:v>
                </c:pt>
                <c:pt idx="356">
                  <c:v>42773</c:v>
                </c:pt>
                <c:pt idx="357">
                  <c:v>42772</c:v>
                </c:pt>
                <c:pt idx="358">
                  <c:v>42769</c:v>
                </c:pt>
                <c:pt idx="359">
                  <c:v>42768</c:v>
                </c:pt>
                <c:pt idx="360">
                  <c:v>42767</c:v>
                </c:pt>
                <c:pt idx="361">
                  <c:v>42766</c:v>
                </c:pt>
                <c:pt idx="362">
                  <c:v>42765</c:v>
                </c:pt>
                <c:pt idx="363">
                  <c:v>42762</c:v>
                </c:pt>
                <c:pt idx="364">
                  <c:v>42761</c:v>
                </c:pt>
                <c:pt idx="365">
                  <c:v>42760</c:v>
                </c:pt>
                <c:pt idx="366">
                  <c:v>42759</c:v>
                </c:pt>
                <c:pt idx="367">
                  <c:v>42758</c:v>
                </c:pt>
                <c:pt idx="368">
                  <c:v>42755</c:v>
                </c:pt>
                <c:pt idx="369">
                  <c:v>42754</c:v>
                </c:pt>
                <c:pt idx="370">
                  <c:v>42753</c:v>
                </c:pt>
                <c:pt idx="371">
                  <c:v>42752</c:v>
                </c:pt>
                <c:pt idx="372">
                  <c:v>42751</c:v>
                </c:pt>
                <c:pt idx="373">
                  <c:v>42748</c:v>
                </c:pt>
                <c:pt idx="374">
                  <c:v>42747</c:v>
                </c:pt>
                <c:pt idx="375">
                  <c:v>42746</c:v>
                </c:pt>
                <c:pt idx="376">
                  <c:v>42745</c:v>
                </c:pt>
                <c:pt idx="377">
                  <c:v>42744</c:v>
                </c:pt>
                <c:pt idx="378">
                  <c:v>42741</c:v>
                </c:pt>
                <c:pt idx="379">
                  <c:v>42740</c:v>
                </c:pt>
                <c:pt idx="380">
                  <c:v>42739</c:v>
                </c:pt>
                <c:pt idx="381">
                  <c:v>42738</c:v>
                </c:pt>
                <c:pt idx="382">
                  <c:v>42737</c:v>
                </c:pt>
              </c:numCache>
            </c:numRef>
          </c:cat>
          <c:val>
            <c:numRef>
              <c:f>'Financial conditions chart'!$C$2:$C$384</c:f>
              <c:numCache>
                <c:formatCode>General</c:formatCode>
                <c:ptCount val="383"/>
                <c:pt idx="0">
                  <c:v>95.158000000000001</c:v>
                </c:pt>
                <c:pt idx="1">
                  <c:v>95.013000000000005</c:v>
                </c:pt>
                <c:pt idx="2">
                  <c:v>94.756</c:v>
                </c:pt>
                <c:pt idx="3">
                  <c:v>94.787999999999997</c:v>
                </c:pt>
                <c:pt idx="4">
                  <c:v>94.879000000000005</c:v>
                </c:pt>
                <c:pt idx="5">
                  <c:v>93.543999999999997</c:v>
                </c:pt>
                <c:pt idx="6">
                  <c:v>93.817999999999998</c:v>
                </c:pt>
                <c:pt idx="7">
                  <c:v>93.608000000000004</c:v>
                </c:pt>
                <c:pt idx="8">
                  <c:v>93.534999999999997</c:v>
                </c:pt>
                <c:pt idx="9">
                  <c:v>93.435000000000002</c:v>
                </c:pt>
                <c:pt idx="10">
                  <c:v>93.614000000000004</c:v>
                </c:pt>
                <c:pt idx="11">
                  <c:v>93.876000000000005</c:v>
                </c:pt>
                <c:pt idx="12">
                  <c:v>94.037999999999997</c:v>
                </c:pt>
                <c:pt idx="13">
                  <c:v>94.156000000000006</c:v>
                </c:pt>
                <c:pt idx="14">
                  <c:v>93.978999999999999</c:v>
                </c:pt>
                <c:pt idx="15">
                  <c:v>94.069000000000003</c:v>
                </c:pt>
                <c:pt idx="16">
                  <c:v>94.82</c:v>
                </c:pt>
                <c:pt idx="17">
                  <c:v>94.418000000000006</c:v>
                </c:pt>
                <c:pt idx="18">
                  <c:v>94.253</c:v>
                </c:pt>
                <c:pt idx="19">
                  <c:v>93.775000000000006</c:v>
                </c:pt>
                <c:pt idx="20">
                  <c:v>94.003</c:v>
                </c:pt>
                <c:pt idx="21">
                  <c:v>93.608999999999995</c:v>
                </c:pt>
                <c:pt idx="22">
                  <c:v>93.677000000000007</c:v>
                </c:pt>
                <c:pt idx="23">
                  <c:v>93.637</c:v>
                </c:pt>
                <c:pt idx="24">
                  <c:v>93.468999999999994</c:v>
                </c:pt>
                <c:pt idx="25">
                  <c:v>93.391999999999996</c:v>
                </c:pt>
                <c:pt idx="26">
                  <c:v>93.218999999999994</c:v>
                </c:pt>
                <c:pt idx="27">
                  <c:v>92.587000000000003</c:v>
                </c:pt>
                <c:pt idx="28">
                  <c:v>92.537000000000006</c:v>
                </c:pt>
                <c:pt idx="29">
                  <c:v>92.65</c:v>
                </c:pt>
                <c:pt idx="30">
                  <c:v>93.04</c:v>
                </c:pt>
                <c:pt idx="31">
                  <c:v>93.12</c:v>
                </c:pt>
                <c:pt idx="32">
                  <c:v>92.748999999999995</c:v>
                </c:pt>
                <c:pt idx="33">
                  <c:v>92.566000000000003</c:v>
                </c:pt>
                <c:pt idx="34">
                  <c:v>92.414000000000001</c:v>
                </c:pt>
                <c:pt idx="35">
                  <c:v>92.512</c:v>
                </c:pt>
                <c:pt idx="36">
                  <c:v>92.448999999999998</c:v>
                </c:pt>
                <c:pt idx="37">
                  <c:v>91.840999999999994</c:v>
                </c:pt>
                <c:pt idx="38">
                  <c:v>91.542000000000002</c:v>
                </c:pt>
                <c:pt idx="39">
                  <c:v>91.561000000000007</c:v>
                </c:pt>
                <c:pt idx="40">
                  <c:v>91.171999999999997</c:v>
                </c:pt>
                <c:pt idx="41">
                  <c:v>90.766000000000005</c:v>
                </c:pt>
                <c:pt idx="42">
                  <c:v>90.945999999999998</c:v>
                </c:pt>
                <c:pt idx="43">
                  <c:v>90.316000000000003</c:v>
                </c:pt>
                <c:pt idx="44">
                  <c:v>89.94</c:v>
                </c:pt>
                <c:pt idx="45">
                  <c:v>89.623000000000005</c:v>
                </c:pt>
                <c:pt idx="46">
                  <c:v>89.516000000000005</c:v>
                </c:pt>
                <c:pt idx="47">
                  <c:v>89.424999999999997</c:v>
                </c:pt>
                <c:pt idx="48">
                  <c:v>89.8</c:v>
                </c:pt>
                <c:pt idx="49">
                  <c:v>89.751000000000005</c:v>
                </c:pt>
                <c:pt idx="50">
                  <c:v>89.567999999999998</c:v>
                </c:pt>
                <c:pt idx="51">
                  <c:v>89.587000000000003</c:v>
                </c:pt>
                <c:pt idx="52">
                  <c:v>89.837999999999994</c:v>
                </c:pt>
                <c:pt idx="53">
                  <c:v>90.108000000000004</c:v>
                </c:pt>
                <c:pt idx="54">
                  <c:v>90.46</c:v>
                </c:pt>
                <c:pt idx="55">
                  <c:v>90.141999999999996</c:v>
                </c:pt>
                <c:pt idx="56">
                  <c:v>90.2</c:v>
                </c:pt>
                <c:pt idx="57">
                  <c:v>90.052000000000007</c:v>
                </c:pt>
                <c:pt idx="58">
                  <c:v>89.974000000000004</c:v>
                </c:pt>
                <c:pt idx="59">
                  <c:v>90.150999999999996</c:v>
                </c:pt>
                <c:pt idx="60">
                  <c:v>90.058000000000007</c:v>
                </c:pt>
                <c:pt idx="61">
                  <c:v>89.372</c:v>
                </c:pt>
                <c:pt idx="62">
                  <c:v>89.027000000000001</c:v>
                </c:pt>
                <c:pt idx="63">
                  <c:v>89.436000000000007</c:v>
                </c:pt>
                <c:pt idx="64">
                  <c:v>89.856999999999999</c:v>
                </c:pt>
                <c:pt idx="65">
                  <c:v>89.783000000000001</c:v>
                </c:pt>
                <c:pt idx="66">
                  <c:v>90.370999999999995</c:v>
                </c:pt>
                <c:pt idx="67">
                  <c:v>89.765000000000001</c:v>
                </c:pt>
                <c:pt idx="68">
                  <c:v>90.233000000000004</c:v>
                </c:pt>
                <c:pt idx="69">
                  <c:v>90.138999999999996</c:v>
                </c:pt>
                <c:pt idx="70">
                  <c:v>89.703999999999994</c:v>
                </c:pt>
                <c:pt idx="71">
                  <c:v>89.664000000000001</c:v>
                </c:pt>
                <c:pt idx="72">
                  <c:v>89.894999999999996</c:v>
                </c:pt>
                <c:pt idx="73">
                  <c:v>90.093000000000004</c:v>
                </c:pt>
                <c:pt idx="74">
                  <c:v>90.179000000000002</c:v>
                </c:pt>
                <c:pt idx="75">
                  <c:v>89.637</c:v>
                </c:pt>
                <c:pt idx="76">
                  <c:v>89.617999999999995</c:v>
                </c:pt>
                <c:pt idx="77">
                  <c:v>90.08</c:v>
                </c:pt>
                <c:pt idx="78">
                  <c:v>89.935000000000002</c:v>
                </c:pt>
                <c:pt idx="79">
                  <c:v>90.323999999999998</c:v>
                </c:pt>
                <c:pt idx="80">
                  <c:v>90.613</c:v>
                </c:pt>
                <c:pt idx="81">
                  <c:v>90.355000000000004</c:v>
                </c:pt>
                <c:pt idx="82">
                  <c:v>89.852999999999994</c:v>
                </c:pt>
                <c:pt idx="83">
                  <c:v>89.882999999999996</c:v>
                </c:pt>
                <c:pt idx="84">
                  <c:v>89.736000000000004</c:v>
                </c:pt>
                <c:pt idx="85">
                  <c:v>90</c:v>
                </c:pt>
                <c:pt idx="86">
                  <c:v>89.715999999999994</c:v>
                </c:pt>
                <c:pt idx="87">
                  <c:v>89.1</c:v>
                </c:pt>
                <c:pt idx="88">
                  <c:v>89.1</c:v>
                </c:pt>
                <c:pt idx="89">
                  <c:v>88.593000000000004</c:v>
                </c:pt>
                <c:pt idx="90">
                  <c:v>89.120999999999995</c:v>
                </c:pt>
                <c:pt idx="91">
                  <c:v>89.703000000000003</c:v>
                </c:pt>
                <c:pt idx="92">
                  <c:v>90.207999999999998</c:v>
                </c:pt>
                <c:pt idx="93">
                  <c:v>90.441999999999993</c:v>
                </c:pt>
                <c:pt idx="94">
                  <c:v>90.228999999999999</c:v>
                </c:pt>
                <c:pt idx="95">
                  <c:v>90.254999999999995</c:v>
                </c:pt>
                <c:pt idx="96">
                  <c:v>89.584999999999994</c:v>
                </c:pt>
                <c:pt idx="97">
                  <c:v>89.554000000000002</c:v>
                </c:pt>
                <c:pt idx="98">
                  <c:v>89.194999999999993</c:v>
                </c:pt>
                <c:pt idx="99">
                  <c:v>88.671000000000006</c:v>
                </c:pt>
                <c:pt idx="100">
                  <c:v>89.132999999999996</c:v>
                </c:pt>
                <c:pt idx="101">
                  <c:v>89.16</c:v>
                </c:pt>
                <c:pt idx="102">
                  <c:v>89.308000000000007</c:v>
                </c:pt>
                <c:pt idx="103">
                  <c:v>89.066999999999993</c:v>
                </c:pt>
                <c:pt idx="104">
                  <c:v>89.391000000000005</c:v>
                </c:pt>
                <c:pt idx="105">
                  <c:v>89.206000000000003</c:v>
                </c:pt>
                <c:pt idx="106">
                  <c:v>90.123999999999995</c:v>
                </c:pt>
                <c:pt idx="107">
                  <c:v>90.400999999999996</c:v>
                </c:pt>
                <c:pt idx="108">
                  <c:v>90.572000000000003</c:v>
                </c:pt>
                <c:pt idx="109">
                  <c:v>90.498000000000005</c:v>
                </c:pt>
                <c:pt idx="110">
                  <c:v>90.540999999999997</c:v>
                </c:pt>
                <c:pt idx="111">
                  <c:v>90.393000000000001</c:v>
                </c:pt>
                <c:pt idx="112">
                  <c:v>90.974000000000004</c:v>
                </c:pt>
                <c:pt idx="113">
                  <c:v>90.974000000000004</c:v>
                </c:pt>
                <c:pt idx="114">
                  <c:v>91.852000000000004</c:v>
                </c:pt>
                <c:pt idx="115">
                  <c:v>92.331999999999994</c:v>
                </c:pt>
                <c:pt idx="116">
                  <c:v>92.528000000000006</c:v>
                </c:pt>
                <c:pt idx="117">
                  <c:v>92.358000000000004</c:v>
                </c:pt>
                <c:pt idx="118">
                  <c:v>91.948999999999998</c:v>
                </c:pt>
                <c:pt idx="119">
                  <c:v>91.852999999999994</c:v>
                </c:pt>
                <c:pt idx="120">
                  <c:v>92.162000000000006</c:v>
                </c:pt>
                <c:pt idx="121">
                  <c:v>91.872</c:v>
                </c:pt>
                <c:pt idx="122">
                  <c:v>92.24</c:v>
                </c:pt>
                <c:pt idx="123">
                  <c:v>92.123999999999995</c:v>
                </c:pt>
                <c:pt idx="124">
                  <c:v>92.602000000000004</c:v>
                </c:pt>
                <c:pt idx="125">
                  <c:v>93.025000000000006</c:v>
                </c:pt>
                <c:pt idx="126">
                  <c:v>93.257000000000005</c:v>
                </c:pt>
                <c:pt idx="127">
                  <c:v>93.266999999999996</c:v>
                </c:pt>
                <c:pt idx="128">
                  <c:v>93.346999999999994</c:v>
                </c:pt>
                <c:pt idx="129">
                  <c:v>93.278000000000006</c:v>
                </c:pt>
                <c:pt idx="130">
                  <c:v>93.313000000000002</c:v>
                </c:pt>
                <c:pt idx="131">
                  <c:v>93.441000000000003</c:v>
                </c:pt>
                <c:pt idx="132">
                  <c:v>93.694999999999993</c:v>
                </c:pt>
                <c:pt idx="133">
                  <c:v>93.932000000000002</c:v>
                </c:pt>
                <c:pt idx="134">
                  <c:v>93.489000000000004</c:v>
                </c:pt>
                <c:pt idx="135">
                  <c:v>93.429000000000002</c:v>
                </c:pt>
                <c:pt idx="136">
                  <c:v>94.100999999999999</c:v>
                </c:pt>
                <c:pt idx="137">
                  <c:v>93.866</c:v>
                </c:pt>
                <c:pt idx="138">
                  <c:v>93.900999999999996</c:v>
                </c:pt>
                <c:pt idx="139">
                  <c:v>93.795000000000002</c:v>
                </c:pt>
                <c:pt idx="140">
                  <c:v>93.61</c:v>
                </c:pt>
                <c:pt idx="141">
                  <c:v>93.379000000000005</c:v>
                </c:pt>
                <c:pt idx="142">
                  <c:v>93.188000000000002</c:v>
                </c:pt>
                <c:pt idx="143">
                  <c:v>92.885000000000005</c:v>
                </c:pt>
                <c:pt idx="144">
                  <c:v>93.046999999999997</c:v>
                </c:pt>
                <c:pt idx="145">
                  <c:v>93.164000000000001</c:v>
                </c:pt>
                <c:pt idx="146">
                  <c:v>93.27</c:v>
                </c:pt>
                <c:pt idx="147">
                  <c:v>92.903999999999996</c:v>
                </c:pt>
                <c:pt idx="148">
                  <c:v>92.781999999999996</c:v>
                </c:pt>
                <c:pt idx="149">
                  <c:v>93.22</c:v>
                </c:pt>
                <c:pt idx="150">
                  <c:v>93.22</c:v>
                </c:pt>
                <c:pt idx="151">
                  <c:v>93.951999999999998</c:v>
                </c:pt>
                <c:pt idx="152">
                  <c:v>94.08</c:v>
                </c:pt>
                <c:pt idx="153">
                  <c:v>93.662000000000006</c:v>
                </c:pt>
                <c:pt idx="154">
                  <c:v>93.932000000000002</c:v>
                </c:pt>
                <c:pt idx="155">
                  <c:v>93.813000000000002</c:v>
                </c:pt>
                <c:pt idx="156">
                  <c:v>93.826999999999998</c:v>
                </c:pt>
                <c:pt idx="157">
                  <c:v>94.49</c:v>
                </c:pt>
                <c:pt idx="158">
                  <c:v>94.391000000000005</c:v>
                </c:pt>
                <c:pt idx="159">
                  <c:v>94.444000000000003</c:v>
                </c:pt>
                <c:pt idx="160">
                  <c:v>94.866</c:v>
                </c:pt>
                <c:pt idx="161">
                  <c:v>94.912999999999997</c:v>
                </c:pt>
                <c:pt idx="162">
                  <c:v>94.757000000000005</c:v>
                </c:pt>
                <c:pt idx="163">
                  <c:v>94.941000000000003</c:v>
                </c:pt>
                <c:pt idx="164">
                  <c:v>94.685000000000002</c:v>
                </c:pt>
                <c:pt idx="165">
                  <c:v>94.814999999999998</c:v>
                </c:pt>
                <c:pt idx="166">
                  <c:v>94.552000000000007</c:v>
                </c:pt>
                <c:pt idx="167">
                  <c:v>94.56</c:v>
                </c:pt>
                <c:pt idx="168">
                  <c:v>94.915999999999997</c:v>
                </c:pt>
                <c:pt idx="169">
                  <c:v>94.611999999999995</c:v>
                </c:pt>
                <c:pt idx="170">
                  <c:v>93.710999999999999</c:v>
                </c:pt>
                <c:pt idx="171">
                  <c:v>93.772000000000006</c:v>
                </c:pt>
                <c:pt idx="172">
                  <c:v>93.936000000000007</c:v>
                </c:pt>
                <c:pt idx="173">
                  <c:v>93.700999999999993</c:v>
                </c:pt>
                <c:pt idx="174">
                  <c:v>93.266000000000005</c:v>
                </c:pt>
                <c:pt idx="175">
                  <c:v>93.363</c:v>
                </c:pt>
                <c:pt idx="176">
                  <c:v>93.486000000000004</c:v>
                </c:pt>
                <c:pt idx="177">
                  <c:v>93.311999999999998</c:v>
                </c:pt>
                <c:pt idx="178">
                  <c:v>93.090999999999994</c:v>
                </c:pt>
                <c:pt idx="179">
                  <c:v>93.057000000000002</c:v>
                </c:pt>
                <c:pt idx="180">
                  <c:v>93.015000000000001</c:v>
                </c:pt>
                <c:pt idx="181">
                  <c:v>93.29</c:v>
                </c:pt>
                <c:pt idx="182">
                  <c:v>93.674999999999997</c:v>
                </c:pt>
                <c:pt idx="183">
                  <c:v>93.8</c:v>
                </c:pt>
                <c:pt idx="184">
                  <c:v>93.960999999999999</c:v>
                </c:pt>
                <c:pt idx="185">
                  <c:v>93.457999999999998</c:v>
                </c:pt>
                <c:pt idx="186">
                  <c:v>93.569000000000003</c:v>
                </c:pt>
                <c:pt idx="187">
                  <c:v>93.558999999999997</c:v>
                </c:pt>
                <c:pt idx="188">
                  <c:v>93.075999999999993</c:v>
                </c:pt>
                <c:pt idx="189">
                  <c:v>93.084999999999994</c:v>
                </c:pt>
                <c:pt idx="190">
                  <c:v>93.361000000000004</c:v>
                </c:pt>
                <c:pt idx="191">
                  <c:v>92.965999999999994</c:v>
                </c:pt>
                <c:pt idx="192">
                  <c:v>92.647999999999996</c:v>
                </c:pt>
                <c:pt idx="193">
                  <c:v>92.171000000000006</c:v>
                </c:pt>
                <c:pt idx="194">
                  <c:v>92.259</c:v>
                </c:pt>
                <c:pt idx="195">
                  <c:v>92.507999999999996</c:v>
                </c:pt>
                <c:pt idx="196">
                  <c:v>91.793000000000006</c:v>
                </c:pt>
                <c:pt idx="197">
                  <c:v>92.046999999999997</c:v>
                </c:pt>
                <c:pt idx="198">
                  <c:v>91.872</c:v>
                </c:pt>
                <c:pt idx="199">
                  <c:v>92.123999999999995</c:v>
                </c:pt>
                <c:pt idx="200">
                  <c:v>92.52</c:v>
                </c:pt>
                <c:pt idx="201">
                  <c:v>91.882000000000005</c:v>
                </c:pt>
                <c:pt idx="202">
                  <c:v>91.875</c:v>
                </c:pt>
                <c:pt idx="203">
                  <c:v>91.352000000000004</c:v>
                </c:pt>
                <c:pt idx="204">
                  <c:v>91.662999999999997</c:v>
                </c:pt>
                <c:pt idx="205">
                  <c:v>92.29</c:v>
                </c:pt>
                <c:pt idx="206">
                  <c:v>92.251999999999995</c:v>
                </c:pt>
                <c:pt idx="207">
                  <c:v>92.635000000000005</c:v>
                </c:pt>
                <c:pt idx="208">
                  <c:v>92.813999999999993</c:v>
                </c:pt>
                <c:pt idx="209">
                  <c:v>92.668000000000006</c:v>
                </c:pt>
                <c:pt idx="210">
                  <c:v>92.884</c:v>
                </c:pt>
                <c:pt idx="211">
                  <c:v>92.248999999999995</c:v>
                </c:pt>
                <c:pt idx="212">
                  <c:v>92.206999999999994</c:v>
                </c:pt>
                <c:pt idx="213">
                  <c:v>92.74</c:v>
                </c:pt>
                <c:pt idx="214">
                  <c:v>93.277000000000001</c:v>
                </c:pt>
                <c:pt idx="215">
                  <c:v>93.147000000000006</c:v>
                </c:pt>
                <c:pt idx="216">
                  <c:v>93.545000000000002</c:v>
                </c:pt>
                <c:pt idx="217">
                  <c:v>93.094999999999999</c:v>
                </c:pt>
                <c:pt idx="218">
                  <c:v>93.433999999999997</c:v>
                </c:pt>
                <c:pt idx="219">
                  <c:v>93.622</c:v>
                </c:pt>
                <c:pt idx="220">
                  <c:v>93.540999999999997</c:v>
                </c:pt>
                <c:pt idx="221">
                  <c:v>93.852999999999994</c:v>
                </c:pt>
                <c:pt idx="222">
                  <c:v>93.411000000000001</c:v>
                </c:pt>
                <c:pt idx="223">
                  <c:v>93.069000000000003</c:v>
                </c:pt>
                <c:pt idx="224">
                  <c:v>93.400999999999996</c:v>
                </c:pt>
                <c:pt idx="225">
                  <c:v>93.548000000000002</c:v>
                </c:pt>
                <c:pt idx="226">
                  <c:v>93.647000000000006</c:v>
                </c:pt>
                <c:pt idx="227">
                  <c:v>93.432000000000002</c:v>
                </c:pt>
                <c:pt idx="228">
                  <c:v>93.542000000000002</c:v>
                </c:pt>
                <c:pt idx="229">
                  <c:v>92.838999999999999</c:v>
                </c:pt>
                <c:pt idx="230">
                  <c:v>92.835999999999999</c:v>
                </c:pt>
                <c:pt idx="231">
                  <c:v>93.043000000000006</c:v>
                </c:pt>
                <c:pt idx="232">
                  <c:v>92.863</c:v>
                </c:pt>
                <c:pt idx="233">
                  <c:v>93.259</c:v>
                </c:pt>
                <c:pt idx="234">
                  <c:v>93.864000000000004</c:v>
                </c:pt>
                <c:pt idx="235">
                  <c:v>93.671999999999997</c:v>
                </c:pt>
                <c:pt idx="236">
                  <c:v>94.054000000000002</c:v>
                </c:pt>
                <c:pt idx="237">
                  <c:v>93.977000000000004</c:v>
                </c:pt>
                <c:pt idx="238">
                  <c:v>93.858000000000004</c:v>
                </c:pt>
                <c:pt idx="239">
                  <c:v>94.305999999999997</c:v>
                </c:pt>
                <c:pt idx="240">
                  <c:v>94.778999999999996</c:v>
                </c:pt>
                <c:pt idx="241">
                  <c:v>94.603999999999999</c:v>
                </c:pt>
                <c:pt idx="242">
                  <c:v>95.128</c:v>
                </c:pt>
                <c:pt idx="243">
                  <c:v>95.153000000000006</c:v>
                </c:pt>
                <c:pt idx="244">
                  <c:v>95.727999999999994</c:v>
                </c:pt>
                <c:pt idx="245">
                  <c:v>95.760999999999996</c:v>
                </c:pt>
                <c:pt idx="246">
                  <c:v>95.668999999999997</c:v>
                </c:pt>
                <c:pt idx="247">
                  <c:v>96.022000000000006</c:v>
                </c:pt>
                <c:pt idx="248">
                  <c:v>96.007999999999996</c:v>
                </c:pt>
                <c:pt idx="249">
                  <c:v>95.802000000000007</c:v>
                </c:pt>
                <c:pt idx="250">
                  <c:v>96.29</c:v>
                </c:pt>
                <c:pt idx="251">
                  <c:v>96.218000000000004</c:v>
                </c:pt>
                <c:pt idx="252">
                  <c:v>96.218000000000004</c:v>
                </c:pt>
                <c:pt idx="253">
                  <c:v>95.628</c:v>
                </c:pt>
                <c:pt idx="254">
                  <c:v>95.628</c:v>
                </c:pt>
                <c:pt idx="255">
                  <c:v>96.01</c:v>
                </c:pt>
                <c:pt idx="256">
                  <c:v>96.394000000000005</c:v>
                </c:pt>
                <c:pt idx="257">
                  <c:v>97.426000000000002</c:v>
                </c:pt>
                <c:pt idx="258">
                  <c:v>97.263999999999996</c:v>
                </c:pt>
                <c:pt idx="259">
                  <c:v>97.593000000000004</c:v>
                </c:pt>
                <c:pt idx="260">
                  <c:v>97.558999999999997</c:v>
                </c:pt>
                <c:pt idx="261">
                  <c:v>97.76</c:v>
                </c:pt>
                <c:pt idx="262">
                  <c:v>97.548000000000002</c:v>
                </c:pt>
                <c:pt idx="263">
                  <c:v>97.164000000000001</c:v>
                </c:pt>
                <c:pt idx="264">
                  <c:v>97.433000000000007</c:v>
                </c:pt>
                <c:pt idx="265">
                  <c:v>96.938999999999993</c:v>
                </c:pt>
                <c:pt idx="266">
                  <c:v>96.974999999999994</c:v>
                </c:pt>
                <c:pt idx="267">
                  <c:v>97.138000000000005</c:v>
                </c:pt>
                <c:pt idx="268">
                  <c:v>97.274000000000001</c:v>
                </c:pt>
                <c:pt idx="269">
                  <c:v>96.918000000000006</c:v>
                </c:pt>
                <c:pt idx="270">
                  <c:v>96.748000000000005</c:v>
                </c:pt>
                <c:pt idx="271">
                  <c:v>96.635999999999996</c:v>
                </c:pt>
                <c:pt idx="272">
                  <c:v>96.799000000000007</c:v>
                </c:pt>
                <c:pt idx="273">
                  <c:v>96.715000000000003</c:v>
                </c:pt>
                <c:pt idx="274">
                  <c:v>97.197999999999993</c:v>
                </c:pt>
                <c:pt idx="275">
                  <c:v>96.921999999999997</c:v>
                </c:pt>
                <c:pt idx="276">
                  <c:v>97.28</c:v>
                </c:pt>
                <c:pt idx="277">
                  <c:v>97.441999999999993</c:v>
                </c:pt>
                <c:pt idx="278">
                  <c:v>97.441999999999993</c:v>
                </c:pt>
                <c:pt idx="279">
                  <c:v>97.248000000000005</c:v>
                </c:pt>
                <c:pt idx="280">
                  <c:v>97.238</c:v>
                </c:pt>
                <c:pt idx="281">
                  <c:v>97.350999999999999</c:v>
                </c:pt>
                <c:pt idx="282">
                  <c:v>96.983999999999995</c:v>
                </c:pt>
                <c:pt idx="283">
                  <c:v>97.141999999999996</c:v>
                </c:pt>
                <c:pt idx="284">
                  <c:v>97.879000000000005</c:v>
                </c:pt>
                <c:pt idx="285">
                  <c:v>97.575000000000003</c:v>
                </c:pt>
                <c:pt idx="286">
                  <c:v>98.105000000000004</c:v>
                </c:pt>
                <c:pt idx="287">
                  <c:v>98.911000000000001</c:v>
                </c:pt>
                <c:pt idx="288">
                  <c:v>99.251999999999995</c:v>
                </c:pt>
                <c:pt idx="289">
                  <c:v>99.623000000000005</c:v>
                </c:pt>
                <c:pt idx="290">
                  <c:v>99.668999999999997</c:v>
                </c:pt>
                <c:pt idx="291">
                  <c:v>99.658000000000001</c:v>
                </c:pt>
                <c:pt idx="292">
                  <c:v>99.06</c:v>
                </c:pt>
                <c:pt idx="293">
                  <c:v>98.647999999999996</c:v>
                </c:pt>
                <c:pt idx="294">
                  <c:v>98.796999999999997</c:v>
                </c:pt>
                <c:pt idx="295">
                  <c:v>99.209000000000003</c:v>
                </c:pt>
                <c:pt idx="296">
                  <c:v>98.975999999999999</c:v>
                </c:pt>
                <c:pt idx="297">
                  <c:v>99.076999999999998</c:v>
                </c:pt>
                <c:pt idx="298">
                  <c:v>99.05</c:v>
                </c:pt>
                <c:pt idx="299">
                  <c:v>99.075999999999993</c:v>
                </c:pt>
                <c:pt idx="300">
                  <c:v>99.045000000000002</c:v>
                </c:pt>
                <c:pt idx="301">
                  <c:v>98.784999999999997</c:v>
                </c:pt>
                <c:pt idx="302">
                  <c:v>99.091999999999999</c:v>
                </c:pt>
                <c:pt idx="303">
                  <c:v>99.977000000000004</c:v>
                </c:pt>
                <c:pt idx="304">
                  <c:v>99.778000000000006</c:v>
                </c:pt>
                <c:pt idx="305">
                  <c:v>99.738</c:v>
                </c:pt>
                <c:pt idx="306">
                  <c:v>99.498999999999995</c:v>
                </c:pt>
                <c:pt idx="307">
                  <c:v>100.29</c:v>
                </c:pt>
                <c:pt idx="308">
                  <c:v>100.51</c:v>
                </c:pt>
                <c:pt idx="309">
                  <c:v>100.49</c:v>
                </c:pt>
                <c:pt idx="310">
                  <c:v>100.78</c:v>
                </c:pt>
                <c:pt idx="311">
                  <c:v>100.71</c:v>
                </c:pt>
                <c:pt idx="312">
                  <c:v>101.02</c:v>
                </c:pt>
                <c:pt idx="313">
                  <c:v>101.18</c:v>
                </c:pt>
                <c:pt idx="314">
                  <c:v>100.67</c:v>
                </c:pt>
                <c:pt idx="315">
                  <c:v>100.56</c:v>
                </c:pt>
                <c:pt idx="316">
                  <c:v>100.54</c:v>
                </c:pt>
                <c:pt idx="317">
                  <c:v>100.54</c:v>
                </c:pt>
                <c:pt idx="318">
                  <c:v>100.35</c:v>
                </c:pt>
                <c:pt idx="319">
                  <c:v>100.41</c:v>
                </c:pt>
                <c:pt idx="320">
                  <c:v>99.998000000000005</c:v>
                </c:pt>
                <c:pt idx="321">
                  <c:v>99.712000000000003</c:v>
                </c:pt>
                <c:pt idx="322">
                  <c:v>99.165999999999997</c:v>
                </c:pt>
                <c:pt idx="323">
                  <c:v>99.626999999999995</c:v>
                </c:pt>
                <c:pt idx="324">
                  <c:v>99.76</c:v>
                </c:pt>
                <c:pt idx="325">
                  <c:v>99.677000000000007</c:v>
                </c:pt>
                <c:pt idx="326">
                  <c:v>99.813000000000002</c:v>
                </c:pt>
                <c:pt idx="327">
                  <c:v>100.41</c:v>
                </c:pt>
                <c:pt idx="328">
                  <c:v>100.3</c:v>
                </c:pt>
                <c:pt idx="329">
                  <c:v>100.36</c:v>
                </c:pt>
                <c:pt idx="330">
                  <c:v>100.74</c:v>
                </c:pt>
                <c:pt idx="331">
                  <c:v>101.7</c:v>
                </c:pt>
                <c:pt idx="332">
                  <c:v>101.31</c:v>
                </c:pt>
                <c:pt idx="333">
                  <c:v>101.25</c:v>
                </c:pt>
                <c:pt idx="334">
                  <c:v>101.85</c:v>
                </c:pt>
                <c:pt idx="335">
                  <c:v>102.07</c:v>
                </c:pt>
                <c:pt idx="336">
                  <c:v>101.81</c:v>
                </c:pt>
                <c:pt idx="337">
                  <c:v>101.64</c:v>
                </c:pt>
                <c:pt idx="338">
                  <c:v>101.54</c:v>
                </c:pt>
                <c:pt idx="339">
                  <c:v>102.2</c:v>
                </c:pt>
                <c:pt idx="340">
                  <c:v>101.78</c:v>
                </c:pt>
                <c:pt idx="341">
                  <c:v>101.12</c:v>
                </c:pt>
                <c:pt idx="342">
                  <c:v>101.13</c:v>
                </c:pt>
                <c:pt idx="343">
                  <c:v>101.09</c:v>
                </c:pt>
                <c:pt idx="344">
                  <c:v>101.05</c:v>
                </c:pt>
                <c:pt idx="345">
                  <c:v>101.22</c:v>
                </c:pt>
                <c:pt idx="346">
                  <c:v>101.37</c:v>
                </c:pt>
                <c:pt idx="347">
                  <c:v>100.95</c:v>
                </c:pt>
                <c:pt idx="348">
                  <c:v>100.95</c:v>
                </c:pt>
                <c:pt idx="349">
                  <c:v>100.44</c:v>
                </c:pt>
                <c:pt idx="350">
                  <c:v>101.18</c:v>
                </c:pt>
                <c:pt idx="351">
                  <c:v>101.25</c:v>
                </c:pt>
                <c:pt idx="352">
                  <c:v>100.96</c:v>
                </c:pt>
                <c:pt idx="353">
                  <c:v>100.8</c:v>
                </c:pt>
                <c:pt idx="354">
                  <c:v>100.65</c:v>
                </c:pt>
                <c:pt idx="355">
                  <c:v>100.28</c:v>
                </c:pt>
                <c:pt idx="356">
                  <c:v>100.26</c:v>
                </c:pt>
                <c:pt idx="357">
                  <c:v>99.906999999999996</c:v>
                </c:pt>
                <c:pt idx="358">
                  <c:v>99.867999999999995</c:v>
                </c:pt>
                <c:pt idx="359">
                  <c:v>99.79</c:v>
                </c:pt>
                <c:pt idx="360">
                  <c:v>99.641000000000005</c:v>
                </c:pt>
                <c:pt idx="361">
                  <c:v>99.512</c:v>
                </c:pt>
                <c:pt idx="362">
                  <c:v>100.43</c:v>
                </c:pt>
                <c:pt idx="363">
                  <c:v>100.53</c:v>
                </c:pt>
                <c:pt idx="364">
                  <c:v>100.38</c:v>
                </c:pt>
                <c:pt idx="365">
                  <c:v>100.03</c:v>
                </c:pt>
                <c:pt idx="366">
                  <c:v>100.35</c:v>
                </c:pt>
                <c:pt idx="367">
                  <c:v>100.16</c:v>
                </c:pt>
                <c:pt idx="368">
                  <c:v>100.74</c:v>
                </c:pt>
                <c:pt idx="369">
                  <c:v>101.15</c:v>
                </c:pt>
                <c:pt idx="370">
                  <c:v>100.93</c:v>
                </c:pt>
                <c:pt idx="371">
                  <c:v>100.33</c:v>
                </c:pt>
                <c:pt idx="372">
                  <c:v>101.18</c:v>
                </c:pt>
                <c:pt idx="373">
                  <c:v>101.18</c:v>
                </c:pt>
                <c:pt idx="374">
                  <c:v>101.35</c:v>
                </c:pt>
                <c:pt idx="375">
                  <c:v>101.78</c:v>
                </c:pt>
                <c:pt idx="376">
                  <c:v>102.01</c:v>
                </c:pt>
                <c:pt idx="377">
                  <c:v>101.93</c:v>
                </c:pt>
                <c:pt idx="378">
                  <c:v>102.22</c:v>
                </c:pt>
                <c:pt idx="379">
                  <c:v>101.52</c:v>
                </c:pt>
                <c:pt idx="380">
                  <c:v>102.7</c:v>
                </c:pt>
                <c:pt idx="381">
                  <c:v>103.21</c:v>
                </c:pt>
                <c:pt idx="382">
                  <c:v>102.78</c:v>
                </c:pt>
              </c:numCache>
            </c:numRef>
          </c:val>
          <c:smooth val="0"/>
          <c:extLst xmlns:c16r2="http://schemas.microsoft.com/office/drawing/2015/06/chart">
            <c:ext xmlns:c16="http://schemas.microsoft.com/office/drawing/2014/chart" uri="{C3380CC4-5D6E-409C-BE32-E72D297353CC}">
              <c16:uniqueId val="{00000001-8ABA-408D-A02D-1158C22BC28F}"/>
            </c:ext>
          </c:extLst>
        </c:ser>
        <c:dLbls>
          <c:showLegendKey val="0"/>
          <c:showVal val="0"/>
          <c:showCatName val="0"/>
          <c:showSerName val="0"/>
          <c:showPercent val="0"/>
          <c:showBubbleSize val="0"/>
        </c:dLbls>
        <c:marker val="1"/>
        <c:smooth val="0"/>
        <c:axId val="373206016"/>
        <c:axId val="373204480"/>
      </c:lineChart>
      <c:dateAx>
        <c:axId val="373197056"/>
        <c:scaling>
          <c:orientation val="minMax"/>
        </c:scaling>
        <c:delete val="0"/>
        <c:axPos val="b"/>
        <c:numFmt formatCode="mmm\-yy" sourceLinked="0"/>
        <c:majorTickMark val="out"/>
        <c:minorTickMark val="none"/>
        <c:tickLblPos val="nextTo"/>
        <c:spPr>
          <a:noFill/>
          <a:ln w="9525" cap="flat" cmpd="sng" algn="ctr">
            <a:solidFill>
              <a:srgbClr val="C1C1C1"/>
            </a:solidFill>
            <a:round/>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373202944"/>
        <c:crosses val="autoZero"/>
        <c:auto val="1"/>
        <c:lblOffset val="100"/>
        <c:baseTimeUnit val="days"/>
      </c:dateAx>
      <c:valAx>
        <c:axId val="373202944"/>
        <c:scaling>
          <c:orientation val="minMax"/>
          <c:max val="101"/>
        </c:scaling>
        <c:delete val="0"/>
        <c:axPos val="l"/>
        <c:numFmt formatCode="#,##0" sourceLinked="0"/>
        <c:majorTickMark val="none"/>
        <c:minorTickMark val="none"/>
        <c:tickLblPos val="nextTo"/>
        <c:spPr>
          <a:noFill/>
          <a:ln>
            <a:solidFill>
              <a:srgbClr val="C1C1C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3197056"/>
        <c:crosses val="autoZero"/>
        <c:crossBetween val="between"/>
      </c:valAx>
      <c:valAx>
        <c:axId val="373204480"/>
        <c:scaling>
          <c:orientation val="minMax"/>
          <c:min val="87"/>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73206016"/>
        <c:crosses val="max"/>
        <c:crossBetween val="between"/>
      </c:valAx>
      <c:dateAx>
        <c:axId val="373206016"/>
        <c:scaling>
          <c:orientation val="minMax"/>
        </c:scaling>
        <c:delete val="1"/>
        <c:axPos val="b"/>
        <c:numFmt formatCode="m/d/yyyy" sourceLinked="1"/>
        <c:majorTickMark val="out"/>
        <c:minorTickMark val="none"/>
        <c:tickLblPos val="nextTo"/>
        <c:crossAx val="373204480"/>
        <c:crosses val="autoZero"/>
        <c:auto val="1"/>
        <c:lblOffset val="100"/>
        <c:baseTimeUnit val="days"/>
      </c:dateAx>
      <c:spPr>
        <a:noFill/>
        <a:ln>
          <a:noFill/>
        </a:ln>
        <a:effectLst/>
      </c:spPr>
    </c:plotArea>
    <c:legend>
      <c:legendPos val="b"/>
      <c:layout>
        <c:manualLayout>
          <c:xMode val="edge"/>
          <c:yMode val="edge"/>
          <c:x val="8.169683108896518E-2"/>
          <c:y val="1.3712060395921792E-3"/>
          <c:w val="0.85452192880272526"/>
          <c:h val="5.57509920804368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175036319497"/>
          <c:y val="7.5198843094721621E-2"/>
          <c:w val="0.77227197931817881"/>
          <c:h val="0.70230071566433805"/>
        </c:manualLayout>
      </c:layout>
      <c:lineChart>
        <c:grouping val="standard"/>
        <c:varyColors val="0"/>
        <c:ser>
          <c:idx val="2"/>
          <c:order val="0"/>
          <c:tx>
            <c:strRef>
              <c:f>'Financial conditions chart'!$D$1</c:f>
              <c:strCache>
                <c:ptCount val="1"/>
                <c:pt idx="0">
                  <c:v>EEM US Equity (iShares MSCI Emerging Markets ETF)  (LHS1) - Inverse</c:v>
                </c:pt>
              </c:strCache>
            </c:strRef>
          </c:tx>
          <c:spPr>
            <a:ln w="28575" cap="rnd">
              <a:solidFill>
                <a:schemeClr val="accent3"/>
              </a:solidFill>
              <a:round/>
            </a:ln>
            <a:effectLst/>
          </c:spPr>
          <c:marker>
            <c:symbol val="none"/>
          </c:marker>
          <c:cat>
            <c:numRef>
              <c:f>'Financial conditions chart'!$A$2:$A$384</c:f>
              <c:numCache>
                <c:formatCode>m/d/yyyy</c:formatCode>
                <c:ptCount val="383"/>
                <c:pt idx="0">
                  <c:v>43271</c:v>
                </c:pt>
                <c:pt idx="1">
                  <c:v>43270</c:v>
                </c:pt>
                <c:pt idx="2">
                  <c:v>43269</c:v>
                </c:pt>
                <c:pt idx="3">
                  <c:v>43266</c:v>
                </c:pt>
                <c:pt idx="4">
                  <c:v>43265</c:v>
                </c:pt>
                <c:pt idx="5">
                  <c:v>43264</c:v>
                </c:pt>
                <c:pt idx="6">
                  <c:v>43263</c:v>
                </c:pt>
                <c:pt idx="7">
                  <c:v>43262</c:v>
                </c:pt>
                <c:pt idx="8">
                  <c:v>43259</c:v>
                </c:pt>
                <c:pt idx="9">
                  <c:v>43258</c:v>
                </c:pt>
                <c:pt idx="10">
                  <c:v>43257</c:v>
                </c:pt>
                <c:pt idx="11">
                  <c:v>43256</c:v>
                </c:pt>
                <c:pt idx="12">
                  <c:v>43255</c:v>
                </c:pt>
                <c:pt idx="13">
                  <c:v>43252</c:v>
                </c:pt>
                <c:pt idx="14">
                  <c:v>43251</c:v>
                </c:pt>
                <c:pt idx="15">
                  <c:v>43250</c:v>
                </c:pt>
                <c:pt idx="16">
                  <c:v>43249</c:v>
                </c:pt>
                <c:pt idx="17">
                  <c:v>43248</c:v>
                </c:pt>
                <c:pt idx="18">
                  <c:v>43245</c:v>
                </c:pt>
                <c:pt idx="19">
                  <c:v>43244</c:v>
                </c:pt>
                <c:pt idx="20">
                  <c:v>43243</c:v>
                </c:pt>
                <c:pt idx="21">
                  <c:v>43242</c:v>
                </c:pt>
                <c:pt idx="22">
                  <c:v>43241</c:v>
                </c:pt>
                <c:pt idx="23">
                  <c:v>43238</c:v>
                </c:pt>
                <c:pt idx="24">
                  <c:v>43237</c:v>
                </c:pt>
                <c:pt idx="25">
                  <c:v>43236</c:v>
                </c:pt>
                <c:pt idx="26">
                  <c:v>43235</c:v>
                </c:pt>
                <c:pt idx="27">
                  <c:v>43234</c:v>
                </c:pt>
                <c:pt idx="28">
                  <c:v>43231</c:v>
                </c:pt>
                <c:pt idx="29">
                  <c:v>43230</c:v>
                </c:pt>
                <c:pt idx="30">
                  <c:v>43229</c:v>
                </c:pt>
                <c:pt idx="31">
                  <c:v>43228</c:v>
                </c:pt>
                <c:pt idx="32">
                  <c:v>43227</c:v>
                </c:pt>
                <c:pt idx="33">
                  <c:v>43224</c:v>
                </c:pt>
                <c:pt idx="34">
                  <c:v>43223</c:v>
                </c:pt>
                <c:pt idx="35">
                  <c:v>43222</c:v>
                </c:pt>
                <c:pt idx="36">
                  <c:v>43221</c:v>
                </c:pt>
                <c:pt idx="37">
                  <c:v>43220</c:v>
                </c:pt>
                <c:pt idx="38">
                  <c:v>43217</c:v>
                </c:pt>
                <c:pt idx="39">
                  <c:v>43216</c:v>
                </c:pt>
                <c:pt idx="40">
                  <c:v>43215</c:v>
                </c:pt>
                <c:pt idx="41">
                  <c:v>43214</c:v>
                </c:pt>
                <c:pt idx="42">
                  <c:v>43213</c:v>
                </c:pt>
                <c:pt idx="43">
                  <c:v>43210</c:v>
                </c:pt>
                <c:pt idx="44">
                  <c:v>43209</c:v>
                </c:pt>
                <c:pt idx="45">
                  <c:v>43208</c:v>
                </c:pt>
                <c:pt idx="46">
                  <c:v>43207</c:v>
                </c:pt>
                <c:pt idx="47">
                  <c:v>43206</c:v>
                </c:pt>
                <c:pt idx="48">
                  <c:v>43203</c:v>
                </c:pt>
                <c:pt idx="49">
                  <c:v>43202</c:v>
                </c:pt>
                <c:pt idx="50">
                  <c:v>43201</c:v>
                </c:pt>
                <c:pt idx="51">
                  <c:v>43200</c:v>
                </c:pt>
                <c:pt idx="52">
                  <c:v>43199</c:v>
                </c:pt>
                <c:pt idx="53">
                  <c:v>43196</c:v>
                </c:pt>
                <c:pt idx="54">
                  <c:v>43195</c:v>
                </c:pt>
                <c:pt idx="55">
                  <c:v>43194</c:v>
                </c:pt>
                <c:pt idx="56">
                  <c:v>43193</c:v>
                </c:pt>
                <c:pt idx="57">
                  <c:v>43192</c:v>
                </c:pt>
                <c:pt idx="58">
                  <c:v>43189</c:v>
                </c:pt>
                <c:pt idx="59">
                  <c:v>43188</c:v>
                </c:pt>
                <c:pt idx="60">
                  <c:v>43187</c:v>
                </c:pt>
                <c:pt idx="61">
                  <c:v>43186</c:v>
                </c:pt>
                <c:pt idx="62">
                  <c:v>43185</c:v>
                </c:pt>
                <c:pt idx="63">
                  <c:v>43182</c:v>
                </c:pt>
                <c:pt idx="64">
                  <c:v>43181</c:v>
                </c:pt>
                <c:pt idx="65">
                  <c:v>43180</c:v>
                </c:pt>
                <c:pt idx="66">
                  <c:v>43179</c:v>
                </c:pt>
                <c:pt idx="67">
                  <c:v>43178</c:v>
                </c:pt>
                <c:pt idx="68">
                  <c:v>43175</c:v>
                </c:pt>
                <c:pt idx="69">
                  <c:v>43174</c:v>
                </c:pt>
                <c:pt idx="70">
                  <c:v>43173</c:v>
                </c:pt>
                <c:pt idx="71">
                  <c:v>43172</c:v>
                </c:pt>
                <c:pt idx="72">
                  <c:v>43171</c:v>
                </c:pt>
                <c:pt idx="73">
                  <c:v>43168</c:v>
                </c:pt>
                <c:pt idx="74">
                  <c:v>43167</c:v>
                </c:pt>
                <c:pt idx="75">
                  <c:v>43166</c:v>
                </c:pt>
                <c:pt idx="76">
                  <c:v>43165</c:v>
                </c:pt>
                <c:pt idx="77">
                  <c:v>43164</c:v>
                </c:pt>
                <c:pt idx="78">
                  <c:v>43161</c:v>
                </c:pt>
                <c:pt idx="79">
                  <c:v>43160</c:v>
                </c:pt>
                <c:pt idx="80">
                  <c:v>43159</c:v>
                </c:pt>
                <c:pt idx="81">
                  <c:v>43158</c:v>
                </c:pt>
                <c:pt idx="82">
                  <c:v>43157</c:v>
                </c:pt>
                <c:pt idx="83">
                  <c:v>43154</c:v>
                </c:pt>
                <c:pt idx="84">
                  <c:v>43153</c:v>
                </c:pt>
                <c:pt idx="85">
                  <c:v>43152</c:v>
                </c:pt>
                <c:pt idx="86">
                  <c:v>43151</c:v>
                </c:pt>
                <c:pt idx="87">
                  <c:v>43150</c:v>
                </c:pt>
                <c:pt idx="88">
                  <c:v>43147</c:v>
                </c:pt>
                <c:pt idx="89">
                  <c:v>43146</c:v>
                </c:pt>
                <c:pt idx="90">
                  <c:v>43145</c:v>
                </c:pt>
                <c:pt idx="91">
                  <c:v>43144</c:v>
                </c:pt>
                <c:pt idx="92">
                  <c:v>43143</c:v>
                </c:pt>
                <c:pt idx="93">
                  <c:v>43140</c:v>
                </c:pt>
                <c:pt idx="94">
                  <c:v>43139</c:v>
                </c:pt>
                <c:pt idx="95">
                  <c:v>43138</c:v>
                </c:pt>
                <c:pt idx="96">
                  <c:v>43137</c:v>
                </c:pt>
                <c:pt idx="97">
                  <c:v>43136</c:v>
                </c:pt>
                <c:pt idx="98">
                  <c:v>43133</c:v>
                </c:pt>
                <c:pt idx="99">
                  <c:v>43132</c:v>
                </c:pt>
                <c:pt idx="100">
                  <c:v>43131</c:v>
                </c:pt>
                <c:pt idx="101">
                  <c:v>43130</c:v>
                </c:pt>
                <c:pt idx="102">
                  <c:v>43129</c:v>
                </c:pt>
                <c:pt idx="103">
                  <c:v>43126</c:v>
                </c:pt>
                <c:pt idx="104">
                  <c:v>43125</c:v>
                </c:pt>
                <c:pt idx="105">
                  <c:v>43124</c:v>
                </c:pt>
                <c:pt idx="106">
                  <c:v>43123</c:v>
                </c:pt>
                <c:pt idx="107">
                  <c:v>43122</c:v>
                </c:pt>
                <c:pt idx="108">
                  <c:v>43119</c:v>
                </c:pt>
                <c:pt idx="109">
                  <c:v>43118</c:v>
                </c:pt>
                <c:pt idx="110">
                  <c:v>43117</c:v>
                </c:pt>
                <c:pt idx="111">
                  <c:v>43116</c:v>
                </c:pt>
                <c:pt idx="112">
                  <c:v>43115</c:v>
                </c:pt>
                <c:pt idx="113">
                  <c:v>43112</c:v>
                </c:pt>
                <c:pt idx="114">
                  <c:v>43111</c:v>
                </c:pt>
                <c:pt idx="115">
                  <c:v>43110</c:v>
                </c:pt>
                <c:pt idx="116">
                  <c:v>43109</c:v>
                </c:pt>
                <c:pt idx="117">
                  <c:v>43108</c:v>
                </c:pt>
                <c:pt idx="118">
                  <c:v>43105</c:v>
                </c:pt>
                <c:pt idx="119">
                  <c:v>43104</c:v>
                </c:pt>
                <c:pt idx="120">
                  <c:v>43103</c:v>
                </c:pt>
                <c:pt idx="121">
                  <c:v>43102</c:v>
                </c:pt>
                <c:pt idx="122">
                  <c:v>43101</c:v>
                </c:pt>
                <c:pt idx="123">
                  <c:v>43098</c:v>
                </c:pt>
                <c:pt idx="124">
                  <c:v>43097</c:v>
                </c:pt>
                <c:pt idx="125">
                  <c:v>43096</c:v>
                </c:pt>
                <c:pt idx="126">
                  <c:v>43095</c:v>
                </c:pt>
                <c:pt idx="127">
                  <c:v>43094</c:v>
                </c:pt>
                <c:pt idx="128">
                  <c:v>43091</c:v>
                </c:pt>
                <c:pt idx="129">
                  <c:v>43090</c:v>
                </c:pt>
                <c:pt idx="130">
                  <c:v>43089</c:v>
                </c:pt>
                <c:pt idx="131">
                  <c:v>43088</c:v>
                </c:pt>
                <c:pt idx="132">
                  <c:v>43087</c:v>
                </c:pt>
                <c:pt idx="133">
                  <c:v>43084</c:v>
                </c:pt>
                <c:pt idx="134">
                  <c:v>43083</c:v>
                </c:pt>
                <c:pt idx="135">
                  <c:v>43082</c:v>
                </c:pt>
                <c:pt idx="136">
                  <c:v>43081</c:v>
                </c:pt>
                <c:pt idx="137">
                  <c:v>43080</c:v>
                </c:pt>
                <c:pt idx="138">
                  <c:v>43077</c:v>
                </c:pt>
                <c:pt idx="139">
                  <c:v>43076</c:v>
                </c:pt>
                <c:pt idx="140">
                  <c:v>43075</c:v>
                </c:pt>
                <c:pt idx="141">
                  <c:v>43074</c:v>
                </c:pt>
                <c:pt idx="142">
                  <c:v>43073</c:v>
                </c:pt>
                <c:pt idx="143">
                  <c:v>43070</c:v>
                </c:pt>
                <c:pt idx="144">
                  <c:v>43069</c:v>
                </c:pt>
                <c:pt idx="145">
                  <c:v>43068</c:v>
                </c:pt>
                <c:pt idx="146">
                  <c:v>43067</c:v>
                </c:pt>
                <c:pt idx="147">
                  <c:v>43066</c:v>
                </c:pt>
                <c:pt idx="148">
                  <c:v>43063</c:v>
                </c:pt>
                <c:pt idx="149">
                  <c:v>43062</c:v>
                </c:pt>
                <c:pt idx="150">
                  <c:v>43061</c:v>
                </c:pt>
                <c:pt idx="151">
                  <c:v>43060</c:v>
                </c:pt>
                <c:pt idx="152">
                  <c:v>43059</c:v>
                </c:pt>
                <c:pt idx="153">
                  <c:v>43056</c:v>
                </c:pt>
                <c:pt idx="154">
                  <c:v>43055</c:v>
                </c:pt>
                <c:pt idx="155">
                  <c:v>43054</c:v>
                </c:pt>
                <c:pt idx="156">
                  <c:v>43053</c:v>
                </c:pt>
                <c:pt idx="157">
                  <c:v>43052</c:v>
                </c:pt>
                <c:pt idx="158">
                  <c:v>43049</c:v>
                </c:pt>
                <c:pt idx="159">
                  <c:v>43048</c:v>
                </c:pt>
                <c:pt idx="160">
                  <c:v>43047</c:v>
                </c:pt>
                <c:pt idx="161">
                  <c:v>43046</c:v>
                </c:pt>
                <c:pt idx="162">
                  <c:v>43045</c:v>
                </c:pt>
                <c:pt idx="163">
                  <c:v>43042</c:v>
                </c:pt>
                <c:pt idx="164">
                  <c:v>43041</c:v>
                </c:pt>
                <c:pt idx="165">
                  <c:v>43040</c:v>
                </c:pt>
                <c:pt idx="166">
                  <c:v>43039</c:v>
                </c:pt>
                <c:pt idx="167">
                  <c:v>43038</c:v>
                </c:pt>
                <c:pt idx="168">
                  <c:v>43035</c:v>
                </c:pt>
                <c:pt idx="169">
                  <c:v>43034</c:v>
                </c:pt>
                <c:pt idx="170">
                  <c:v>43033</c:v>
                </c:pt>
                <c:pt idx="171">
                  <c:v>43032</c:v>
                </c:pt>
                <c:pt idx="172">
                  <c:v>43031</c:v>
                </c:pt>
                <c:pt idx="173">
                  <c:v>43028</c:v>
                </c:pt>
                <c:pt idx="174">
                  <c:v>43027</c:v>
                </c:pt>
                <c:pt idx="175">
                  <c:v>43026</c:v>
                </c:pt>
                <c:pt idx="176">
                  <c:v>43025</c:v>
                </c:pt>
                <c:pt idx="177">
                  <c:v>43024</c:v>
                </c:pt>
                <c:pt idx="178">
                  <c:v>43021</c:v>
                </c:pt>
                <c:pt idx="179">
                  <c:v>43020</c:v>
                </c:pt>
                <c:pt idx="180">
                  <c:v>43019</c:v>
                </c:pt>
                <c:pt idx="181">
                  <c:v>43018</c:v>
                </c:pt>
                <c:pt idx="182">
                  <c:v>43017</c:v>
                </c:pt>
                <c:pt idx="183">
                  <c:v>43014</c:v>
                </c:pt>
                <c:pt idx="184">
                  <c:v>43013</c:v>
                </c:pt>
                <c:pt idx="185">
                  <c:v>43012</c:v>
                </c:pt>
                <c:pt idx="186">
                  <c:v>43011</c:v>
                </c:pt>
                <c:pt idx="187">
                  <c:v>43010</c:v>
                </c:pt>
                <c:pt idx="188">
                  <c:v>43007</c:v>
                </c:pt>
                <c:pt idx="189">
                  <c:v>43006</c:v>
                </c:pt>
                <c:pt idx="190">
                  <c:v>43005</c:v>
                </c:pt>
                <c:pt idx="191">
                  <c:v>43004</c:v>
                </c:pt>
                <c:pt idx="192">
                  <c:v>43003</c:v>
                </c:pt>
                <c:pt idx="193">
                  <c:v>43000</c:v>
                </c:pt>
                <c:pt idx="194">
                  <c:v>42999</c:v>
                </c:pt>
                <c:pt idx="195">
                  <c:v>42998</c:v>
                </c:pt>
                <c:pt idx="196">
                  <c:v>42997</c:v>
                </c:pt>
                <c:pt idx="197">
                  <c:v>42996</c:v>
                </c:pt>
                <c:pt idx="198">
                  <c:v>42993</c:v>
                </c:pt>
                <c:pt idx="199">
                  <c:v>42992</c:v>
                </c:pt>
                <c:pt idx="200">
                  <c:v>42991</c:v>
                </c:pt>
                <c:pt idx="201">
                  <c:v>42990</c:v>
                </c:pt>
                <c:pt idx="202">
                  <c:v>42989</c:v>
                </c:pt>
                <c:pt idx="203">
                  <c:v>42986</c:v>
                </c:pt>
                <c:pt idx="204">
                  <c:v>42985</c:v>
                </c:pt>
                <c:pt idx="205">
                  <c:v>42984</c:v>
                </c:pt>
                <c:pt idx="206">
                  <c:v>42983</c:v>
                </c:pt>
                <c:pt idx="207">
                  <c:v>42982</c:v>
                </c:pt>
                <c:pt idx="208">
                  <c:v>42979</c:v>
                </c:pt>
                <c:pt idx="209">
                  <c:v>42978</c:v>
                </c:pt>
                <c:pt idx="210">
                  <c:v>42977</c:v>
                </c:pt>
                <c:pt idx="211">
                  <c:v>42976</c:v>
                </c:pt>
                <c:pt idx="212">
                  <c:v>42975</c:v>
                </c:pt>
                <c:pt idx="213">
                  <c:v>42972</c:v>
                </c:pt>
                <c:pt idx="214">
                  <c:v>42971</c:v>
                </c:pt>
                <c:pt idx="215">
                  <c:v>42970</c:v>
                </c:pt>
                <c:pt idx="216">
                  <c:v>42969</c:v>
                </c:pt>
                <c:pt idx="217">
                  <c:v>42968</c:v>
                </c:pt>
                <c:pt idx="218">
                  <c:v>42965</c:v>
                </c:pt>
                <c:pt idx="219">
                  <c:v>42964</c:v>
                </c:pt>
                <c:pt idx="220">
                  <c:v>42963</c:v>
                </c:pt>
                <c:pt idx="221">
                  <c:v>42962</c:v>
                </c:pt>
                <c:pt idx="222">
                  <c:v>42961</c:v>
                </c:pt>
                <c:pt idx="223">
                  <c:v>42958</c:v>
                </c:pt>
                <c:pt idx="224">
                  <c:v>42957</c:v>
                </c:pt>
                <c:pt idx="225">
                  <c:v>42956</c:v>
                </c:pt>
                <c:pt idx="226">
                  <c:v>42955</c:v>
                </c:pt>
                <c:pt idx="227">
                  <c:v>42954</c:v>
                </c:pt>
                <c:pt idx="228">
                  <c:v>42951</c:v>
                </c:pt>
                <c:pt idx="229">
                  <c:v>42950</c:v>
                </c:pt>
                <c:pt idx="230">
                  <c:v>42949</c:v>
                </c:pt>
                <c:pt idx="231">
                  <c:v>42948</c:v>
                </c:pt>
                <c:pt idx="232">
                  <c:v>42947</c:v>
                </c:pt>
                <c:pt idx="233">
                  <c:v>42944</c:v>
                </c:pt>
                <c:pt idx="234">
                  <c:v>42943</c:v>
                </c:pt>
                <c:pt idx="235">
                  <c:v>42942</c:v>
                </c:pt>
                <c:pt idx="236">
                  <c:v>42941</c:v>
                </c:pt>
                <c:pt idx="237">
                  <c:v>42940</c:v>
                </c:pt>
                <c:pt idx="238">
                  <c:v>42937</c:v>
                </c:pt>
                <c:pt idx="239">
                  <c:v>42936</c:v>
                </c:pt>
                <c:pt idx="240">
                  <c:v>42935</c:v>
                </c:pt>
                <c:pt idx="241">
                  <c:v>42934</c:v>
                </c:pt>
                <c:pt idx="242">
                  <c:v>42933</c:v>
                </c:pt>
                <c:pt idx="243">
                  <c:v>42930</c:v>
                </c:pt>
                <c:pt idx="244">
                  <c:v>42929</c:v>
                </c:pt>
                <c:pt idx="245">
                  <c:v>42928</c:v>
                </c:pt>
                <c:pt idx="246">
                  <c:v>42927</c:v>
                </c:pt>
                <c:pt idx="247">
                  <c:v>42926</c:v>
                </c:pt>
                <c:pt idx="248">
                  <c:v>42923</c:v>
                </c:pt>
                <c:pt idx="249">
                  <c:v>42922</c:v>
                </c:pt>
                <c:pt idx="250">
                  <c:v>42921</c:v>
                </c:pt>
                <c:pt idx="251">
                  <c:v>42920</c:v>
                </c:pt>
                <c:pt idx="252">
                  <c:v>42919</c:v>
                </c:pt>
                <c:pt idx="253">
                  <c:v>42916</c:v>
                </c:pt>
                <c:pt idx="254">
                  <c:v>42915</c:v>
                </c:pt>
                <c:pt idx="255">
                  <c:v>42914</c:v>
                </c:pt>
                <c:pt idx="256">
                  <c:v>42913</c:v>
                </c:pt>
                <c:pt idx="257">
                  <c:v>42912</c:v>
                </c:pt>
                <c:pt idx="258">
                  <c:v>42909</c:v>
                </c:pt>
                <c:pt idx="259">
                  <c:v>42908</c:v>
                </c:pt>
                <c:pt idx="260">
                  <c:v>42907</c:v>
                </c:pt>
                <c:pt idx="261">
                  <c:v>42906</c:v>
                </c:pt>
                <c:pt idx="262">
                  <c:v>42905</c:v>
                </c:pt>
                <c:pt idx="263">
                  <c:v>42902</c:v>
                </c:pt>
                <c:pt idx="264">
                  <c:v>42901</c:v>
                </c:pt>
                <c:pt idx="265">
                  <c:v>42900</c:v>
                </c:pt>
                <c:pt idx="266">
                  <c:v>42899</c:v>
                </c:pt>
                <c:pt idx="267">
                  <c:v>42898</c:v>
                </c:pt>
                <c:pt idx="268">
                  <c:v>42895</c:v>
                </c:pt>
                <c:pt idx="269">
                  <c:v>42894</c:v>
                </c:pt>
                <c:pt idx="270">
                  <c:v>42893</c:v>
                </c:pt>
                <c:pt idx="271">
                  <c:v>42892</c:v>
                </c:pt>
                <c:pt idx="272">
                  <c:v>42891</c:v>
                </c:pt>
                <c:pt idx="273">
                  <c:v>42888</c:v>
                </c:pt>
                <c:pt idx="274">
                  <c:v>42887</c:v>
                </c:pt>
                <c:pt idx="275">
                  <c:v>42886</c:v>
                </c:pt>
                <c:pt idx="276">
                  <c:v>42885</c:v>
                </c:pt>
                <c:pt idx="277">
                  <c:v>42884</c:v>
                </c:pt>
                <c:pt idx="278">
                  <c:v>42881</c:v>
                </c:pt>
                <c:pt idx="279">
                  <c:v>42880</c:v>
                </c:pt>
                <c:pt idx="280">
                  <c:v>42879</c:v>
                </c:pt>
                <c:pt idx="281">
                  <c:v>42878</c:v>
                </c:pt>
                <c:pt idx="282">
                  <c:v>42877</c:v>
                </c:pt>
                <c:pt idx="283">
                  <c:v>42874</c:v>
                </c:pt>
                <c:pt idx="284">
                  <c:v>42873</c:v>
                </c:pt>
                <c:pt idx="285">
                  <c:v>42872</c:v>
                </c:pt>
                <c:pt idx="286">
                  <c:v>42871</c:v>
                </c:pt>
                <c:pt idx="287">
                  <c:v>42870</c:v>
                </c:pt>
                <c:pt idx="288">
                  <c:v>42867</c:v>
                </c:pt>
                <c:pt idx="289">
                  <c:v>42866</c:v>
                </c:pt>
                <c:pt idx="290">
                  <c:v>42865</c:v>
                </c:pt>
                <c:pt idx="291">
                  <c:v>42864</c:v>
                </c:pt>
                <c:pt idx="292">
                  <c:v>42863</c:v>
                </c:pt>
                <c:pt idx="293">
                  <c:v>42860</c:v>
                </c:pt>
                <c:pt idx="294">
                  <c:v>42859</c:v>
                </c:pt>
                <c:pt idx="295">
                  <c:v>42858</c:v>
                </c:pt>
                <c:pt idx="296">
                  <c:v>42857</c:v>
                </c:pt>
                <c:pt idx="297">
                  <c:v>42856</c:v>
                </c:pt>
                <c:pt idx="298">
                  <c:v>42853</c:v>
                </c:pt>
                <c:pt idx="299">
                  <c:v>42852</c:v>
                </c:pt>
                <c:pt idx="300">
                  <c:v>42851</c:v>
                </c:pt>
                <c:pt idx="301">
                  <c:v>42850</c:v>
                </c:pt>
                <c:pt idx="302">
                  <c:v>42849</c:v>
                </c:pt>
                <c:pt idx="303">
                  <c:v>42846</c:v>
                </c:pt>
                <c:pt idx="304">
                  <c:v>42845</c:v>
                </c:pt>
                <c:pt idx="305">
                  <c:v>42844</c:v>
                </c:pt>
                <c:pt idx="306">
                  <c:v>42843</c:v>
                </c:pt>
                <c:pt idx="307">
                  <c:v>42842</c:v>
                </c:pt>
                <c:pt idx="308">
                  <c:v>42839</c:v>
                </c:pt>
                <c:pt idx="309">
                  <c:v>42838</c:v>
                </c:pt>
                <c:pt idx="310">
                  <c:v>42837</c:v>
                </c:pt>
                <c:pt idx="311">
                  <c:v>42836</c:v>
                </c:pt>
                <c:pt idx="312">
                  <c:v>42835</c:v>
                </c:pt>
                <c:pt idx="313">
                  <c:v>42832</c:v>
                </c:pt>
                <c:pt idx="314">
                  <c:v>42831</c:v>
                </c:pt>
                <c:pt idx="315">
                  <c:v>42830</c:v>
                </c:pt>
                <c:pt idx="316">
                  <c:v>42829</c:v>
                </c:pt>
                <c:pt idx="317">
                  <c:v>42828</c:v>
                </c:pt>
                <c:pt idx="318">
                  <c:v>42825</c:v>
                </c:pt>
                <c:pt idx="319">
                  <c:v>42824</c:v>
                </c:pt>
                <c:pt idx="320">
                  <c:v>42823</c:v>
                </c:pt>
                <c:pt idx="321">
                  <c:v>42822</c:v>
                </c:pt>
                <c:pt idx="322">
                  <c:v>42821</c:v>
                </c:pt>
                <c:pt idx="323">
                  <c:v>42818</c:v>
                </c:pt>
                <c:pt idx="324">
                  <c:v>42817</c:v>
                </c:pt>
                <c:pt idx="325">
                  <c:v>42816</c:v>
                </c:pt>
                <c:pt idx="326">
                  <c:v>42815</c:v>
                </c:pt>
                <c:pt idx="327">
                  <c:v>42814</c:v>
                </c:pt>
                <c:pt idx="328">
                  <c:v>42811</c:v>
                </c:pt>
                <c:pt idx="329">
                  <c:v>42810</c:v>
                </c:pt>
                <c:pt idx="330">
                  <c:v>42809</c:v>
                </c:pt>
                <c:pt idx="331">
                  <c:v>42808</c:v>
                </c:pt>
                <c:pt idx="332">
                  <c:v>42807</c:v>
                </c:pt>
                <c:pt idx="333">
                  <c:v>42804</c:v>
                </c:pt>
                <c:pt idx="334">
                  <c:v>42803</c:v>
                </c:pt>
                <c:pt idx="335">
                  <c:v>42802</c:v>
                </c:pt>
                <c:pt idx="336">
                  <c:v>42801</c:v>
                </c:pt>
                <c:pt idx="337">
                  <c:v>42800</c:v>
                </c:pt>
                <c:pt idx="338">
                  <c:v>42797</c:v>
                </c:pt>
                <c:pt idx="339">
                  <c:v>42796</c:v>
                </c:pt>
                <c:pt idx="340">
                  <c:v>42795</c:v>
                </c:pt>
                <c:pt idx="341">
                  <c:v>42794</c:v>
                </c:pt>
                <c:pt idx="342">
                  <c:v>42793</c:v>
                </c:pt>
                <c:pt idx="343">
                  <c:v>42790</c:v>
                </c:pt>
                <c:pt idx="344">
                  <c:v>42789</c:v>
                </c:pt>
                <c:pt idx="345">
                  <c:v>42788</c:v>
                </c:pt>
                <c:pt idx="346">
                  <c:v>42787</c:v>
                </c:pt>
                <c:pt idx="347">
                  <c:v>42786</c:v>
                </c:pt>
                <c:pt idx="348">
                  <c:v>42783</c:v>
                </c:pt>
                <c:pt idx="349">
                  <c:v>42782</c:v>
                </c:pt>
                <c:pt idx="350">
                  <c:v>42781</c:v>
                </c:pt>
                <c:pt idx="351">
                  <c:v>42780</c:v>
                </c:pt>
                <c:pt idx="352">
                  <c:v>42779</c:v>
                </c:pt>
                <c:pt idx="353">
                  <c:v>42776</c:v>
                </c:pt>
                <c:pt idx="354">
                  <c:v>42775</c:v>
                </c:pt>
                <c:pt idx="355">
                  <c:v>42774</c:v>
                </c:pt>
                <c:pt idx="356">
                  <c:v>42773</c:v>
                </c:pt>
                <c:pt idx="357">
                  <c:v>42772</c:v>
                </c:pt>
                <c:pt idx="358">
                  <c:v>42769</c:v>
                </c:pt>
                <c:pt idx="359">
                  <c:v>42768</c:v>
                </c:pt>
                <c:pt idx="360">
                  <c:v>42767</c:v>
                </c:pt>
                <c:pt idx="361">
                  <c:v>42766</c:v>
                </c:pt>
                <c:pt idx="362">
                  <c:v>42765</c:v>
                </c:pt>
                <c:pt idx="363">
                  <c:v>42762</c:v>
                </c:pt>
                <c:pt idx="364">
                  <c:v>42761</c:v>
                </c:pt>
                <c:pt idx="365">
                  <c:v>42760</c:v>
                </c:pt>
                <c:pt idx="366">
                  <c:v>42759</c:v>
                </c:pt>
                <c:pt idx="367">
                  <c:v>42758</c:v>
                </c:pt>
                <c:pt idx="368">
                  <c:v>42755</c:v>
                </c:pt>
                <c:pt idx="369">
                  <c:v>42754</c:v>
                </c:pt>
                <c:pt idx="370">
                  <c:v>42753</c:v>
                </c:pt>
                <c:pt idx="371">
                  <c:v>42752</c:v>
                </c:pt>
                <c:pt idx="372">
                  <c:v>42751</c:v>
                </c:pt>
                <c:pt idx="373">
                  <c:v>42748</c:v>
                </c:pt>
                <c:pt idx="374">
                  <c:v>42747</c:v>
                </c:pt>
                <c:pt idx="375">
                  <c:v>42746</c:v>
                </c:pt>
                <c:pt idx="376">
                  <c:v>42745</c:v>
                </c:pt>
                <c:pt idx="377">
                  <c:v>42744</c:v>
                </c:pt>
                <c:pt idx="378">
                  <c:v>42741</c:v>
                </c:pt>
                <c:pt idx="379">
                  <c:v>42740</c:v>
                </c:pt>
                <c:pt idx="380">
                  <c:v>42739</c:v>
                </c:pt>
                <c:pt idx="381">
                  <c:v>42738</c:v>
                </c:pt>
                <c:pt idx="382">
                  <c:v>42737</c:v>
                </c:pt>
              </c:numCache>
            </c:numRef>
          </c:cat>
          <c:val>
            <c:numRef>
              <c:f>'Financial conditions chart'!$D$2:$D$384</c:f>
              <c:numCache>
                <c:formatCode>General</c:formatCode>
                <c:ptCount val="383"/>
                <c:pt idx="1">
                  <c:v>-43.9</c:v>
                </c:pt>
                <c:pt idx="2">
                  <c:v>-44.68</c:v>
                </c:pt>
                <c:pt idx="3">
                  <c:v>-45.23</c:v>
                </c:pt>
                <c:pt idx="4">
                  <c:v>-45.59</c:v>
                </c:pt>
                <c:pt idx="5">
                  <c:v>-45.9</c:v>
                </c:pt>
                <c:pt idx="6">
                  <c:v>-46.21</c:v>
                </c:pt>
                <c:pt idx="7">
                  <c:v>-46.33</c:v>
                </c:pt>
                <c:pt idx="8">
                  <c:v>-46.33</c:v>
                </c:pt>
                <c:pt idx="9">
                  <c:v>-46.42</c:v>
                </c:pt>
                <c:pt idx="10">
                  <c:v>-47.14</c:v>
                </c:pt>
                <c:pt idx="11">
                  <c:v>-46.44</c:v>
                </c:pt>
                <c:pt idx="12">
                  <c:v>-46.8</c:v>
                </c:pt>
                <c:pt idx="13">
                  <c:v>-46.33</c:v>
                </c:pt>
                <c:pt idx="14">
                  <c:v>-45.69</c:v>
                </c:pt>
                <c:pt idx="15">
                  <c:v>-45.71</c:v>
                </c:pt>
                <c:pt idx="16">
                  <c:v>-45.35</c:v>
                </c:pt>
                <c:pt idx="18">
                  <c:v>-46.43</c:v>
                </c:pt>
                <c:pt idx="19">
                  <c:v>-46.24</c:v>
                </c:pt>
                <c:pt idx="20">
                  <c:v>-46.49</c:v>
                </c:pt>
                <c:pt idx="21">
                  <c:v>-46.51</c:v>
                </c:pt>
                <c:pt idx="22">
                  <c:v>-46.35</c:v>
                </c:pt>
                <c:pt idx="23">
                  <c:v>-46.07</c:v>
                </c:pt>
                <c:pt idx="24">
                  <c:v>-46.46</c:v>
                </c:pt>
                <c:pt idx="25">
                  <c:v>-47.18</c:v>
                </c:pt>
                <c:pt idx="26">
                  <c:v>-46.48</c:v>
                </c:pt>
                <c:pt idx="27">
                  <c:v>-47.46</c:v>
                </c:pt>
                <c:pt idx="28">
                  <c:v>-47.4</c:v>
                </c:pt>
                <c:pt idx="29">
                  <c:v>-47.48</c:v>
                </c:pt>
                <c:pt idx="30">
                  <c:v>-46.51</c:v>
                </c:pt>
                <c:pt idx="31">
                  <c:v>-46.42</c:v>
                </c:pt>
                <c:pt idx="32">
                  <c:v>-46.16</c:v>
                </c:pt>
                <c:pt idx="33">
                  <c:v>-46.43</c:v>
                </c:pt>
                <c:pt idx="34">
                  <c:v>-46.22</c:v>
                </c:pt>
                <c:pt idx="35">
                  <c:v>-46.32</c:v>
                </c:pt>
                <c:pt idx="36">
                  <c:v>-46.69</c:v>
                </c:pt>
                <c:pt idx="37">
                  <c:v>-46.92</c:v>
                </c:pt>
                <c:pt idx="38">
                  <c:v>-47.26</c:v>
                </c:pt>
                <c:pt idx="39">
                  <c:v>-46.97</c:v>
                </c:pt>
                <c:pt idx="40">
                  <c:v>-46.3</c:v>
                </c:pt>
                <c:pt idx="41">
                  <c:v>-46.66</c:v>
                </c:pt>
                <c:pt idx="42">
                  <c:v>-46.88</c:v>
                </c:pt>
                <c:pt idx="43">
                  <c:v>-47.26</c:v>
                </c:pt>
                <c:pt idx="44">
                  <c:v>-47.86</c:v>
                </c:pt>
                <c:pt idx="45">
                  <c:v>-48.14</c:v>
                </c:pt>
                <c:pt idx="46">
                  <c:v>-47.73</c:v>
                </c:pt>
                <c:pt idx="47">
                  <c:v>-47.63</c:v>
                </c:pt>
                <c:pt idx="48">
                  <c:v>-47.57</c:v>
                </c:pt>
                <c:pt idx="49">
                  <c:v>-48.05</c:v>
                </c:pt>
                <c:pt idx="50">
                  <c:v>-48.07</c:v>
                </c:pt>
                <c:pt idx="51">
                  <c:v>-48.05</c:v>
                </c:pt>
                <c:pt idx="52">
                  <c:v>-47.13</c:v>
                </c:pt>
                <c:pt idx="53">
                  <c:v>-47.08</c:v>
                </c:pt>
                <c:pt idx="54">
                  <c:v>-48.02</c:v>
                </c:pt>
                <c:pt idx="55">
                  <c:v>-47.9</c:v>
                </c:pt>
                <c:pt idx="56">
                  <c:v>-47.88</c:v>
                </c:pt>
                <c:pt idx="57">
                  <c:v>-47.41</c:v>
                </c:pt>
                <c:pt idx="59">
                  <c:v>-48.28</c:v>
                </c:pt>
                <c:pt idx="60">
                  <c:v>-47.29</c:v>
                </c:pt>
                <c:pt idx="61">
                  <c:v>-47.53</c:v>
                </c:pt>
                <c:pt idx="62">
                  <c:v>-48.41</c:v>
                </c:pt>
                <c:pt idx="63">
                  <c:v>-46.89</c:v>
                </c:pt>
                <c:pt idx="64">
                  <c:v>-47.86</c:v>
                </c:pt>
                <c:pt idx="65">
                  <c:v>-49.51</c:v>
                </c:pt>
                <c:pt idx="66">
                  <c:v>-49.22</c:v>
                </c:pt>
                <c:pt idx="67">
                  <c:v>-48.68</c:v>
                </c:pt>
                <c:pt idx="68">
                  <c:v>-49.21</c:v>
                </c:pt>
                <c:pt idx="69">
                  <c:v>-49.32</c:v>
                </c:pt>
                <c:pt idx="70">
                  <c:v>-49.5</c:v>
                </c:pt>
                <c:pt idx="71">
                  <c:v>-49.42</c:v>
                </c:pt>
                <c:pt idx="72">
                  <c:v>-49.87</c:v>
                </c:pt>
                <c:pt idx="73">
                  <c:v>-49.75</c:v>
                </c:pt>
                <c:pt idx="74">
                  <c:v>-48.71</c:v>
                </c:pt>
                <c:pt idx="75">
                  <c:v>-48.7</c:v>
                </c:pt>
                <c:pt idx="76">
                  <c:v>-48.65</c:v>
                </c:pt>
                <c:pt idx="77">
                  <c:v>-48.2</c:v>
                </c:pt>
                <c:pt idx="78">
                  <c:v>-48.13</c:v>
                </c:pt>
                <c:pt idx="79">
                  <c:v>-47.93</c:v>
                </c:pt>
                <c:pt idx="80">
                  <c:v>-48.02</c:v>
                </c:pt>
                <c:pt idx="81">
                  <c:v>-48.72</c:v>
                </c:pt>
                <c:pt idx="82">
                  <c:v>-50.18</c:v>
                </c:pt>
                <c:pt idx="83">
                  <c:v>-49.72</c:v>
                </c:pt>
                <c:pt idx="84">
                  <c:v>-48.85</c:v>
                </c:pt>
                <c:pt idx="85">
                  <c:v>-48.82</c:v>
                </c:pt>
                <c:pt idx="86">
                  <c:v>-48.86</c:v>
                </c:pt>
                <c:pt idx="88">
                  <c:v>-49.54</c:v>
                </c:pt>
                <c:pt idx="89">
                  <c:v>-49.7</c:v>
                </c:pt>
                <c:pt idx="90">
                  <c:v>-48.7</c:v>
                </c:pt>
                <c:pt idx="91">
                  <c:v>-47.51</c:v>
                </c:pt>
                <c:pt idx="92">
                  <c:v>-47.15</c:v>
                </c:pt>
                <c:pt idx="93">
                  <c:v>-46.42</c:v>
                </c:pt>
                <c:pt idx="94">
                  <c:v>-45.69</c:v>
                </c:pt>
                <c:pt idx="95">
                  <c:v>-47.33</c:v>
                </c:pt>
                <c:pt idx="96">
                  <c:v>-48.87</c:v>
                </c:pt>
                <c:pt idx="97">
                  <c:v>-47.33</c:v>
                </c:pt>
                <c:pt idx="98">
                  <c:v>-49.05</c:v>
                </c:pt>
                <c:pt idx="99">
                  <c:v>-50.34</c:v>
                </c:pt>
                <c:pt idx="100">
                  <c:v>-51.03</c:v>
                </c:pt>
                <c:pt idx="101">
                  <c:v>-50.59</c:v>
                </c:pt>
                <c:pt idx="102">
                  <c:v>-51.29</c:v>
                </c:pt>
                <c:pt idx="103">
                  <c:v>-52.08</c:v>
                </c:pt>
                <c:pt idx="104">
                  <c:v>-51.37</c:v>
                </c:pt>
                <c:pt idx="105">
                  <c:v>-51.4</c:v>
                </c:pt>
                <c:pt idx="106">
                  <c:v>-50.97</c:v>
                </c:pt>
                <c:pt idx="107">
                  <c:v>-50.73</c:v>
                </c:pt>
                <c:pt idx="108">
                  <c:v>-50.44</c:v>
                </c:pt>
                <c:pt idx="109">
                  <c:v>-50.03</c:v>
                </c:pt>
                <c:pt idx="110">
                  <c:v>-49.97</c:v>
                </c:pt>
                <c:pt idx="111">
                  <c:v>-49.32</c:v>
                </c:pt>
                <c:pt idx="113">
                  <c:v>-49.51</c:v>
                </c:pt>
                <c:pt idx="114">
                  <c:v>-49.04</c:v>
                </c:pt>
                <c:pt idx="115">
                  <c:v>-48.74</c:v>
                </c:pt>
                <c:pt idx="116">
                  <c:v>-49.05</c:v>
                </c:pt>
                <c:pt idx="117">
                  <c:v>-49.13</c:v>
                </c:pt>
                <c:pt idx="118">
                  <c:v>-49.13</c:v>
                </c:pt>
                <c:pt idx="119">
                  <c:v>-48.71</c:v>
                </c:pt>
                <c:pt idx="120">
                  <c:v>-48.47</c:v>
                </c:pt>
                <c:pt idx="121">
                  <c:v>-48.01</c:v>
                </c:pt>
                <c:pt idx="123">
                  <c:v>-47.12</c:v>
                </c:pt>
                <c:pt idx="124">
                  <c:v>-46.9</c:v>
                </c:pt>
                <c:pt idx="125">
                  <c:v>-46.58</c:v>
                </c:pt>
                <c:pt idx="126">
                  <c:v>-46.46</c:v>
                </c:pt>
                <c:pt idx="128">
                  <c:v>-46.5</c:v>
                </c:pt>
                <c:pt idx="129">
                  <c:v>-46.11</c:v>
                </c:pt>
                <c:pt idx="130">
                  <c:v>-45.81</c:v>
                </c:pt>
                <c:pt idx="131">
                  <c:v>-45.75</c:v>
                </c:pt>
                <c:pt idx="132">
                  <c:v>-46.69</c:v>
                </c:pt>
                <c:pt idx="133">
                  <c:v>-46.17</c:v>
                </c:pt>
                <c:pt idx="134">
                  <c:v>-46.07</c:v>
                </c:pt>
                <c:pt idx="135">
                  <c:v>-46.41</c:v>
                </c:pt>
                <c:pt idx="136">
                  <c:v>-45.86</c:v>
                </c:pt>
                <c:pt idx="137">
                  <c:v>-46.17</c:v>
                </c:pt>
                <c:pt idx="138">
                  <c:v>-45.94</c:v>
                </c:pt>
                <c:pt idx="139">
                  <c:v>-45.41</c:v>
                </c:pt>
                <c:pt idx="140">
                  <c:v>-45.28</c:v>
                </c:pt>
                <c:pt idx="141">
                  <c:v>-45.9</c:v>
                </c:pt>
                <c:pt idx="142">
                  <c:v>-45.93</c:v>
                </c:pt>
                <c:pt idx="143">
                  <c:v>-45.84</c:v>
                </c:pt>
                <c:pt idx="144">
                  <c:v>-46.1</c:v>
                </c:pt>
                <c:pt idx="145">
                  <c:v>-46.61</c:v>
                </c:pt>
                <c:pt idx="146">
                  <c:v>-47.36</c:v>
                </c:pt>
                <c:pt idx="147">
                  <c:v>-47.01</c:v>
                </c:pt>
                <c:pt idx="148">
                  <c:v>-47.71</c:v>
                </c:pt>
                <c:pt idx="150">
                  <c:v>-47.81</c:v>
                </c:pt>
                <c:pt idx="151">
                  <c:v>-47.69</c:v>
                </c:pt>
                <c:pt idx="152">
                  <c:v>-47.06</c:v>
                </c:pt>
                <c:pt idx="153">
                  <c:v>-46.82</c:v>
                </c:pt>
                <c:pt idx="154">
                  <c:v>-46.59</c:v>
                </c:pt>
                <c:pt idx="155">
                  <c:v>-45.64</c:v>
                </c:pt>
                <c:pt idx="156">
                  <c:v>-45.88</c:v>
                </c:pt>
                <c:pt idx="157">
                  <c:v>-46.19</c:v>
                </c:pt>
                <c:pt idx="158">
                  <c:v>-46.29</c:v>
                </c:pt>
                <c:pt idx="159">
                  <c:v>-46.49</c:v>
                </c:pt>
                <c:pt idx="160">
                  <c:v>-46.78</c:v>
                </c:pt>
                <c:pt idx="161">
                  <c:v>-46.56</c:v>
                </c:pt>
                <c:pt idx="162">
                  <c:v>-46.86</c:v>
                </c:pt>
                <c:pt idx="163">
                  <c:v>-46.34</c:v>
                </c:pt>
                <c:pt idx="164">
                  <c:v>-46.58</c:v>
                </c:pt>
                <c:pt idx="165">
                  <c:v>-46.52</c:v>
                </c:pt>
                <c:pt idx="166">
                  <c:v>-46.28</c:v>
                </c:pt>
                <c:pt idx="167">
                  <c:v>-45.85</c:v>
                </c:pt>
                <c:pt idx="168">
                  <c:v>-46.14</c:v>
                </c:pt>
                <c:pt idx="169">
                  <c:v>-45.48</c:v>
                </c:pt>
                <c:pt idx="170">
                  <c:v>-45.79</c:v>
                </c:pt>
                <c:pt idx="171">
                  <c:v>-45.89</c:v>
                </c:pt>
                <c:pt idx="172">
                  <c:v>-45.89</c:v>
                </c:pt>
                <c:pt idx="173">
                  <c:v>-46.26</c:v>
                </c:pt>
                <c:pt idx="174">
                  <c:v>-46.09</c:v>
                </c:pt>
                <c:pt idx="175">
                  <c:v>-46.5</c:v>
                </c:pt>
                <c:pt idx="176">
                  <c:v>-46.39</c:v>
                </c:pt>
                <c:pt idx="177">
                  <c:v>-46.63</c:v>
                </c:pt>
                <c:pt idx="178">
                  <c:v>-46.66</c:v>
                </c:pt>
                <c:pt idx="179">
                  <c:v>-46.24</c:v>
                </c:pt>
                <c:pt idx="180">
                  <c:v>-46.26</c:v>
                </c:pt>
                <c:pt idx="181">
                  <c:v>-46.05</c:v>
                </c:pt>
                <c:pt idx="182">
                  <c:v>-45.6</c:v>
                </c:pt>
                <c:pt idx="183">
                  <c:v>-45.63</c:v>
                </c:pt>
                <c:pt idx="184">
                  <c:v>-45.86</c:v>
                </c:pt>
                <c:pt idx="185">
                  <c:v>-45.52</c:v>
                </c:pt>
                <c:pt idx="186">
                  <c:v>-45.53</c:v>
                </c:pt>
                <c:pt idx="187">
                  <c:v>-44.82</c:v>
                </c:pt>
                <c:pt idx="188">
                  <c:v>-44.81</c:v>
                </c:pt>
                <c:pt idx="189">
                  <c:v>-44.3</c:v>
                </c:pt>
                <c:pt idx="190">
                  <c:v>-44.33</c:v>
                </c:pt>
                <c:pt idx="191">
                  <c:v>-44.49</c:v>
                </c:pt>
                <c:pt idx="192">
                  <c:v>-44.61</c:v>
                </c:pt>
                <c:pt idx="193">
                  <c:v>-45.38</c:v>
                </c:pt>
                <c:pt idx="194">
                  <c:v>-45.64</c:v>
                </c:pt>
                <c:pt idx="195">
                  <c:v>-45.64</c:v>
                </c:pt>
                <c:pt idx="196">
                  <c:v>-45.85</c:v>
                </c:pt>
                <c:pt idx="197">
                  <c:v>-45.75</c:v>
                </c:pt>
                <c:pt idx="198">
                  <c:v>-45.59</c:v>
                </c:pt>
                <c:pt idx="199">
                  <c:v>-45.32</c:v>
                </c:pt>
                <c:pt idx="200">
                  <c:v>-45.2</c:v>
                </c:pt>
                <c:pt idx="201">
                  <c:v>-45.44</c:v>
                </c:pt>
                <c:pt idx="202">
                  <c:v>-45.49</c:v>
                </c:pt>
                <c:pt idx="203">
                  <c:v>-44.89</c:v>
                </c:pt>
                <c:pt idx="204">
                  <c:v>-45.19</c:v>
                </c:pt>
                <c:pt idx="205">
                  <c:v>-44.86</c:v>
                </c:pt>
                <c:pt idx="206">
                  <c:v>-44.57</c:v>
                </c:pt>
                <c:pt idx="208">
                  <c:v>-45.16</c:v>
                </c:pt>
                <c:pt idx="209">
                  <c:v>-44.83</c:v>
                </c:pt>
                <c:pt idx="210">
                  <c:v>-44.76</c:v>
                </c:pt>
                <c:pt idx="211">
                  <c:v>-44.69</c:v>
                </c:pt>
                <c:pt idx="212">
                  <c:v>-44.77</c:v>
                </c:pt>
                <c:pt idx="213">
                  <c:v>-44.93</c:v>
                </c:pt>
                <c:pt idx="214">
                  <c:v>-44.67</c:v>
                </c:pt>
                <c:pt idx="215">
                  <c:v>-44.53</c:v>
                </c:pt>
                <c:pt idx="216">
                  <c:v>-44.32</c:v>
                </c:pt>
                <c:pt idx="217">
                  <c:v>-43.83</c:v>
                </c:pt>
                <c:pt idx="218">
                  <c:v>-43.67</c:v>
                </c:pt>
                <c:pt idx="219">
                  <c:v>-43.3</c:v>
                </c:pt>
                <c:pt idx="220">
                  <c:v>-43.86</c:v>
                </c:pt>
                <c:pt idx="221">
                  <c:v>-43.41</c:v>
                </c:pt>
                <c:pt idx="222">
                  <c:v>-43.36</c:v>
                </c:pt>
                <c:pt idx="223">
                  <c:v>-42.92</c:v>
                </c:pt>
                <c:pt idx="224">
                  <c:v>-42.82</c:v>
                </c:pt>
                <c:pt idx="225">
                  <c:v>-43.86</c:v>
                </c:pt>
                <c:pt idx="226">
                  <c:v>-44.26</c:v>
                </c:pt>
                <c:pt idx="227">
                  <c:v>-44.25</c:v>
                </c:pt>
                <c:pt idx="228">
                  <c:v>-43.95</c:v>
                </c:pt>
                <c:pt idx="229">
                  <c:v>-43.79</c:v>
                </c:pt>
                <c:pt idx="230">
                  <c:v>-43.97</c:v>
                </c:pt>
                <c:pt idx="231">
                  <c:v>-43.93</c:v>
                </c:pt>
                <c:pt idx="232">
                  <c:v>-43.8</c:v>
                </c:pt>
                <c:pt idx="233">
                  <c:v>-43.75</c:v>
                </c:pt>
                <c:pt idx="234">
                  <c:v>-43.77</c:v>
                </c:pt>
                <c:pt idx="235">
                  <c:v>-44.01</c:v>
                </c:pt>
                <c:pt idx="236">
                  <c:v>-43.65</c:v>
                </c:pt>
                <c:pt idx="237">
                  <c:v>-43.76</c:v>
                </c:pt>
                <c:pt idx="238">
                  <c:v>-43.63</c:v>
                </c:pt>
                <c:pt idx="239">
                  <c:v>-43.66</c:v>
                </c:pt>
                <c:pt idx="240">
                  <c:v>-43.71</c:v>
                </c:pt>
                <c:pt idx="241">
                  <c:v>-43.35</c:v>
                </c:pt>
                <c:pt idx="242">
                  <c:v>-43.22</c:v>
                </c:pt>
                <c:pt idx="243">
                  <c:v>-43.42</c:v>
                </c:pt>
                <c:pt idx="244">
                  <c:v>-42.88</c:v>
                </c:pt>
                <c:pt idx="245">
                  <c:v>-42.67</c:v>
                </c:pt>
                <c:pt idx="246">
                  <c:v>-41.86</c:v>
                </c:pt>
                <c:pt idx="247">
                  <c:v>-41.52</c:v>
                </c:pt>
                <c:pt idx="248">
                  <c:v>-41.13</c:v>
                </c:pt>
                <c:pt idx="249">
                  <c:v>-41.05</c:v>
                </c:pt>
                <c:pt idx="250">
                  <c:v>-41.55</c:v>
                </c:pt>
                <c:pt idx="252">
                  <c:v>-41.63</c:v>
                </c:pt>
                <c:pt idx="253">
                  <c:v>-41.39</c:v>
                </c:pt>
                <c:pt idx="254">
                  <c:v>-41.2</c:v>
                </c:pt>
                <c:pt idx="255">
                  <c:v>-41.73</c:v>
                </c:pt>
                <c:pt idx="256">
                  <c:v>-41.41</c:v>
                </c:pt>
                <c:pt idx="257">
                  <c:v>-41.9</c:v>
                </c:pt>
                <c:pt idx="258">
                  <c:v>-41.5</c:v>
                </c:pt>
                <c:pt idx="259">
                  <c:v>-41.28</c:v>
                </c:pt>
                <c:pt idx="260">
                  <c:v>-41.07</c:v>
                </c:pt>
                <c:pt idx="261">
                  <c:v>-40.98</c:v>
                </c:pt>
                <c:pt idx="262">
                  <c:v>-41.63</c:v>
                </c:pt>
                <c:pt idx="263">
                  <c:v>-41.22</c:v>
                </c:pt>
                <c:pt idx="264">
                  <c:v>-41.15</c:v>
                </c:pt>
                <c:pt idx="265">
                  <c:v>-41.58</c:v>
                </c:pt>
                <c:pt idx="266">
                  <c:v>-41.59</c:v>
                </c:pt>
                <c:pt idx="267">
                  <c:v>-41.39</c:v>
                </c:pt>
                <c:pt idx="268">
                  <c:v>-41.61</c:v>
                </c:pt>
                <c:pt idx="269">
                  <c:v>-41.93</c:v>
                </c:pt>
                <c:pt idx="270">
                  <c:v>-41.68</c:v>
                </c:pt>
                <c:pt idx="271">
                  <c:v>-41.73</c:v>
                </c:pt>
                <c:pt idx="272">
                  <c:v>-41.71</c:v>
                </c:pt>
                <c:pt idx="273">
                  <c:v>-41.76</c:v>
                </c:pt>
                <c:pt idx="274">
                  <c:v>-41.55</c:v>
                </c:pt>
                <c:pt idx="275">
                  <c:v>-41.2</c:v>
                </c:pt>
                <c:pt idx="276">
                  <c:v>-41.52</c:v>
                </c:pt>
                <c:pt idx="278">
                  <c:v>-41.74</c:v>
                </c:pt>
                <c:pt idx="279">
                  <c:v>-41.59</c:v>
                </c:pt>
                <c:pt idx="280">
                  <c:v>-41.39</c:v>
                </c:pt>
                <c:pt idx="281">
                  <c:v>-41.23</c:v>
                </c:pt>
                <c:pt idx="282">
                  <c:v>-41.19</c:v>
                </c:pt>
                <c:pt idx="283">
                  <c:v>-41.15</c:v>
                </c:pt>
                <c:pt idx="284">
                  <c:v>-40.29</c:v>
                </c:pt>
                <c:pt idx="285">
                  <c:v>-40.97</c:v>
                </c:pt>
                <c:pt idx="286">
                  <c:v>-41.68</c:v>
                </c:pt>
                <c:pt idx="287">
                  <c:v>-41.64</c:v>
                </c:pt>
                <c:pt idx="288">
                  <c:v>-41.22</c:v>
                </c:pt>
                <c:pt idx="289">
                  <c:v>-41.05</c:v>
                </c:pt>
                <c:pt idx="290">
                  <c:v>-40.96</c:v>
                </c:pt>
                <c:pt idx="291">
                  <c:v>-40.69</c:v>
                </c:pt>
                <c:pt idx="292">
                  <c:v>-40.18</c:v>
                </c:pt>
                <c:pt idx="293">
                  <c:v>-40.19</c:v>
                </c:pt>
                <c:pt idx="294">
                  <c:v>-39.86</c:v>
                </c:pt>
                <c:pt idx="295">
                  <c:v>-40.31</c:v>
                </c:pt>
                <c:pt idx="296">
                  <c:v>-40.58</c:v>
                </c:pt>
                <c:pt idx="297">
                  <c:v>-40.29</c:v>
                </c:pt>
                <c:pt idx="298">
                  <c:v>-40.06</c:v>
                </c:pt>
                <c:pt idx="299">
                  <c:v>-40</c:v>
                </c:pt>
                <c:pt idx="300">
                  <c:v>-40.049999999999997</c:v>
                </c:pt>
                <c:pt idx="301">
                  <c:v>-40.200000000000003</c:v>
                </c:pt>
                <c:pt idx="302">
                  <c:v>-39.85</c:v>
                </c:pt>
                <c:pt idx="303">
                  <c:v>-39.29</c:v>
                </c:pt>
                <c:pt idx="304">
                  <c:v>-39.29</c:v>
                </c:pt>
                <c:pt idx="305">
                  <c:v>-38.81</c:v>
                </c:pt>
                <c:pt idx="306">
                  <c:v>-39.049999999999997</c:v>
                </c:pt>
                <c:pt idx="307">
                  <c:v>-39.549999999999997</c:v>
                </c:pt>
                <c:pt idx="309">
                  <c:v>-39.14</c:v>
                </c:pt>
                <c:pt idx="310">
                  <c:v>-39.31</c:v>
                </c:pt>
                <c:pt idx="311">
                  <c:v>-39.119999999999997</c:v>
                </c:pt>
                <c:pt idx="312">
                  <c:v>-39.21</c:v>
                </c:pt>
                <c:pt idx="313">
                  <c:v>-39.369999999999997</c:v>
                </c:pt>
                <c:pt idx="314">
                  <c:v>-39.44</c:v>
                </c:pt>
                <c:pt idx="315">
                  <c:v>-39.51</c:v>
                </c:pt>
                <c:pt idx="316">
                  <c:v>-39.630000000000003</c:v>
                </c:pt>
                <c:pt idx="317">
                  <c:v>-39.61</c:v>
                </c:pt>
                <c:pt idx="318">
                  <c:v>-39.39</c:v>
                </c:pt>
                <c:pt idx="319">
                  <c:v>-39.67</c:v>
                </c:pt>
                <c:pt idx="320">
                  <c:v>-39.880000000000003</c:v>
                </c:pt>
                <c:pt idx="321">
                  <c:v>-39.81</c:v>
                </c:pt>
                <c:pt idx="322">
                  <c:v>-39.700000000000003</c:v>
                </c:pt>
                <c:pt idx="323">
                  <c:v>-39.81</c:v>
                </c:pt>
                <c:pt idx="324">
                  <c:v>-39.71</c:v>
                </c:pt>
                <c:pt idx="325">
                  <c:v>-39.700000000000003</c:v>
                </c:pt>
                <c:pt idx="326">
                  <c:v>-39.51</c:v>
                </c:pt>
                <c:pt idx="327">
                  <c:v>-39.984999999999999</c:v>
                </c:pt>
                <c:pt idx="328">
                  <c:v>-39.49</c:v>
                </c:pt>
                <c:pt idx="329">
                  <c:v>-39.56</c:v>
                </c:pt>
                <c:pt idx="330">
                  <c:v>-39.32</c:v>
                </c:pt>
                <c:pt idx="331">
                  <c:v>-38.32</c:v>
                </c:pt>
                <c:pt idx="332">
                  <c:v>-38.54</c:v>
                </c:pt>
                <c:pt idx="333">
                  <c:v>-38.01</c:v>
                </c:pt>
                <c:pt idx="334">
                  <c:v>-37.590000000000003</c:v>
                </c:pt>
                <c:pt idx="335">
                  <c:v>-37.89</c:v>
                </c:pt>
                <c:pt idx="336">
                  <c:v>-38.25</c:v>
                </c:pt>
                <c:pt idx="337">
                  <c:v>-38.21</c:v>
                </c:pt>
                <c:pt idx="338">
                  <c:v>-38.19</c:v>
                </c:pt>
                <c:pt idx="339">
                  <c:v>-37.9</c:v>
                </c:pt>
                <c:pt idx="340">
                  <c:v>-38.58</c:v>
                </c:pt>
                <c:pt idx="341">
                  <c:v>-37.99</c:v>
                </c:pt>
                <c:pt idx="342">
                  <c:v>-38.36</c:v>
                </c:pt>
                <c:pt idx="343">
                  <c:v>-38.479999999999997</c:v>
                </c:pt>
                <c:pt idx="344">
                  <c:v>-38.94</c:v>
                </c:pt>
                <c:pt idx="345">
                  <c:v>-38.93</c:v>
                </c:pt>
                <c:pt idx="346">
                  <c:v>-38.81</c:v>
                </c:pt>
                <c:pt idx="348">
                  <c:v>-38.39</c:v>
                </c:pt>
                <c:pt idx="349">
                  <c:v>-38.549999999999997</c:v>
                </c:pt>
                <c:pt idx="350">
                  <c:v>-38.69</c:v>
                </c:pt>
                <c:pt idx="351">
                  <c:v>-38.380000000000003</c:v>
                </c:pt>
                <c:pt idx="352">
                  <c:v>-38.340000000000003</c:v>
                </c:pt>
                <c:pt idx="353">
                  <c:v>-38.22</c:v>
                </c:pt>
                <c:pt idx="354">
                  <c:v>-37.869999999999997</c:v>
                </c:pt>
                <c:pt idx="355">
                  <c:v>-37.700000000000003</c:v>
                </c:pt>
                <c:pt idx="356">
                  <c:v>-37.47</c:v>
                </c:pt>
                <c:pt idx="357">
                  <c:v>-37.659999999999997</c:v>
                </c:pt>
                <c:pt idx="358">
                  <c:v>-37.75</c:v>
                </c:pt>
                <c:pt idx="359">
                  <c:v>-37.520000000000003</c:v>
                </c:pt>
                <c:pt idx="360">
                  <c:v>-37.36</c:v>
                </c:pt>
                <c:pt idx="361">
                  <c:v>-37.340000000000003</c:v>
                </c:pt>
                <c:pt idx="362">
                  <c:v>-37.270000000000003</c:v>
                </c:pt>
                <c:pt idx="363">
                  <c:v>-37.47</c:v>
                </c:pt>
                <c:pt idx="364">
                  <c:v>-37.44</c:v>
                </c:pt>
                <c:pt idx="365">
                  <c:v>-37.6</c:v>
                </c:pt>
                <c:pt idx="366">
                  <c:v>-37.19</c:v>
                </c:pt>
                <c:pt idx="367">
                  <c:v>-36.96</c:v>
                </c:pt>
                <c:pt idx="368">
                  <c:v>-36.42</c:v>
                </c:pt>
                <c:pt idx="369">
                  <c:v>-36.35</c:v>
                </c:pt>
                <c:pt idx="370">
                  <c:v>-36.46</c:v>
                </c:pt>
                <c:pt idx="371">
                  <c:v>-36.659999999999997</c:v>
                </c:pt>
                <c:pt idx="373">
                  <c:v>-36.68</c:v>
                </c:pt>
                <c:pt idx="374">
                  <c:v>-36.71</c:v>
                </c:pt>
                <c:pt idx="375">
                  <c:v>-36.549999999999997</c:v>
                </c:pt>
                <c:pt idx="376">
                  <c:v>-36.119999999999997</c:v>
                </c:pt>
                <c:pt idx="377">
                  <c:v>-35.909999999999997</c:v>
                </c:pt>
                <c:pt idx="378">
                  <c:v>-35.94</c:v>
                </c:pt>
                <c:pt idx="379">
                  <c:v>-36.090000000000003</c:v>
                </c:pt>
                <c:pt idx="380">
                  <c:v>-35.700000000000003</c:v>
                </c:pt>
                <c:pt idx="381">
                  <c:v>-35.43</c:v>
                </c:pt>
              </c:numCache>
            </c:numRef>
          </c:val>
          <c:smooth val="0"/>
          <c:extLst xmlns:c16r2="http://schemas.microsoft.com/office/drawing/2015/06/chart">
            <c:ext xmlns:c16="http://schemas.microsoft.com/office/drawing/2014/chart" uri="{C3380CC4-5D6E-409C-BE32-E72D297353CC}">
              <c16:uniqueId val="{00000000-0C29-466C-8860-00EB77FFD985}"/>
            </c:ext>
          </c:extLst>
        </c:ser>
        <c:dLbls>
          <c:showLegendKey val="0"/>
          <c:showVal val="0"/>
          <c:showCatName val="0"/>
          <c:showSerName val="0"/>
          <c:showPercent val="0"/>
          <c:showBubbleSize val="0"/>
        </c:dLbls>
        <c:marker val="1"/>
        <c:smooth val="0"/>
        <c:axId val="373235072"/>
        <c:axId val="373236864"/>
      </c:lineChart>
      <c:dateAx>
        <c:axId val="373235072"/>
        <c:scaling>
          <c:orientation val="minMax"/>
        </c:scaling>
        <c:delete val="1"/>
        <c:axPos val="b"/>
        <c:numFmt formatCode="mmm\-yy" sourceLinked="0"/>
        <c:majorTickMark val="out"/>
        <c:minorTickMark val="none"/>
        <c:tickLblPos val="low"/>
        <c:crossAx val="373236864"/>
        <c:crosses val="autoZero"/>
        <c:auto val="1"/>
        <c:lblOffset val="100"/>
        <c:baseTimeUnit val="days"/>
      </c:dateAx>
      <c:valAx>
        <c:axId val="373236864"/>
        <c:scaling>
          <c:orientation val="minMax"/>
          <c:max val="-34"/>
          <c:min val="-56"/>
        </c:scaling>
        <c:delete val="1"/>
        <c:axPos val="l"/>
        <c:numFmt formatCode="General" sourceLinked="1"/>
        <c:majorTickMark val="none"/>
        <c:minorTickMark val="none"/>
        <c:tickLblPos val="nextTo"/>
        <c:crossAx val="373235072"/>
        <c:crosses val="autoZero"/>
        <c:crossBetween val="between"/>
        <c:majorUnit val="2"/>
      </c:valAx>
      <c:spPr>
        <a:noFill/>
        <a:ln w="25400">
          <a:noFill/>
        </a:ln>
        <a:effectLst/>
      </c:spPr>
    </c:plotArea>
    <c:legend>
      <c:legendPos val="b"/>
      <c:layout>
        <c:manualLayout>
          <c:xMode val="edge"/>
          <c:yMode val="edge"/>
          <c:x val="0.15812306655919484"/>
          <c:y val="7.6570049134313742E-2"/>
          <c:w val="0.6837537583680251"/>
          <c:h val="5.57509920804368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6B62D007-A19B-490F-A784-ECF645055F3D}" type="datetimeFigureOut">
              <a:rPr lang="en-GB" smtClean="0"/>
              <a:t>15/09/2018</a:t>
            </a:fld>
            <a:endParaRPr lang="en-GB"/>
          </a:p>
        </p:txBody>
      </p:sp>
      <p:sp>
        <p:nvSpPr>
          <p:cNvPr id="4" name="Slide Image Placeholder 3"/>
          <p:cNvSpPr>
            <a:spLocks noGrp="1" noRot="1" noChangeAspect="1"/>
          </p:cNvSpPr>
          <p:nvPr>
            <p:ph type="sldImg" idx="2"/>
          </p:nvPr>
        </p:nvSpPr>
        <p:spPr>
          <a:xfrm>
            <a:off x="1027113" y="1241425"/>
            <a:ext cx="4740275"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70404AB7-508E-4E8F-A83E-F9E988056309}" type="slidenum">
              <a:rPr lang="en-GB" smtClean="0"/>
              <a:t>‹#›</a:t>
            </a:fld>
            <a:endParaRPr lang="en-GB"/>
          </a:p>
        </p:txBody>
      </p:sp>
    </p:spTree>
    <p:extLst>
      <p:ext uri="{BB962C8B-B14F-4D97-AF65-F5344CB8AC3E}">
        <p14:creationId xmlns:p14="http://schemas.microsoft.com/office/powerpoint/2010/main" val="242686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Presentations@jupiteram.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mailto:Presentations@jupiteram.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Presentations@jupiteram.com"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mailto:Presentations@jupiteram.com"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mailto:Presentations@jupiteram.com"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pic>
        <p:nvPicPr>
          <p:cNvPr id="11" name="Blue_cover"/>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0"/>
            <a:ext cx="10692000" cy="7560000"/>
          </a:xfrm>
          <a:prstGeom prst="rect">
            <a:avLst/>
          </a:prstGeom>
        </p:spPr>
      </p:pic>
      <p:pic>
        <p:nvPicPr>
          <p:cNvPr id="4" name="Bottom_ba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6732000"/>
            <a:ext cx="10692000" cy="699719"/>
          </a:xfrm>
          <a:prstGeom prst="rect">
            <a:avLst/>
          </a:prstGeom>
        </p:spPr>
      </p:pic>
      <p:sp>
        <p:nvSpPr>
          <p:cNvPr id="17" name="Disclaimer_footer"/>
          <p:cNvSpPr txBox="1">
            <a:spLocks/>
          </p:cNvSpPr>
          <p:nvPr/>
        </p:nvSpPr>
        <p:spPr>
          <a:xfrm>
            <a:off x="1548000" y="6966000"/>
            <a:ext cx="6588000" cy="288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900" b="1" dirty="0">
                <a:solidFill>
                  <a:schemeClr val="bg1"/>
                </a:solidFill>
              </a:rPr>
              <a:t>ON THE PLANET TO PERFORM</a:t>
            </a:r>
          </a:p>
        </p:txBody>
      </p:sp>
      <p:sp>
        <p:nvSpPr>
          <p:cNvPr id="10" name="Disclaimer_footer"/>
          <p:cNvSpPr txBox="1">
            <a:spLocks/>
          </p:cNvSpPr>
          <p:nvPr/>
        </p:nvSpPr>
        <p:spPr>
          <a:xfrm>
            <a:off x="1548000" y="7272000"/>
            <a:ext cx="6588000" cy="216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1050" b="1" dirty="0">
                <a:solidFill>
                  <a:schemeClr val="bg1"/>
                </a:solidFill>
              </a:rPr>
              <a:t>For professional and institutional</a:t>
            </a:r>
            <a:r>
              <a:rPr lang="en-GB" sz="1050" b="1" baseline="0" dirty="0">
                <a:solidFill>
                  <a:schemeClr val="bg1"/>
                </a:solidFill>
              </a:rPr>
              <a:t> </a:t>
            </a:r>
            <a:r>
              <a:rPr lang="en-GB" sz="1050" b="1" dirty="0">
                <a:solidFill>
                  <a:schemeClr val="bg1"/>
                </a:solidFill>
              </a:rPr>
              <a:t>investors only. Not for retail investors.</a:t>
            </a:r>
          </a:p>
        </p:txBody>
      </p:sp>
      <p:sp>
        <p:nvSpPr>
          <p:cNvPr id="3" name="Sub_title"/>
          <p:cNvSpPr>
            <a:spLocks noGrp="1"/>
          </p:cNvSpPr>
          <p:nvPr>
            <p:ph type="subTitle" idx="1"/>
          </p:nvPr>
        </p:nvSpPr>
        <p:spPr>
          <a:xfrm>
            <a:off x="756000" y="3960000"/>
            <a:ext cx="4572000" cy="504000"/>
          </a:xfrm>
          <a:prstGeom prst="rect">
            <a:avLst/>
          </a:prstGeom>
        </p:spPr>
        <p:txBody>
          <a:bodyPr lIns="0" tIns="0" rIns="0" bIns="0">
            <a:spAutoFit/>
          </a:bodyPr>
          <a:lstStyle>
            <a:lvl1pPr marL="0" indent="0" algn="l">
              <a:buNone/>
              <a:defRPr sz="1400" baseline="0">
                <a:solidFill>
                  <a:schemeClr val="bg1"/>
                </a:solidFill>
              </a:defRPr>
            </a:lvl1pPr>
            <a:lvl2pPr marL="0" indent="0" algn="l">
              <a:buNone/>
              <a:defRPr sz="1200" b="0" baseline="0">
                <a:solidFill>
                  <a:schemeClr val="bg1"/>
                </a:solidFill>
              </a:defRPr>
            </a:lvl2pPr>
            <a:lvl3pPr marL="753283" indent="0" algn="ctr">
              <a:buNone/>
              <a:defRPr sz="1483"/>
            </a:lvl3pPr>
            <a:lvl4pPr marL="1129924" indent="0" algn="ctr">
              <a:buNone/>
              <a:defRPr sz="1318"/>
            </a:lvl4pPr>
            <a:lvl5pPr marL="1506565" indent="0" algn="ctr">
              <a:buNone/>
              <a:defRPr sz="1318"/>
            </a:lvl5pPr>
            <a:lvl6pPr marL="1883207" indent="0" algn="ctr">
              <a:buNone/>
              <a:defRPr sz="1318"/>
            </a:lvl6pPr>
            <a:lvl7pPr marL="2259848" indent="0" algn="ctr">
              <a:buNone/>
              <a:defRPr sz="1318"/>
            </a:lvl7pPr>
            <a:lvl8pPr marL="2636490" indent="0" algn="ctr">
              <a:buNone/>
              <a:defRPr sz="1318"/>
            </a:lvl8pPr>
            <a:lvl9pPr marL="3013131" indent="0" algn="ctr">
              <a:buNone/>
              <a:defRPr sz="1318"/>
            </a:lvl9pPr>
          </a:lstStyle>
          <a:p>
            <a:r>
              <a:rPr lang="en-US"/>
              <a:t>Click to edit Master subtitle style</a:t>
            </a:r>
            <a:endParaRPr lang="en-GB" dirty="0"/>
          </a:p>
        </p:txBody>
      </p:sp>
      <p:sp>
        <p:nvSpPr>
          <p:cNvPr id="2" name="Cover_title"/>
          <p:cNvSpPr>
            <a:spLocks noGrp="1"/>
          </p:cNvSpPr>
          <p:nvPr>
            <p:ph type="ctrTitle" hasCustomPrompt="1"/>
          </p:nvPr>
        </p:nvSpPr>
        <p:spPr>
          <a:xfrm>
            <a:off x="756000" y="1728000"/>
            <a:ext cx="9216000" cy="1584000"/>
          </a:xfrm>
          <a:prstGeom prst="rect">
            <a:avLst/>
          </a:prstGeom>
          <a:noFill/>
        </p:spPr>
        <p:txBody>
          <a:bodyPr lIns="0" tIns="0" rIns="0" bIns="0" anchor="b"/>
          <a:lstStyle>
            <a:lvl1pPr algn="l">
              <a:lnSpc>
                <a:spcPts val="5000"/>
              </a:lnSpc>
              <a:defRPr sz="4400" kern="600" spc="600" baseline="0">
                <a:solidFill>
                  <a:schemeClr val="bg1"/>
                </a:solidFill>
                <a:effectLst>
                  <a:outerShdw blurRad="50800" dist="38100" dir="2700000" algn="tl" rotWithShape="0">
                    <a:prstClr val="black">
                      <a:alpha val="40000"/>
                    </a:prstClr>
                  </a:outerShdw>
                </a:effectLst>
              </a:defRPr>
            </a:lvl1pPr>
          </a:lstStyle>
          <a:p>
            <a:r>
              <a:rPr lang="en-US" dirty="0"/>
              <a:t>PRESENTATION TITLE</a:t>
            </a:r>
            <a:endParaRPr lang="en-GB" dirty="0"/>
          </a:p>
        </p:txBody>
      </p:sp>
      <p:grpSp>
        <p:nvGrpSpPr>
          <p:cNvPr id="14" name="Frequency"/>
          <p:cNvGrpSpPr/>
          <p:nvPr/>
        </p:nvGrpSpPr>
        <p:grpSpPr>
          <a:xfrm>
            <a:off x="10906875" y="0"/>
            <a:ext cx="1764000" cy="2562225"/>
            <a:chOff x="6385560" y="-1"/>
            <a:chExt cx="2476500" cy="2562225"/>
          </a:xfrm>
        </p:grpSpPr>
        <p:sp>
          <p:nvSpPr>
            <p:cNvPr id="15" name="Grey_box"/>
            <p:cNvSpPr/>
            <p:nvPr/>
          </p:nvSpPr>
          <p:spPr>
            <a:xfrm>
              <a:off x="6385560" y="-1"/>
              <a:ext cx="2476500" cy="25622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GB" sz="1600" dirty="0">
                  <a:solidFill>
                    <a:schemeClr val="tx1"/>
                  </a:solidFill>
                </a:rPr>
                <a:t>FREQUENCY</a:t>
              </a:r>
            </a:p>
          </p:txBody>
        </p:sp>
        <p:sp>
          <p:nvSpPr>
            <p:cNvPr id="16" name="Notes"/>
            <p:cNvSpPr/>
            <p:nvPr/>
          </p:nvSpPr>
          <p:spPr>
            <a:xfrm>
              <a:off x="6644640" y="2025714"/>
              <a:ext cx="1944000" cy="3300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NOTES</a:t>
              </a:r>
            </a:p>
          </p:txBody>
        </p:sp>
        <p:sp>
          <p:nvSpPr>
            <p:cNvPr id="27" name="On_request"/>
            <p:cNvSpPr/>
            <p:nvPr/>
          </p:nvSpPr>
          <p:spPr>
            <a:xfrm>
              <a:off x="6644640" y="1562875"/>
              <a:ext cx="1944000" cy="330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YEARLY / ON REQUEST</a:t>
              </a:r>
            </a:p>
          </p:txBody>
        </p:sp>
        <p:sp>
          <p:nvSpPr>
            <p:cNvPr id="26" name="Quarterly"/>
            <p:cNvSpPr/>
            <p:nvPr/>
          </p:nvSpPr>
          <p:spPr>
            <a:xfrm>
              <a:off x="6644640" y="1100037"/>
              <a:ext cx="1944000" cy="330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solidFill>
                    <a:schemeClr val="bg1"/>
                  </a:solidFill>
                </a:rPr>
                <a:t>QUARTERLY</a:t>
              </a:r>
            </a:p>
          </p:txBody>
        </p:sp>
        <p:sp>
          <p:nvSpPr>
            <p:cNvPr id="25" name="Monthly"/>
            <p:cNvSpPr/>
            <p:nvPr/>
          </p:nvSpPr>
          <p:spPr>
            <a:xfrm>
              <a:off x="6644640" y="636349"/>
              <a:ext cx="1944000" cy="330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MONTHLY</a:t>
              </a:r>
            </a:p>
          </p:txBody>
        </p:sp>
      </p:grpSp>
      <p:sp>
        <p:nvSpPr>
          <p:cNvPr id="28" name="Instruction"/>
          <p:cNvSpPr/>
          <p:nvPr/>
        </p:nvSpPr>
        <p:spPr>
          <a:xfrm>
            <a:off x="0" y="-360000"/>
            <a:ext cx="10692000" cy="276999"/>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l"/>
            <a:r>
              <a:rPr lang="en-GB" sz="1200" b="1" dirty="0">
                <a:solidFill>
                  <a:schemeClr val="tx1"/>
                </a:solidFill>
              </a:rPr>
              <a:t>Please contact the Presentations</a:t>
            </a:r>
            <a:r>
              <a:rPr lang="en-GB" sz="1200" b="1" baseline="0" dirty="0">
                <a:solidFill>
                  <a:schemeClr val="tx1"/>
                </a:solidFill>
              </a:rPr>
              <a:t> team if you intend to use this presentation externally. </a:t>
            </a:r>
            <a:r>
              <a:rPr lang="en-GB" sz="1200" b="1" baseline="0" dirty="0">
                <a:solidFill>
                  <a:schemeClr val="tx1"/>
                </a:solidFill>
                <a:hlinkClick r:id="rId4"/>
              </a:rPr>
              <a:t>Presentations@jupiteram.com</a:t>
            </a:r>
            <a:endParaRPr lang="en-GB" sz="1200" b="1" dirty="0">
              <a:solidFill>
                <a:schemeClr val="tx1"/>
              </a:solidFill>
            </a:endParaRPr>
          </a:p>
        </p:txBody>
      </p:sp>
    </p:spTree>
    <p:extLst>
      <p:ext uri="{BB962C8B-B14F-4D97-AF65-F5344CB8AC3E}">
        <p14:creationId xmlns:p14="http://schemas.microsoft.com/office/powerpoint/2010/main" val="338721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               8              ¼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9" name="Textbox4"/>
          <p:cNvSpPr>
            <a:spLocks noGrp="1"/>
          </p:cNvSpPr>
          <p:nvPr>
            <p:ph idx="22"/>
          </p:nvPr>
        </p:nvSpPr>
        <p:spPr>
          <a:xfrm>
            <a:off x="5383024" y="3959225"/>
            <a:ext cx="4572189" cy="2161663"/>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box3"/>
          <p:cNvSpPr>
            <a:spLocks noGrp="1"/>
          </p:cNvSpPr>
          <p:nvPr>
            <p:ph idx="21"/>
          </p:nvPr>
        </p:nvSpPr>
        <p:spPr>
          <a:xfrm>
            <a:off x="737999" y="3959225"/>
            <a:ext cx="4572189" cy="2161663"/>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box2"/>
          <p:cNvSpPr>
            <a:spLocks noGrp="1"/>
          </p:cNvSpPr>
          <p:nvPr>
            <p:ph idx="20"/>
          </p:nvPr>
        </p:nvSpPr>
        <p:spPr>
          <a:xfrm>
            <a:off x="5383024" y="1727200"/>
            <a:ext cx="4572189" cy="21608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1"/>
          <p:cNvSpPr>
            <a:spLocks noGrp="1"/>
          </p:cNvSpPr>
          <p:nvPr>
            <p:ph idx="1"/>
          </p:nvPr>
        </p:nvSpPr>
        <p:spPr>
          <a:xfrm>
            <a:off x="737999" y="1727200"/>
            <a:ext cx="4572189" cy="21608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2"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85961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               9              ½ Vertical No Text">
    <p:spTree>
      <p:nvGrpSpPr>
        <p:cNvPr id="1" name=""/>
        <p:cNvGrpSpPr/>
        <p:nvPr/>
      </p:nvGrpSpPr>
      <p:grpSpPr>
        <a:xfrm>
          <a:off x="0" y="0"/>
          <a:ext cx="0" cy="0"/>
          <a:chOff x="0" y="0"/>
          <a:chExt cx="0" cy="0"/>
        </a:xfrm>
      </p:grpSpPr>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9"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988686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               10              ½ Vertical Text">
    <p:spTree>
      <p:nvGrpSpPr>
        <p:cNvPr id="1" name=""/>
        <p:cNvGrpSpPr/>
        <p:nvPr/>
      </p:nvGrpSpPr>
      <p:grpSpPr>
        <a:xfrm>
          <a:off x="0" y="0"/>
          <a:ext cx="0" cy="0"/>
          <a:chOff x="0" y="0"/>
          <a:chExt cx="0" cy="0"/>
        </a:xfrm>
      </p:grpSpPr>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8" name="Textbox3"/>
          <p:cNvSpPr>
            <a:spLocks noGrp="1"/>
          </p:cNvSpPr>
          <p:nvPr>
            <p:ph idx="21"/>
          </p:nvPr>
        </p:nvSpPr>
        <p:spPr>
          <a:xfrm>
            <a:off x="737999" y="3959225"/>
            <a:ext cx="9217214" cy="2161663"/>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1"/>
          <p:cNvSpPr>
            <a:spLocks noGrp="1"/>
          </p:cNvSpPr>
          <p:nvPr>
            <p:ph idx="1"/>
          </p:nvPr>
        </p:nvSpPr>
        <p:spPr>
          <a:xfrm>
            <a:off x="737999" y="1727200"/>
            <a:ext cx="9217214" cy="21608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2"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21090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               11              ⅔ L No Text">
    <p:spTree>
      <p:nvGrpSpPr>
        <p:cNvPr id="1" name=""/>
        <p:cNvGrpSpPr/>
        <p:nvPr/>
      </p:nvGrpSpPr>
      <p:grpSpPr>
        <a:xfrm>
          <a:off x="0" y="0"/>
          <a:ext cx="0" cy="0"/>
          <a:chOff x="0" y="0"/>
          <a:chExt cx="0" cy="0"/>
        </a:xfrm>
      </p:grpSpPr>
      <p:sp>
        <p:nvSpPr>
          <p:cNvPr id="4" name="White_box"/>
          <p:cNvSpPr/>
          <p:nvPr/>
        </p:nvSpPr>
        <p:spPr>
          <a:xfrm>
            <a:off x="6930000" y="1655763"/>
            <a:ext cx="3096000" cy="4545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Grey_line"/>
          <p:cNvSpPr/>
          <p:nvPr/>
        </p:nvSpPr>
        <p:spPr>
          <a:xfrm>
            <a:off x="6858000" y="1656000"/>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p:cNvSpPr>
            <a:spLocks noGrp="1"/>
          </p:cNvSpPr>
          <p:nvPr>
            <p:ph idx="16"/>
          </p:nvPr>
        </p:nvSpPr>
        <p:spPr>
          <a:xfrm>
            <a:off x="7002000" y="1727200"/>
            <a:ext cx="295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2"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760845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               12              ⅔ L Text">
    <p:spTree>
      <p:nvGrpSpPr>
        <p:cNvPr id="1" name=""/>
        <p:cNvGrpSpPr/>
        <p:nvPr/>
      </p:nvGrpSpPr>
      <p:grpSpPr>
        <a:xfrm>
          <a:off x="0" y="0"/>
          <a:ext cx="0" cy="0"/>
          <a:chOff x="0" y="0"/>
          <a:chExt cx="0" cy="0"/>
        </a:xfrm>
      </p:grpSpPr>
      <p:sp>
        <p:nvSpPr>
          <p:cNvPr id="4" name="White_box"/>
          <p:cNvSpPr/>
          <p:nvPr/>
        </p:nvSpPr>
        <p:spPr>
          <a:xfrm>
            <a:off x="6929999" y="1655763"/>
            <a:ext cx="3096000"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Grey_line"/>
          <p:cNvSpPr/>
          <p:nvPr/>
        </p:nvSpPr>
        <p:spPr>
          <a:xfrm>
            <a:off x="6858000" y="1656000"/>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2"/>
          <p:cNvSpPr>
            <a:spLocks noGrp="1"/>
          </p:cNvSpPr>
          <p:nvPr>
            <p:ph idx="16"/>
          </p:nvPr>
        </p:nvSpPr>
        <p:spPr>
          <a:xfrm>
            <a:off x="7002000" y="1727200"/>
            <a:ext cx="295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box1"/>
          <p:cNvSpPr>
            <a:spLocks noGrp="1"/>
          </p:cNvSpPr>
          <p:nvPr>
            <p:ph idx="1"/>
          </p:nvPr>
        </p:nvSpPr>
        <p:spPr>
          <a:xfrm>
            <a:off x="738000" y="1728000"/>
            <a:ext cx="6120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2"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12951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               13              ⅔ R No Text">
    <p:spTree>
      <p:nvGrpSpPr>
        <p:cNvPr id="1" name=""/>
        <p:cNvGrpSpPr/>
        <p:nvPr/>
      </p:nvGrpSpPr>
      <p:grpSpPr>
        <a:xfrm>
          <a:off x="0" y="0"/>
          <a:ext cx="0" cy="0"/>
          <a:chOff x="0" y="0"/>
          <a:chExt cx="0" cy="0"/>
        </a:xfrm>
      </p:grpSpPr>
      <p:sp>
        <p:nvSpPr>
          <p:cNvPr id="4" name="White_box"/>
          <p:cNvSpPr/>
          <p:nvPr/>
        </p:nvSpPr>
        <p:spPr>
          <a:xfrm>
            <a:off x="666000" y="1655763"/>
            <a:ext cx="3132000"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Grey_line"/>
          <p:cNvSpPr/>
          <p:nvPr/>
        </p:nvSpPr>
        <p:spPr>
          <a:xfrm>
            <a:off x="3762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p:cNvSpPr>
            <a:spLocks noGrp="1"/>
          </p:cNvSpPr>
          <p:nvPr>
            <p:ph idx="1"/>
          </p:nvPr>
        </p:nvSpPr>
        <p:spPr>
          <a:xfrm>
            <a:off x="738000" y="1728000"/>
            <a:ext cx="295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8"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41572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               14              ⅔ R Text">
    <p:spTree>
      <p:nvGrpSpPr>
        <p:cNvPr id="1" name=""/>
        <p:cNvGrpSpPr/>
        <p:nvPr/>
      </p:nvGrpSpPr>
      <p:grpSpPr>
        <a:xfrm>
          <a:off x="0" y="0"/>
          <a:ext cx="0" cy="0"/>
          <a:chOff x="0" y="0"/>
          <a:chExt cx="0" cy="0"/>
        </a:xfrm>
      </p:grpSpPr>
      <p:sp>
        <p:nvSpPr>
          <p:cNvPr id="4" name="White_box"/>
          <p:cNvSpPr/>
          <p:nvPr/>
        </p:nvSpPr>
        <p:spPr>
          <a:xfrm>
            <a:off x="666000" y="1655763"/>
            <a:ext cx="3132000"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Grey_Line"/>
          <p:cNvSpPr/>
          <p:nvPr/>
        </p:nvSpPr>
        <p:spPr>
          <a:xfrm>
            <a:off x="3762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2"/>
          <p:cNvSpPr>
            <a:spLocks noGrp="1"/>
          </p:cNvSpPr>
          <p:nvPr>
            <p:ph idx="16"/>
          </p:nvPr>
        </p:nvSpPr>
        <p:spPr>
          <a:xfrm>
            <a:off x="3834000" y="1727199"/>
            <a:ext cx="6120000" cy="4392613"/>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box1"/>
          <p:cNvSpPr>
            <a:spLocks noGrp="1"/>
          </p:cNvSpPr>
          <p:nvPr>
            <p:ph idx="1"/>
          </p:nvPr>
        </p:nvSpPr>
        <p:spPr>
          <a:xfrm>
            <a:off x="738000" y="1728000"/>
            <a:ext cx="295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2"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608076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               15              ⅔ L Chart No Text">
    <p:spTree>
      <p:nvGrpSpPr>
        <p:cNvPr id="1" name=""/>
        <p:cNvGrpSpPr/>
        <p:nvPr/>
      </p:nvGrpSpPr>
      <p:grpSpPr>
        <a:xfrm>
          <a:off x="0" y="0"/>
          <a:ext cx="0" cy="0"/>
          <a:chOff x="0" y="0"/>
          <a:chExt cx="0" cy="0"/>
        </a:xfrm>
      </p:grpSpPr>
      <p:sp>
        <p:nvSpPr>
          <p:cNvPr id="4" name="White_box"/>
          <p:cNvSpPr/>
          <p:nvPr/>
        </p:nvSpPr>
        <p:spPr>
          <a:xfrm>
            <a:off x="6930000" y="1655763"/>
            <a:ext cx="3096000"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Grey_line"/>
          <p:cNvSpPr/>
          <p:nvPr/>
        </p:nvSpPr>
        <p:spPr>
          <a:xfrm>
            <a:off x="6858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Textbox"/>
          <p:cNvSpPr>
            <a:spLocks noGrp="1"/>
          </p:cNvSpPr>
          <p:nvPr>
            <p:ph idx="16"/>
          </p:nvPr>
        </p:nvSpPr>
        <p:spPr>
          <a:xfrm>
            <a:off x="7002000" y="1727200"/>
            <a:ext cx="295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
          <p:cNvSpPr>
            <a:spLocks noGrp="1"/>
          </p:cNvSpPr>
          <p:nvPr>
            <p:ph type="body" sz="quarter" idx="15"/>
          </p:nvPr>
        </p:nvSpPr>
        <p:spPr>
          <a:xfrm>
            <a:off x="738187" y="1728000"/>
            <a:ext cx="6120000" cy="324000"/>
          </a:xfrm>
          <a:prstGeom prst="rect">
            <a:avLst/>
          </a:prstGeom>
          <a:solidFill>
            <a:schemeClr val="accent5"/>
          </a:solidFill>
        </p:spPr>
        <p:txBody>
          <a:bodyPr lIns="72000" tIns="0" rIns="72000" bIns="0" anchor="ctr">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3"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2" name="Footer"/>
          <p:cNvSpPr>
            <a:spLocks noGrp="1"/>
          </p:cNvSpPr>
          <p:nvPr>
            <p:ph type="body" sz="quarter" idx="17"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424204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               16              ⅔ L Chart Text">
    <p:spTree>
      <p:nvGrpSpPr>
        <p:cNvPr id="1" name=""/>
        <p:cNvGrpSpPr/>
        <p:nvPr/>
      </p:nvGrpSpPr>
      <p:grpSpPr>
        <a:xfrm>
          <a:off x="0" y="0"/>
          <a:ext cx="0" cy="0"/>
          <a:chOff x="0" y="0"/>
          <a:chExt cx="0" cy="0"/>
        </a:xfrm>
      </p:grpSpPr>
      <p:sp>
        <p:nvSpPr>
          <p:cNvPr id="4" name="White_box"/>
          <p:cNvSpPr/>
          <p:nvPr/>
        </p:nvSpPr>
        <p:spPr>
          <a:xfrm>
            <a:off x="6930000" y="1655763"/>
            <a:ext cx="3096000"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Grey_line"/>
          <p:cNvSpPr/>
          <p:nvPr/>
        </p:nvSpPr>
        <p:spPr>
          <a:xfrm>
            <a:off x="6858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Textbox2"/>
          <p:cNvSpPr>
            <a:spLocks noGrp="1"/>
          </p:cNvSpPr>
          <p:nvPr>
            <p:ph idx="16"/>
          </p:nvPr>
        </p:nvSpPr>
        <p:spPr>
          <a:xfrm>
            <a:off x="7002000" y="1727200"/>
            <a:ext cx="295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box1"/>
          <p:cNvSpPr>
            <a:spLocks noGrp="1"/>
          </p:cNvSpPr>
          <p:nvPr>
            <p:ph idx="1"/>
          </p:nvPr>
        </p:nvSpPr>
        <p:spPr>
          <a:xfrm>
            <a:off x="737999" y="2052000"/>
            <a:ext cx="6120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
          <p:cNvSpPr>
            <a:spLocks noGrp="1"/>
          </p:cNvSpPr>
          <p:nvPr>
            <p:ph type="body" sz="quarter" idx="15"/>
          </p:nvPr>
        </p:nvSpPr>
        <p:spPr>
          <a:xfrm>
            <a:off x="738187" y="1728000"/>
            <a:ext cx="6120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4"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2" name="Footer"/>
          <p:cNvSpPr>
            <a:spLocks noGrp="1"/>
          </p:cNvSpPr>
          <p:nvPr>
            <p:ph type="body" sz="quarter" idx="17"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810922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               17              ⅔ R Chart No Text">
    <p:spTree>
      <p:nvGrpSpPr>
        <p:cNvPr id="1" name=""/>
        <p:cNvGrpSpPr/>
        <p:nvPr/>
      </p:nvGrpSpPr>
      <p:grpSpPr>
        <a:xfrm>
          <a:off x="0" y="0"/>
          <a:ext cx="0" cy="0"/>
          <a:chOff x="0" y="0"/>
          <a:chExt cx="0" cy="0"/>
        </a:xfrm>
      </p:grpSpPr>
      <p:sp>
        <p:nvSpPr>
          <p:cNvPr id="4" name="White_box"/>
          <p:cNvSpPr/>
          <p:nvPr/>
        </p:nvSpPr>
        <p:spPr>
          <a:xfrm>
            <a:off x="666000" y="1655763"/>
            <a:ext cx="3096000"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Grey_line"/>
          <p:cNvSpPr/>
          <p:nvPr/>
        </p:nvSpPr>
        <p:spPr>
          <a:xfrm>
            <a:off x="3762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1" name="Title_box"/>
          <p:cNvSpPr>
            <a:spLocks noGrp="1"/>
          </p:cNvSpPr>
          <p:nvPr>
            <p:ph type="body" sz="quarter" idx="15"/>
          </p:nvPr>
        </p:nvSpPr>
        <p:spPr>
          <a:xfrm>
            <a:off x="3834000" y="1728000"/>
            <a:ext cx="6120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3" name="Textbox"/>
          <p:cNvSpPr>
            <a:spLocks noGrp="1"/>
          </p:cNvSpPr>
          <p:nvPr>
            <p:ph idx="1"/>
          </p:nvPr>
        </p:nvSpPr>
        <p:spPr>
          <a:xfrm>
            <a:off x="738000" y="1728000"/>
            <a:ext cx="295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3"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2" name="Footer"/>
          <p:cNvSpPr>
            <a:spLocks noGrp="1"/>
          </p:cNvSpPr>
          <p:nvPr>
            <p:ph type="body" sz="quarter" idx="16"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22597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9" name="Grey_box"/>
          <p:cNvSpPr/>
          <p:nvPr/>
        </p:nvSpPr>
        <p:spPr>
          <a:xfrm>
            <a:off x="5310188" y="1727199"/>
            <a:ext cx="4645025" cy="439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sp>
        <p:nvSpPr>
          <p:cNvPr id="8" name="Number"/>
          <p:cNvSpPr>
            <a:spLocks noGrp="1"/>
          </p:cNvSpPr>
          <p:nvPr>
            <p:ph type="body" sz="quarter" idx="11" hasCustomPrompt="1"/>
          </p:nvPr>
        </p:nvSpPr>
        <p:spPr>
          <a:xfrm>
            <a:off x="3833814" y="1004004"/>
            <a:ext cx="6192834" cy="6247864"/>
          </a:xfrm>
          <a:prstGeom prst="rect">
            <a:avLst/>
          </a:prstGeom>
        </p:spPr>
        <p:txBody>
          <a:bodyPr wrap="square" lIns="0" tIns="0" rIns="360000" bIns="36000" anchor="b">
            <a:spAutoFit/>
          </a:bodyPr>
          <a:lstStyle>
            <a:lvl1pPr algn="r">
              <a:spcBef>
                <a:spcPts val="0"/>
              </a:spcBef>
              <a:spcAft>
                <a:spcPts val="0"/>
              </a:spcAft>
              <a:defRPr sz="40000" kern="300" spc="-4000" baseline="0">
                <a:solidFill>
                  <a:schemeClr val="bg1"/>
                </a:solidFill>
              </a:defRPr>
            </a:lvl1pPr>
          </a:lstStyle>
          <a:p>
            <a:pPr lvl="0"/>
            <a:r>
              <a:rPr lang="en-GB" dirty="0"/>
              <a:t>#</a:t>
            </a:r>
          </a:p>
        </p:txBody>
      </p:sp>
      <p:sp>
        <p:nvSpPr>
          <p:cNvPr id="10" name="Textbox"/>
          <p:cNvSpPr>
            <a:spLocks noGrp="1"/>
          </p:cNvSpPr>
          <p:nvPr>
            <p:ph type="body" sz="quarter" idx="12"/>
          </p:nvPr>
        </p:nvSpPr>
        <p:spPr>
          <a:xfrm>
            <a:off x="738188" y="1727200"/>
            <a:ext cx="4572000" cy="4392000"/>
          </a:xfrm>
          <a:prstGeom prst="rect">
            <a:avLst/>
          </a:prstGeom>
        </p:spPr>
        <p:txBody>
          <a:bodyPr lIns="144000" tIns="72000" rIns="144000" bIns="72000"/>
          <a:lstStyle>
            <a:lvl1pPr marL="270000" indent="-270000">
              <a:buClr>
                <a:srgbClr val="147EC1"/>
              </a:buClr>
              <a:buSzPct val="135000"/>
              <a:buFont typeface="Arial" panose="020B0604020202020204" pitchFamily="34" charset="0"/>
              <a:buChar char="●"/>
              <a:defRPr/>
            </a:lvl1pPr>
            <a:lvl2pPr marL="540000" indent="-270000">
              <a:buFont typeface="Arial" panose="020B0604020202020204" pitchFamily="34" charset="0"/>
              <a:buChar char="○"/>
              <a:defRPr b="0"/>
            </a:lvl2pPr>
            <a:lvl3pPr marL="270000">
              <a:defRPr/>
            </a:lvl3pPr>
            <a:lvl4pPr marL="540000">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ub_title"/>
          <p:cNvSpPr>
            <a:spLocks noGrp="1"/>
          </p:cNvSpPr>
          <p:nvPr>
            <p:ph type="body" sz="quarter" idx="13"/>
          </p:nvPr>
        </p:nvSpPr>
        <p:spPr>
          <a:xfrm>
            <a:off x="666750" y="1008000"/>
            <a:ext cx="9359900" cy="647700"/>
          </a:xfrm>
          <a:prstGeom prst="rect">
            <a:avLst/>
          </a:prstGeom>
        </p:spPr>
        <p:txBody>
          <a:bodyPr lIns="0" tIns="0" rIns="0" bIns="0">
            <a:noAutofit/>
          </a:bodyPr>
          <a:lstStyle>
            <a:lvl1pPr>
              <a:spcBef>
                <a:spcPts val="0"/>
              </a:spcBef>
              <a:spcAft>
                <a:spcPts val="0"/>
              </a:spcAft>
              <a:defRPr sz="1800" baseline="0"/>
            </a:lvl1pPr>
          </a:lstStyle>
          <a:p>
            <a:pPr lvl="0"/>
            <a:r>
              <a:rPr lang="en-US"/>
              <a:t>Click to edit Master text styles</a:t>
            </a:r>
          </a:p>
        </p:txBody>
      </p:sp>
      <p:sp>
        <p:nvSpPr>
          <p:cNvPr id="7"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Tree>
    <p:extLst>
      <p:ext uri="{BB962C8B-B14F-4D97-AF65-F5344CB8AC3E}">
        <p14:creationId xmlns:p14="http://schemas.microsoft.com/office/powerpoint/2010/main" val="877603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               18              ⅔ R Chart Text">
    <p:spTree>
      <p:nvGrpSpPr>
        <p:cNvPr id="1" name=""/>
        <p:cNvGrpSpPr/>
        <p:nvPr/>
      </p:nvGrpSpPr>
      <p:grpSpPr>
        <a:xfrm>
          <a:off x="0" y="0"/>
          <a:ext cx="0" cy="0"/>
          <a:chOff x="0" y="0"/>
          <a:chExt cx="0" cy="0"/>
        </a:xfrm>
      </p:grpSpPr>
      <p:sp>
        <p:nvSpPr>
          <p:cNvPr id="4" name="White_box"/>
          <p:cNvSpPr/>
          <p:nvPr/>
        </p:nvSpPr>
        <p:spPr>
          <a:xfrm>
            <a:off x="666000" y="1655763"/>
            <a:ext cx="3096000"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Grey_line"/>
          <p:cNvSpPr/>
          <p:nvPr/>
        </p:nvSpPr>
        <p:spPr>
          <a:xfrm>
            <a:off x="3762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2" name="Textbox2"/>
          <p:cNvSpPr>
            <a:spLocks noGrp="1"/>
          </p:cNvSpPr>
          <p:nvPr>
            <p:ph idx="16"/>
          </p:nvPr>
        </p:nvSpPr>
        <p:spPr>
          <a:xfrm>
            <a:off x="3832045" y="2052000"/>
            <a:ext cx="6120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
          <p:cNvSpPr>
            <a:spLocks noGrp="1"/>
          </p:cNvSpPr>
          <p:nvPr>
            <p:ph type="body" sz="quarter" idx="15"/>
          </p:nvPr>
        </p:nvSpPr>
        <p:spPr>
          <a:xfrm>
            <a:off x="3834000" y="1728000"/>
            <a:ext cx="6120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3" name="Textbox1"/>
          <p:cNvSpPr>
            <a:spLocks noGrp="1"/>
          </p:cNvSpPr>
          <p:nvPr>
            <p:ph idx="1"/>
          </p:nvPr>
        </p:nvSpPr>
        <p:spPr>
          <a:xfrm>
            <a:off x="738000" y="1728000"/>
            <a:ext cx="295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4"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3" name="Footer"/>
          <p:cNvSpPr>
            <a:spLocks noGrp="1"/>
          </p:cNvSpPr>
          <p:nvPr>
            <p:ph type="body" sz="quarter" idx="17"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40789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               19              ¼ ½ R No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468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 name="Textbox"/>
          <p:cNvSpPr>
            <a:spLocks noGrp="1"/>
          </p:cNvSpPr>
          <p:nvPr>
            <p:ph idx="15"/>
          </p:nvPr>
        </p:nvSpPr>
        <p:spPr>
          <a:xfrm>
            <a:off x="5381625"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2"/>
          <p:cNvSpPr>
            <a:spLocks noGrp="1"/>
          </p:cNvSpPr>
          <p:nvPr>
            <p:ph type="body" sz="quarter" idx="17"/>
          </p:nvPr>
        </p:nvSpPr>
        <p:spPr>
          <a:xfrm>
            <a:off x="738188"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2" name="Title_box1"/>
          <p:cNvSpPr>
            <a:spLocks noGrp="1"/>
          </p:cNvSpPr>
          <p:nvPr>
            <p:ph type="body" sz="quarter" idx="18"/>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3" name="Footer"/>
          <p:cNvSpPr>
            <a:spLocks noGrp="1"/>
          </p:cNvSpPr>
          <p:nvPr>
            <p:ph type="body" sz="quarter" idx="19"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509842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               20              ¼ ½ R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468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 name="Textbox3"/>
          <p:cNvSpPr>
            <a:spLocks noGrp="1"/>
          </p:cNvSpPr>
          <p:nvPr>
            <p:ph idx="15"/>
          </p:nvPr>
        </p:nvSpPr>
        <p:spPr>
          <a:xfrm>
            <a:off x="5381625"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box2"/>
          <p:cNvSpPr>
            <a:spLocks noGrp="1"/>
          </p:cNvSpPr>
          <p:nvPr>
            <p:ph idx="19"/>
          </p:nvPr>
        </p:nvSpPr>
        <p:spPr>
          <a:xfrm>
            <a:off x="737999" y="4284000"/>
            <a:ext cx="4572189" cy="1836888"/>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2"/>
          <p:cNvSpPr>
            <a:spLocks noGrp="1"/>
          </p:cNvSpPr>
          <p:nvPr>
            <p:ph type="body" sz="quarter" idx="17"/>
          </p:nvPr>
        </p:nvSpPr>
        <p:spPr>
          <a:xfrm>
            <a:off x="738188"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3" name="Textbox1"/>
          <p:cNvSpPr>
            <a:spLocks noGrp="1"/>
          </p:cNvSpPr>
          <p:nvPr>
            <p:ph idx="1"/>
          </p:nvPr>
        </p:nvSpPr>
        <p:spPr>
          <a:xfrm>
            <a:off x="737999" y="2052000"/>
            <a:ext cx="4572189"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_box1"/>
          <p:cNvSpPr>
            <a:spLocks noGrp="1"/>
          </p:cNvSpPr>
          <p:nvPr>
            <p:ph type="body" sz="quarter" idx="18"/>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7" name="Footer"/>
          <p:cNvSpPr>
            <a:spLocks noGrp="1"/>
          </p:cNvSpPr>
          <p:nvPr>
            <p:ph type="body" sz="quarter" idx="20"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576772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               21              ½ ¼ L No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5310000" y="3888000"/>
            <a:ext cx="468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1" name="Title_box2"/>
          <p:cNvSpPr>
            <a:spLocks noGrp="1"/>
          </p:cNvSpPr>
          <p:nvPr>
            <p:ph type="body" sz="quarter" idx="17"/>
          </p:nvPr>
        </p:nvSpPr>
        <p:spPr>
          <a:xfrm>
            <a:off x="5383213"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3" name="Title_box1"/>
          <p:cNvSpPr>
            <a:spLocks noGrp="1"/>
          </p:cNvSpPr>
          <p:nvPr>
            <p:ph type="body" sz="quarter" idx="19"/>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2" name="Textbox1"/>
          <p:cNvSpPr>
            <a:spLocks noGrp="1"/>
          </p:cNvSpPr>
          <p:nvPr>
            <p:ph idx="15"/>
          </p:nvPr>
        </p:nvSpPr>
        <p:spPr>
          <a:xfrm>
            <a:off x="738000"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0" name="Footer"/>
          <p:cNvSpPr>
            <a:spLocks noGrp="1"/>
          </p:cNvSpPr>
          <p:nvPr>
            <p:ph type="body" sz="quarter" idx="20"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740971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               22              ½ ¼ L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Grey_line1"/>
          <p:cNvSpPr/>
          <p:nvPr/>
        </p:nvSpPr>
        <p:spPr>
          <a:xfrm>
            <a:off x="5328000" y="3888000"/>
            <a:ext cx="468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9" name="Textbox3"/>
          <p:cNvSpPr>
            <a:spLocks noGrp="1"/>
          </p:cNvSpPr>
          <p:nvPr>
            <p:ph idx="23"/>
          </p:nvPr>
        </p:nvSpPr>
        <p:spPr>
          <a:xfrm>
            <a:off x="5382000" y="4284000"/>
            <a:ext cx="4572000"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2"/>
          <p:cNvSpPr>
            <a:spLocks noGrp="1"/>
          </p:cNvSpPr>
          <p:nvPr>
            <p:ph type="body" sz="quarter" idx="17"/>
          </p:nvPr>
        </p:nvSpPr>
        <p:spPr>
          <a:xfrm>
            <a:off x="5383213"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8" name="Textbox2"/>
          <p:cNvSpPr>
            <a:spLocks noGrp="1"/>
          </p:cNvSpPr>
          <p:nvPr>
            <p:ph idx="22"/>
          </p:nvPr>
        </p:nvSpPr>
        <p:spPr>
          <a:xfrm>
            <a:off x="5382000" y="2052000"/>
            <a:ext cx="4572000"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_box1"/>
          <p:cNvSpPr>
            <a:spLocks noGrp="1"/>
          </p:cNvSpPr>
          <p:nvPr>
            <p:ph type="body" sz="quarter" idx="19"/>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7" name="Textbox1"/>
          <p:cNvSpPr>
            <a:spLocks noGrp="1"/>
          </p:cNvSpPr>
          <p:nvPr>
            <p:ph idx="15"/>
          </p:nvPr>
        </p:nvSpPr>
        <p:spPr>
          <a:xfrm>
            <a:off x="738000"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2" name="Footer"/>
          <p:cNvSpPr>
            <a:spLocks noGrp="1"/>
          </p:cNvSpPr>
          <p:nvPr>
            <p:ph type="body" sz="quarter" idx="24"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787003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               23              Chart No Text">
    <p:spTree>
      <p:nvGrpSpPr>
        <p:cNvPr id="1" name=""/>
        <p:cNvGrpSpPr/>
        <p:nvPr/>
      </p:nvGrpSpPr>
      <p:grpSpPr>
        <a:xfrm>
          <a:off x="0" y="0"/>
          <a:ext cx="0" cy="0"/>
          <a:chOff x="0" y="0"/>
          <a:chExt cx="0" cy="0"/>
        </a:xfrm>
      </p:grpSpPr>
      <p:sp>
        <p:nvSpPr>
          <p:cNvPr id="5" name="Title_box"/>
          <p:cNvSpPr>
            <a:spLocks noGrp="1"/>
          </p:cNvSpPr>
          <p:nvPr>
            <p:ph type="body" sz="quarter" idx="15"/>
          </p:nvPr>
        </p:nvSpPr>
        <p:spPr>
          <a:xfrm>
            <a:off x="738188" y="1728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7"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6" name="Footer"/>
          <p:cNvSpPr>
            <a:spLocks noGrp="1"/>
          </p:cNvSpPr>
          <p:nvPr>
            <p:ph type="body" sz="quarter" idx="16"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038541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               24              Chart Text">
    <p:spTree>
      <p:nvGrpSpPr>
        <p:cNvPr id="1" name=""/>
        <p:cNvGrpSpPr/>
        <p:nvPr/>
      </p:nvGrpSpPr>
      <p:grpSpPr>
        <a:xfrm>
          <a:off x="0" y="0"/>
          <a:ext cx="0" cy="0"/>
          <a:chOff x="0" y="0"/>
          <a:chExt cx="0" cy="0"/>
        </a:xfrm>
      </p:grpSpPr>
      <p:sp>
        <p:nvSpPr>
          <p:cNvPr id="7" name="Textbox"/>
          <p:cNvSpPr>
            <a:spLocks noGrp="1"/>
          </p:cNvSpPr>
          <p:nvPr>
            <p:ph idx="16"/>
          </p:nvPr>
        </p:nvSpPr>
        <p:spPr>
          <a:xfrm>
            <a:off x="738000" y="2052000"/>
            <a:ext cx="9216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_box"/>
          <p:cNvSpPr>
            <a:spLocks noGrp="1"/>
          </p:cNvSpPr>
          <p:nvPr>
            <p:ph type="body" sz="quarter" idx="15"/>
          </p:nvPr>
        </p:nvSpPr>
        <p:spPr>
          <a:xfrm>
            <a:off x="738188" y="1728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9"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8" name="Footer"/>
          <p:cNvSpPr>
            <a:spLocks noGrp="1"/>
          </p:cNvSpPr>
          <p:nvPr>
            <p:ph type="body" sz="quarter" idx="17"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7403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               25              ½ Chart No text">
    <p:spTree>
      <p:nvGrpSpPr>
        <p:cNvPr id="1" name=""/>
        <p:cNvGrpSpPr/>
        <p:nvPr/>
      </p:nvGrpSpPr>
      <p:grpSpPr>
        <a:xfrm>
          <a:off x="0" y="0"/>
          <a:ext cx="0" cy="0"/>
          <a:chOff x="0" y="0"/>
          <a:chExt cx="0" cy="0"/>
        </a:xfrm>
      </p:grpSpPr>
      <p:sp>
        <p:nvSpPr>
          <p:cNvPr id="7" name="Grey_line"/>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Title_box2"/>
          <p:cNvSpPr>
            <a:spLocks noGrp="1"/>
          </p:cNvSpPr>
          <p:nvPr>
            <p:ph type="body" sz="quarter" idx="16"/>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8" name="Title_box1"/>
          <p:cNvSpPr>
            <a:spLocks noGrp="1"/>
          </p:cNvSpPr>
          <p:nvPr>
            <p:ph type="body" sz="quarter" idx="15"/>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2"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7"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628602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               26              ½ Chart Text">
    <p:spTree>
      <p:nvGrpSpPr>
        <p:cNvPr id="1" name=""/>
        <p:cNvGrpSpPr/>
        <p:nvPr/>
      </p:nvGrpSpPr>
      <p:grpSpPr>
        <a:xfrm>
          <a:off x="0" y="0"/>
          <a:ext cx="0" cy="0"/>
          <a:chOff x="0" y="0"/>
          <a:chExt cx="0" cy="0"/>
        </a:xfrm>
      </p:grpSpPr>
      <p:sp>
        <p:nvSpPr>
          <p:cNvPr id="7" name="Grey_line"/>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5" name="Textbox2"/>
          <p:cNvSpPr>
            <a:spLocks noGrp="1"/>
          </p:cNvSpPr>
          <p:nvPr>
            <p:ph idx="18"/>
          </p:nvPr>
        </p:nvSpPr>
        <p:spPr>
          <a:xfrm>
            <a:off x="5382000" y="2052000"/>
            <a:ext cx="4572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_box2"/>
          <p:cNvSpPr>
            <a:spLocks noGrp="1"/>
          </p:cNvSpPr>
          <p:nvPr>
            <p:ph type="body" sz="quarter" idx="16"/>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3" name="Textbox1"/>
          <p:cNvSpPr>
            <a:spLocks noGrp="1"/>
          </p:cNvSpPr>
          <p:nvPr>
            <p:ph idx="17"/>
          </p:nvPr>
        </p:nvSpPr>
        <p:spPr>
          <a:xfrm>
            <a:off x="738000" y="2052000"/>
            <a:ext cx="4572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_box1"/>
          <p:cNvSpPr>
            <a:spLocks noGrp="1"/>
          </p:cNvSpPr>
          <p:nvPr>
            <p:ph type="body" sz="quarter" idx="15"/>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2"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9"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785463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               27              ½ L Chart No Text">
    <p:spTree>
      <p:nvGrpSpPr>
        <p:cNvPr id="1" name=""/>
        <p:cNvGrpSpPr/>
        <p:nvPr/>
      </p:nvGrpSpPr>
      <p:grpSpPr>
        <a:xfrm>
          <a:off x="0" y="0"/>
          <a:ext cx="0" cy="0"/>
          <a:chOff x="0" y="0"/>
          <a:chExt cx="0" cy="0"/>
        </a:xfrm>
      </p:grpSpPr>
      <p:sp>
        <p:nvSpPr>
          <p:cNvPr id="7" name="Grey_line"/>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5" name="Textbox"/>
          <p:cNvSpPr>
            <a:spLocks noGrp="1"/>
          </p:cNvSpPr>
          <p:nvPr>
            <p:ph idx="18"/>
          </p:nvPr>
        </p:nvSpPr>
        <p:spPr>
          <a:xfrm>
            <a:off x="5382000"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_box"/>
          <p:cNvSpPr>
            <a:spLocks noGrp="1"/>
          </p:cNvSpPr>
          <p:nvPr>
            <p:ph type="body" sz="quarter" idx="15"/>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9"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9"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24523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               1              Default No Text">
    <p:spTree>
      <p:nvGrpSpPr>
        <p:cNvPr id="1" name=""/>
        <p:cNvGrpSpPr/>
        <p:nvPr/>
      </p:nvGrpSpPr>
      <p:grpSpPr>
        <a:xfrm>
          <a:off x="0" y="0"/>
          <a:ext cx="0" cy="0"/>
          <a:chOff x="0" y="0"/>
          <a:chExt cx="0" cy="0"/>
        </a:xfrm>
      </p:grpSpPr>
      <p:sp>
        <p:nvSpPr>
          <p:cNvPr id="7" name="Sub_title"/>
          <p:cNvSpPr>
            <a:spLocks noGrp="1"/>
          </p:cNvSpPr>
          <p:nvPr>
            <p:ph type="body" sz="quarter" idx="13"/>
          </p:nvPr>
        </p:nvSpPr>
        <p:spPr>
          <a:xfrm>
            <a:off x="666750" y="1008000"/>
            <a:ext cx="9359900" cy="647700"/>
          </a:xfrm>
          <a:prstGeom prst="rect">
            <a:avLst/>
          </a:prstGeom>
        </p:spPr>
        <p:txBody>
          <a:bodyPr lIns="0" tIns="0" rIns="0" bIns="0">
            <a:noAutofit/>
          </a:bodyPr>
          <a:lstStyle>
            <a:lvl1pPr>
              <a:spcBef>
                <a:spcPts val="0"/>
              </a:spcBef>
              <a:spcAft>
                <a:spcPts val="0"/>
              </a:spcAft>
              <a:defRPr sz="1800" baseline="0"/>
            </a:lvl1pPr>
          </a:lstStyle>
          <a:p>
            <a:pPr lvl="0"/>
            <a:r>
              <a:rPr lang="en-US"/>
              <a:t>Click to edit Master text styles</a:t>
            </a:r>
          </a:p>
        </p:txBody>
      </p:sp>
      <p:sp>
        <p:nvSpPr>
          <p:cNvPr id="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6"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031197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               28              ½ L Chart Text">
    <p:spTree>
      <p:nvGrpSpPr>
        <p:cNvPr id="1" name=""/>
        <p:cNvGrpSpPr/>
        <p:nvPr/>
      </p:nvGrpSpPr>
      <p:grpSpPr>
        <a:xfrm>
          <a:off x="0" y="0"/>
          <a:ext cx="0" cy="0"/>
          <a:chOff x="0" y="0"/>
          <a:chExt cx="0" cy="0"/>
        </a:xfrm>
      </p:grpSpPr>
      <p:sp>
        <p:nvSpPr>
          <p:cNvPr id="7" name="Grey_line"/>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5" name="Textbox2"/>
          <p:cNvSpPr>
            <a:spLocks noGrp="1"/>
          </p:cNvSpPr>
          <p:nvPr>
            <p:ph idx="18"/>
          </p:nvPr>
        </p:nvSpPr>
        <p:spPr>
          <a:xfrm>
            <a:off x="5382000"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box1"/>
          <p:cNvSpPr>
            <a:spLocks noGrp="1"/>
          </p:cNvSpPr>
          <p:nvPr>
            <p:ph idx="17"/>
          </p:nvPr>
        </p:nvSpPr>
        <p:spPr>
          <a:xfrm>
            <a:off x="738000" y="2052000"/>
            <a:ext cx="4572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_box"/>
          <p:cNvSpPr>
            <a:spLocks noGrp="1"/>
          </p:cNvSpPr>
          <p:nvPr>
            <p:ph type="body" sz="quarter" idx="15"/>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9"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9"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817928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               29              ½ R Chart No Text">
    <p:spTree>
      <p:nvGrpSpPr>
        <p:cNvPr id="1" name=""/>
        <p:cNvGrpSpPr/>
        <p:nvPr/>
      </p:nvGrpSpPr>
      <p:grpSpPr>
        <a:xfrm>
          <a:off x="0" y="0"/>
          <a:ext cx="0" cy="0"/>
          <a:chOff x="0" y="0"/>
          <a:chExt cx="0" cy="0"/>
        </a:xfrm>
      </p:grpSpPr>
      <p:sp>
        <p:nvSpPr>
          <p:cNvPr id="7" name="Grey_line"/>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9" name="Title_box"/>
          <p:cNvSpPr>
            <a:spLocks noGrp="1"/>
          </p:cNvSpPr>
          <p:nvPr>
            <p:ph type="body" sz="quarter" idx="16"/>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a:solidFill>
                  <a:schemeClr val="bg1"/>
                </a:solidFill>
              </a:defRPr>
            </a:lvl3pPr>
          </a:lstStyle>
          <a:p>
            <a:pPr lvl="0"/>
            <a:r>
              <a:rPr lang="en-US"/>
              <a:t>Click to edit Master text styles</a:t>
            </a:r>
          </a:p>
        </p:txBody>
      </p:sp>
      <p:sp>
        <p:nvSpPr>
          <p:cNvPr id="13" name="Textbox"/>
          <p:cNvSpPr>
            <a:spLocks noGrp="1"/>
          </p:cNvSpPr>
          <p:nvPr>
            <p:ph idx="17"/>
          </p:nvPr>
        </p:nvSpPr>
        <p:spPr>
          <a:xfrm>
            <a:off x="738000"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8"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520167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               30              ½ R Chart Text">
    <p:spTree>
      <p:nvGrpSpPr>
        <p:cNvPr id="1" name=""/>
        <p:cNvGrpSpPr/>
        <p:nvPr/>
      </p:nvGrpSpPr>
      <p:grpSpPr>
        <a:xfrm>
          <a:off x="0" y="0"/>
          <a:ext cx="0" cy="0"/>
          <a:chOff x="0" y="0"/>
          <a:chExt cx="0" cy="0"/>
        </a:xfrm>
      </p:grpSpPr>
      <p:sp>
        <p:nvSpPr>
          <p:cNvPr id="7" name="Grey_line"/>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5" name="Textbox1"/>
          <p:cNvSpPr>
            <a:spLocks noGrp="1"/>
          </p:cNvSpPr>
          <p:nvPr>
            <p:ph idx="18"/>
          </p:nvPr>
        </p:nvSpPr>
        <p:spPr>
          <a:xfrm>
            <a:off x="5382000" y="2052000"/>
            <a:ext cx="4572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_box"/>
          <p:cNvSpPr>
            <a:spLocks noGrp="1"/>
          </p:cNvSpPr>
          <p:nvPr>
            <p:ph type="body" sz="quarter" idx="16"/>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3" name="Textbox"/>
          <p:cNvSpPr>
            <a:spLocks noGrp="1"/>
          </p:cNvSpPr>
          <p:nvPr>
            <p:ph idx="17"/>
          </p:nvPr>
        </p:nvSpPr>
        <p:spPr>
          <a:xfrm>
            <a:off x="738000"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2"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663507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               31              ⅓ Chart No Text">
    <p:spTree>
      <p:nvGrpSpPr>
        <p:cNvPr id="1" name=""/>
        <p:cNvGrpSpPr/>
        <p:nvPr/>
      </p:nvGrpSpPr>
      <p:grpSpPr>
        <a:xfrm>
          <a:off x="0" y="0"/>
          <a:ext cx="0" cy="0"/>
          <a:chOff x="0" y="0"/>
          <a:chExt cx="0" cy="0"/>
        </a:xfrm>
      </p:grpSpPr>
      <p:sp>
        <p:nvSpPr>
          <p:cNvPr id="9" name="Grey_line2"/>
          <p:cNvSpPr/>
          <p:nvPr/>
        </p:nvSpPr>
        <p:spPr>
          <a:xfrm>
            <a:off x="6858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7" name="Grey_line1"/>
          <p:cNvSpPr/>
          <p:nvPr/>
        </p:nvSpPr>
        <p:spPr>
          <a:xfrm>
            <a:off x="3762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3" name="Title_box3"/>
          <p:cNvSpPr>
            <a:spLocks noGrp="1"/>
          </p:cNvSpPr>
          <p:nvPr>
            <p:ph type="body" sz="quarter" idx="17"/>
          </p:nvPr>
        </p:nvSpPr>
        <p:spPr>
          <a:xfrm>
            <a:off x="6930000" y="1728000"/>
            <a:ext cx="3024000" cy="324000"/>
          </a:xfrm>
          <a:prstGeom prst="rect">
            <a:avLst/>
          </a:prstGeom>
          <a:solidFill>
            <a:schemeClr val="accent5"/>
          </a:solidFill>
        </p:spPr>
        <p:txBody>
          <a:bodyPr lIns="72000" tIns="0" rIns="72000" bIns="0" anchor="ctr" anchorCtr="0">
            <a:noAutofit/>
          </a:bodyPr>
          <a:lstStyle>
            <a:lvl1pPr>
              <a:spcBef>
                <a:spcPts val="0"/>
              </a:spcBef>
              <a:spcAft>
                <a:spcPts val="0"/>
              </a:spcAft>
              <a:defRPr sz="1400">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2" name="Title_box2"/>
          <p:cNvSpPr>
            <a:spLocks noGrp="1"/>
          </p:cNvSpPr>
          <p:nvPr>
            <p:ph type="body" sz="quarter" idx="16"/>
          </p:nvPr>
        </p:nvSpPr>
        <p:spPr>
          <a:xfrm>
            <a:off x="3834000" y="1728000"/>
            <a:ext cx="3024000" cy="324000"/>
          </a:xfrm>
          <a:prstGeom prst="rect">
            <a:avLst/>
          </a:prstGeom>
          <a:solidFill>
            <a:schemeClr val="accent5"/>
          </a:solidFill>
        </p:spPr>
        <p:txBody>
          <a:bodyPr lIns="72000" tIns="0" rIns="72000" bIns="0" anchor="ctr" anchorCtr="0">
            <a:noAutofit/>
          </a:bodyPr>
          <a:lstStyle>
            <a:lvl1pPr>
              <a:spcBef>
                <a:spcPts val="0"/>
              </a:spcBef>
              <a:spcAft>
                <a:spcPts val="0"/>
              </a:spcAft>
              <a:defRPr sz="1400">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1" name="Title_box1"/>
          <p:cNvSpPr>
            <a:spLocks noGrp="1"/>
          </p:cNvSpPr>
          <p:nvPr>
            <p:ph type="body" sz="quarter" idx="15"/>
          </p:nvPr>
        </p:nvSpPr>
        <p:spPr>
          <a:xfrm>
            <a:off x="738188" y="1728000"/>
            <a:ext cx="3024000" cy="324000"/>
          </a:xfrm>
          <a:prstGeom prst="rect">
            <a:avLst/>
          </a:prstGeom>
          <a:solidFill>
            <a:schemeClr val="accent5"/>
          </a:solidFill>
        </p:spPr>
        <p:txBody>
          <a:bodyPr lIns="72000" tIns="0" rIns="72000" bIns="0" anchor="ctr" anchorCtr="0">
            <a:noAutofit/>
          </a:bodyPr>
          <a:lstStyle>
            <a:lvl1pPr>
              <a:spcBef>
                <a:spcPts val="0"/>
              </a:spcBef>
              <a:spcAft>
                <a:spcPts val="0"/>
              </a:spcAft>
              <a:defRPr sz="1400">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4"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5" name="Footer"/>
          <p:cNvSpPr>
            <a:spLocks noGrp="1"/>
          </p:cNvSpPr>
          <p:nvPr>
            <p:ph type="body" sz="quarter" idx="18"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318294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               32              ⅓ Chart Text">
    <p:spTree>
      <p:nvGrpSpPr>
        <p:cNvPr id="1" name=""/>
        <p:cNvGrpSpPr/>
        <p:nvPr/>
      </p:nvGrpSpPr>
      <p:grpSpPr>
        <a:xfrm>
          <a:off x="0" y="0"/>
          <a:ext cx="0" cy="0"/>
          <a:chOff x="0" y="0"/>
          <a:chExt cx="0" cy="0"/>
        </a:xfrm>
      </p:grpSpPr>
      <p:sp>
        <p:nvSpPr>
          <p:cNvPr id="9" name="Grey_line2"/>
          <p:cNvSpPr/>
          <p:nvPr/>
        </p:nvSpPr>
        <p:spPr>
          <a:xfrm>
            <a:off x="6858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7" name="Grey_line1"/>
          <p:cNvSpPr/>
          <p:nvPr/>
        </p:nvSpPr>
        <p:spPr>
          <a:xfrm>
            <a:off x="3762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0" name="Textbox3"/>
          <p:cNvSpPr>
            <a:spLocks noGrp="1"/>
          </p:cNvSpPr>
          <p:nvPr>
            <p:ph idx="20"/>
          </p:nvPr>
        </p:nvSpPr>
        <p:spPr>
          <a:xfrm>
            <a:off x="6930000" y="2052000"/>
            <a:ext cx="3024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_box3"/>
          <p:cNvSpPr>
            <a:spLocks noGrp="1"/>
          </p:cNvSpPr>
          <p:nvPr>
            <p:ph type="body" sz="quarter" idx="17"/>
          </p:nvPr>
        </p:nvSpPr>
        <p:spPr>
          <a:xfrm>
            <a:off x="6930000" y="1728000"/>
            <a:ext cx="3024000" cy="324000"/>
          </a:xfrm>
          <a:prstGeom prst="rect">
            <a:avLst/>
          </a:prstGeom>
          <a:solidFill>
            <a:schemeClr val="accent5"/>
          </a:solidFill>
        </p:spPr>
        <p:txBody>
          <a:bodyPr lIns="72000" tIns="0" rIns="72000" bIns="0" anchor="ctr" anchorCtr="0">
            <a:noAutofit/>
          </a:bodyPr>
          <a:lstStyle>
            <a:lvl1pPr>
              <a:spcBef>
                <a:spcPts val="0"/>
              </a:spcBef>
              <a:spcAft>
                <a:spcPts val="0"/>
              </a:spcAft>
              <a:defRPr sz="1400">
                <a:solidFill>
                  <a:schemeClr val="bg1"/>
                </a:solidFill>
              </a:defRPr>
            </a:lvl1pPr>
            <a:lvl2pPr marL="0" indent="0">
              <a:buNone/>
              <a:defRPr sz="1200" b="1">
                <a:solidFill>
                  <a:schemeClr val="bg1"/>
                </a:solidFill>
              </a:defRPr>
            </a:lvl2pPr>
            <a:lvl3pPr marL="0" indent="0">
              <a:buNone/>
              <a:defRPr sz="1100" b="1">
                <a:solidFill>
                  <a:schemeClr val="bg1"/>
                </a:solidFill>
              </a:defRPr>
            </a:lvl3pPr>
          </a:lstStyle>
          <a:p>
            <a:pPr lvl="0"/>
            <a:r>
              <a:rPr lang="en-US"/>
              <a:t>Click to edit Master text styles</a:t>
            </a:r>
          </a:p>
        </p:txBody>
      </p:sp>
      <p:sp>
        <p:nvSpPr>
          <p:cNvPr id="19" name="Textbox2"/>
          <p:cNvSpPr>
            <a:spLocks noGrp="1"/>
          </p:cNvSpPr>
          <p:nvPr>
            <p:ph idx="19"/>
          </p:nvPr>
        </p:nvSpPr>
        <p:spPr>
          <a:xfrm>
            <a:off x="3833813" y="2052000"/>
            <a:ext cx="3024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_box2"/>
          <p:cNvSpPr>
            <a:spLocks noGrp="1"/>
          </p:cNvSpPr>
          <p:nvPr>
            <p:ph type="body" sz="quarter" idx="16"/>
          </p:nvPr>
        </p:nvSpPr>
        <p:spPr>
          <a:xfrm>
            <a:off x="3834000" y="1728000"/>
            <a:ext cx="3024000" cy="324000"/>
          </a:xfrm>
          <a:prstGeom prst="rect">
            <a:avLst/>
          </a:prstGeom>
          <a:solidFill>
            <a:schemeClr val="accent5"/>
          </a:solidFill>
        </p:spPr>
        <p:txBody>
          <a:bodyPr lIns="72000" tIns="0" rIns="72000" bIns="0" anchor="ctr" anchorCtr="0">
            <a:noAutofit/>
          </a:bodyPr>
          <a:lstStyle>
            <a:lvl1pPr>
              <a:spcBef>
                <a:spcPts val="0"/>
              </a:spcBef>
              <a:spcAft>
                <a:spcPts val="0"/>
              </a:spcAft>
              <a:defRPr sz="1400">
                <a:solidFill>
                  <a:schemeClr val="bg1"/>
                </a:solidFill>
              </a:defRPr>
            </a:lvl1pPr>
            <a:lvl2pPr marL="0" indent="0">
              <a:buNone/>
              <a:defRPr sz="1200" b="1">
                <a:solidFill>
                  <a:schemeClr val="bg1"/>
                </a:solidFill>
              </a:defRPr>
            </a:lvl2pPr>
            <a:lvl3pPr marL="0" indent="0">
              <a:buNone/>
              <a:defRPr sz="1100" b="1">
                <a:solidFill>
                  <a:schemeClr val="bg1"/>
                </a:solidFill>
              </a:defRPr>
            </a:lvl3pPr>
          </a:lstStyle>
          <a:p>
            <a:pPr lvl="0"/>
            <a:r>
              <a:rPr lang="en-US"/>
              <a:t>Click to edit Master text styles</a:t>
            </a:r>
          </a:p>
        </p:txBody>
      </p:sp>
      <p:sp>
        <p:nvSpPr>
          <p:cNvPr id="18" name="Textbox1"/>
          <p:cNvSpPr>
            <a:spLocks noGrp="1"/>
          </p:cNvSpPr>
          <p:nvPr>
            <p:ph idx="18"/>
          </p:nvPr>
        </p:nvSpPr>
        <p:spPr>
          <a:xfrm>
            <a:off x="738000" y="2052000"/>
            <a:ext cx="3024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1"/>
          <p:cNvSpPr>
            <a:spLocks noGrp="1"/>
          </p:cNvSpPr>
          <p:nvPr>
            <p:ph type="body" sz="quarter" idx="15"/>
          </p:nvPr>
        </p:nvSpPr>
        <p:spPr>
          <a:xfrm>
            <a:off x="738188" y="1728000"/>
            <a:ext cx="3024000" cy="324000"/>
          </a:xfrm>
          <a:prstGeom prst="rect">
            <a:avLst/>
          </a:prstGeom>
          <a:solidFill>
            <a:schemeClr val="accent5"/>
          </a:solidFill>
        </p:spPr>
        <p:txBody>
          <a:bodyPr lIns="72000" tIns="0" rIns="72000" bIns="0" anchor="ctr" anchorCtr="0">
            <a:noAutofit/>
          </a:bodyPr>
          <a:lstStyle>
            <a:lvl1pPr>
              <a:spcBef>
                <a:spcPts val="0"/>
              </a:spcBef>
              <a:spcAft>
                <a:spcPts val="0"/>
              </a:spcAft>
              <a:defRPr sz="1400">
                <a:solidFill>
                  <a:schemeClr val="bg1"/>
                </a:solidFill>
              </a:defRPr>
            </a:lvl1pPr>
            <a:lvl2pPr marL="0" indent="0">
              <a:buNone/>
              <a:defRPr sz="1200" b="1">
                <a:solidFill>
                  <a:schemeClr val="bg1"/>
                </a:solidFill>
              </a:defRPr>
            </a:lvl2pPr>
            <a:lvl3pPr marL="0" indent="0">
              <a:buNone/>
              <a:defRPr sz="1100" b="1">
                <a:solidFill>
                  <a:schemeClr val="bg1"/>
                </a:solidFill>
              </a:defRPr>
            </a:lvl3pPr>
          </a:lstStyle>
          <a:p>
            <a:pPr lvl="0"/>
            <a:r>
              <a:rPr lang="en-US"/>
              <a:t>Click to edit Master text styles</a:t>
            </a:r>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4"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5" name="Footer"/>
          <p:cNvSpPr>
            <a:spLocks noGrp="1"/>
          </p:cNvSpPr>
          <p:nvPr>
            <p:ph type="body" sz="quarter" idx="21"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841552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               33              ½ ¼ L Charts No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5310000" y="3888000"/>
            <a:ext cx="468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1" name="Title_box3"/>
          <p:cNvSpPr>
            <a:spLocks noGrp="1"/>
          </p:cNvSpPr>
          <p:nvPr>
            <p:ph type="body" sz="quarter" idx="17"/>
          </p:nvPr>
        </p:nvSpPr>
        <p:spPr>
          <a:xfrm>
            <a:off x="5383213"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3" name="Title_box2"/>
          <p:cNvSpPr>
            <a:spLocks noGrp="1"/>
          </p:cNvSpPr>
          <p:nvPr>
            <p:ph type="body" sz="quarter" idx="19"/>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2" name="Title_box1"/>
          <p:cNvSpPr>
            <a:spLocks noGrp="1"/>
          </p:cNvSpPr>
          <p:nvPr>
            <p:ph type="body" sz="quarter" idx="18"/>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0"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780307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               34              ½ ¼ L Charts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5310000" y="3888000"/>
            <a:ext cx="468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7" name="Textbox3"/>
          <p:cNvSpPr>
            <a:spLocks noGrp="1"/>
          </p:cNvSpPr>
          <p:nvPr>
            <p:ph idx="21"/>
          </p:nvPr>
        </p:nvSpPr>
        <p:spPr>
          <a:xfrm>
            <a:off x="5383024" y="4284000"/>
            <a:ext cx="4572189" cy="1836888"/>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3"/>
          <p:cNvSpPr>
            <a:spLocks noGrp="1"/>
          </p:cNvSpPr>
          <p:nvPr>
            <p:ph type="body" sz="quarter" idx="17"/>
          </p:nvPr>
        </p:nvSpPr>
        <p:spPr>
          <a:xfrm>
            <a:off x="5383213"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6" name="Textbox2"/>
          <p:cNvSpPr>
            <a:spLocks noGrp="1"/>
          </p:cNvSpPr>
          <p:nvPr>
            <p:ph idx="20"/>
          </p:nvPr>
        </p:nvSpPr>
        <p:spPr>
          <a:xfrm>
            <a:off x="5383024" y="2052000"/>
            <a:ext cx="4572189"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_box2"/>
          <p:cNvSpPr>
            <a:spLocks noGrp="1"/>
          </p:cNvSpPr>
          <p:nvPr>
            <p:ph type="body" sz="quarter" idx="19"/>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8" name="Textbox1"/>
          <p:cNvSpPr>
            <a:spLocks noGrp="1"/>
          </p:cNvSpPr>
          <p:nvPr>
            <p:ph idx="22"/>
          </p:nvPr>
        </p:nvSpPr>
        <p:spPr>
          <a:xfrm>
            <a:off x="738000" y="2052000"/>
            <a:ext cx="4572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_box1"/>
          <p:cNvSpPr>
            <a:spLocks noGrp="1"/>
          </p:cNvSpPr>
          <p:nvPr>
            <p:ph type="body" sz="quarter" idx="18"/>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9"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971243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               35              ¼ ½ R Charts No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468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3" name="Title_box3"/>
          <p:cNvSpPr>
            <a:spLocks noGrp="1"/>
          </p:cNvSpPr>
          <p:nvPr>
            <p:ph type="body" sz="quarter" idx="19"/>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1" name="Title_box2"/>
          <p:cNvSpPr>
            <a:spLocks noGrp="1"/>
          </p:cNvSpPr>
          <p:nvPr>
            <p:ph type="body" sz="quarter" idx="17"/>
          </p:nvPr>
        </p:nvSpPr>
        <p:spPr>
          <a:xfrm>
            <a:off x="738188"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stStyle>
          <a:p>
            <a:pPr lvl="0"/>
            <a:r>
              <a:rPr lang="en-US"/>
              <a:t>Click to edit Master text styles</a:t>
            </a:r>
          </a:p>
        </p:txBody>
      </p:sp>
      <p:sp>
        <p:nvSpPr>
          <p:cNvPr id="12" name="Title_box1"/>
          <p:cNvSpPr>
            <a:spLocks noGrp="1"/>
          </p:cNvSpPr>
          <p:nvPr>
            <p:ph type="body" sz="quarter" idx="18"/>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2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0"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002458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               36              ¼ ½ R Charts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468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8" name="Textbox3"/>
          <p:cNvSpPr>
            <a:spLocks noGrp="1"/>
          </p:cNvSpPr>
          <p:nvPr>
            <p:ph idx="22"/>
          </p:nvPr>
        </p:nvSpPr>
        <p:spPr>
          <a:xfrm>
            <a:off x="5382000" y="2052000"/>
            <a:ext cx="4572000" cy="4068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_box3"/>
          <p:cNvSpPr>
            <a:spLocks noGrp="1"/>
          </p:cNvSpPr>
          <p:nvPr>
            <p:ph type="body" sz="quarter" idx="19"/>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7" name="Textbox2"/>
          <p:cNvSpPr>
            <a:spLocks noGrp="1"/>
          </p:cNvSpPr>
          <p:nvPr>
            <p:ph idx="21"/>
          </p:nvPr>
        </p:nvSpPr>
        <p:spPr>
          <a:xfrm>
            <a:off x="737999" y="4284000"/>
            <a:ext cx="4572189" cy="1836888"/>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2"/>
          <p:cNvSpPr>
            <a:spLocks noGrp="1"/>
          </p:cNvSpPr>
          <p:nvPr>
            <p:ph type="body" sz="quarter" idx="17"/>
          </p:nvPr>
        </p:nvSpPr>
        <p:spPr>
          <a:xfrm>
            <a:off x="738188"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6" name="Textbox1"/>
          <p:cNvSpPr>
            <a:spLocks noGrp="1"/>
          </p:cNvSpPr>
          <p:nvPr>
            <p:ph idx="1"/>
          </p:nvPr>
        </p:nvSpPr>
        <p:spPr>
          <a:xfrm>
            <a:off x="737999" y="2052000"/>
            <a:ext cx="4572189"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_box1"/>
          <p:cNvSpPr>
            <a:spLocks noGrp="1"/>
          </p:cNvSpPr>
          <p:nvPr>
            <p:ph type="body" sz="quarter" idx="18"/>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9"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921775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               37              ½ Vertical Charts No Text">
    <p:spTree>
      <p:nvGrpSpPr>
        <p:cNvPr id="1" name=""/>
        <p:cNvGrpSpPr/>
        <p:nvPr/>
      </p:nvGrpSpPr>
      <p:grpSpPr>
        <a:xfrm>
          <a:off x="0" y="0"/>
          <a:ext cx="0" cy="0"/>
          <a:chOff x="0" y="0"/>
          <a:chExt cx="0" cy="0"/>
        </a:xfrm>
      </p:grpSpPr>
      <p:sp>
        <p:nvSpPr>
          <p:cNvPr id="8" name="Grey_line"/>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6" name="Title_box2"/>
          <p:cNvSpPr>
            <a:spLocks noGrp="1"/>
          </p:cNvSpPr>
          <p:nvPr>
            <p:ph type="body" sz="quarter" idx="16"/>
          </p:nvPr>
        </p:nvSpPr>
        <p:spPr>
          <a:xfrm>
            <a:off x="738188" y="3960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5" name="Title_box1"/>
          <p:cNvSpPr>
            <a:spLocks noGrp="1"/>
          </p:cNvSpPr>
          <p:nvPr>
            <p:ph type="body" sz="quarter" idx="15"/>
          </p:nvPr>
        </p:nvSpPr>
        <p:spPr>
          <a:xfrm>
            <a:off x="738188" y="1728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9"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0" name="Footer"/>
          <p:cNvSpPr>
            <a:spLocks noGrp="1"/>
          </p:cNvSpPr>
          <p:nvPr>
            <p:ph type="body" sz="quarter" idx="17"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73788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               2              Default Text">
    <p:spTree>
      <p:nvGrpSpPr>
        <p:cNvPr id="1" name=""/>
        <p:cNvGrpSpPr/>
        <p:nvPr/>
      </p:nvGrpSpPr>
      <p:grpSpPr>
        <a:xfrm>
          <a:off x="0" y="0"/>
          <a:ext cx="0" cy="0"/>
          <a:chOff x="0" y="0"/>
          <a:chExt cx="0" cy="0"/>
        </a:xfrm>
      </p:grpSpPr>
      <p:sp>
        <p:nvSpPr>
          <p:cNvPr id="3" name="Textbox"/>
          <p:cNvSpPr>
            <a:spLocks noGrp="1"/>
          </p:cNvSpPr>
          <p:nvPr>
            <p:ph idx="1"/>
          </p:nvPr>
        </p:nvSpPr>
        <p:spPr>
          <a:xfrm>
            <a:off x="738000" y="1728000"/>
            <a:ext cx="9216000" cy="4392000"/>
          </a:xfrm>
          <a:prstGeom prst="rect">
            <a:avLst/>
          </a:prstGeom>
        </p:spPr>
        <p:txBody>
          <a:bodyPr lIns="144000" tIns="72000" rIns="144000" bIns="72000"/>
          <a:lstStyle>
            <a:lvl2pPr>
              <a:defRPr b="0"/>
            </a:lvl2pPr>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ub_title"/>
          <p:cNvSpPr>
            <a:spLocks noGrp="1"/>
          </p:cNvSpPr>
          <p:nvPr>
            <p:ph type="body" sz="quarter" idx="13"/>
          </p:nvPr>
        </p:nvSpPr>
        <p:spPr>
          <a:xfrm>
            <a:off x="666750" y="1008000"/>
            <a:ext cx="9359900" cy="647700"/>
          </a:xfrm>
          <a:prstGeom prst="rect">
            <a:avLst/>
          </a:prstGeom>
        </p:spPr>
        <p:txBody>
          <a:bodyPr lIns="0" tIns="0" rIns="0" bIns="0">
            <a:noAutofit/>
          </a:bodyPr>
          <a:lstStyle>
            <a:lvl1pPr>
              <a:spcBef>
                <a:spcPts val="0"/>
              </a:spcBef>
              <a:spcAft>
                <a:spcPts val="0"/>
              </a:spcAft>
              <a:defRPr sz="1800" baseline="0"/>
            </a:lvl1pPr>
          </a:lstStyle>
          <a:p>
            <a:pPr lvl="0"/>
            <a:r>
              <a:rPr lang="en-US"/>
              <a:t>Click to edit Master text styles</a:t>
            </a:r>
          </a:p>
        </p:txBody>
      </p:sp>
      <p:sp>
        <p:nvSpPr>
          <p:cNvPr id="6"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8"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555617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               38              ½ Vertical Charts Text">
    <p:spTree>
      <p:nvGrpSpPr>
        <p:cNvPr id="1" name=""/>
        <p:cNvGrpSpPr/>
        <p:nvPr/>
      </p:nvGrpSpPr>
      <p:grpSpPr>
        <a:xfrm>
          <a:off x="0" y="0"/>
          <a:ext cx="0" cy="0"/>
          <a:chOff x="0" y="0"/>
          <a:chExt cx="0" cy="0"/>
        </a:xfrm>
      </p:grpSpPr>
      <p:sp>
        <p:nvSpPr>
          <p:cNvPr id="8" name="Grey_line"/>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3" name="Textbox2"/>
          <p:cNvSpPr>
            <a:spLocks noGrp="1"/>
          </p:cNvSpPr>
          <p:nvPr>
            <p:ph idx="21"/>
          </p:nvPr>
        </p:nvSpPr>
        <p:spPr>
          <a:xfrm>
            <a:off x="737998" y="4284000"/>
            <a:ext cx="9216000" cy="1836888"/>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_box2"/>
          <p:cNvSpPr>
            <a:spLocks noGrp="1"/>
          </p:cNvSpPr>
          <p:nvPr>
            <p:ph type="body" sz="quarter" idx="16"/>
          </p:nvPr>
        </p:nvSpPr>
        <p:spPr>
          <a:xfrm>
            <a:off x="738188" y="3960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2" name="Textbox1"/>
          <p:cNvSpPr>
            <a:spLocks noGrp="1"/>
          </p:cNvSpPr>
          <p:nvPr>
            <p:ph idx="1"/>
          </p:nvPr>
        </p:nvSpPr>
        <p:spPr>
          <a:xfrm>
            <a:off x="737998" y="2052000"/>
            <a:ext cx="9216000"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_box1"/>
          <p:cNvSpPr>
            <a:spLocks noGrp="1"/>
          </p:cNvSpPr>
          <p:nvPr>
            <p:ph type="body" sz="quarter" idx="15"/>
          </p:nvPr>
        </p:nvSpPr>
        <p:spPr>
          <a:xfrm>
            <a:off x="738188" y="1728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1"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0" name="Footer"/>
          <p:cNvSpPr>
            <a:spLocks noGrp="1"/>
          </p:cNvSpPr>
          <p:nvPr>
            <p:ph type="body" sz="quarter" idx="22"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825605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               39              ¼ ½ B Vertical Charts No Text">
    <p:spTree>
      <p:nvGrpSpPr>
        <p:cNvPr id="1" name=""/>
        <p:cNvGrpSpPr/>
        <p:nvPr/>
      </p:nvGrpSpPr>
      <p:grpSpPr>
        <a:xfrm>
          <a:off x="0" y="0"/>
          <a:ext cx="0" cy="0"/>
          <a:chOff x="0" y="0"/>
          <a:chExt cx="0" cy="0"/>
        </a:xfrm>
      </p:grpSpPr>
      <p:sp>
        <p:nvSpPr>
          <p:cNvPr id="16" name="Grey_line2"/>
          <p:cNvSpPr/>
          <p:nvPr/>
        </p:nvSpPr>
        <p:spPr>
          <a:xfrm>
            <a:off x="5310188" y="1655763"/>
            <a:ext cx="71437" cy="2268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6" name="Title_box3"/>
          <p:cNvSpPr>
            <a:spLocks noGrp="1"/>
          </p:cNvSpPr>
          <p:nvPr>
            <p:ph type="body" sz="quarter" idx="16"/>
          </p:nvPr>
        </p:nvSpPr>
        <p:spPr>
          <a:xfrm>
            <a:off x="738188" y="3960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1" name="Title_box2"/>
          <p:cNvSpPr>
            <a:spLocks noGrp="1"/>
          </p:cNvSpPr>
          <p:nvPr>
            <p:ph type="body" sz="quarter" idx="17"/>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Title_box1"/>
          <p:cNvSpPr>
            <a:spLocks noGrp="1"/>
          </p:cNvSpPr>
          <p:nvPr>
            <p:ph type="body" sz="quarter" idx="15"/>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2"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3" name="Footer"/>
          <p:cNvSpPr>
            <a:spLocks noGrp="1"/>
          </p:cNvSpPr>
          <p:nvPr>
            <p:ph type="body" sz="quarter" idx="18"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865774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               40              ¼ ½ B Vertical Charts Text">
    <p:spTree>
      <p:nvGrpSpPr>
        <p:cNvPr id="1" name=""/>
        <p:cNvGrpSpPr/>
        <p:nvPr/>
      </p:nvGrpSpPr>
      <p:grpSpPr>
        <a:xfrm>
          <a:off x="0" y="0"/>
          <a:ext cx="0" cy="0"/>
          <a:chOff x="0" y="0"/>
          <a:chExt cx="0" cy="0"/>
        </a:xfrm>
      </p:grpSpPr>
      <p:sp>
        <p:nvSpPr>
          <p:cNvPr id="16" name="Grey_line2"/>
          <p:cNvSpPr/>
          <p:nvPr/>
        </p:nvSpPr>
        <p:spPr>
          <a:xfrm>
            <a:off x="5310188" y="1655763"/>
            <a:ext cx="71437" cy="2268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7" name="textbox3"/>
          <p:cNvSpPr>
            <a:spLocks noGrp="1"/>
          </p:cNvSpPr>
          <p:nvPr>
            <p:ph idx="21"/>
          </p:nvPr>
        </p:nvSpPr>
        <p:spPr>
          <a:xfrm>
            <a:off x="737998" y="4284000"/>
            <a:ext cx="9216000" cy="1836888"/>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_box3"/>
          <p:cNvSpPr>
            <a:spLocks noGrp="1"/>
          </p:cNvSpPr>
          <p:nvPr>
            <p:ph type="body" sz="quarter" idx="16"/>
          </p:nvPr>
        </p:nvSpPr>
        <p:spPr>
          <a:xfrm>
            <a:off x="738188" y="3960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4" name="Textbox2"/>
          <p:cNvSpPr>
            <a:spLocks noGrp="1"/>
          </p:cNvSpPr>
          <p:nvPr>
            <p:ph idx="18"/>
          </p:nvPr>
        </p:nvSpPr>
        <p:spPr>
          <a:xfrm>
            <a:off x="5383024" y="2052000"/>
            <a:ext cx="4572189"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2"/>
          <p:cNvSpPr>
            <a:spLocks noGrp="1"/>
          </p:cNvSpPr>
          <p:nvPr>
            <p:ph type="body" sz="quarter" idx="17"/>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3" name="Textbox1"/>
          <p:cNvSpPr>
            <a:spLocks noGrp="1"/>
          </p:cNvSpPr>
          <p:nvPr>
            <p:ph idx="1"/>
          </p:nvPr>
        </p:nvSpPr>
        <p:spPr>
          <a:xfrm>
            <a:off x="737999" y="2052000"/>
            <a:ext cx="4572189"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_box1"/>
          <p:cNvSpPr>
            <a:spLocks noGrp="1"/>
          </p:cNvSpPr>
          <p:nvPr>
            <p:ph type="body" sz="quarter" idx="15"/>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8"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5" name="Footer"/>
          <p:cNvSpPr>
            <a:spLocks noGrp="1"/>
          </p:cNvSpPr>
          <p:nvPr>
            <p:ph type="body" sz="quarter" idx="22" hasCustomPrompt="1"/>
          </p:nvPr>
        </p:nvSpPr>
        <p:spPr>
          <a:xfrm>
            <a:off x="666748" y="6300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484951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               41              ½ ¼ T Vertical Charts No Text">
    <p:spTree>
      <p:nvGrpSpPr>
        <p:cNvPr id="1" name=""/>
        <p:cNvGrpSpPr/>
        <p:nvPr/>
      </p:nvGrpSpPr>
      <p:grpSpPr>
        <a:xfrm>
          <a:off x="0" y="0"/>
          <a:ext cx="0" cy="0"/>
          <a:chOff x="0" y="0"/>
          <a:chExt cx="0" cy="0"/>
        </a:xfrm>
      </p:grpSpPr>
      <p:sp>
        <p:nvSpPr>
          <p:cNvPr id="9" name="Grey_line2"/>
          <p:cNvSpPr/>
          <p:nvPr/>
        </p:nvSpPr>
        <p:spPr>
          <a:xfrm>
            <a:off x="5310188" y="3888000"/>
            <a:ext cx="71437" cy="2268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1" name="Title_box3"/>
          <p:cNvSpPr>
            <a:spLocks noGrp="1"/>
          </p:cNvSpPr>
          <p:nvPr>
            <p:ph type="body" sz="quarter" idx="17"/>
          </p:nvPr>
        </p:nvSpPr>
        <p:spPr>
          <a:xfrm>
            <a:off x="5383213"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Title_box2"/>
          <p:cNvSpPr>
            <a:spLocks noGrp="1"/>
          </p:cNvSpPr>
          <p:nvPr>
            <p:ph type="body" sz="quarter" idx="15"/>
          </p:nvPr>
        </p:nvSpPr>
        <p:spPr>
          <a:xfrm>
            <a:off x="738188"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6" name="Title_box1"/>
          <p:cNvSpPr>
            <a:spLocks noGrp="1"/>
          </p:cNvSpPr>
          <p:nvPr>
            <p:ph type="body" sz="quarter" idx="16"/>
          </p:nvPr>
        </p:nvSpPr>
        <p:spPr>
          <a:xfrm>
            <a:off x="738188" y="1728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2"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3" name="Footer"/>
          <p:cNvSpPr>
            <a:spLocks noGrp="1"/>
          </p:cNvSpPr>
          <p:nvPr>
            <p:ph type="body" sz="quarter" idx="18"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4283022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               42              ½ ¼ T Vertical Charts Text">
    <p:spTree>
      <p:nvGrpSpPr>
        <p:cNvPr id="1" name=""/>
        <p:cNvGrpSpPr/>
        <p:nvPr/>
      </p:nvGrpSpPr>
      <p:grpSpPr>
        <a:xfrm>
          <a:off x="0" y="0"/>
          <a:ext cx="0" cy="0"/>
          <a:chOff x="0" y="0"/>
          <a:chExt cx="0" cy="0"/>
        </a:xfrm>
      </p:grpSpPr>
      <p:sp>
        <p:nvSpPr>
          <p:cNvPr id="9" name="Grey_line2"/>
          <p:cNvSpPr/>
          <p:nvPr/>
        </p:nvSpPr>
        <p:spPr>
          <a:xfrm>
            <a:off x="5310188" y="3888000"/>
            <a:ext cx="71437" cy="2268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7" name="Textbox3"/>
          <p:cNvSpPr>
            <a:spLocks noGrp="1"/>
          </p:cNvSpPr>
          <p:nvPr>
            <p:ph idx="22"/>
          </p:nvPr>
        </p:nvSpPr>
        <p:spPr>
          <a:xfrm>
            <a:off x="5383024" y="4284000"/>
            <a:ext cx="4572189" cy="1836888"/>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3"/>
          <p:cNvSpPr>
            <a:spLocks noGrp="1"/>
          </p:cNvSpPr>
          <p:nvPr>
            <p:ph type="body" sz="quarter" idx="17"/>
          </p:nvPr>
        </p:nvSpPr>
        <p:spPr>
          <a:xfrm>
            <a:off x="5383213"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6" name="Textbox2"/>
          <p:cNvSpPr>
            <a:spLocks noGrp="1"/>
          </p:cNvSpPr>
          <p:nvPr>
            <p:ph idx="21"/>
          </p:nvPr>
        </p:nvSpPr>
        <p:spPr>
          <a:xfrm>
            <a:off x="737999" y="4284000"/>
            <a:ext cx="4572189" cy="1836888"/>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_box2"/>
          <p:cNvSpPr>
            <a:spLocks noGrp="1"/>
          </p:cNvSpPr>
          <p:nvPr>
            <p:ph type="body" sz="quarter" idx="15"/>
          </p:nvPr>
        </p:nvSpPr>
        <p:spPr>
          <a:xfrm>
            <a:off x="738188"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3" name="Textbox1"/>
          <p:cNvSpPr>
            <a:spLocks noGrp="1"/>
          </p:cNvSpPr>
          <p:nvPr>
            <p:ph idx="1"/>
          </p:nvPr>
        </p:nvSpPr>
        <p:spPr>
          <a:xfrm>
            <a:off x="737998" y="2052000"/>
            <a:ext cx="9216000"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_box1"/>
          <p:cNvSpPr>
            <a:spLocks noGrp="1"/>
          </p:cNvSpPr>
          <p:nvPr>
            <p:ph type="body" sz="quarter" idx="16"/>
          </p:nvPr>
        </p:nvSpPr>
        <p:spPr>
          <a:xfrm>
            <a:off x="738188" y="1728000"/>
            <a:ext cx="9216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4" name="Footer"/>
          <p:cNvSpPr>
            <a:spLocks noGrp="1"/>
          </p:cNvSpPr>
          <p:nvPr>
            <p:ph type="body" sz="quarter" idx="23"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500985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               43              ¼ Charts No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1" name="Title_box4"/>
          <p:cNvSpPr>
            <a:spLocks noGrp="1"/>
          </p:cNvSpPr>
          <p:nvPr>
            <p:ph type="body" sz="quarter" idx="17"/>
          </p:nvPr>
        </p:nvSpPr>
        <p:spPr>
          <a:xfrm>
            <a:off x="5383213"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0" name="Title_box3"/>
          <p:cNvSpPr>
            <a:spLocks noGrp="1"/>
          </p:cNvSpPr>
          <p:nvPr>
            <p:ph type="body" sz="quarter" idx="15"/>
          </p:nvPr>
        </p:nvSpPr>
        <p:spPr>
          <a:xfrm>
            <a:off x="738188"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3" name="Title_box2"/>
          <p:cNvSpPr>
            <a:spLocks noGrp="1"/>
          </p:cNvSpPr>
          <p:nvPr>
            <p:ph type="body" sz="quarter" idx="19"/>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2" name="Title_box1"/>
          <p:cNvSpPr>
            <a:spLocks noGrp="1"/>
          </p:cNvSpPr>
          <p:nvPr>
            <p:ph type="body" sz="quarter" idx="18"/>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6" name="Footer"/>
          <p:cNvSpPr>
            <a:spLocks noGrp="1"/>
          </p:cNvSpPr>
          <p:nvPr>
            <p:ph type="body" sz="quarter" idx="20"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888077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               44              ¼ Charts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9" name="Textbox4"/>
          <p:cNvSpPr>
            <a:spLocks noGrp="1"/>
          </p:cNvSpPr>
          <p:nvPr>
            <p:ph idx="22"/>
          </p:nvPr>
        </p:nvSpPr>
        <p:spPr>
          <a:xfrm>
            <a:off x="5383024" y="4284000"/>
            <a:ext cx="4572189" cy="1836888"/>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_box4"/>
          <p:cNvSpPr>
            <a:spLocks noGrp="1"/>
          </p:cNvSpPr>
          <p:nvPr>
            <p:ph type="body" sz="quarter" idx="17"/>
          </p:nvPr>
        </p:nvSpPr>
        <p:spPr>
          <a:xfrm>
            <a:off x="5383213"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8" name="Textbox3"/>
          <p:cNvSpPr>
            <a:spLocks noGrp="1"/>
          </p:cNvSpPr>
          <p:nvPr>
            <p:ph idx="21"/>
          </p:nvPr>
        </p:nvSpPr>
        <p:spPr>
          <a:xfrm>
            <a:off x="737999" y="4284000"/>
            <a:ext cx="4572189" cy="1836888"/>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_box3"/>
          <p:cNvSpPr>
            <a:spLocks noGrp="1"/>
          </p:cNvSpPr>
          <p:nvPr>
            <p:ph type="body" sz="quarter" idx="15"/>
          </p:nvPr>
        </p:nvSpPr>
        <p:spPr>
          <a:xfrm>
            <a:off x="738188" y="3960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17" name="Textbox2"/>
          <p:cNvSpPr>
            <a:spLocks noGrp="1"/>
          </p:cNvSpPr>
          <p:nvPr>
            <p:ph idx="20"/>
          </p:nvPr>
        </p:nvSpPr>
        <p:spPr>
          <a:xfrm>
            <a:off x="5383024" y="2052000"/>
            <a:ext cx="4572189"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_box2"/>
          <p:cNvSpPr>
            <a:spLocks noGrp="1"/>
          </p:cNvSpPr>
          <p:nvPr>
            <p:ph type="body" sz="quarter" idx="19"/>
          </p:nvPr>
        </p:nvSpPr>
        <p:spPr>
          <a:xfrm>
            <a:off x="5383213"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stStyle>
          <a:p>
            <a:pPr lvl="0"/>
            <a:r>
              <a:rPr lang="en-US"/>
              <a:t>Click to edit Master text styles</a:t>
            </a:r>
          </a:p>
        </p:txBody>
      </p:sp>
      <p:sp>
        <p:nvSpPr>
          <p:cNvPr id="16" name="Textbox1"/>
          <p:cNvSpPr>
            <a:spLocks noGrp="1"/>
          </p:cNvSpPr>
          <p:nvPr>
            <p:ph idx="1"/>
          </p:nvPr>
        </p:nvSpPr>
        <p:spPr>
          <a:xfrm>
            <a:off x="737999" y="2052000"/>
            <a:ext cx="4572189" cy="1836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_box1"/>
          <p:cNvSpPr>
            <a:spLocks noGrp="1"/>
          </p:cNvSpPr>
          <p:nvPr>
            <p:ph type="body" sz="quarter" idx="18"/>
          </p:nvPr>
        </p:nvSpPr>
        <p:spPr>
          <a:xfrm>
            <a:off x="738188" y="1728000"/>
            <a:ext cx="4572000" cy="324000"/>
          </a:xfrm>
          <a:prstGeom prst="rect">
            <a:avLst/>
          </a:prstGeom>
          <a:solidFill>
            <a:schemeClr val="accent5"/>
          </a:solidFill>
        </p:spPr>
        <p:txBody>
          <a:bodyPr lIns="72000" tIns="0" rIns="72000" bIns="0" anchor="ctr" anchorCtr="0">
            <a:noAutofit/>
          </a:bodyPr>
          <a:lstStyle>
            <a:lvl1pPr>
              <a:spcBef>
                <a:spcPts val="0"/>
              </a:spcBef>
              <a:spcAft>
                <a:spcPts val="0"/>
              </a:spcAft>
              <a:defRPr>
                <a:solidFill>
                  <a:schemeClr val="bg1"/>
                </a:solidFill>
              </a:defRPr>
            </a:lvl1pPr>
            <a:lvl2pPr marL="0" indent="0">
              <a:buNone/>
              <a:defRPr sz="1400" b="1">
                <a:solidFill>
                  <a:schemeClr val="bg1"/>
                </a:solidFill>
              </a:defRPr>
            </a:lvl2pPr>
            <a:lvl3pPr marL="0" indent="0">
              <a:buNone/>
              <a:defRPr sz="1200" b="1">
                <a:solidFill>
                  <a:schemeClr val="bg1"/>
                </a:solidFill>
              </a:defRPr>
            </a:lvl3pPr>
          </a:lstStyle>
          <a:p>
            <a:pPr lvl="0"/>
            <a:r>
              <a:rPr lang="en-US"/>
              <a:t>Click to edit Master text styles</a:t>
            </a:r>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20" name="Footer"/>
          <p:cNvSpPr>
            <a:spLocks noGrp="1"/>
          </p:cNvSpPr>
          <p:nvPr>
            <p:ph type="body" sz="quarter" idx="23"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997757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               45              Fund Manager">
    <p:spTree>
      <p:nvGrpSpPr>
        <p:cNvPr id="1" name=""/>
        <p:cNvGrpSpPr/>
        <p:nvPr/>
      </p:nvGrpSpPr>
      <p:grpSpPr>
        <a:xfrm>
          <a:off x="0" y="0"/>
          <a:ext cx="0" cy="0"/>
          <a:chOff x="0" y="0"/>
          <a:chExt cx="0" cy="0"/>
        </a:xfrm>
      </p:grpSpPr>
      <p:sp>
        <p:nvSpPr>
          <p:cNvPr id="6" name="Textbox"/>
          <p:cNvSpPr>
            <a:spLocks noGrp="1"/>
          </p:cNvSpPr>
          <p:nvPr>
            <p:ph type="body" sz="quarter" idx="11" hasCustomPrompt="1"/>
          </p:nvPr>
        </p:nvSpPr>
        <p:spPr>
          <a:xfrm>
            <a:off x="5310188" y="1727200"/>
            <a:ext cx="4645025" cy="4392000"/>
          </a:xfrm>
          <a:prstGeom prst="rect">
            <a:avLst/>
          </a:prstGeom>
          <a:solidFill>
            <a:srgbClr val="C1C1C1"/>
          </a:solidFill>
        </p:spPr>
        <p:txBody>
          <a:bodyPr lIns="144000" tIns="72000" rIns="144000" bIns="72000">
            <a:noAutofit/>
          </a:bodyPr>
          <a:lstStyle>
            <a:lvl1pPr>
              <a:defRPr sz="2400">
                <a:solidFill>
                  <a:srgbClr val="147EC1"/>
                </a:solidFill>
              </a:defRPr>
            </a:lvl1pPr>
            <a:lvl2pPr marL="0" indent="0">
              <a:buNone/>
              <a:defRPr b="0"/>
            </a:lvl2pPr>
          </a:lstStyle>
          <a:p>
            <a:pPr lvl="0"/>
            <a:r>
              <a:rPr lang="en-US" dirty="0"/>
              <a:t>Name</a:t>
            </a:r>
          </a:p>
          <a:p>
            <a:pPr lvl="1"/>
            <a:r>
              <a:rPr lang="en-US" dirty="0"/>
              <a:t>Title</a:t>
            </a:r>
          </a:p>
        </p:txBody>
      </p:sp>
      <p:sp>
        <p:nvSpPr>
          <p:cNvPr id="4" name="Photo"/>
          <p:cNvSpPr>
            <a:spLocks noGrp="1"/>
          </p:cNvSpPr>
          <p:nvPr>
            <p:ph type="pic" sz="quarter" idx="10"/>
          </p:nvPr>
        </p:nvSpPr>
        <p:spPr>
          <a:xfrm>
            <a:off x="665163" y="1655763"/>
            <a:ext cx="4644000" cy="4536000"/>
          </a:xfrm>
          <a:prstGeom prst="rect">
            <a:avLst/>
          </a:prstGeom>
          <a:solidFill>
            <a:schemeClr val="bg1"/>
          </a:solidFill>
        </p:spPr>
        <p:txBody>
          <a:bodyPr lIns="0" tIns="0" rIns="0" bIns="0"/>
          <a:lstStyle/>
          <a:p>
            <a:r>
              <a:rPr lang="en-US"/>
              <a:t>Click icon to add picture</a:t>
            </a:r>
            <a:endParaRPr lang="en-GB" dirty="0"/>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8"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9"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912300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               46              Team">
    <p:spTree>
      <p:nvGrpSpPr>
        <p:cNvPr id="1" name=""/>
        <p:cNvGrpSpPr/>
        <p:nvPr/>
      </p:nvGrpSpPr>
      <p:grpSpPr>
        <a:xfrm>
          <a:off x="0" y="0"/>
          <a:ext cx="0" cy="0"/>
          <a:chOff x="0" y="0"/>
          <a:chExt cx="0" cy="0"/>
        </a:xfrm>
      </p:grpSpPr>
      <p:sp>
        <p:nvSpPr>
          <p:cNvPr id="18" name="White_box2"/>
          <p:cNvSpPr/>
          <p:nvPr/>
        </p:nvSpPr>
        <p:spPr>
          <a:xfrm>
            <a:off x="5310188" y="1655764"/>
            <a:ext cx="71437"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White_box1"/>
          <p:cNvSpPr/>
          <p:nvPr/>
        </p:nvSpPr>
        <p:spPr>
          <a:xfrm>
            <a:off x="5310188" y="6120000"/>
            <a:ext cx="71437"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rey_box2"/>
          <p:cNvSpPr/>
          <p:nvPr/>
        </p:nvSpPr>
        <p:spPr>
          <a:xfrm>
            <a:off x="5383213" y="3888000"/>
            <a:ext cx="4644000" cy="2233613"/>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6" name="Table2"/>
          <p:cNvSpPr>
            <a:spLocks noGrp="1"/>
          </p:cNvSpPr>
          <p:nvPr>
            <p:ph type="tbl" sz="quarter" idx="20"/>
          </p:nvPr>
        </p:nvSpPr>
        <p:spPr>
          <a:xfrm>
            <a:off x="5453625" y="5112000"/>
            <a:ext cx="4500000" cy="989013"/>
          </a:xfrm>
          <a:prstGeom prst="rect">
            <a:avLst/>
          </a:prstGeom>
          <a:solidFill>
            <a:schemeClr val="bg1"/>
          </a:solidFill>
        </p:spPr>
        <p:txBody>
          <a:bodyPr>
            <a:normAutofit/>
          </a:bodyPr>
          <a:lstStyle>
            <a:lvl1pPr>
              <a:defRPr sz="1000"/>
            </a:lvl1pPr>
          </a:lstStyle>
          <a:p>
            <a:r>
              <a:rPr lang="en-US"/>
              <a:t>Click icon to add table</a:t>
            </a:r>
            <a:endParaRPr lang="en-GB"/>
          </a:p>
        </p:txBody>
      </p:sp>
      <p:sp>
        <p:nvSpPr>
          <p:cNvPr id="13" name="Textbox2"/>
          <p:cNvSpPr>
            <a:spLocks noGrp="1"/>
          </p:cNvSpPr>
          <p:nvPr>
            <p:ph type="body" sz="quarter" idx="18" hasCustomPrompt="1"/>
          </p:nvPr>
        </p:nvSpPr>
        <p:spPr>
          <a:xfrm>
            <a:off x="5455213" y="3888000"/>
            <a:ext cx="4572000" cy="1062000"/>
          </a:xfrm>
          <a:prstGeom prst="rect">
            <a:avLst/>
          </a:prstGeom>
        </p:spPr>
        <p:txBody>
          <a:bodyPr lIns="72000" tIns="72000" rIns="144000" bIns="72000">
            <a:noAutofit/>
          </a:bodyPr>
          <a:lstStyle>
            <a:lvl1pPr>
              <a:defRPr sz="1700">
                <a:solidFill>
                  <a:srgbClr val="147EC1"/>
                </a:solidFill>
              </a:defRPr>
            </a:lvl1pPr>
            <a:lvl2pPr marL="0" indent="0">
              <a:buNone/>
              <a:defRPr sz="1100" b="0"/>
            </a:lvl2pPr>
            <a:lvl3pPr marL="0" indent="0">
              <a:spcBef>
                <a:spcPts val="100"/>
              </a:spcBef>
              <a:buNone/>
              <a:defRPr sz="1000"/>
            </a:lvl3pPr>
          </a:lstStyle>
          <a:p>
            <a:pPr lvl="0"/>
            <a:r>
              <a:rPr lang="en-US" dirty="0"/>
              <a:t>Name</a:t>
            </a:r>
          </a:p>
          <a:p>
            <a:pPr lvl="1"/>
            <a:r>
              <a:rPr lang="en-US" dirty="0"/>
              <a:t>Title</a:t>
            </a:r>
          </a:p>
          <a:p>
            <a:pPr lvl="2"/>
            <a:r>
              <a:rPr lang="en-US" dirty="0"/>
              <a:t>Third level</a:t>
            </a:r>
          </a:p>
        </p:txBody>
      </p:sp>
      <p:sp>
        <p:nvSpPr>
          <p:cNvPr id="8" name="Photo2"/>
          <p:cNvSpPr>
            <a:spLocks noGrp="1"/>
          </p:cNvSpPr>
          <p:nvPr>
            <p:ph type="pic" sz="quarter" idx="16"/>
          </p:nvPr>
        </p:nvSpPr>
        <p:spPr>
          <a:xfrm>
            <a:off x="5381624" y="1655764"/>
            <a:ext cx="4643439" cy="2232000"/>
          </a:xfrm>
          <a:prstGeom prst="rect">
            <a:avLst/>
          </a:prstGeom>
          <a:solidFill>
            <a:schemeClr val="bg1"/>
          </a:solidFill>
        </p:spPr>
        <p:txBody>
          <a:bodyPr lIns="0" tIns="0" rIns="0" bIns="0">
            <a:noAutofit/>
          </a:bodyPr>
          <a:lstStyle/>
          <a:p>
            <a:r>
              <a:rPr lang="en-US"/>
              <a:t>Click icon to add picture</a:t>
            </a:r>
            <a:endParaRPr lang="en-GB" dirty="0"/>
          </a:p>
        </p:txBody>
      </p:sp>
      <p:sp>
        <p:nvSpPr>
          <p:cNvPr id="9" name="Grey_box1"/>
          <p:cNvSpPr/>
          <p:nvPr/>
        </p:nvSpPr>
        <p:spPr>
          <a:xfrm>
            <a:off x="665163" y="3888000"/>
            <a:ext cx="4645025" cy="2233613"/>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5" name="Table1"/>
          <p:cNvSpPr>
            <a:spLocks noGrp="1"/>
          </p:cNvSpPr>
          <p:nvPr>
            <p:ph type="tbl" sz="quarter" idx="19"/>
          </p:nvPr>
        </p:nvSpPr>
        <p:spPr>
          <a:xfrm>
            <a:off x="738188" y="5112000"/>
            <a:ext cx="4500000" cy="989013"/>
          </a:xfrm>
          <a:prstGeom prst="rect">
            <a:avLst/>
          </a:prstGeom>
          <a:solidFill>
            <a:schemeClr val="bg1"/>
          </a:solidFill>
        </p:spPr>
        <p:txBody>
          <a:bodyPr>
            <a:normAutofit/>
          </a:bodyPr>
          <a:lstStyle>
            <a:lvl1pPr>
              <a:defRPr sz="1000"/>
            </a:lvl1pPr>
          </a:lstStyle>
          <a:p>
            <a:r>
              <a:rPr lang="en-US"/>
              <a:t>Click icon to add table</a:t>
            </a:r>
            <a:endParaRPr lang="en-GB"/>
          </a:p>
        </p:txBody>
      </p:sp>
      <p:sp>
        <p:nvSpPr>
          <p:cNvPr id="12" name="Textbox1"/>
          <p:cNvSpPr>
            <a:spLocks noGrp="1"/>
          </p:cNvSpPr>
          <p:nvPr>
            <p:ph type="body" sz="quarter" idx="17" hasCustomPrompt="1"/>
          </p:nvPr>
        </p:nvSpPr>
        <p:spPr>
          <a:xfrm>
            <a:off x="738188" y="3888000"/>
            <a:ext cx="4572000" cy="1062000"/>
          </a:xfrm>
          <a:prstGeom prst="rect">
            <a:avLst/>
          </a:prstGeom>
        </p:spPr>
        <p:txBody>
          <a:bodyPr lIns="72000" tIns="72000" rIns="144000" bIns="72000">
            <a:noAutofit/>
          </a:bodyPr>
          <a:lstStyle>
            <a:lvl1pPr>
              <a:defRPr sz="1700">
                <a:solidFill>
                  <a:srgbClr val="147EC1"/>
                </a:solidFill>
              </a:defRPr>
            </a:lvl1pPr>
            <a:lvl2pPr marL="0" indent="0">
              <a:buNone/>
              <a:defRPr sz="1100" b="0"/>
            </a:lvl2pPr>
            <a:lvl3pPr marL="0" indent="0">
              <a:spcBef>
                <a:spcPts val="100"/>
              </a:spcBef>
              <a:buNone/>
              <a:defRPr sz="1000"/>
            </a:lvl3pPr>
          </a:lstStyle>
          <a:p>
            <a:pPr lvl="0"/>
            <a:r>
              <a:rPr lang="en-US" dirty="0"/>
              <a:t>Name</a:t>
            </a:r>
          </a:p>
          <a:p>
            <a:pPr lvl="1"/>
            <a:r>
              <a:rPr lang="en-US" dirty="0"/>
              <a:t>Title</a:t>
            </a:r>
          </a:p>
          <a:p>
            <a:pPr lvl="2"/>
            <a:r>
              <a:rPr lang="en-US" dirty="0"/>
              <a:t>Third level</a:t>
            </a:r>
          </a:p>
        </p:txBody>
      </p:sp>
      <p:sp>
        <p:nvSpPr>
          <p:cNvPr id="6" name="Photo1"/>
          <p:cNvSpPr>
            <a:spLocks noGrp="1"/>
          </p:cNvSpPr>
          <p:nvPr>
            <p:ph type="pic" sz="quarter" idx="15"/>
          </p:nvPr>
        </p:nvSpPr>
        <p:spPr>
          <a:xfrm>
            <a:off x="665163" y="1655764"/>
            <a:ext cx="4645025" cy="2232000"/>
          </a:xfrm>
          <a:prstGeom prst="rect">
            <a:avLst/>
          </a:prstGeom>
          <a:solidFill>
            <a:schemeClr val="bg1"/>
          </a:solidFill>
        </p:spPr>
        <p:txBody>
          <a:bodyPr lIns="0" tIns="0" rIns="0" bIns="0">
            <a:noAutofit/>
          </a:bodyPr>
          <a:lstStyle/>
          <a:p>
            <a:r>
              <a:rPr lang="en-US"/>
              <a:t>Click icon to add picture</a:t>
            </a:r>
            <a:endParaRPr lang="en-GB" dirty="0"/>
          </a:p>
        </p:txBody>
      </p:sp>
      <p:sp>
        <p:nvSpPr>
          <p:cNvPr id="3"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9"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21" name="Footer"/>
          <p:cNvSpPr>
            <a:spLocks noGrp="1"/>
          </p:cNvSpPr>
          <p:nvPr>
            <p:ph type="body" sz="quarter" idx="21"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589649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               47              Team Text">
    <p:spTree>
      <p:nvGrpSpPr>
        <p:cNvPr id="1" name=""/>
        <p:cNvGrpSpPr/>
        <p:nvPr/>
      </p:nvGrpSpPr>
      <p:grpSpPr>
        <a:xfrm>
          <a:off x="0" y="0"/>
          <a:ext cx="0" cy="0"/>
          <a:chOff x="0" y="0"/>
          <a:chExt cx="0" cy="0"/>
        </a:xfrm>
      </p:grpSpPr>
      <p:sp>
        <p:nvSpPr>
          <p:cNvPr id="5" name="White_box"/>
          <p:cNvSpPr/>
          <p:nvPr/>
        </p:nvSpPr>
        <p:spPr>
          <a:xfrm>
            <a:off x="665163" y="1655763"/>
            <a:ext cx="9361487"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Grey_box2"/>
          <p:cNvSpPr/>
          <p:nvPr/>
        </p:nvSpPr>
        <p:spPr>
          <a:xfrm>
            <a:off x="6930000" y="3888000"/>
            <a:ext cx="3024187" cy="230505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able2"/>
          <p:cNvSpPr>
            <a:spLocks noGrp="1"/>
          </p:cNvSpPr>
          <p:nvPr>
            <p:ph type="tbl" sz="quarter" idx="21"/>
          </p:nvPr>
        </p:nvSpPr>
        <p:spPr>
          <a:xfrm>
            <a:off x="7002000" y="5112000"/>
            <a:ext cx="2880000" cy="989013"/>
          </a:xfrm>
          <a:prstGeom prst="rect">
            <a:avLst/>
          </a:prstGeom>
          <a:solidFill>
            <a:schemeClr val="bg1"/>
          </a:solidFill>
        </p:spPr>
        <p:txBody>
          <a:bodyPr>
            <a:normAutofit/>
          </a:bodyPr>
          <a:lstStyle>
            <a:lvl1pPr>
              <a:defRPr sz="1000"/>
            </a:lvl1pPr>
          </a:lstStyle>
          <a:p>
            <a:r>
              <a:rPr lang="en-US"/>
              <a:t>Click icon to add table</a:t>
            </a:r>
            <a:endParaRPr lang="en-GB"/>
          </a:p>
        </p:txBody>
      </p:sp>
      <p:sp>
        <p:nvSpPr>
          <p:cNvPr id="13" name="Textbox2"/>
          <p:cNvSpPr>
            <a:spLocks noGrp="1"/>
          </p:cNvSpPr>
          <p:nvPr>
            <p:ph type="body" sz="quarter" idx="20" hasCustomPrompt="1"/>
          </p:nvPr>
        </p:nvSpPr>
        <p:spPr>
          <a:xfrm>
            <a:off x="6930000" y="3960000"/>
            <a:ext cx="3024187" cy="1062000"/>
          </a:xfrm>
          <a:prstGeom prst="rect">
            <a:avLst/>
          </a:prstGeom>
        </p:spPr>
        <p:txBody>
          <a:bodyPr lIns="144000" tIns="72000" rIns="144000" bIns="72000">
            <a:noAutofit/>
          </a:bodyPr>
          <a:lstStyle>
            <a:lvl1pPr>
              <a:defRPr sz="1700">
                <a:solidFill>
                  <a:srgbClr val="147EC1"/>
                </a:solidFill>
              </a:defRPr>
            </a:lvl1pPr>
            <a:lvl2pPr marL="0" indent="0">
              <a:buNone/>
              <a:defRPr sz="1100" b="0"/>
            </a:lvl2pPr>
            <a:lvl3pPr marL="0" indent="0">
              <a:spcBef>
                <a:spcPts val="100"/>
              </a:spcBef>
              <a:buNone/>
              <a:defRPr sz="1000"/>
            </a:lvl3pPr>
          </a:lstStyle>
          <a:p>
            <a:pPr lvl="0"/>
            <a:r>
              <a:rPr lang="en-US" dirty="0"/>
              <a:t>Name</a:t>
            </a:r>
          </a:p>
          <a:p>
            <a:pPr lvl="1"/>
            <a:r>
              <a:rPr lang="en-US" dirty="0"/>
              <a:t>Title</a:t>
            </a:r>
          </a:p>
          <a:p>
            <a:pPr lvl="2"/>
            <a:r>
              <a:rPr lang="en-US" dirty="0"/>
              <a:t>Third level</a:t>
            </a:r>
          </a:p>
        </p:txBody>
      </p:sp>
      <p:sp>
        <p:nvSpPr>
          <p:cNvPr id="8" name="Photo2"/>
          <p:cNvSpPr>
            <a:spLocks noGrp="1"/>
          </p:cNvSpPr>
          <p:nvPr>
            <p:ph type="pic" sz="quarter" idx="17"/>
          </p:nvPr>
        </p:nvSpPr>
        <p:spPr>
          <a:xfrm>
            <a:off x="6930000" y="1655763"/>
            <a:ext cx="3024187" cy="2232000"/>
          </a:xfrm>
          <a:prstGeom prst="rect">
            <a:avLst/>
          </a:prstGeom>
        </p:spPr>
        <p:txBody>
          <a:bodyPr lIns="0" tIns="0" rIns="0" bIns="0"/>
          <a:lstStyle/>
          <a:p>
            <a:r>
              <a:rPr lang="en-US"/>
              <a:t>Click icon to add picture</a:t>
            </a:r>
            <a:endParaRPr lang="en-GB" dirty="0"/>
          </a:p>
        </p:txBody>
      </p:sp>
      <p:sp>
        <p:nvSpPr>
          <p:cNvPr id="9" name="Grey_box1"/>
          <p:cNvSpPr/>
          <p:nvPr/>
        </p:nvSpPr>
        <p:spPr>
          <a:xfrm>
            <a:off x="3833813" y="3888000"/>
            <a:ext cx="3024187" cy="230505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able1"/>
          <p:cNvSpPr>
            <a:spLocks noGrp="1"/>
          </p:cNvSpPr>
          <p:nvPr>
            <p:ph type="tbl" sz="quarter" idx="19"/>
          </p:nvPr>
        </p:nvSpPr>
        <p:spPr>
          <a:xfrm>
            <a:off x="3905906" y="5112000"/>
            <a:ext cx="2880000" cy="989013"/>
          </a:xfrm>
          <a:prstGeom prst="rect">
            <a:avLst/>
          </a:prstGeom>
          <a:solidFill>
            <a:schemeClr val="bg1"/>
          </a:solidFill>
        </p:spPr>
        <p:txBody>
          <a:bodyPr>
            <a:normAutofit/>
          </a:bodyPr>
          <a:lstStyle>
            <a:lvl1pPr>
              <a:defRPr sz="1000"/>
            </a:lvl1pPr>
          </a:lstStyle>
          <a:p>
            <a:r>
              <a:rPr lang="en-US"/>
              <a:t>Click icon to add table</a:t>
            </a:r>
            <a:endParaRPr lang="en-GB"/>
          </a:p>
        </p:txBody>
      </p:sp>
      <p:sp>
        <p:nvSpPr>
          <p:cNvPr id="11" name="Textbox1"/>
          <p:cNvSpPr>
            <a:spLocks noGrp="1"/>
          </p:cNvSpPr>
          <p:nvPr>
            <p:ph type="body" sz="quarter" idx="18" hasCustomPrompt="1"/>
          </p:nvPr>
        </p:nvSpPr>
        <p:spPr>
          <a:xfrm>
            <a:off x="3833812" y="3960000"/>
            <a:ext cx="3024187" cy="1062000"/>
          </a:xfrm>
          <a:prstGeom prst="rect">
            <a:avLst/>
          </a:prstGeom>
        </p:spPr>
        <p:txBody>
          <a:bodyPr lIns="144000" tIns="72000" rIns="144000" bIns="72000">
            <a:noAutofit/>
          </a:bodyPr>
          <a:lstStyle>
            <a:lvl1pPr>
              <a:defRPr sz="1700">
                <a:solidFill>
                  <a:srgbClr val="147EC1"/>
                </a:solidFill>
              </a:defRPr>
            </a:lvl1pPr>
            <a:lvl2pPr marL="0" indent="0">
              <a:buNone/>
              <a:defRPr sz="1100" b="0"/>
            </a:lvl2pPr>
            <a:lvl3pPr marL="0" indent="0">
              <a:spcBef>
                <a:spcPts val="100"/>
              </a:spcBef>
              <a:buNone/>
              <a:defRPr sz="1000"/>
            </a:lvl3pPr>
          </a:lstStyle>
          <a:p>
            <a:pPr lvl="0"/>
            <a:r>
              <a:rPr lang="en-US" dirty="0"/>
              <a:t>Name</a:t>
            </a:r>
          </a:p>
          <a:p>
            <a:pPr lvl="1"/>
            <a:r>
              <a:rPr lang="en-US" dirty="0"/>
              <a:t>Title</a:t>
            </a:r>
          </a:p>
          <a:p>
            <a:pPr lvl="2"/>
            <a:r>
              <a:rPr lang="en-US" dirty="0"/>
              <a:t>Third level</a:t>
            </a:r>
          </a:p>
        </p:txBody>
      </p:sp>
      <p:sp>
        <p:nvSpPr>
          <p:cNvPr id="7" name="Photo1"/>
          <p:cNvSpPr>
            <a:spLocks noGrp="1"/>
          </p:cNvSpPr>
          <p:nvPr>
            <p:ph type="pic" sz="quarter" idx="16"/>
          </p:nvPr>
        </p:nvSpPr>
        <p:spPr>
          <a:xfrm>
            <a:off x="3833813" y="1655763"/>
            <a:ext cx="3024187" cy="2232000"/>
          </a:xfrm>
          <a:prstGeom prst="rect">
            <a:avLst/>
          </a:prstGeom>
        </p:spPr>
        <p:txBody>
          <a:bodyPr lIns="0" tIns="0" rIns="0" bIns="0"/>
          <a:lstStyle/>
          <a:p>
            <a:r>
              <a:rPr lang="en-US"/>
              <a:t>Click icon to add picture</a:t>
            </a:r>
            <a:endParaRPr lang="en-GB" dirty="0"/>
          </a:p>
        </p:txBody>
      </p:sp>
      <p:sp>
        <p:nvSpPr>
          <p:cNvPr id="4" name="Textbox"/>
          <p:cNvSpPr>
            <a:spLocks noGrp="1"/>
          </p:cNvSpPr>
          <p:nvPr>
            <p:ph idx="1"/>
          </p:nvPr>
        </p:nvSpPr>
        <p:spPr>
          <a:xfrm>
            <a:off x="665163" y="1979763"/>
            <a:ext cx="3096000" cy="4140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_box"/>
          <p:cNvSpPr>
            <a:spLocks noGrp="1"/>
          </p:cNvSpPr>
          <p:nvPr>
            <p:ph type="body" sz="quarter" idx="15"/>
          </p:nvPr>
        </p:nvSpPr>
        <p:spPr>
          <a:xfrm>
            <a:off x="665163" y="1655763"/>
            <a:ext cx="3096000" cy="324000"/>
          </a:xfrm>
          <a:prstGeom prst="rect">
            <a:avLst/>
          </a:prstGeom>
          <a:solidFill>
            <a:schemeClr val="accent5"/>
          </a:solidFill>
        </p:spPr>
        <p:txBody>
          <a:bodyPr lIns="72000" tIns="0" rIns="72000" bIns="0" anchor="ctr" anchorCtr="0">
            <a:noAutofit/>
          </a:bodyPr>
          <a:lstStyle>
            <a:lvl1pPr>
              <a:spcBef>
                <a:spcPts val="0"/>
              </a:spcBef>
              <a:spcAft>
                <a:spcPts val="0"/>
              </a:spcAft>
              <a:defRPr sz="1400">
                <a:solidFill>
                  <a:schemeClr val="bg1"/>
                </a:solidFill>
              </a:defRPr>
            </a:lvl1pPr>
            <a:lvl2pPr marL="0" indent="0">
              <a:buNone/>
              <a:defRPr sz="1200" b="1">
                <a:solidFill>
                  <a:schemeClr val="bg1"/>
                </a:solidFill>
              </a:defRPr>
            </a:lvl2pPr>
            <a:lvl3pPr marL="0" indent="0">
              <a:buNone/>
              <a:defRPr sz="1100" b="1">
                <a:solidFill>
                  <a:schemeClr val="bg1"/>
                </a:solidFill>
              </a:defRPr>
            </a:lvl3pPr>
          </a:lstStyle>
          <a:p>
            <a:pPr lvl="0"/>
            <a:r>
              <a:rPr lang="en-US"/>
              <a:t>Click to edit Master text styles</a:t>
            </a:r>
          </a:p>
        </p:txBody>
      </p:sp>
      <p:sp>
        <p:nvSpPr>
          <p:cNvPr id="15"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6"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7" name="Footer"/>
          <p:cNvSpPr>
            <a:spLocks noGrp="1"/>
          </p:cNvSpPr>
          <p:nvPr>
            <p:ph type="body" sz="quarter" idx="22"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67261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               3              ½ No Text">
    <p:spTree>
      <p:nvGrpSpPr>
        <p:cNvPr id="1" name=""/>
        <p:cNvGrpSpPr/>
        <p:nvPr/>
      </p:nvGrpSpPr>
      <p:grpSpPr>
        <a:xfrm>
          <a:off x="0" y="0"/>
          <a:ext cx="0" cy="0"/>
          <a:chOff x="0" y="0"/>
          <a:chExt cx="0" cy="0"/>
        </a:xfrm>
      </p:grpSpPr>
      <p:sp>
        <p:nvSpPr>
          <p:cNvPr id="7" name="Grey_bar"/>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6"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994672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               48              ⅓ Team">
    <p:spTree>
      <p:nvGrpSpPr>
        <p:cNvPr id="1" name=""/>
        <p:cNvGrpSpPr/>
        <p:nvPr/>
      </p:nvGrpSpPr>
      <p:grpSpPr>
        <a:xfrm>
          <a:off x="0" y="0"/>
          <a:ext cx="0" cy="0"/>
          <a:chOff x="0" y="0"/>
          <a:chExt cx="0" cy="0"/>
        </a:xfrm>
      </p:grpSpPr>
      <p:sp>
        <p:nvSpPr>
          <p:cNvPr id="23" name="Grey_box1"/>
          <p:cNvSpPr/>
          <p:nvPr/>
        </p:nvSpPr>
        <p:spPr>
          <a:xfrm>
            <a:off x="738000" y="3888000"/>
            <a:ext cx="3024187" cy="2305050"/>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5" name="White_box"/>
          <p:cNvSpPr/>
          <p:nvPr/>
        </p:nvSpPr>
        <p:spPr>
          <a:xfrm>
            <a:off x="665163" y="1655763"/>
            <a:ext cx="9361487"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0" name="Grey_box3"/>
          <p:cNvSpPr/>
          <p:nvPr/>
        </p:nvSpPr>
        <p:spPr>
          <a:xfrm>
            <a:off x="6930000" y="3888000"/>
            <a:ext cx="3024187" cy="230505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Table3"/>
          <p:cNvSpPr>
            <a:spLocks noGrp="1"/>
          </p:cNvSpPr>
          <p:nvPr>
            <p:ph type="tbl" sz="quarter" idx="21"/>
          </p:nvPr>
        </p:nvSpPr>
        <p:spPr>
          <a:xfrm>
            <a:off x="7002000" y="5112000"/>
            <a:ext cx="2880000" cy="989013"/>
          </a:xfrm>
          <a:prstGeom prst="rect">
            <a:avLst/>
          </a:prstGeom>
          <a:solidFill>
            <a:schemeClr val="bg1"/>
          </a:solidFill>
        </p:spPr>
        <p:txBody>
          <a:bodyPr>
            <a:normAutofit/>
          </a:bodyPr>
          <a:lstStyle>
            <a:lvl1pPr>
              <a:defRPr sz="1000"/>
            </a:lvl1pPr>
          </a:lstStyle>
          <a:p>
            <a:r>
              <a:rPr lang="en-US"/>
              <a:t>Click icon to add table</a:t>
            </a:r>
            <a:endParaRPr lang="en-GB"/>
          </a:p>
        </p:txBody>
      </p:sp>
      <p:sp>
        <p:nvSpPr>
          <p:cNvPr id="13" name="Textbox3"/>
          <p:cNvSpPr>
            <a:spLocks noGrp="1"/>
          </p:cNvSpPr>
          <p:nvPr>
            <p:ph type="body" sz="quarter" idx="20" hasCustomPrompt="1"/>
          </p:nvPr>
        </p:nvSpPr>
        <p:spPr>
          <a:xfrm>
            <a:off x="6930000" y="3960000"/>
            <a:ext cx="3024187" cy="1062000"/>
          </a:xfrm>
          <a:prstGeom prst="rect">
            <a:avLst/>
          </a:prstGeom>
        </p:spPr>
        <p:txBody>
          <a:bodyPr lIns="144000" tIns="72000" rIns="144000" bIns="72000">
            <a:noAutofit/>
          </a:bodyPr>
          <a:lstStyle>
            <a:lvl1pPr>
              <a:defRPr sz="1700">
                <a:solidFill>
                  <a:srgbClr val="147EC1"/>
                </a:solidFill>
              </a:defRPr>
            </a:lvl1pPr>
            <a:lvl2pPr marL="0" indent="0">
              <a:buNone/>
              <a:defRPr sz="1100" b="0"/>
            </a:lvl2pPr>
            <a:lvl3pPr marL="0" indent="0">
              <a:spcBef>
                <a:spcPts val="100"/>
              </a:spcBef>
              <a:buNone/>
              <a:defRPr sz="1000"/>
            </a:lvl3pPr>
          </a:lstStyle>
          <a:p>
            <a:pPr lvl="0"/>
            <a:r>
              <a:rPr lang="en-US" dirty="0"/>
              <a:t>Name</a:t>
            </a:r>
          </a:p>
          <a:p>
            <a:pPr lvl="1"/>
            <a:r>
              <a:rPr lang="en-US" dirty="0"/>
              <a:t>Title</a:t>
            </a:r>
          </a:p>
          <a:p>
            <a:pPr lvl="2"/>
            <a:r>
              <a:rPr lang="en-US" dirty="0"/>
              <a:t>Third level.</a:t>
            </a:r>
          </a:p>
        </p:txBody>
      </p:sp>
      <p:sp>
        <p:nvSpPr>
          <p:cNvPr id="8" name="Photo3"/>
          <p:cNvSpPr>
            <a:spLocks noGrp="1"/>
          </p:cNvSpPr>
          <p:nvPr>
            <p:ph type="pic" sz="quarter" idx="17"/>
          </p:nvPr>
        </p:nvSpPr>
        <p:spPr>
          <a:xfrm>
            <a:off x="6930000" y="1655763"/>
            <a:ext cx="3024187" cy="2232000"/>
          </a:xfrm>
          <a:prstGeom prst="rect">
            <a:avLst/>
          </a:prstGeom>
        </p:spPr>
        <p:txBody>
          <a:bodyPr lIns="0" tIns="0" rIns="0" bIns="0"/>
          <a:lstStyle/>
          <a:p>
            <a:r>
              <a:rPr lang="en-US"/>
              <a:t>Click icon to add picture</a:t>
            </a:r>
            <a:endParaRPr lang="en-GB" dirty="0"/>
          </a:p>
        </p:txBody>
      </p:sp>
      <p:sp>
        <p:nvSpPr>
          <p:cNvPr id="9" name="Grey_box2"/>
          <p:cNvSpPr/>
          <p:nvPr/>
        </p:nvSpPr>
        <p:spPr>
          <a:xfrm>
            <a:off x="3833813" y="3888000"/>
            <a:ext cx="3024187" cy="230505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2" name="Table2"/>
          <p:cNvSpPr>
            <a:spLocks noGrp="1"/>
          </p:cNvSpPr>
          <p:nvPr>
            <p:ph type="tbl" sz="quarter" idx="19"/>
          </p:nvPr>
        </p:nvSpPr>
        <p:spPr>
          <a:xfrm>
            <a:off x="3905906" y="5112000"/>
            <a:ext cx="2880000" cy="989013"/>
          </a:xfrm>
          <a:prstGeom prst="rect">
            <a:avLst/>
          </a:prstGeom>
          <a:solidFill>
            <a:schemeClr val="bg1"/>
          </a:solidFill>
        </p:spPr>
        <p:txBody>
          <a:bodyPr>
            <a:normAutofit/>
          </a:bodyPr>
          <a:lstStyle>
            <a:lvl1pPr>
              <a:defRPr sz="1000"/>
            </a:lvl1pPr>
          </a:lstStyle>
          <a:p>
            <a:r>
              <a:rPr lang="en-US"/>
              <a:t>Click icon to add table</a:t>
            </a:r>
            <a:endParaRPr lang="en-GB" dirty="0"/>
          </a:p>
        </p:txBody>
      </p:sp>
      <p:sp>
        <p:nvSpPr>
          <p:cNvPr id="11" name="Textbox2"/>
          <p:cNvSpPr>
            <a:spLocks noGrp="1"/>
          </p:cNvSpPr>
          <p:nvPr>
            <p:ph type="body" sz="quarter" idx="18" hasCustomPrompt="1"/>
          </p:nvPr>
        </p:nvSpPr>
        <p:spPr>
          <a:xfrm>
            <a:off x="3833812" y="3960000"/>
            <a:ext cx="3024187" cy="1062000"/>
          </a:xfrm>
          <a:prstGeom prst="rect">
            <a:avLst/>
          </a:prstGeom>
        </p:spPr>
        <p:txBody>
          <a:bodyPr lIns="144000" tIns="72000" rIns="144000" bIns="72000">
            <a:noAutofit/>
          </a:bodyPr>
          <a:lstStyle>
            <a:lvl1pPr>
              <a:defRPr sz="1700">
                <a:solidFill>
                  <a:srgbClr val="147EC1"/>
                </a:solidFill>
              </a:defRPr>
            </a:lvl1pPr>
            <a:lvl2pPr marL="0" indent="0">
              <a:buNone/>
              <a:defRPr sz="1100" b="0"/>
            </a:lvl2pPr>
            <a:lvl3pPr marL="0" indent="0">
              <a:spcBef>
                <a:spcPts val="100"/>
              </a:spcBef>
              <a:buNone/>
              <a:defRPr sz="1000"/>
            </a:lvl3pPr>
          </a:lstStyle>
          <a:p>
            <a:pPr lvl="0"/>
            <a:r>
              <a:rPr lang="en-US" dirty="0"/>
              <a:t>Name</a:t>
            </a:r>
          </a:p>
          <a:p>
            <a:pPr lvl="1"/>
            <a:r>
              <a:rPr lang="en-US" dirty="0"/>
              <a:t>Title</a:t>
            </a:r>
          </a:p>
          <a:p>
            <a:pPr lvl="2"/>
            <a:r>
              <a:rPr lang="en-US" dirty="0"/>
              <a:t>Third level</a:t>
            </a:r>
          </a:p>
        </p:txBody>
      </p:sp>
      <p:sp>
        <p:nvSpPr>
          <p:cNvPr id="7" name="Photo2"/>
          <p:cNvSpPr>
            <a:spLocks noGrp="1"/>
          </p:cNvSpPr>
          <p:nvPr>
            <p:ph type="pic" sz="quarter" idx="16"/>
          </p:nvPr>
        </p:nvSpPr>
        <p:spPr>
          <a:xfrm>
            <a:off x="3833813" y="1655763"/>
            <a:ext cx="3024187" cy="2232000"/>
          </a:xfrm>
          <a:prstGeom prst="rect">
            <a:avLst/>
          </a:prstGeom>
        </p:spPr>
        <p:txBody>
          <a:bodyPr lIns="0" tIns="0" rIns="0" bIns="0"/>
          <a:lstStyle/>
          <a:p>
            <a:r>
              <a:rPr lang="en-US"/>
              <a:t>Click icon to add picture</a:t>
            </a:r>
            <a:endParaRPr lang="en-GB" dirty="0"/>
          </a:p>
        </p:txBody>
      </p:sp>
      <p:sp>
        <p:nvSpPr>
          <p:cNvPr id="18" name="Grey_box1"/>
          <p:cNvSpPr/>
          <p:nvPr/>
        </p:nvSpPr>
        <p:spPr>
          <a:xfrm>
            <a:off x="738000" y="3888000"/>
            <a:ext cx="3024187" cy="230505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20" name="Table1"/>
          <p:cNvSpPr>
            <a:spLocks noGrp="1"/>
          </p:cNvSpPr>
          <p:nvPr>
            <p:ph type="tbl" sz="quarter" idx="24"/>
          </p:nvPr>
        </p:nvSpPr>
        <p:spPr>
          <a:xfrm>
            <a:off x="810000" y="5112000"/>
            <a:ext cx="2880000" cy="989013"/>
          </a:xfrm>
          <a:prstGeom prst="rect">
            <a:avLst/>
          </a:prstGeom>
          <a:solidFill>
            <a:schemeClr val="bg1"/>
          </a:solidFill>
        </p:spPr>
        <p:txBody>
          <a:bodyPr>
            <a:normAutofit/>
          </a:bodyPr>
          <a:lstStyle>
            <a:lvl1pPr>
              <a:defRPr sz="1000"/>
            </a:lvl1pPr>
          </a:lstStyle>
          <a:p>
            <a:r>
              <a:rPr lang="en-US"/>
              <a:t>Click icon to add table</a:t>
            </a:r>
            <a:endParaRPr lang="en-GB" dirty="0"/>
          </a:p>
        </p:txBody>
      </p:sp>
      <p:sp>
        <p:nvSpPr>
          <p:cNvPr id="19" name="Textbox1"/>
          <p:cNvSpPr>
            <a:spLocks noGrp="1"/>
          </p:cNvSpPr>
          <p:nvPr>
            <p:ph type="body" sz="quarter" idx="23" hasCustomPrompt="1"/>
          </p:nvPr>
        </p:nvSpPr>
        <p:spPr>
          <a:xfrm>
            <a:off x="738000" y="3960000"/>
            <a:ext cx="3024187" cy="1062000"/>
          </a:xfrm>
          <a:prstGeom prst="rect">
            <a:avLst/>
          </a:prstGeom>
        </p:spPr>
        <p:txBody>
          <a:bodyPr lIns="144000" tIns="72000" rIns="144000" bIns="72000">
            <a:noAutofit/>
          </a:bodyPr>
          <a:lstStyle>
            <a:lvl1pPr>
              <a:defRPr sz="1700">
                <a:solidFill>
                  <a:srgbClr val="147EC1"/>
                </a:solidFill>
              </a:defRPr>
            </a:lvl1pPr>
            <a:lvl2pPr marL="0" indent="0">
              <a:buNone/>
              <a:defRPr sz="1100" b="0"/>
            </a:lvl2pPr>
            <a:lvl3pPr marL="0" indent="0">
              <a:spcBef>
                <a:spcPts val="100"/>
              </a:spcBef>
              <a:buNone/>
              <a:defRPr sz="1000"/>
            </a:lvl3pPr>
          </a:lstStyle>
          <a:p>
            <a:pPr lvl="0"/>
            <a:r>
              <a:rPr lang="en-US" dirty="0"/>
              <a:t>Name</a:t>
            </a:r>
          </a:p>
          <a:p>
            <a:pPr lvl="1"/>
            <a:r>
              <a:rPr lang="en-US" dirty="0"/>
              <a:t>Title</a:t>
            </a:r>
          </a:p>
          <a:p>
            <a:pPr lvl="2"/>
            <a:r>
              <a:rPr lang="en-US" dirty="0"/>
              <a:t>Third level</a:t>
            </a:r>
          </a:p>
        </p:txBody>
      </p:sp>
      <p:sp>
        <p:nvSpPr>
          <p:cNvPr id="17" name="Photo1"/>
          <p:cNvSpPr>
            <a:spLocks noGrp="1"/>
          </p:cNvSpPr>
          <p:nvPr>
            <p:ph type="pic" sz="quarter" idx="22"/>
          </p:nvPr>
        </p:nvSpPr>
        <p:spPr>
          <a:xfrm>
            <a:off x="738000" y="1655763"/>
            <a:ext cx="3024187" cy="2232000"/>
          </a:xfrm>
          <a:prstGeom prst="rect">
            <a:avLst/>
          </a:prstGeom>
        </p:spPr>
        <p:txBody>
          <a:bodyPr lIns="0" tIns="0" rIns="0" bIns="0"/>
          <a:lstStyle/>
          <a:p>
            <a:r>
              <a:rPr lang="en-US"/>
              <a:t>Click icon to add picture</a:t>
            </a:r>
            <a:endParaRPr lang="en-GB" dirty="0"/>
          </a:p>
        </p:txBody>
      </p:sp>
      <p:sp>
        <p:nvSpPr>
          <p:cNvPr id="15"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24"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21"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409922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               49              Team 8">
    <p:spTree>
      <p:nvGrpSpPr>
        <p:cNvPr id="1" name=""/>
        <p:cNvGrpSpPr/>
        <p:nvPr/>
      </p:nvGrpSpPr>
      <p:grpSpPr>
        <a:xfrm>
          <a:off x="0" y="0"/>
          <a:ext cx="0" cy="0"/>
          <a:chOff x="0" y="0"/>
          <a:chExt cx="0" cy="0"/>
        </a:xfrm>
      </p:grpSpPr>
      <p:sp>
        <p:nvSpPr>
          <p:cNvPr id="11" name="White_box"/>
          <p:cNvSpPr/>
          <p:nvPr/>
        </p:nvSpPr>
        <p:spPr>
          <a:xfrm>
            <a:off x="665163" y="1655763"/>
            <a:ext cx="9361487"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57" name="Grey_box8"/>
          <p:cNvSpPr/>
          <p:nvPr/>
        </p:nvSpPr>
        <p:spPr>
          <a:xfrm>
            <a:off x="7830000" y="3960000"/>
            <a:ext cx="2196000" cy="223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GB" dirty="0">
              <a:solidFill>
                <a:srgbClr val="FFFFFF"/>
              </a:solidFill>
            </a:endParaRPr>
          </a:p>
        </p:txBody>
      </p:sp>
      <p:sp>
        <p:nvSpPr>
          <p:cNvPr id="77" name="Bio8"/>
          <p:cNvSpPr>
            <a:spLocks noGrp="1"/>
          </p:cNvSpPr>
          <p:nvPr>
            <p:ph type="body" sz="quarter" idx="64" hasCustomPrompt="1"/>
          </p:nvPr>
        </p:nvSpPr>
        <p:spPr>
          <a:xfrm>
            <a:off x="7898907" y="4809411"/>
            <a:ext cx="2052000" cy="1224000"/>
          </a:xfrm>
          <a:prstGeom prst="rect">
            <a:avLst/>
          </a:prstGeom>
          <a:noFill/>
        </p:spPr>
        <p:txBody>
          <a:bodyPr lIns="0" tIns="0" rIns="0" bIns="0">
            <a:noAutofit/>
          </a:bodyPr>
          <a:lstStyle>
            <a:lvl1pPr>
              <a:lnSpc>
                <a:spcPct val="100000"/>
              </a:lnSpc>
              <a:spcBef>
                <a:spcPts val="600"/>
              </a:spcBef>
              <a:spcAft>
                <a:spcPts val="0"/>
              </a:spcAft>
              <a:defRPr sz="700" b="0">
                <a:solidFill>
                  <a:schemeClr val="tx1"/>
                </a:solidFill>
              </a:defRPr>
            </a:lvl1pPr>
          </a:lstStyle>
          <a:p>
            <a:pPr lvl="0"/>
            <a:r>
              <a:rPr lang="en-US" dirty="0"/>
              <a:t>Bio</a:t>
            </a:r>
            <a:endParaRPr lang="en-GB" dirty="0"/>
          </a:p>
        </p:txBody>
      </p:sp>
      <p:cxnSp>
        <p:nvCxnSpPr>
          <p:cNvPr id="61" name="Line8"/>
          <p:cNvCxnSpPr/>
          <p:nvPr/>
        </p:nvCxnSpPr>
        <p:spPr>
          <a:xfrm>
            <a:off x="7897921" y="4711796"/>
            <a:ext cx="2052000" cy="0"/>
          </a:xfrm>
          <a:prstGeom prst="line">
            <a:avLst/>
          </a:prstGeom>
          <a:ln>
            <a:solidFill>
              <a:srgbClr val="147EC1"/>
            </a:solidFill>
          </a:ln>
        </p:spPr>
        <p:style>
          <a:lnRef idx="1">
            <a:schemeClr val="accent1"/>
          </a:lnRef>
          <a:fillRef idx="0">
            <a:schemeClr val="accent1"/>
          </a:fillRef>
          <a:effectRef idx="0">
            <a:schemeClr val="accent1"/>
          </a:effectRef>
          <a:fontRef idx="minor">
            <a:schemeClr val="tx1"/>
          </a:fontRef>
        </p:style>
      </p:cxnSp>
      <p:sp>
        <p:nvSpPr>
          <p:cNvPr id="74" name="Title8"/>
          <p:cNvSpPr>
            <a:spLocks noGrp="1"/>
          </p:cNvSpPr>
          <p:nvPr>
            <p:ph type="body" sz="quarter" idx="61" hasCustomPrompt="1"/>
          </p:nvPr>
        </p:nvSpPr>
        <p:spPr>
          <a:xfrm>
            <a:off x="8475929" y="4248000"/>
            <a:ext cx="1476000" cy="396000"/>
          </a:xfrm>
          <a:prstGeom prst="rect">
            <a:avLst/>
          </a:prstGeom>
          <a:noFill/>
        </p:spPr>
        <p:txBody>
          <a:bodyPr lIns="0" tIns="0" rIns="0" bIns="0">
            <a:noAutofit/>
          </a:bodyPr>
          <a:lstStyle>
            <a:lvl1pPr>
              <a:lnSpc>
                <a:spcPct val="100000"/>
              </a:lnSpc>
              <a:spcBef>
                <a:spcPts val="0"/>
              </a:spcBef>
              <a:spcAft>
                <a:spcPts val="0"/>
              </a:spcAft>
              <a:defRPr sz="800" b="0" baseline="0">
                <a:solidFill>
                  <a:schemeClr val="tx1"/>
                </a:solidFill>
              </a:defRPr>
            </a:lvl1pPr>
            <a:lvl2pPr>
              <a:defRPr sz="1200"/>
            </a:lvl2pPr>
            <a:lvl3pPr>
              <a:defRPr sz="1200"/>
            </a:lvl3pPr>
            <a:lvl4pPr>
              <a:defRPr sz="1200"/>
            </a:lvl4pPr>
            <a:lvl5pPr>
              <a:defRPr sz="1200"/>
            </a:lvl5pPr>
          </a:lstStyle>
          <a:p>
            <a:pPr lvl="0"/>
            <a:r>
              <a:rPr lang="en-US" dirty="0"/>
              <a:t>Title</a:t>
            </a:r>
            <a:endParaRPr lang="en-GB" dirty="0"/>
          </a:p>
        </p:txBody>
      </p:sp>
      <p:sp>
        <p:nvSpPr>
          <p:cNvPr id="73" name="Name8"/>
          <p:cNvSpPr>
            <a:spLocks noGrp="1"/>
          </p:cNvSpPr>
          <p:nvPr>
            <p:ph type="body" sz="quarter" idx="60" hasCustomPrompt="1"/>
          </p:nvPr>
        </p:nvSpPr>
        <p:spPr>
          <a:xfrm>
            <a:off x="8475929" y="4032000"/>
            <a:ext cx="1476000" cy="144000"/>
          </a:xfrm>
          <a:prstGeom prst="rect">
            <a:avLst/>
          </a:prstGeom>
          <a:noFill/>
        </p:spPr>
        <p:txBody>
          <a:bodyPr lIns="0" tIns="0" rIns="0" bIns="0">
            <a:noAutofit/>
          </a:bodyPr>
          <a:lstStyle>
            <a:lvl1pPr>
              <a:lnSpc>
                <a:spcPct val="100000"/>
              </a:lnSpc>
              <a:spcAft>
                <a:spcPts val="0"/>
              </a:spcAft>
              <a:defRPr sz="900">
                <a:solidFill>
                  <a:srgbClr val="147EC1"/>
                </a:solidFill>
              </a:defRPr>
            </a:lvl1pPr>
            <a:lvl2pPr>
              <a:defRPr sz="1200"/>
            </a:lvl2pPr>
            <a:lvl3pPr>
              <a:defRPr sz="1200"/>
            </a:lvl3pPr>
            <a:lvl4pPr>
              <a:defRPr sz="1200"/>
            </a:lvl4pPr>
            <a:lvl5pPr>
              <a:defRPr sz="1200"/>
            </a:lvl5pPr>
          </a:lstStyle>
          <a:p>
            <a:pPr lvl="0"/>
            <a:r>
              <a:rPr lang="en-US" dirty="0"/>
              <a:t>Name</a:t>
            </a:r>
            <a:endParaRPr lang="en-GB" dirty="0"/>
          </a:p>
        </p:txBody>
      </p:sp>
      <p:sp>
        <p:nvSpPr>
          <p:cNvPr id="68" name="Photo8"/>
          <p:cNvSpPr>
            <a:spLocks noGrp="1"/>
          </p:cNvSpPr>
          <p:nvPr>
            <p:ph type="pic" sz="quarter" idx="55"/>
          </p:nvPr>
        </p:nvSpPr>
        <p:spPr>
          <a:xfrm>
            <a:off x="7902000" y="4032000"/>
            <a:ext cx="432000" cy="561600"/>
          </a:xfrm>
          <a:prstGeom prst="rect">
            <a:avLst/>
          </a:prstGeom>
          <a:solidFill>
            <a:schemeClr val="bg1"/>
          </a:solidFill>
        </p:spPr>
        <p:txBody>
          <a:bodyPr lIns="0" tIns="0" rIns="0" bIns="0">
            <a:normAutofit/>
          </a:bodyPr>
          <a:lstStyle>
            <a:lvl1pPr>
              <a:defRPr sz="600"/>
            </a:lvl1pPr>
          </a:lstStyle>
          <a:p>
            <a:r>
              <a:rPr lang="en-US"/>
              <a:t>Click icon to add picture</a:t>
            </a:r>
            <a:endParaRPr lang="en-GB" dirty="0"/>
          </a:p>
        </p:txBody>
      </p:sp>
      <p:sp>
        <p:nvSpPr>
          <p:cNvPr id="56" name="Grey_box7"/>
          <p:cNvSpPr/>
          <p:nvPr/>
        </p:nvSpPr>
        <p:spPr>
          <a:xfrm>
            <a:off x="5436000" y="3960000"/>
            <a:ext cx="2196000" cy="223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endParaRPr lang="en-GB" dirty="0">
              <a:solidFill>
                <a:srgbClr val="FFFFFF"/>
              </a:solidFill>
            </a:endParaRPr>
          </a:p>
        </p:txBody>
      </p:sp>
      <p:sp>
        <p:nvSpPr>
          <p:cNvPr id="76" name="Bio7"/>
          <p:cNvSpPr>
            <a:spLocks noGrp="1"/>
          </p:cNvSpPr>
          <p:nvPr>
            <p:ph type="body" sz="quarter" idx="63" hasCustomPrompt="1"/>
          </p:nvPr>
        </p:nvSpPr>
        <p:spPr>
          <a:xfrm>
            <a:off x="5510579" y="4809411"/>
            <a:ext cx="2052000" cy="1224000"/>
          </a:xfrm>
          <a:prstGeom prst="rect">
            <a:avLst/>
          </a:prstGeom>
          <a:noFill/>
        </p:spPr>
        <p:txBody>
          <a:bodyPr lIns="0" tIns="0" rIns="0" bIns="0">
            <a:noAutofit/>
          </a:bodyPr>
          <a:lstStyle>
            <a:lvl1pPr>
              <a:lnSpc>
                <a:spcPct val="100000"/>
              </a:lnSpc>
              <a:spcBef>
                <a:spcPts val="600"/>
              </a:spcBef>
              <a:spcAft>
                <a:spcPts val="0"/>
              </a:spcAft>
              <a:defRPr sz="700" b="0">
                <a:solidFill>
                  <a:schemeClr val="tx1"/>
                </a:solidFill>
              </a:defRPr>
            </a:lvl1pPr>
          </a:lstStyle>
          <a:p>
            <a:pPr lvl="0"/>
            <a:r>
              <a:rPr lang="en-US" dirty="0"/>
              <a:t>Bio</a:t>
            </a:r>
            <a:endParaRPr lang="en-GB" dirty="0"/>
          </a:p>
        </p:txBody>
      </p:sp>
      <p:cxnSp>
        <p:nvCxnSpPr>
          <p:cNvPr id="60" name="Line7"/>
          <p:cNvCxnSpPr/>
          <p:nvPr/>
        </p:nvCxnSpPr>
        <p:spPr>
          <a:xfrm>
            <a:off x="5509921" y="4711796"/>
            <a:ext cx="2052000" cy="0"/>
          </a:xfrm>
          <a:prstGeom prst="line">
            <a:avLst/>
          </a:prstGeom>
          <a:ln>
            <a:solidFill>
              <a:srgbClr val="147EC1"/>
            </a:solidFill>
          </a:ln>
        </p:spPr>
        <p:style>
          <a:lnRef idx="1">
            <a:schemeClr val="accent1"/>
          </a:lnRef>
          <a:fillRef idx="0">
            <a:schemeClr val="accent1"/>
          </a:fillRef>
          <a:effectRef idx="0">
            <a:schemeClr val="accent1"/>
          </a:effectRef>
          <a:fontRef idx="minor">
            <a:schemeClr val="tx1"/>
          </a:fontRef>
        </p:style>
      </p:cxnSp>
      <p:sp>
        <p:nvSpPr>
          <p:cNvPr id="72" name="Title7"/>
          <p:cNvSpPr>
            <a:spLocks noGrp="1"/>
          </p:cNvSpPr>
          <p:nvPr>
            <p:ph type="body" sz="quarter" idx="59" hasCustomPrompt="1"/>
          </p:nvPr>
        </p:nvSpPr>
        <p:spPr>
          <a:xfrm>
            <a:off x="6087601" y="4248000"/>
            <a:ext cx="1476000" cy="396000"/>
          </a:xfrm>
          <a:prstGeom prst="rect">
            <a:avLst/>
          </a:prstGeom>
          <a:noFill/>
        </p:spPr>
        <p:txBody>
          <a:bodyPr lIns="0" tIns="0" rIns="0" bIns="0">
            <a:noAutofit/>
          </a:bodyPr>
          <a:lstStyle>
            <a:lvl1pPr>
              <a:lnSpc>
                <a:spcPct val="100000"/>
              </a:lnSpc>
              <a:spcBef>
                <a:spcPts val="0"/>
              </a:spcBef>
              <a:spcAft>
                <a:spcPts val="0"/>
              </a:spcAft>
              <a:defRPr sz="800" b="0" baseline="0">
                <a:solidFill>
                  <a:schemeClr val="tx1"/>
                </a:solidFill>
              </a:defRPr>
            </a:lvl1pPr>
            <a:lvl2pPr>
              <a:defRPr sz="1200"/>
            </a:lvl2pPr>
            <a:lvl3pPr>
              <a:defRPr sz="1200"/>
            </a:lvl3pPr>
            <a:lvl4pPr>
              <a:defRPr sz="1200"/>
            </a:lvl4pPr>
            <a:lvl5pPr>
              <a:defRPr sz="1200"/>
            </a:lvl5pPr>
          </a:lstStyle>
          <a:p>
            <a:pPr lvl="0"/>
            <a:r>
              <a:rPr lang="en-US" dirty="0"/>
              <a:t>Title</a:t>
            </a:r>
            <a:endParaRPr lang="en-GB" dirty="0"/>
          </a:p>
        </p:txBody>
      </p:sp>
      <p:sp>
        <p:nvSpPr>
          <p:cNvPr id="71" name="Name7"/>
          <p:cNvSpPr>
            <a:spLocks noGrp="1"/>
          </p:cNvSpPr>
          <p:nvPr>
            <p:ph type="body" sz="quarter" idx="58" hasCustomPrompt="1"/>
          </p:nvPr>
        </p:nvSpPr>
        <p:spPr>
          <a:xfrm>
            <a:off x="6087601" y="4032000"/>
            <a:ext cx="1476000" cy="144000"/>
          </a:xfrm>
          <a:prstGeom prst="rect">
            <a:avLst/>
          </a:prstGeom>
          <a:noFill/>
        </p:spPr>
        <p:txBody>
          <a:bodyPr lIns="0" tIns="0" rIns="0" bIns="0">
            <a:noAutofit/>
          </a:bodyPr>
          <a:lstStyle>
            <a:lvl1pPr>
              <a:lnSpc>
                <a:spcPct val="100000"/>
              </a:lnSpc>
              <a:spcAft>
                <a:spcPts val="0"/>
              </a:spcAft>
              <a:defRPr sz="900">
                <a:solidFill>
                  <a:srgbClr val="147EC1"/>
                </a:solidFill>
              </a:defRPr>
            </a:lvl1pPr>
            <a:lvl2pPr>
              <a:defRPr sz="1200"/>
            </a:lvl2pPr>
            <a:lvl3pPr>
              <a:defRPr sz="1200"/>
            </a:lvl3pPr>
            <a:lvl4pPr>
              <a:defRPr sz="1200"/>
            </a:lvl4pPr>
            <a:lvl5pPr>
              <a:defRPr sz="1200"/>
            </a:lvl5pPr>
          </a:lstStyle>
          <a:p>
            <a:pPr lvl="0"/>
            <a:r>
              <a:rPr lang="en-US" dirty="0"/>
              <a:t>Name</a:t>
            </a:r>
            <a:endParaRPr lang="en-GB" dirty="0"/>
          </a:p>
        </p:txBody>
      </p:sp>
      <p:sp>
        <p:nvSpPr>
          <p:cNvPr id="67" name="Photo7"/>
          <p:cNvSpPr>
            <a:spLocks noGrp="1"/>
          </p:cNvSpPr>
          <p:nvPr>
            <p:ph type="pic" sz="quarter" idx="54"/>
          </p:nvPr>
        </p:nvSpPr>
        <p:spPr>
          <a:xfrm>
            <a:off x="5490000" y="4033826"/>
            <a:ext cx="432000" cy="561600"/>
          </a:xfrm>
          <a:prstGeom prst="rect">
            <a:avLst/>
          </a:prstGeom>
          <a:solidFill>
            <a:schemeClr val="bg1"/>
          </a:solidFill>
        </p:spPr>
        <p:txBody>
          <a:bodyPr lIns="0" tIns="0" rIns="0" bIns="0">
            <a:normAutofit/>
          </a:bodyPr>
          <a:lstStyle>
            <a:lvl1pPr>
              <a:defRPr sz="600"/>
            </a:lvl1pPr>
          </a:lstStyle>
          <a:p>
            <a:r>
              <a:rPr lang="en-US"/>
              <a:t>Click icon to add picture</a:t>
            </a:r>
            <a:endParaRPr lang="en-GB" dirty="0"/>
          </a:p>
        </p:txBody>
      </p:sp>
      <p:sp>
        <p:nvSpPr>
          <p:cNvPr id="55" name="Grey_box6"/>
          <p:cNvSpPr/>
          <p:nvPr/>
        </p:nvSpPr>
        <p:spPr>
          <a:xfrm>
            <a:off x="3060000" y="3960000"/>
            <a:ext cx="2196000" cy="223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GB" dirty="0">
              <a:solidFill>
                <a:srgbClr val="FFFFFF"/>
              </a:solidFill>
            </a:endParaRPr>
          </a:p>
        </p:txBody>
      </p:sp>
      <p:sp>
        <p:nvSpPr>
          <p:cNvPr id="75" name="Bio6"/>
          <p:cNvSpPr>
            <a:spLocks noGrp="1"/>
          </p:cNvSpPr>
          <p:nvPr>
            <p:ph type="body" sz="quarter" idx="62" hasCustomPrompt="1"/>
          </p:nvPr>
        </p:nvSpPr>
        <p:spPr>
          <a:xfrm>
            <a:off x="3122249" y="4809411"/>
            <a:ext cx="2052000" cy="1224000"/>
          </a:xfrm>
          <a:prstGeom prst="rect">
            <a:avLst/>
          </a:prstGeom>
          <a:noFill/>
        </p:spPr>
        <p:txBody>
          <a:bodyPr lIns="0" tIns="0" rIns="0" bIns="0">
            <a:noAutofit/>
          </a:bodyPr>
          <a:lstStyle>
            <a:lvl1pPr>
              <a:lnSpc>
                <a:spcPct val="100000"/>
              </a:lnSpc>
              <a:spcBef>
                <a:spcPts val="0"/>
              </a:spcBef>
              <a:spcAft>
                <a:spcPts val="600"/>
              </a:spcAft>
              <a:defRPr sz="700" b="0">
                <a:solidFill>
                  <a:schemeClr val="tx1"/>
                </a:solidFill>
              </a:defRPr>
            </a:lvl1pPr>
          </a:lstStyle>
          <a:p>
            <a:pPr lvl="0"/>
            <a:r>
              <a:rPr lang="en-US" dirty="0"/>
              <a:t>Bio</a:t>
            </a:r>
            <a:endParaRPr lang="en-GB" dirty="0"/>
          </a:p>
        </p:txBody>
      </p:sp>
      <p:cxnSp>
        <p:nvCxnSpPr>
          <p:cNvPr id="59" name="Line6"/>
          <p:cNvCxnSpPr/>
          <p:nvPr/>
        </p:nvCxnSpPr>
        <p:spPr>
          <a:xfrm>
            <a:off x="3121921" y="4711796"/>
            <a:ext cx="2052000" cy="0"/>
          </a:xfrm>
          <a:prstGeom prst="line">
            <a:avLst/>
          </a:prstGeom>
          <a:ln>
            <a:solidFill>
              <a:srgbClr val="147EC1"/>
            </a:solidFill>
          </a:ln>
        </p:spPr>
        <p:style>
          <a:lnRef idx="1">
            <a:schemeClr val="accent1"/>
          </a:lnRef>
          <a:fillRef idx="0">
            <a:schemeClr val="accent1"/>
          </a:fillRef>
          <a:effectRef idx="0">
            <a:schemeClr val="accent1"/>
          </a:effectRef>
          <a:fontRef idx="minor">
            <a:schemeClr val="tx1"/>
          </a:fontRef>
        </p:style>
      </p:cxnSp>
      <p:sp>
        <p:nvSpPr>
          <p:cNvPr id="70" name="Title6"/>
          <p:cNvSpPr>
            <a:spLocks noGrp="1"/>
          </p:cNvSpPr>
          <p:nvPr>
            <p:ph type="body" sz="quarter" idx="57" hasCustomPrompt="1"/>
          </p:nvPr>
        </p:nvSpPr>
        <p:spPr>
          <a:xfrm>
            <a:off x="3699273" y="4248000"/>
            <a:ext cx="1476000" cy="396000"/>
          </a:xfrm>
          <a:prstGeom prst="rect">
            <a:avLst/>
          </a:prstGeom>
          <a:noFill/>
        </p:spPr>
        <p:txBody>
          <a:bodyPr lIns="0" tIns="0" rIns="0" bIns="0">
            <a:noAutofit/>
          </a:bodyPr>
          <a:lstStyle>
            <a:lvl1pPr>
              <a:lnSpc>
                <a:spcPct val="100000"/>
              </a:lnSpc>
              <a:spcBef>
                <a:spcPts val="0"/>
              </a:spcBef>
              <a:spcAft>
                <a:spcPts val="0"/>
              </a:spcAft>
              <a:defRPr sz="800" b="0" baseline="0">
                <a:solidFill>
                  <a:schemeClr val="tx1"/>
                </a:solidFill>
              </a:defRPr>
            </a:lvl1pPr>
            <a:lvl2pPr>
              <a:defRPr sz="1200"/>
            </a:lvl2pPr>
            <a:lvl3pPr>
              <a:defRPr sz="1200"/>
            </a:lvl3pPr>
            <a:lvl4pPr>
              <a:defRPr sz="1200"/>
            </a:lvl4pPr>
            <a:lvl5pPr>
              <a:defRPr sz="1200"/>
            </a:lvl5pPr>
          </a:lstStyle>
          <a:p>
            <a:pPr lvl="0"/>
            <a:r>
              <a:rPr lang="en-US" dirty="0"/>
              <a:t>Title</a:t>
            </a:r>
            <a:endParaRPr lang="en-GB" dirty="0"/>
          </a:p>
        </p:txBody>
      </p:sp>
      <p:sp>
        <p:nvSpPr>
          <p:cNvPr id="69" name="Name6"/>
          <p:cNvSpPr>
            <a:spLocks noGrp="1"/>
          </p:cNvSpPr>
          <p:nvPr>
            <p:ph type="body" sz="quarter" idx="56" hasCustomPrompt="1"/>
          </p:nvPr>
        </p:nvSpPr>
        <p:spPr>
          <a:xfrm>
            <a:off x="3699273" y="4032000"/>
            <a:ext cx="1476000" cy="144000"/>
          </a:xfrm>
          <a:prstGeom prst="rect">
            <a:avLst/>
          </a:prstGeom>
          <a:noFill/>
        </p:spPr>
        <p:txBody>
          <a:bodyPr lIns="0" tIns="0" rIns="0" bIns="0">
            <a:noAutofit/>
          </a:bodyPr>
          <a:lstStyle>
            <a:lvl1pPr>
              <a:lnSpc>
                <a:spcPct val="100000"/>
              </a:lnSpc>
              <a:spcAft>
                <a:spcPts val="0"/>
              </a:spcAft>
              <a:defRPr sz="900">
                <a:solidFill>
                  <a:srgbClr val="147EC1"/>
                </a:solidFill>
              </a:defRPr>
            </a:lvl1pPr>
            <a:lvl2pPr>
              <a:defRPr sz="1200"/>
            </a:lvl2pPr>
            <a:lvl3pPr>
              <a:defRPr sz="1200"/>
            </a:lvl3pPr>
            <a:lvl4pPr>
              <a:defRPr sz="1200"/>
            </a:lvl4pPr>
            <a:lvl5pPr>
              <a:defRPr sz="1200"/>
            </a:lvl5pPr>
          </a:lstStyle>
          <a:p>
            <a:pPr lvl="0"/>
            <a:r>
              <a:rPr lang="en-US" dirty="0"/>
              <a:t>Name</a:t>
            </a:r>
            <a:endParaRPr lang="en-GB" dirty="0"/>
          </a:p>
        </p:txBody>
      </p:sp>
      <p:sp>
        <p:nvSpPr>
          <p:cNvPr id="66" name="Photo6"/>
          <p:cNvSpPr>
            <a:spLocks noGrp="1"/>
          </p:cNvSpPr>
          <p:nvPr>
            <p:ph type="pic" sz="quarter" idx="53"/>
          </p:nvPr>
        </p:nvSpPr>
        <p:spPr>
          <a:xfrm>
            <a:off x="3114000" y="4032000"/>
            <a:ext cx="432000" cy="561600"/>
          </a:xfrm>
          <a:prstGeom prst="rect">
            <a:avLst/>
          </a:prstGeom>
          <a:solidFill>
            <a:schemeClr val="bg1"/>
          </a:solidFill>
        </p:spPr>
        <p:txBody>
          <a:bodyPr lIns="0" tIns="0" rIns="0" bIns="0">
            <a:normAutofit/>
          </a:bodyPr>
          <a:lstStyle>
            <a:lvl1pPr>
              <a:defRPr sz="600"/>
            </a:lvl1pPr>
          </a:lstStyle>
          <a:p>
            <a:r>
              <a:rPr lang="en-US"/>
              <a:t>Click icon to add picture</a:t>
            </a:r>
            <a:endParaRPr lang="en-GB"/>
          </a:p>
        </p:txBody>
      </p:sp>
      <p:sp>
        <p:nvSpPr>
          <p:cNvPr id="54" name="Grey_box5"/>
          <p:cNvSpPr/>
          <p:nvPr/>
        </p:nvSpPr>
        <p:spPr>
          <a:xfrm>
            <a:off x="667048" y="3960000"/>
            <a:ext cx="2196000" cy="223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GB" dirty="0">
              <a:solidFill>
                <a:srgbClr val="FFFFFF"/>
              </a:solidFill>
            </a:endParaRPr>
          </a:p>
        </p:txBody>
      </p:sp>
      <p:sp>
        <p:nvSpPr>
          <p:cNvPr id="64" name="Bio5"/>
          <p:cNvSpPr>
            <a:spLocks noGrp="1"/>
          </p:cNvSpPr>
          <p:nvPr>
            <p:ph type="body" sz="quarter" idx="51" hasCustomPrompt="1"/>
          </p:nvPr>
        </p:nvSpPr>
        <p:spPr>
          <a:xfrm>
            <a:off x="754856" y="4809411"/>
            <a:ext cx="2052000" cy="1224000"/>
          </a:xfrm>
          <a:prstGeom prst="rect">
            <a:avLst/>
          </a:prstGeom>
          <a:noFill/>
        </p:spPr>
        <p:txBody>
          <a:bodyPr lIns="0" tIns="0" rIns="0" bIns="0">
            <a:noAutofit/>
          </a:bodyPr>
          <a:lstStyle>
            <a:lvl1pPr>
              <a:lnSpc>
                <a:spcPct val="100000"/>
              </a:lnSpc>
              <a:spcBef>
                <a:spcPts val="0"/>
              </a:spcBef>
              <a:spcAft>
                <a:spcPts val="600"/>
              </a:spcAft>
              <a:defRPr sz="700" b="0">
                <a:solidFill>
                  <a:schemeClr val="tx1"/>
                </a:solidFill>
              </a:defRPr>
            </a:lvl1pPr>
          </a:lstStyle>
          <a:p>
            <a:pPr lvl="0"/>
            <a:r>
              <a:rPr lang="en-US" dirty="0"/>
              <a:t>Bio</a:t>
            </a:r>
            <a:endParaRPr lang="en-GB" dirty="0"/>
          </a:p>
        </p:txBody>
      </p:sp>
      <p:cxnSp>
        <p:nvCxnSpPr>
          <p:cNvPr id="58" name="Line5"/>
          <p:cNvCxnSpPr/>
          <p:nvPr/>
        </p:nvCxnSpPr>
        <p:spPr>
          <a:xfrm>
            <a:off x="755881" y="4711796"/>
            <a:ext cx="2052000" cy="0"/>
          </a:xfrm>
          <a:prstGeom prst="line">
            <a:avLst/>
          </a:prstGeom>
          <a:ln>
            <a:solidFill>
              <a:srgbClr val="147EC1"/>
            </a:solidFill>
          </a:ln>
        </p:spPr>
        <p:style>
          <a:lnRef idx="1">
            <a:schemeClr val="accent1"/>
          </a:lnRef>
          <a:fillRef idx="0">
            <a:schemeClr val="accent1"/>
          </a:fillRef>
          <a:effectRef idx="0">
            <a:schemeClr val="accent1"/>
          </a:effectRef>
          <a:fontRef idx="minor">
            <a:schemeClr val="tx1"/>
          </a:fontRef>
        </p:style>
      </p:cxnSp>
      <p:sp>
        <p:nvSpPr>
          <p:cNvPr id="63" name="Title5"/>
          <p:cNvSpPr>
            <a:spLocks noGrp="1"/>
          </p:cNvSpPr>
          <p:nvPr>
            <p:ph type="body" sz="quarter" idx="50" hasCustomPrompt="1"/>
          </p:nvPr>
        </p:nvSpPr>
        <p:spPr>
          <a:xfrm>
            <a:off x="1331879" y="4248000"/>
            <a:ext cx="1474977" cy="396000"/>
          </a:xfrm>
          <a:prstGeom prst="rect">
            <a:avLst/>
          </a:prstGeom>
          <a:noFill/>
        </p:spPr>
        <p:txBody>
          <a:bodyPr lIns="0" tIns="0" rIns="0" bIns="0">
            <a:noAutofit/>
          </a:bodyPr>
          <a:lstStyle>
            <a:lvl1pPr>
              <a:lnSpc>
                <a:spcPct val="100000"/>
              </a:lnSpc>
              <a:spcBef>
                <a:spcPts val="0"/>
              </a:spcBef>
              <a:spcAft>
                <a:spcPts val="0"/>
              </a:spcAft>
              <a:defRPr sz="800" b="0" baseline="0">
                <a:solidFill>
                  <a:schemeClr val="tx1"/>
                </a:solidFill>
              </a:defRPr>
            </a:lvl1pPr>
            <a:lvl2pPr>
              <a:defRPr sz="1200"/>
            </a:lvl2pPr>
            <a:lvl3pPr>
              <a:defRPr sz="1200"/>
            </a:lvl3pPr>
            <a:lvl4pPr>
              <a:defRPr sz="1200"/>
            </a:lvl4pPr>
            <a:lvl5pPr>
              <a:defRPr sz="1200"/>
            </a:lvl5pPr>
          </a:lstStyle>
          <a:p>
            <a:pPr lvl="0"/>
            <a:r>
              <a:rPr lang="en-US" dirty="0"/>
              <a:t>Title</a:t>
            </a:r>
            <a:endParaRPr lang="en-GB" dirty="0"/>
          </a:p>
        </p:txBody>
      </p:sp>
      <p:sp>
        <p:nvSpPr>
          <p:cNvPr id="62" name="Name5"/>
          <p:cNvSpPr>
            <a:spLocks noGrp="1"/>
          </p:cNvSpPr>
          <p:nvPr>
            <p:ph type="body" sz="quarter" idx="49" hasCustomPrompt="1"/>
          </p:nvPr>
        </p:nvSpPr>
        <p:spPr>
          <a:xfrm>
            <a:off x="1331878" y="4032000"/>
            <a:ext cx="1476000" cy="144000"/>
          </a:xfrm>
          <a:prstGeom prst="rect">
            <a:avLst/>
          </a:prstGeom>
          <a:noFill/>
        </p:spPr>
        <p:txBody>
          <a:bodyPr lIns="0" tIns="0" rIns="0" bIns="0">
            <a:noAutofit/>
          </a:bodyPr>
          <a:lstStyle>
            <a:lvl1pPr>
              <a:lnSpc>
                <a:spcPct val="100000"/>
              </a:lnSpc>
              <a:spcAft>
                <a:spcPts val="0"/>
              </a:spcAft>
              <a:defRPr sz="900">
                <a:solidFill>
                  <a:srgbClr val="147EC1"/>
                </a:solidFill>
              </a:defRPr>
            </a:lvl1pPr>
            <a:lvl2pPr>
              <a:defRPr sz="1200"/>
            </a:lvl2pPr>
            <a:lvl3pPr>
              <a:defRPr sz="1200"/>
            </a:lvl3pPr>
            <a:lvl4pPr>
              <a:defRPr sz="1200"/>
            </a:lvl4pPr>
            <a:lvl5pPr>
              <a:defRPr sz="1200"/>
            </a:lvl5pPr>
          </a:lstStyle>
          <a:p>
            <a:pPr lvl="0"/>
            <a:r>
              <a:rPr lang="en-US" dirty="0"/>
              <a:t>Name</a:t>
            </a:r>
            <a:endParaRPr lang="en-GB" dirty="0"/>
          </a:p>
        </p:txBody>
      </p:sp>
      <p:sp>
        <p:nvSpPr>
          <p:cNvPr id="65" name="Photo5"/>
          <p:cNvSpPr>
            <a:spLocks noGrp="1"/>
          </p:cNvSpPr>
          <p:nvPr>
            <p:ph type="pic" sz="quarter" idx="52"/>
          </p:nvPr>
        </p:nvSpPr>
        <p:spPr>
          <a:xfrm>
            <a:off x="755881" y="4032000"/>
            <a:ext cx="432000" cy="561600"/>
          </a:xfrm>
          <a:prstGeom prst="rect">
            <a:avLst/>
          </a:prstGeom>
          <a:solidFill>
            <a:schemeClr val="bg1"/>
          </a:solidFill>
        </p:spPr>
        <p:txBody>
          <a:bodyPr lIns="0" tIns="0" rIns="0" bIns="0">
            <a:normAutofit/>
          </a:bodyPr>
          <a:lstStyle>
            <a:lvl1pPr>
              <a:defRPr sz="600"/>
            </a:lvl1pPr>
          </a:lstStyle>
          <a:p>
            <a:r>
              <a:rPr lang="en-US"/>
              <a:t>Click icon to add picture</a:t>
            </a:r>
            <a:endParaRPr lang="en-GB" dirty="0"/>
          </a:p>
        </p:txBody>
      </p:sp>
      <p:sp>
        <p:nvSpPr>
          <p:cNvPr id="6" name="Grey_box4"/>
          <p:cNvSpPr/>
          <p:nvPr/>
        </p:nvSpPr>
        <p:spPr>
          <a:xfrm>
            <a:off x="7830650" y="1656000"/>
            <a:ext cx="2196000" cy="223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GB" dirty="0">
              <a:solidFill>
                <a:srgbClr val="FFFFFF"/>
              </a:solidFill>
            </a:endParaRPr>
          </a:p>
        </p:txBody>
      </p:sp>
      <p:sp>
        <p:nvSpPr>
          <p:cNvPr id="39" name="Bio4"/>
          <p:cNvSpPr>
            <a:spLocks noGrp="1"/>
          </p:cNvSpPr>
          <p:nvPr>
            <p:ph type="body" sz="quarter" idx="48" hasCustomPrompt="1"/>
          </p:nvPr>
        </p:nvSpPr>
        <p:spPr>
          <a:xfrm>
            <a:off x="7890176" y="2537709"/>
            <a:ext cx="2052000" cy="1224000"/>
          </a:xfrm>
          <a:prstGeom prst="rect">
            <a:avLst/>
          </a:prstGeom>
          <a:noFill/>
        </p:spPr>
        <p:txBody>
          <a:bodyPr lIns="0" tIns="0" rIns="0" bIns="0">
            <a:noAutofit/>
          </a:bodyPr>
          <a:lstStyle>
            <a:lvl1pPr>
              <a:lnSpc>
                <a:spcPct val="100000"/>
              </a:lnSpc>
              <a:spcBef>
                <a:spcPts val="600"/>
              </a:spcBef>
              <a:spcAft>
                <a:spcPts val="0"/>
              </a:spcAft>
              <a:defRPr sz="700" b="0">
                <a:solidFill>
                  <a:schemeClr val="tx1"/>
                </a:solidFill>
              </a:defRPr>
            </a:lvl1pPr>
          </a:lstStyle>
          <a:p>
            <a:pPr lvl="0"/>
            <a:r>
              <a:rPr lang="en-US" dirty="0"/>
              <a:t>Bio</a:t>
            </a:r>
            <a:endParaRPr lang="en-GB" dirty="0"/>
          </a:p>
        </p:txBody>
      </p:sp>
      <p:cxnSp>
        <p:nvCxnSpPr>
          <p:cNvPr id="15" name="Line4"/>
          <p:cNvCxnSpPr/>
          <p:nvPr/>
        </p:nvCxnSpPr>
        <p:spPr>
          <a:xfrm>
            <a:off x="7889190" y="2440094"/>
            <a:ext cx="2052000" cy="0"/>
          </a:xfrm>
          <a:prstGeom prst="line">
            <a:avLst/>
          </a:prstGeom>
          <a:ln>
            <a:solidFill>
              <a:srgbClr val="147EC1"/>
            </a:solidFill>
          </a:ln>
        </p:spPr>
        <p:style>
          <a:lnRef idx="1">
            <a:schemeClr val="accent1"/>
          </a:lnRef>
          <a:fillRef idx="0">
            <a:schemeClr val="accent1"/>
          </a:fillRef>
          <a:effectRef idx="0">
            <a:schemeClr val="accent1"/>
          </a:effectRef>
          <a:fontRef idx="minor">
            <a:schemeClr val="tx1"/>
          </a:fontRef>
        </p:style>
      </p:cxnSp>
      <p:sp>
        <p:nvSpPr>
          <p:cNvPr id="36" name="Title4"/>
          <p:cNvSpPr>
            <a:spLocks noGrp="1"/>
          </p:cNvSpPr>
          <p:nvPr>
            <p:ph type="body" sz="quarter" idx="36" hasCustomPrompt="1"/>
          </p:nvPr>
        </p:nvSpPr>
        <p:spPr>
          <a:xfrm>
            <a:off x="8467198" y="1943230"/>
            <a:ext cx="1476000" cy="396000"/>
          </a:xfrm>
          <a:prstGeom prst="rect">
            <a:avLst/>
          </a:prstGeom>
          <a:noFill/>
        </p:spPr>
        <p:txBody>
          <a:bodyPr lIns="0" tIns="0" rIns="0" bIns="0">
            <a:noAutofit/>
          </a:bodyPr>
          <a:lstStyle>
            <a:lvl1pPr>
              <a:lnSpc>
                <a:spcPct val="100000"/>
              </a:lnSpc>
              <a:spcBef>
                <a:spcPts val="0"/>
              </a:spcBef>
              <a:spcAft>
                <a:spcPts val="0"/>
              </a:spcAft>
              <a:defRPr sz="800" b="0" baseline="0">
                <a:solidFill>
                  <a:schemeClr val="tx1"/>
                </a:solidFill>
              </a:defRPr>
            </a:lvl1pPr>
            <a:lvl2pPr>
              <a:defRPr sz="1200"/>
            </a:lvl2pPr>
            <a:lvl3pPr>
              <a:defRPr sz="1200"/>
            </a:lvl3pPr>
            <a:lvl4pPr>
              <a:defRPr sz="1200"/>
            </a:lvl4pPr>
            <a:lvl5pPr>
              <a:defRPr sz="1200"/>
            </a:lvl5pPr>
          </a:lstStyle>
          <a:p>
            <a:pPr lvl="0"/>
            <a:r>
              <a:rPr lang="en-US" dirty="0"/>
              <a:t>Title</a:t>
            </a:r>
            <a:endParaRPr lang="en-GB" dirty="0"/>
          </a:p>
        </p:txBody>
      </p:sp>
      <p:sp>
        <p:nvSpPr>
          <p:cNvPr id="35" name="Name4"/>
          <p:cNvSpPr>
            <a:spLocks noGrp="1"/>
          </p:cNvSpPr>
          <p:nvPr>
            <p:ph type="body" sz="quarter" idx="35" hasCustomPrompt="1"/>
          </p:nvPr>
        </p:nvSpPr>
        <p:spPr>
          <a:xfrm>
            <a:off x="8467198" y="1733549"/>
            <a:ext cx="1476000" cy="144000"/>
          </a:xfrm>
          <a:prstGeom prst="rect">
            <a:avLst/>
          </a:prstGeom>
          <a:noFill/>
        </p:spPr>
        <p:txBody>
          <a:bodyPr lIns="0" tIns="0" rIns="0" bIns="0">
            <a:noAutofit/>
          </a:bodyPr>
          <a:lstStyle>
            <a:lvl1pPr>
              <a:lnSpc>
                <a:spcPct val="100000"/>
              </a:lnSpc>
              <a:spcAft>
                <a:spcPts val="0"/>
              </a:spcAft>
              <a:defRPr sz="900">
                <a:solidFill>
                  <a:srgbClr val="147EC1"/>
                </a:solidFill>
              </a:defRPr>
            </a:lvl1pPr>
            <a:lvl2pPr>
              <a:defRPr sz="1200"/>
            </a:lvl2pPr>
            <a:lvl3pPr>
              <a:defRPr sz="1200"/>
            </a:lvl3pPr>
            <a:lvl4pPr>
              <a:defRPr sz="1200"/>
            </a:lvl4pPr>
            <a:lvl5pPr>
              <a:defRPr sz="1200"/>
            </a:lvl5pPr>
          </a:lstStyle>
          <a:p>
            <a:pPr lvl="0"/>
            <a:r>
              <a:rPr lang="en-US" dirty="0"/>
              <a:t>Name</a:t>
            </a:r>
            <a:endParaRPr lang="en-GB" dirty="0"/>
          </a:p>
        </p:txBody>
      </p:sp>
      <p:sp>
        <p:nvSpPr>
          <p:cNvPr id="30" name="Photo4"/>
          <p:cNvSpPr>
            <a:spLocks noGrp="1"/>
          </p:cNvSpPr>
          <p:nvPr>
            <p:ph type="pic" sz="quarter" idx="24"/>
          </p:nvPr>
        </p:nvSpPr>
        <p:spPr>
          <a:xfrm>
            <a:off x="7902000" y="1728000"/>
            <a:ext cx="432000" cy="561600"/>
          </a:xfrm>
          <a:prstGeom prst="rect">
            <a:avLst/>
          </a:prstGeom>
          <a:solidFill>
            <a:schemeClr val="bg1"/>
          </a:solidFill>
        </p:spPr>
        <p:txBody>
          <a:bodyPr lIns="0" tIns="0" rIns="0" bIns="0">
            <a:normAutofit/>
          </a:bodyPr>
          <a:lstStyle>
            <a:lvl1pPr>
              <a:defRPr sz="600"/>
            </a:lvl1pPr>
          </a:lstStyle>
          <a:p>
            <a:r>
              <a:rPr lang="en-US"/>
              <a:t>Click icon to add picture</a:t>
            </a:r>
            <a:endParaRPr lang="en-GB"/>
          </a:p>
        </p:txBody>
      </p:sp>
      <p:sp>
        <p:nvSpPr>
          <p:cNvPr id="5" name="Grey_box3"/>
          <p:cNvSpPr/>
          <p:nvPr/>
        </p:nvSpPr>
        <p:spPr>
          <a:xfrm>
            <a:off x="5436000" y="1656000"/>
            <a:ext cx="2196000" cy="223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GB" dirty="0">
              <a:solidFill>
                <a:srgbClr val="FFFFFF"/>
              </a:solidFill>
            </a:endParaRPr>
          </a:p>
        </p:txBody>
      </p:sp>
      <p:sp>
        <p:nvSpPr>
          <p:cNvPr id="38" name="Bio3"/>
          <p:cNvSpPr>
            <a:spLocks noGrp="1"/>
          </p:cNvSpPr>
          <p:nvPr>
            <p:ph type="body" sz="quarter" idx="47" hasCustomPrompt="1"/>
          </p:nvPr>
        </p:nvSpPr>
        <p:spPr>
          <a:xfrm>
            <a:off x="5501848" y="2537709"/>
            <a:ext cx="2052000" cy="1224000"/>
          </a:xfrm>
          <a:prstGeom prst="rect">
            <a:avLst/>
          </a:prstGeom>
          <a:noFill/>
        </p:spPr>
        <p:txBody>
          <a:bodyPr lIns="0" tIns="0" rIns="0" bIns="0">
            <a:noAutofit/>
          </a:bodyPr>
          <a:lstStyle>
            <a:lvl1pPr>
              <a:lnSpc>
                <a:spcPct val="100000"/>
              </a:lnSpc>
              <a:spcBef>
                <a:spcPts val="600"/>
              </a:spcBef>
              <a:spcAft>
                <a:spcPts val="0"/>
              </a:spcAft>
              <a:defRPr sz="700" b="0">
                <a:solidFill>
                  <a:schemeClr val="tx1"/>
                </a:solidFill>
              </a:defRPr>
            </a:lvl1pPr>
          </a:lstStyle>
          <a:p>
            <a:pPr lvl="0"/>
            <a:r>
              <a:rPr lang="en-US" dirty="0"/>
              <a:t>Bio</a:t>
            </a:r>
            <a:endParaRPr lang="en-GB" dirty="0"/>
          </a:p>
        </p:txBody>
      </p:sp>
      <p:cxnSp>
        <p:nvCxnSpPr>
          <p:cNvPr id="14" name="Line3"/>
          <p:cNvCxnSpPr/>
          <p:nvPr/>
        </p:nvCxnSpPr>
        <p:spPr>
          <a:xfrm>
            <a:off x="5501190" y="2440094"/>
            <a:ext cx="2052000" cy="0"/>
          </a:xfrm>
          <a:prstGeom prst="line">
            <a:avLst/>
          </a:prstGeom>
          <a:ln>
            <a:solidFill>
              <a:srgbClr val="147EC1"/>
            </a:solidFill>
          </a:ln>
        </p:spPr>
        <p:style>
          <a:lnRef idx="1">
            <a:schemeClr val="accent1"/>
          </a:lnRef>
          <a:fillRef idx="0">
            <a:schemeClr val="accent1"/>
          </a:fillRef>
          <a:effectRef idx="0">
            <a:schemeClr val="accent1"/>
          </a:effectRef>
          <a:fontRef idx="minor">
            <a:schemeClr val="tx1"/>
          </a:fontRef>
        </p:style>
      </p:cxnSp>
      <p:sp>
        <p:nvSpPr>
          <p:cNvPr id="34" name="Title3"/>
          <p:cNvSpPr>
            <a:spLocks noGrp="1"/>
          </p:cNvSpPr>
          <p:nvPr>
            <p:ph type="body" sz="quarter" idx="34" hasCustomPrompt="1"/>
          </p:nvPr>
        </p:nvSpPr>
        <p:spPr>
          <a:xfrm>
            <a:off x="6078870" y="1943230"/>
            <a:ext cx="1476000" cy="396000"/>
          </a:xfrm>
          <a:prstGeom prst="rect">
            <a:avLst/>
          </a:prstGeom>
          <a:noFill/>
        </p:spPr>
        <p:txBody>
          <a:bodyPr lIns="0" tIns="0" rIns="0" bIns="0">
            <a:noAutofit/>
          </a:bodyPr>
          <a:lstStyle>
            <a:lvl1pPr>
              <a:lnSpc>
                <a:spcPct val="100000"/>
              </a:lnSpc>
              <a:spcBef>
                <a:spcPts val="0"/>
              </a:spcBef>
              <a:spcAft>
                <a:spcPts val="0"/>
              </a:spcAft>
              <a:defRPr sz="800" b="0" baseline="0">
                <a:solidFill>
                  <a:schemeClr val="tx1"/>
                </a:solidFill>
              </a:defRPr>
            </a:lvl1pPr>
            <a:lvl2pPr>
              <a:defRPr sz="1200"/>
            </a:lvl2pPr>
            <a:lvl3pPr>
              <a:defRPr sz="1200"/>
            </a:lvl3pPr>
            <a:lvl4pPr>
              <a:defRPr sz="1200"/>
            </a:lvl4pPr>
            <a:lvl5pPr>
              <a:defRPr sz="1200"/>
            </a:lvl5pPr>
          </a:lstStyle>
          <a:p>
            <a:pPr lvl="0"/>
            <a:r>
              <a:rPr lang="en-US" dirty="0"/>
              <a:t>Title</a:t>
            </a:r>
            <a:endParaRPr lang="en-GB" dirty="0"/>
          </a:p>
        </p:txBody>
      </p:sp>
      <p:sp>
        <p:nvSpPr>
          <p:cNvPr id="33" name="Name3"/>
          <p:cNvSpPr>
            <a:spLocks noGrp="1"/>
          </p:cNvSpPr>
          <p:nvPr>
            <p:ph type="body" sz="quarter" idx="33" hasCustomPrompt="1"/>
          </p:nvPr>
        </p:nvSpPr>
        <p:spPr>
          <a:xfrm>
            <a:off x="6078870" y="1733549"/>
            <a:ext cx="1476000" cy="144000"/>
          </a:xfrm>
          <a:prstGeom prst="rect">
            <a:avLst/>
          </a:prstGeom>
          <a:noFill/>
        </p:spPr>
        <p:txBody>
          <a:bodyPr lIns="0" tIns="0" rIns="0" bIns="0">
            <a:noAutofit/>
          </a:bodyPr>
          <a:lstStyle>
            <a:lvl1pPr>
              <a:lnSpc>
                <a:spcPct val="100000"/>
              </a:lnSpc>
              <a:spcAft>
                <a:spcPts val="0"/>
              </a:spcAft>
              <a:defRPr sz="900">
                <a:solidFill>
                  <a:srgbClr val="147EC1"/>
                </a:solidFill>
              </a:defRPr>
            </a:lvl1pPr>
            <a:lvl2pPr>
              <a:defRPr sz="1200"/>
            </a:lvl2pPr>
            <a:lvl3pPr>
              <a:defRPr sz="1200"/>
            </a:lvl3pPr>
            <a:lvl4pPr>
              <a:defRPr sz="1200"/>
            </a:lvl4pPr>
            <a:lvl5pPr>
              <a:defRPr sz="1200"/>
            </a:lvl5pPr>
          </a:lstStyle>
          <a:p>
            <a:pPr lvl="0"/>
            <a:r>
              <a:rPr lang="en-US" dirty="0"/>
              <a:t>Name</a:t>
            </a:r>
            <a:endParaRPr lang="en-GB" dirty="0"/>
          </a:p>
        </p:txBody>
      </p:sp>
      <p:sp>
        <p:nvSpPr>
          <p:cNvPr id="29" name="Photo3"/>
          <p:cNvSpPr>
            <a:spLocks noGrp="1"/>
          </p:cNvSpPr>
          <p:nvPr>
            <p:ph type="pic" sz="quarter" idx="23"/>
          </p:nvPr>
        </p:nvSpPr>
        <p:spPr>
          <a:xfrm>
            <a:off x="5490000" y="1728000"/>
            <a:ext cx="432000" cy="561600"/>
          </a:xfrm>
          <a:prstGeom prst="rect">
            <a:avLst/>
          </a:prstGeom>
          <a:solidFill>
            <a:schemeClr val="bg1"/>
          </a:solidFill>
        </p:spPr>
        <p:txBody>
          <a:bodyPr lIns="0" tIns="0" rIns="0" bIns="0">
            <a:normAutofit/>
          </a:bodyPr>
          <a:lstStyle>
            <a:lvl1pPr>
              <a:defRPr sz="600"/>
            </a:lvl1pPr>
          </a:lstStyle>
          <a:p>
            <a:r>
              <a:rPr lang="en-US"/>
              <a:t>Click icon to add picture</a:t>
            </a:r>
            <a:endParaRPr lang="en-GB" dirty="0"/>
          </a:p>
        </p:txBody>
      </p:sp>
      <p:sp>
        <p:nvSpPr>
          <p:cNvPr id="4" name="Grey_box2"/>
          <p:cNvSpPr/>
          <p:nvPr/>
        </p:nvSpPr>
        <p:spPr>
          <a:xfrm>
            <a:off x="3060000" y="1656000"/>
            <a:ext cx="2196000" cy="223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GB" dirty="0">
              <a:solidFill>
                <a:srgbClr val="FFFFFF"/>
              </a:solidFill>
            </a:endParaRPr>
          </a:p>
        </p:txBody>
      </p:sp>
      <p:sp>
        <p:nvSpPr>
          <p:cNvPr id="37" name="Bio2"/>
          <p:cNvSpPr>
            <a:spLocks noGrp="1"/>
          </p:cNvSpPr>
          <p:nvPr>
            <p:ph type="body" sz="quarter" idx="46" hasCustomPrompt="1"/>
          </p:nvPr>
        </p:nvSpPr>
        <p:spPr>
          <a:xfrm>
            <a:off x="3113518" y="2537709"/>
            <a:ext cx="2052000" cy="1224000"/>
          </a:xfrm>
          <a:prstGeom prst="rect">
            <a:avLst/>
          </a:prstGeom>
          <a:noFill/>
        </p:spPr>
        <p:txBody>
          <a:bodyPr lIns="0" tIns="0" rIns="0" bIns="0">
            <a:noAutofit/>
          </a:bodyPr>
          <a:lstStyle>
            <a:lvl1pPr>
              <a:lnSpc>
                <a:spcPct val="100000"/>
              </a:lnSpc>
              <a:spcBef>
                <a:spcPts val="0"/>
              </a:spcBef>
              <a:spcAft>
                <a:spcPts val="600"/>
              </a:spcAft>
              <a:defRPr sz="700" b="0">
                <a:solidFill>
                  <a:schemeClr val="tx1"/>
                </a:solidFill>
              </a:defRPr>
            </a:lvl1pPr>
          </a:lstStyle>
          <a:p>
            <a:pPr lvl="0"/>
            <a:r>
              <a:rPr lang="en-US" dirty="0"/>
              <a:t>Bio</a:t>
            </a:r>
            <a:endParaRPr lang="en-GB" dirty="0"/>
          </a:p>
        </p:txBody>
      </p:sp>
      <p:cxnSp>
        <p:nvCxnSpPr>
          <p:cNvPr id="13" name="Line2"/>
          <p:cNvCxnSpPr/>
          <p:nvPr/>
        </p:nvCxnSpPr>
        <p:spPr>
          <a:xfrm>
            <a:off x="3113190" y="2440094"/>
            <a:ext cx="2052000" cy="0"/>
          </a:xfrm>
          <a:prstGeom prst="line">
            <a:avLst/>
          </a:prstGeom>
          <a:ln>
            <a:solidFill>
              <a:srgbClr val="147EC1"/>
            </a:solidFill>
          </a:ln>
        </p:spPr>
        <p:style>
          <a:lnRef idx="1">
            <a:schemeClr val="accent1"/>
          </a:lnRef>
          <a:fillRef idx="0">
            <a:schemeClr val="accent1"/>
          </a:fillRef>
          <a:effectRef idx="0">
            <a:schemeClr val="accent1"/>
          </a:effectRef>
          <a:fontRef idx="minor">
            <a:schemeClr val="tx1"/>
          </a:fontRef>
        </p:style>
      </p:cxnSp>
      <p:sp>
        <p:nvSpPr>
          <p:cNvPr id="32" name="Title2"/>
          <p:cNvSpPr>
            <a:spLocks noGrp="1"/>
          </p:cNvSpPr>
          <p:nvPr>
            <p:ph type="body" sz="quarter" idx="32" hasCustomPrompt="1"/>
          </p:nvPr>
        </p:nvSpPr>
        <p:spPr>
          <a:xfrm>
            <a:off x="3690542" y="1943230"/>
            <a:ext cx="1476000" cy="396000"/>
          </a:xfrm>
          <a:prstGeom prst="rect">
            <a:avLst/>
          </a:prstGeom>
          <a:noFill/>
        </p:spPr>
        <p:txBody>
          <a:bodyPr lIns="0" tIns="0" rIns="0" bIns="0">
            <a:noAutofit/>
          </a:bodyPr>
          <a:lstStyle>
            <a:lvl1pPr>
              <a:lnSpc>
                <a:spcPct val="100000"/>
              </a:lnSpc>
              <a:spcBef>
                <a:spcPts val="0"/>
              </a:spcBef>
              <a:spcAft>
                <a:spcPts val="0"/>
              </a:spcAft>
              <a:defRPr sz="800" b="0" baseline="0">
                <a:solidFill>
                  <a:schemeClr val="tx1"/>
                </a:solidFill>
              </a:defRPr>
            </a:lvl1pPr>
            <a:lvl2pPr>
              <a:defRPr sz="1200"/>
            </a:lvl2pPr>
            <a:lvl3pPr>
              <a:defRPr sz="1200"/>
            </a:lvl3pPr>
            <a:lvl4pPr>
              <a:defRPr sz="1200"/>
            </a:lvl4pPr>
            <a:lvl5pPr>
              <a:defRPr sz="1200"/>
            </a:lvl5pPr>
          </a:lstStyle>
          <a:p>
            <a:pPr lvl="0"/>
            <a:r>
              <a:rPr lang="en-US" dirty="0"/>
              <a:t>Title</a:t>
            </a:r>
            <a:endParaRPr lang="en-GB" dirty="0"/>
          </a:p>
        </p:txBody>
      </p:sp>
      <p:sp>
        <p:nvSpPr>
          <p:cNvPr id="31" name="Name2"/>
          <p:cNvSpPr>
            <a:spLocks noGrp="1"/>
          </p:cNvSpPr>
          <p:nvPr>
            <p:ph type="body" sz="quarter" idx="31" hasCustomPrompt="1"/>
          </p:nvPr>
        </p:nvSpPr>
        <p:spPr>
          <a:xfrm>
            <a:off x="3690542" y="1733549"/>
            <a:ext cx="1476000" cy="144000"/>
          </a:xfrm>
          <a:prstGeom prst="rect">
            <a:avLst/>
          </a:prstGeom>
          <a:noFill/>
        </p:spPr>
        <p:txBody>
          <a:bodyPr lIns="0" tIns="0" rIns="0" bIns="0">
            <a:noAutofit/>
          </a:bodyPr>
          <a:lstStyle>
            <a:lvl1pPr>
              <a:lnSpc>
                <a:spcPct val="100000"/>
              </a:lnSpc>
              <a:spcAft>
                <a:spcPts val="0"/>
              </a:spcAft>
              <a:defRPr sz="900">
                <a:solidFill>
                  <a:srgbClr val="147EC1"/>
                </a:solidFill>
              </a:defRPr>
            </a:lvl1pPr>
            <a:lvl2pPr>
              <a:defRPr sz="1200"/>
            </a:lvl2pPr>
            <a:lvl3pPr>
              <a:defRPr sz="1200"/>
            </a:lvl3pPr>
            <a:lvl4pPr>
              <a:defRPr sz="1200"/>
            </a:lvl4pPr>
            <a:lvl5pPr>
              <a:defRPr sz="1200"/>
            </a:lvl5pPr>
          </a:lstStyle>
          <a:p>
            <a:pPr lvl="0"/>
            <a:r>
              <a:rPr lang="en-US" dirty="0"/>
              <a:t>Name</a:t>
            </a:r>
            <a:endParaRPr lang="en-GB" dirty="0"/>
          </a:p>
        </p:txBody>
      </p:sp>
      <p:sp>
        <p:nvSpPr>
          <p:cNvPr id="28" name="Photo2"/>
          <p:cNvSpPr>
            <a:spLocks noGrp="1"/>
          </p:cNvSpPr>
          <p:nvPr>
            <p:ph type="pic" sz="quarter" idx="22"/>
          </p:nvPr>
        </p:nvSpPr>
        <p:spPr>
          <a:xfrm>
            <a:off x="3113518" y="1728000"/>
            <a:ext cx="432000" cy="561600"/>
          </a:xfrm>
          <a:prstGeom prst="rect">
            <a:avLst/>
          </a:prstGeom>
          <a:solidFill>
            <a:schemeClr val="bg1"/>
          </a:solidFill>
        </p:spPr>
        <p:txBody>
          <a:bodyPr lIns="0" tIns="0" rIns="0" bIns="0">
            <a:normAutofit/>
          </a:bodyPr>
          <a:lstStyle>
            <a:lvl1pPr>
              <a:defRPr sz="600"/>
            </a:lvl1pPr>
          </a:lstStyle>
          <a:p>
            <a:r>
              <a:rPr lang="en-US"/>
              <a:t>Click icon to add picture</a:t>
            </a:r>
            <a:endParaRPr lang="en-GB" dirty="0"/>
          </a:p>
        </p:txBody>
      </p:sp>
      <p:sp>
        <p:nvSpPr>
          <p:cNvPr id="3" name="Grey_box1"/>
          <p:cNvSpPr/>
          <p:nvPr/>
        </p:nvSpPr>
        <p:spPr>
          <a:xfrm>
            <a:off x="666650" y="1656000"/>
            <a:ext cx="2196000" cy="223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en-GB" dirty="0">
              <a:solidFill>
                <a:srgbClr val="FFFFFF"/>
              </a:solidFill>
            </a:endParaRPr>
          </a:p>
        </p:txBody>
      </p:sp>
      <p:sp>
        <p:nvSpPr>
          <p:cNvPr id="22" name="Bio1"/>
          <p:cNvSpPr>
            <a:spLocks noGrp="1"/>
          </p:cNvSpPr>
          <p:nvPr>
            <p:ph type="body" sz="quarter" idx="45" hasCustomPrompt="1"/>
          </p:nvPr>
        </p:nvSpPr>
        <p:spPr>
          <a:xfrm>
            <a:off x="746125" y="2537709"/>
            <a:ext cx="2052000" cy="1224000"/>
          </a:xfrm>
          <a:prstGeom prst="rect">
            <a:avLst/>
          </a:prstGeom>
          <a:noFill/>
        </p:spPr>
        <p:txBody>
          <a:bodyPr lIns="0" tIns="0" rIns="0" bIns="0">
            <a:noAutofit/>
          </a:bodyPr>
          <a:lstStyle>
            <a:lvl1pPr>
              <a:lnSpc>
                <a:spcPct val="100000"/>
              </a:lnSpc>
              <a:spcBef>
                <a:spcPts val="0"/>
              </a:spcBef>
              <a:spcAft>
                <a:spcPts val="600"/>
              </a:spcAft>
              <a:defRPr sz="700" b="0">
                <a:solidFill>
                  <a:schemeClr val="tx1"/>
                </a:solidFill>
              </a:defRPr>
            </a:lvl1pPr>
          </a:lstStyle>
          <a:p>
            <a:pPr lvl="0"/>
            <a:r>
              <a:rPr lang="en-US" dirty="0"/>
              <a:t>Bio</a:t>
            </a:r>
            <a:endParaRPr lang="en-GB" dirty="0"/>
          </a:p>
        </p:txBody>
      </p:sp>
      <p:cxnSp>
        <p:nvCxnSpPr>
          <p:cNvPr id="12" name="Line1"/>
          <p:cNvCxnSpPr/>
          <p:nvPr/>
        </p:nvCxnSpPr>
        <p:spPr>
          <a:xfrm>
            <a:off x="747150" y="2440094"/>
            <a:ext cx="2052000" cy="0"/>
          </a:xfrm>
          <a:prstGeom prst="line">
            <a:avLst/>
          </a:prstGeom>
          <a:ln>
            <a:solidFill>
              <a:srgbClr val="147EC1"/>
            </a:solidFill>
          </a:ln>
        </p:spPr>
        <p:style>
          <a:lnRef idx="1">
            <a:schemeClr val="accent1"/>
          </a:lnRef>
          <a:fillRef idx="0">
            <a:schemeClr val="accent1"/>
          </a:fillRef>
          <a:effectRef idx="0">
            <a:schemeClr val="accent1"/>
          </a:effectRef>
          <a:fontRef idx="minor">
            <a:schemeClr val="tx1"/>
          </a:fontRef>
        </p:style>
      </p:cxnSp>
      <p:sp>
        <p:nvSpPr>
          <p:cNvPr id="21" name="Title1"/>
          <p:cNvSpPr>
            <a:spLocks noGrp="1"/>
          </p:cNvSpPr>
          <p:nvPr>
            <p:ph type="body" sz="quarter" idx="30" hasCustomPrompt="1"/>
          </p:nvPr>
        </p:nvSpPr>
        <p:spPr>
          <a:xfrm>
            <a:off x="1323148" y="1943230"/>
            <a:ext cx="1474977" cy="396000"/>
          </a:xfrm>
          <a:prstGeom prst="rect">
            <a:avLst/>
          </a:prstGeom>
          <a:noFill/>
        </p:spPr>
        <p:txBody>
          <a:bodyPr lIns="0" tIns="0" rIns="0" bIns="0">
            <a:noAutofit/>
          </a:bodyPr>
          <a:lstStyle>
            <a:lvl1pPr>
              <a:lnSpc>
                <a:spcPct val="100000"/>
              </a:lnSpc>
              <a:spcBef>
                <a:spcPts val="0"/>
              </a:spcBef>
              <a:spcAft>
                <a:spcPts val="0"/>
              </a:spcAft>
              <a:defRPr sz="800" b="0" baseline="0">
                <a:solidFill>
                  <a:schemeClr val="tx1"/>
                </a:solidFill>
              </a:defRPr>
            </a:lvl1pPr>
            <a:lvl2pPr>
              <a:defRPr sz="1200"/>
            </a:lvl2pPr>
            <a:lvl3pPr>
              <a:defRPr sz="1200"/>
            </a:lvl3pPr>
            <a:lvl4pPr>
              <a:defRPr sz="1200"/>
            </a:lvl4pPr>
            <a:lvl5pPr>
              <a:defRPr sz="1200"/>
            </a:lvl5pPr>
          </a:lstStyle>
          <a:p>
            <a:pPr lvl="0"/>
            <a:r>
              <a:rPr lang="en-US" dirty="0"/>
              <a:t>Title</a:t>
            </a:r>
            <a:endParaRPr lang="en-GB" dirty="0"/>
          </a:p>
        </p:txBody>
      </p:sp>
      <p:sp>
        <p:nvSpPr>
          <p:cNvPr id="20" name="Name1"/>
          <p:cNvSpPr>
            <a:spLocks noGrp="1"/>
          </p:cNvSpPr>
          <p:nvPr>
            <p:ph type="body" sz="quarter" idx="29" hasCustomPrompt="1"/>
          </p:nvPr>
        </p:nvSpPr>
        <p:spPr>
          <a:xfrm>
            <a:off x="1323147" y="1733549"/>
            <a:ext cx="1476000" cy="144000"/>
          </a:xfrm>
          <a:prstGeom prst="rect">
            <a:avLst/>
          </a:prstGeom>
          <a:noFill/>
        </p:spPr>
        <p:txBody>
          <a:bodyPr lIns="0" tIns="0" rIns="0" bIns="0">
            <a:noAutofit/>
          </a:bodyPr>
          <a:lstStyle>
            <a:lvl1pPr>
              <a:lnSpc>
                <a:spcPct val="100000"/>
              </a:lnSpc>
              <a:spcAft>
                <a:spcPts val="0"/>
              </a:spcAft>
              <a:defRPr sz="900">
                <a:solidFill>
                  <a:srgbClr val="147EC1"/>
                </a:solidFill>
              </a:defRPr>
            </a:lvl1pPr>
            <a:lvl2pPr>
              <a:defRPr sz="1200"/>
            </a:lvl2pPr>
            <a:lvl3pPr>
              <a:defRPr sz="1200"/>
            </a:lvl3pPr>
            <a:lvl4pPr>
              <a:defRPr sz="1200"/>
            </a:lvl4pPr>
            <a:lvl5pPr>
              <a:defRPr sz="1200"/>
            </a:lvl5pPr>
          </a:lstStyle>
          <a:p>
            <a:pPr lvl="0"/>
            <a:r>
              <a:rPr lang="en-US" dirty="0"/>
              <a:t>Name</a:t>
            </a:r>
            <a:endParaRPr lang="en-GB" dirty="0"/>
          </a:p>
        </p:txBody>
      </p:sp>
      <p:sp>
        <p:nvSpPr>
          <p:cNvPr id="23" name="Photo1"/>
          <p:cNvSpPr>
            <a:spLocks noGrp="1"/>
          </p:cNvSpPr>
          <p:nvPr>
            <p:ph type="pic" sz="quarter" idx="21"/>
          </p:nvPr>
        </p:nvSpPr>
        <p:spPr>
          <a:xfrm>
            <a:off x="738000" y="1728000"/>
            <a:ext cx="432000" cy="561600"/>
          </a:xfrm>
          <a:prstGeom prst="rect">
            <a:avLst/>
          </a:prstGeom>
          <a:solidFill>
            <a:schemeClr val="bg1"/>
          </a:solidFill>
        </p:spPr>
        <p:txBody>
          <a:bodyPr lIns="0" tIns="0" rIns="0" bIns="0">
            <a:normAutofit/>
          </a:bodyPr>
          <a:lstStyle>
            <a:lvl1pPr>
              <a:defRPr sz="600"/>
            </a:lvl1pPr>
          </a:lstStyle>
          <a:p>
            <a:r>
              <a:rPr lang="en-US"/>
              <a:t>Click icon to add picture</a:t>
            </a:r>
            <a:endParaRPr lang="en-GB" dirty="0"/>
          </a:p>
        </p:txBody>
      </p:sp>
      <p:sp>
        <p:nvSpPr>
          <p:cNvPr id="78"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80"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79"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538011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               50              Disclosure Bullets">
    <p:spTree>
      <p:nvGrpSpPr>
        <p:cNvPr id="1" name=""/>
        <p:cNvGrpSpPr/>
        <p:nvPr/>
      </p:nvGrpSpPr>
      <p:grpSpPr>
        <a:xfrm>
          <a:off x="0" y="0"/>
          <a:ext cx="0" cy="0"/>
          <a:chOff x="0" y="0"/>
          <a:chExt cx="0" cy="0"/>
        </a:xfrm>
      </p:grpSpPr>
      <p:sp>
        <p:nvSpPr>
          <p:cNvPr id="3" name="Textbox"/>
          <p:cNvSpPr>
            <a:spLocks noGrp="1"/>
          </p:cNvSpPr>
          <p:nvPr>
            <p:ph idx="1" hasCustomPrompt="1"/>
          </p:nvPr>
        </p:nvSpPr>
        <p:spPr>
          <a:xfrm>
            <a:off x="738000" y="1728000"/>
            <a:ext cx="9216000" cy="4392000"/>
          </a:xfrm>
          <a:prstGeom prst="rect">
            <a:avLst/>
          </a:prstGeom>
        </p:spPr>
        <p:txBody>
          <a:bodyPr lIns="144000" tIns="72000" rIns="144000" bIns="72000"/>
          <a:lstStyle>
            <a:lvl2pPr>
              <a:defRPr sz="1400" b="0"/>
            </a:lvl2pPr>
            <a:lvl5pPr marL="270000" indent="0">
              <a:lnSpc>
                <a:spcPct val="100000"/>
              </a:lnSpc>
              <a:spcBef>
                <a:spcPts val="300"/>
              </a:spcBef>
              <a:spcAft>
                <a:spcPts val="300"/>
              </a:spcAft>
              <a:buNone/>
              <a:defRPr sz="1600" b="0" kern="600" spc="20" baseline="0"/>
            </a:lvl5pPr>
          </a:lstStyle>
          <a:p>
            <a:pPr lvl="1"/>
            <a:r>
              <a:rPr lang="en-US" dirty="0"/>
              <a:t>Disclosure</a:t>
            </a:r>
          </a:p>
        </p:txBody>
      </p:sp>
      <p:sp>
        <p:nvSpPr>
          <p:cNvPr id="6"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Tree>
    <p:extLst>
      <p:ext uri="{BB962C8B-B14F-4D97-AF65-F5344CB8AC3E}">
        <p14:creationId xmlns:p14="http://schemas.microsoft.com/office/powerpoint/2010/main" val="2714252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               51              Disclosure 1">
    <p:spTree>
      <p:nvGrpSpPr>
        <p:cNvPr id="1" name=""/>
        <p:cNvGrpSpPr/>
        <p:nvPr/>
      </p:nvGrpSpPr>
      <p:grpSpPr>
        <a:xfrm>
          <a:off x="0" y="0"/>
          <a:ext cx="0" cy="0"/>
          <a:chOff x="0" y="0"/>
          <a:chExt cx="0" cy="0"/>
        </a:xfrm>
      </p:grpSpPr>
      <p:sp>
        <p:nvSpPr>
          <p:cNvPr id="4"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5" name="Text Placeholder 4"/>
          <p:cNvSpPr>
            <a:spLocks noGrp="1"/>
          </p:cNvSpPr>
          <p:nvPr>
            <p:ph type="body" sz="quarter" idx="10" hasCustomPrompt="1"/>
          </p:nvPr>
        </p:nvSpPr>
        <p:spPr>
          <a:xfrm>
            <a:off x="738188" y="1727200"/>
            <a:ext cx="9217025" cy="4392613"/>
          </a:xfrm>
        </p:spPr>
        <p:txBody>
          <a:bodyPr/>
          <a:lstStyle>
            <a:lvl1pPr>
              <a:defRPr sz="1100" b="0"/>
            </a:lvl1pPr>
          </a:lstStyle>
          <a:p>
            <a:pPr lvl="0"/>
            <a:r>
              <a:rPr lang="en-US" dirty="0"/>
              <a:t>Disclosure</a:t>
            </a:r>
          </a:p>
        </p:txBody>
      </p:sp>
    </p:spTree>
    <p:extLst>
      <p:ext uri="{BB962C8B-B14F-4D97-AF65-F5344CB8AC3E}">
        <p14:creationId xmlns:p14="http://schemas.microsoft.com/office/powerpoint/2010/main" val="21020572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               52              Disclosure 2">
    <p:spTree>
      <p:nvGrpSpPr>
        <p:cNvPr id="1" name=""/>
        <p:cNvGrpSpPr/>
        <p:nvPr/>
      </p:nvGrpSpPr>
      <p:grpSpPr>
        <a:xfrm>
          <a:off x="0" y="0"/>
          <a:ext cx="0" cy="0"/>
          <a:chOff x="0" y="0"/>
          <a:chExt cx="0" cy="0"/>
        </a:xfrm>
      </p:grpSpPr>
      <p:sp>
        <p:nvSpPr>
          <p:cNvPr id="4"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5" name="Text Placeholder 4"/>
          <p:cNvSpPr>
            <a:spLocks noGrp="1"/>
          </p:cNvSpPr>
          <p:nvPr>
            <p:ph type="body" sz="quarter" idx="10" hasCustomPrompt="1"/>
          </p:nvPr>
        </p:nvSpPr>
        <p:spPr>
          <a:xfrm>
            <a:off x="738188" y="1727200"/>
            <a:ext cx="9217025" cy="4392613"/>
          </a:xfrm>
        </p:spPr>
        <p:txBody>
          <a:bodyPr numCol="2" spcCol="72000"/>
          <a:lstStyle>
            <a:lvl1pPr>
              <a:defRPr sz="1000" b="0"/>
            </a:lvl1pPr>
          </a:lstStyle>
          <a:p>
            <a:pPr lvl="0"/>
            <a:r>
              <a:rPr lang="en-US" dirty="0"/>
              <a:t>Disclosure</a:t>
            </a:r>
          </a:p>
        </p:txBody>
      </p:sp>
    </p:spTree>
    <p:extLst>
      <p:ext uri="{BB962C8B-B14F-4D97-AF65-F5344CB8AC3E}">
        <p14:creationId xmlns:p14="http://schemas.microsoft.com/office/powerpoint/2010/main" val="2795513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               53              Disclosure 3">
    <p:spTree>
      <p:nvGrpSpPr>
        <p:cNvPr id="1" name=""/>
        <p:cNvGrpSpPr/>
        <p:nvPr/>
      </p:nvGrpSpPr>
      <p:grpSpPr>
        <a:xfrm>
          <a:off x="0" y="0"/>
          <a:ext cx="0" cy="0"/>
          <a:chOff x="0" y="0"/>
          <a:chExt cx="0" cy="0"/>
        </a:xfrm>
      </p:grpSpPr>
      <p:sp>
        <p:nvSpPr>
          <p:cNvPr id="4"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5" name="Text Placeholder 4"/>
          <p:cNvSpPr>
            <a:spLocks noGrp="1"/>
          </p:cNvSpPr>
          <p:nvPr>
            <p:ph type="body" sz="quarter" idx="10" hasCustomPrompt="1"/>
          </p:nvPr>
        </p:nvSpPr>
        <p:spPr>
          <a:xfrm>
            <a:off x="738188" y="1727200"/>
            <a:ext cx="9217025" cy="4392613"/>
          </a:xfrm>
        </p:spPr>
        <p:txBody>
          <a:bodyPr numCol="3" spcCol="72000"/>
          <a:lstStyle>
            <a:lvl1pPr>
              <a:defRPr sz="800" b="0"/>
            </a:lvl1pPr>
          </a:lstStyle>
          <a:p>
            <a:pPr lvl="0"/>
            <a:r>
              <a:rPr lang="en-US" dirty="0"/>
              <a:t>Disclosure</a:t>
            </a:r>
          </a:p>
        </p:txBody>
      </p:sp>
    </p:spTree>
    <p:extLst>
      <p:ext uri="{BB962C8B-B14F-4D97-AF65-F5344CB8AC3E}">
        <p14:creationId xmlns:p14="http://schemas.microsoft.com/office/powerpoint/2010/main" val="563952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               54              Blank">
    <p:spTree>
      <p:nvGrpSpPr>
        <p:cNvPr id="1" name=""/>
        <p:cNvGrpSpPr/>
        <p:nvPr/>
      </p:nvGrpSpPr>
      <p:grpSpPr>
        <a:xfrm>
          <a:off x="0" y="0"/>
          <a:ext cx="0" cy="0"/>
          <a:chOff x="0" y="0"/>
          <a:chExt cx="0" cy="0"/>
        </a:xfrm>
      </p:grpSpPr>
      <p:sp>
        <p:nvSpPr>
          <p:cNvPr id="3" name="White_box"/>
          <p:cNvSpPr/>
          <p:nvPr/>
        </p:nvSpPr>
        <p:spPr>
          <a:xfrm>
            <a:off x="665163" y="1655763"/>
            <a:ext cx="9361487"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7"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8" name="Footer"/>
          <p:cNvSpPr>
            <a:spLocks noGrp="1"/>
          </p:cNvSpPr>
          <p:nvPr>
            <p:ph type="body" sz="quarter" idx="14" hasCustomPrompt="1"/>
          </p:nvPr>
        </p:nvSpPr>
        <p:spPr>
          <a:xfrm>
            <a:off x="666749" y="6228000"/>
            <a:ext cx="9360000" cy="540000"/>
          </a:xfrm>
          <a:prstGeom prst="rect">
            <a:avLst/>
          </a:prstGeom>
        </p:spPr>
        <p:txBody>
          <a:bodyPr lIns="0" tIns="0" rIns="0" bIns="0">
            <a:noAutofit/>
          </a:bodyPr>
          <a:lstStyle>
            <a:lvl1pPr>
              <a:spcBef>
                <a:spcPts val="10"/>
              </a:spcBef>
              <a:spcAft>
                <a:spcPts val="10"/>
              </a:spcAft>
              <a:defRPr sz="800" b="0">
                <a:solidFill>
                  <a:schemeClr val="tx1"/>
                </a:solidFill>
              </a:defRPr>
            </a:lvl1pPr>
            <a:lvl2pPr marL="0" indent="0">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36451987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               55              Links">
    <p:spTree>
      <p:nvGrpSpPr>
        <p:cNvPr id="1" name=""/>
        <p:cNvGrpSpPr/>
        <p:nvPr/>
      </p:nvGrpSpPr>
      <p:grpSpPr>
        <a:xfrm>
          <a:off x="0" y="0"/>
          <a:ext cx="0" cy="0"/>
          <a:chOff x="0" y="0"/>
          <a:chExt cx="0" cy="0"/>
        </a:xfrm>
      </p:grpSpPr>
      <p:sp>
        <p:nvSpPr>
          <p:cNvPr id="3" name="White_box"/>
          <p:cNvSpPr/>
          <p:nvPr/>
        </p:nvSpPr>
        <p:spPr>
          <a:xfrm>
            <a:off x="665163" y="1655763"/>
            <a:ext cx="9361487" cy="45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Tree>
    <p:extLst>
      <p:ext uri="{BB962C8B-B14F-4D97-AF65-F5344CB8AC3E}">
        <p14:creationId xmlns:p14="http://schemas.microsoft.com/office/powerpoint/2010/main" val="1039320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               56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733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ver Grey">
    <p:spTree>
      <p:nvGrpSpPr>
        <p:cNvPr id="1" name=""/>
        <p:cNvGrpSpPr/>
        <p:nvPr/>
      </p:nvGrpSpPr>
      <p:grpSpPr>
        <a:xfrm>
          <a:off x="0" y="0"/>
          <a:ext cx="0" cy="0"/>
          <a:chOff x="0" y="0"/>
          <a:chExt cx="0" cy="0"/>
        </a:xfrm>
      </p:grpSpPr>
      <p:pic>
        <p:nvPicPr>
          <p:cNvPr id="11" name="Grey_cover"/>
          <p:cNvPicPr>
            <a:picLocks/>
          </p:cNvPicPr>
          <p:nvPr/>
        </p:nvPicPr>
        <p:blipFill>
          <a:blip r:embed="rId2" cstate="print">
            <a:extLst>
              <a:ext uri="{28A0092B-C50C-407E-A947-70E740481C1C}">
                <a14:useLocalDpi xmlns:a14="http://schemas.microsoft.com/office/drawing/2010/main"/>
              </a:ext>
            </a:extLst>
          </a:blip>
          <a:stretch>
            <a:fillRect/>
          </a:stretch>
        </p:blipFill>
        <p:spPr>
          <a:xfrm>
            <a:off x="0" y="0"/>
            <a:ext cx="10692000" cy="7560000"/>
          </a:xfrm>
          <a:prstGeom prst="rect">
            <a:avLst/>
          </a:prstGeom>
        </p:spPr>
      </p:pic>
      <p:pic>
        <p:nvPicPr>
          <p:cNvPr id="28" name="Bottom_bar"/>
          <p:cNvPicPr>
            <a:picLocks/>
          </p:cNvPicPr>
          <p:nvPr/>
        </p:nvPicPr>
        <p:blipFill>
          <a:blip r:embed="rId3" cstate="print">
            <a:extLst>
              <a:ext uri="{28A0092B-C50C-407E-A947-70E740481C1C}">
                <a14:useLocalDpi xmlns:a14="http://schemas.microsoft.com/office/drawing/2010/main"/>
              </a:ext>
            </a:extLst>
          </a:blip>
          <a:stretch>
            <a:fillRect/>
          </a:stretch>
        </p:blipFill>
        <p:spPr>
          <a:xfrm>
            <a:off x="-1" y="6732000"/>
            <a:ext cx="10692000" cy="698400"/>
          </a:xfrm>
          <a:prstGeom prst="rect">
            <a:avLst/>
          </a:prstGeom>
        </p:spPr>
      </p:pic>
      <p:sp>
        <p:nvSpPr>
          <p:cNvPr id="10" name="Disclaimer_footer"/>
          <p:cNvSpPr txBox="1">
            <a:spLocks/>
          </p:cNvSpPr>
          <p:nvPr/>
        </p:nvSpPr>
        <p:spPr>
          <a:xfrm>
            <a:off x="1548000" y="7272000"/>
            <a:ext cx="6588000" cy="216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1050" b="1" dirty="0">
                <a:solidFill>
                  <a:schemeClr val="bg1"/>
                </a:solidFill>
              </a:rPr>
              <a:t>For professional and institutional</a:t>
            </a:r>
            <a:r>
              <a:rPr lang="en-GB" sz="1050" b="1" baseline="0" dirty="0">
                <a:solidFill>
                  <a:schemeClr val="bg1"/>
                </a:solidFill>
              </a:rPr>
              <a:t> </a:t>
            </a:r>
            <a:r>
              <a:rPr lang="en-GB" sz="1050" b="1" dirty="0">
                <a:solidFill>
                  <a:schemeClr val="bg1"/>
                </a:solidFill>
              </a:rPr>
              <a:t>investors only. Not for retail investors.</a:t>
            </a:r>
          </a:p>
        </p:txBody>
      </p:sp>
      <p:sp>
        <p:nvSpPr>
          <p:cNvPr id="3" name="Sub_title"/>
          <p:cNvSpPr>
            <a:spLocks noGrp="1"/>
          </p:cNvSpPr>
          <p:nvPr>
            <p:ph type="subTitle" idx="1"/>
          </p:nvPr>
        </p:nvSpPr>
        <p:spPr>
          <a:xfrm>
            <a:off x="756000" y="3960000"/>
            <a:ext cx="4572000" cy="504000"/>
          </a:xfrm>
          <a:prstGeom prst="rect">
            <a:avLst/>
          </a:prstGeom>
        </p:spPr>
        <p:txBody>
          <a:bodyPr lIns="0" tIns="0" rIns="0" bIns="0">
            <a:spAutoFit/>
          </a:bodyPr>
          <a:lstStyle>
            <a:lvl1pPr marL="0" indent="0" algn="l">
              <a:buNone/>
              <a:defRPr sz="1400" baseline="0">
                <a:solidFill>
                  <a:schemeClr val="bg1"/>
                </a:solidFill>
              </a:defRPr>
            </a:lvl1pPr>
            <a:lvl2pPr marL="0" indent="0" algn="l">
              <a:buNone/>
              <a:defRPr sz="1200" b="0" baseline="0">
                <a:solidFill>
                  <a:schemeClr val="bg1"/>
                </a:solidFill>
              </a:defRPr>
            </a:lvl2pPr>
            <a:lvl3pPr marL="753283" indent="0" algn="ctr">
              <a:buNone/>
              <a:defRPr sz="1483"/>
            </a:lvl3pPr>
            <a:lvl4pPr marL="1129924" indent="0" algn="ctr">
              <a:buNone/>
              <a:defRPr sz="1318"/>
            </a:lvl4pPr>
            <a:lvl5pPr marL="1506565" indent="0" algn="ctr">
              <a:buNone/>
              <a:defRPr sz="1318"/>
            </a:lvl5pPr>
            <a:lvl6pPr marL="1883207" indent="0" algn="ctr">
              <a:buNone/>
              <a:defRPr sz="1318"/>
            </a:lvl6pPr>
            <a:lvl7pPr marL="2259848" indent="0" algn="ctr">
              <a:buNone/>
              <a:defRPr sz="1318"/>
            </a:lvl7pPr>
            <a:lvl8pPr marL="2636490" indent="0" algn="ctr">
              <a:buNone/>
              <a:defRPr sz="1318"/>
            </a:lvl8pPr>
            <a:lvl9pPr marL="3013131" indent="0" algn="ctr">
              <a:buNone/>
              <a:defRPr sz="1318"/>
            </a:lvl9pPr>
          </a:lstStyle>
          <a:p>
            <a:r>
              <a:rPr lang="en-US"/>
              <a:t>Click to edit Master subtitle style</a:t>
            </a:r>
            <a:endParaRPr lang="en-GB" dirty="0"/>
          </a:p>
        </p:txBody>
      </p:sp>
      <p:sp>
        <p:nvSpPr>
          <p:cNvPr id="39" name="Cover_title"/>
          <p:cNvSpPr>
            <a:spLocks noGrp="1"/>
          </p:cNvSpPr>
          <p:nvPr>
            <p:ph type="ctrTitle" hasCustomPrompt="1"/>
          </p:nvPr>
        </p:nvSpPr>
        <p:spPr>
          <a:xfrm>
            <a:off x="756000" y="1728000"/>
            <a:ext cx="9216000" cy="1584000"/>
          </a:xfrm>
          <a:prstGeom prst="rect">
            <a:avLst/>
          </a:prstGeom>
          <a:noFill/>
        </p:spPr>
        <p:txBody>
          <a:bodyPr lIns="0" tIns="0" rIns="0" bIns="0" anchor="b"/>
          <a:lstStyle>
            <a:lvl1pPr algn="l">
              <a:lnSpc>
                <a:spcPts val="5000"/>
              </a:lnSpc>
              <a:defRPr sz="4400" kern="600" spc="600" baseline="0">
                <a:solidFill>
                  <a:schemeClr val="bg1"/>
                </a:solidFill>
                <a:effectLst>
                  <a:outerShdw blurRad="50800" dist="38100" dir="2700000" algn="tl" rotWithShape="0">
                    <a:prstClr val="black">
                      <a:alpha val="40000"/>
                    </a:prstClr>
                  </a:outerShdw>
                </a:effectLst>
              </a:defRPr>
            </a:lvl1pPr>
          </a:lstStyle>
          <a:p>
            <a:r>
              <a:rPr lang="en-US" dirty="0"/>
              <a:t>PRESENTATION TITLE</a:t>
            </a:r>
            <a:endParaRPr lang="en-GB" dirty="0"/>
          </a:p>
        </p:txBody>
      </p:sp>
      <p:sp>
        <p:nvSpPr>
          <p:cNvPr id="33" name="Instructions"/>
          <p:cNvSpPr/>
          <p:nvPr/>
        </p:nvSpPr>
        <p:spPr>
          <a:xfrm>
            <a:off x="0" y="-360000"/>
            <a:ext cx="10692000" cy="276999"/>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l"/>
            <a:r>
              <a:rPr lang="en-GB" sz="1200" b="1" dirty="0">
                <a:solidFill>
                  <a:schemeClr val="tx1"/>
                </a:solidFill>
              </a:rPr>
              <a:t>Please contact the Presentations</a:t>
            </a:r>
            <a:r>
              <a:rPr lang="en-GB" sz="1200" b="1" baseline="0" dirty="0">
                <a:solidFill>
                  <a:schemeClr val="tx1"/>
                </a:solidFill>
              </a:rPr>
              <a:t> team if you intend to use this presentation externally. </a:t>
            </a:r>
            <a:r>
              <a:rPr lang="en-GB" sz="1200" b="1" baseline="0" dirty="0">
                <a:solidFill>
                  <a:schemeClr val="tx1"/>
                </a:solidFill>
                <a:hlinkClick r:id="rId4"/>
              </a:rPr>
              <a:t>Presentations@jupiteram.com</a:t>
            </a:r>
            <a:endParaRPr lang="en-GB" sz="1200" b="1" dirty="0">
              <a:solidFill>
                <a:schemeClr val="tx1"/>
              </a:solidFill>
            </a:endParaRPr>
          </a:p>
        </p:txBody>
      </p:sp>
      <p:sp>
        <p:nvSpPr>
          <p:cNvPr id="15" name="Disclaimer_footer"/>
          <p:cNvSpPr txBox="1">
            <a:spLocks/>
          </p:cNvSpPr>
          <p:nvPr/>
        </p:nvSpPr>
        <p:spPr>
          <a:xfrm>
            <a:off x="1548000" y="6966000"/>
            <a:ext cx="6588000" cy="288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900" b="1" dirty="0">
                <a:solidFill>
                  <a:schemeClr val="bg1"/>
                </a:solidFill>
              </a:rPr>
              <a:t>ON THE PLANET TO PERFORM</a:t>
            </a:r>
          </a:p>
        </p:txBody>
      </p:sp>
      <p:grpSp>
        <p:nvGrpSpPr>
          <p:cNvPr id="16" name="Frequency"/>
          <p:cNvGrpSpPr/>
          <p:nvPr/>
        </p:nvGrpSpPr>
        <p:grpSpPr>
          <a:xfrm>
            <a:off x="10906875" y="0"/>
            <a:ext cx="1764000" cy="2562225"/>
            <a:chOff x="6385560" y="-1"/>
            <a:chExt cx="2476500" cy="2562225"/>
          </a:xfrm>
        </p:grpSpPr>
        <p:sp>
          <p:nvSpPr>
            <p:cNvPr id="17" name="Grey_box"/>
            <p:cNvSpPr/>
            <p:nvPr/>
          </p:nvSpPr>
          <p:spPr>
            <a:xfrm>
              <a:off x="6385560" y="-1"/>
              <a:ext cx="2476500" cy="25622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GB" sz="1600" dirty="0">
                  <a:solidFill>
                    <a:schemeClr val="tx1"/>
                  </a:solidFill>
                </a:rPr>
                <a:t>FREQUENCY</a:t>
              </a:r>
            </a:p>
          </p:txBody>
        </p:sp>
        <p:sp>
          <p:nvSpPr>
            <p:cNvPr id="18" name="Notes"/>
            <p:cNvSpPr/>
            <p:nvPr/>
          </p:nvSpPr>
          <p:spPr>
            <a:xfrm>
              <a:off x="6644640" y="2025714"/>
              <a:ext cx="1944000" cy="330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NOTES</a:t>
              </a:r>
            </a:p>
          </p:txBody>
        </p:sp>
        <p:sp>
          <p:nvSpPr>
            <p:cNvPr id="19" name="On_request"/>
            <p:cNvSpPr/>
            <p:nvPr/>
          </p:nvSpPr>
          <p:spPr>
            <a:xfrm>
              <a:off x="6644640" y="1562875"/>
              <a:ext cx="1944000" cy="330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YEARLY / ON REQUEST</a:t>
              </a:r>
            </a:p>
          </p:txBody>
        </p:sp>
        <p:sp>
          <p:nvSpPr>
            <p:cNvPr id="20" name="Quarterly"/>
            <p:cNvSpPr/>
            <p:nvPr/>
          </p:nvSpPr>
          <p:spPr>
            <a:xfrm>
              <a:off x="6644640" y="1100037"/>
              <a:ext cx="1944000" cy="330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solidFill>
                    <a:schemeClr val="bg1"/>
                  </a:solidFill>
                </a:rPr>
                <a:t>QUARTERLY</a:t>
              </a:r>
            </a:p>
          </p:txBody>
        </p:sp>
        <p:sp>
          <p:nvSpPr>
            <p:cNvPr id="21" name="Monthly"/>
            <p:cNvSpPr/>
            <p:nvPr/>
          </p:nvSpPr>
          <p:spPr>
            <a:xfrm>
              <a:off x="6644640" y="636349"/>
              <a:ext cx="1944000" cy="330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MONTHLY</a:t>
              </a:r>
            </a:p>
          </p:txBody>
        </p:sp>
      </p:grpSp>
    </p:spTree>
    <p:extLst>
      <p:ext uri="{BB962C8B-B14F-4D97-AF65-F5344CB8AC3E}">
        <p14:creationId xmlns:p14="http://schemas.microsoft.com/office/powerpoint/2010/main" val="320070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               4              ½ Text">
    <p:spTree>
      <p:nvGrpSpPr>
        <p:cNvPr id="1" name=""/>
        <p:cNvGrpSpPr/>
        <p:nvPr/>
      </p:nvGrpSpPr>
      <p:grpSpPr>
        <a:xfrm>
          <a:off x="0" y="0"/>
          <a:ext cx="0" cy="0"/>
          <a:chOff x="0" y="0"/>
          <a:chExt cx="0" cy="0"/>
        </a:xfrm>
      </p:grpSpPr>
      <p:sp>
        <p:nvSpPr>
          <p:cNvPr id="7" name="Grey_line"/>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_2"/>
          <p:cNvSpPr>
            <a:spLocks noGrp="1"/>
          </p:cNvSpPr>
          <p:nvPr>
            <p:ph idx="15"/>
          </p:nvPr>
        </p:nvSpPr>
        <p:spPr>
          <a:xfrm>
            <a:off x="5381625"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box_1"/>
          <p:cNvSpPr>
            <a:spLocks noGrp="1"/>
          </p:cNvSpPr>
          <p:nvPr>
            <p:ph idx="1"/>
          </p:nvPr>
        </p:nvSpPr>
        <p:spPr>
          <a:xfrm>
            <a:off x="738000" y="1728000"/>
            <a:ext cx="4572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8"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9" name="Footer"/>
          <p:cNvSpPr>
            <a:spLocks noGrp="1"/>
          </p:cNvSpPr>
          <p:nvPr>
            <p:ph type="body" sz="quarter" idx="16"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9358035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etailed Cover">
    <p:spTree>
      <p:nvGrpSpPr>
        <p:cNvPr id="1" name=""/>
        <p:cNvGrpSpPr/>
        <p:nvPr/>
      </p:nvGrpSpPr>
      <p:grpSpPr>
        <a:xfrm>
          <a:off x="0" y="0"/>
          <a:ext cx="0" cy="0"/>
          <a:chOff x="0" y="0"/>
          <a:chExt cx="0" cy="0"/>
        </a:xfrm>
      </p:grpSpPr>
      <p:pic>
        <p:nvPicPr>
          <p:cNvPr id="37" name="Blue_cover"/>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0" y="0"/>
            <a:ext cx="10692000" cy="7560000"/>
          </a:xfrm>
          <a:prstGeom prst="rect">
            <a:avLst/>
          </a:prstGeom>
        </p:spPr>
      </p:pic>
      <p:pic>
        <p:nvPicPr>
          <p:cNvPr id="26" name="Bottom_bar"/>
          <p:cNvPicPr>
            <a:picLocks/>
          </p:cNvPicPr>
          <p:nvPr/>
        </p:nvPicPr>
        <p:blipFill>
          <a:blip r:embed="rId3" cstate="print">
            <a:extLst>
              <a:ext uri="{28A0092B-C50C-407E-A947-70E740481C1C}">
                <a14:useLocalDpi xmlns:a14="http://schemas.microsoft.com/office/drawing/2010/main"/>
              </a:ext>
            </a:extLst>
          </a:blip>
          <a:stretch>
            <a:fillRect/>
          </a:stretch>
        </p:blipFill>
        <p:spPr>
          <a:xfrm>
            <a:off x="-1" y="6732000"/>
            <a:ext cx="10692000" cy="698400"/>
          </a:xfrm>
          <a:prstGeom prst="rect">
            <a:avLst/>
          </a:prstGeom>
        </p:spPr>
      </p:pic>
      <p:sp>
        <p:nvSpPr>
          <p:cNvPr id="10" name="Disclaimer_footer"/>
          <p:cNvSpPr txBox="1">
            <a:spLocks/>
          </p:cNvSpPr>
          <p:nvPr/>
        </p:nvSpPr>
        <p:spPr>
          <a:xfrm>
            <a:off x="1548000" y="7272000"/>
            <a:ext cx="6588000" cy="216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1050" b="1" dirty="0">
                <a:solidFill>
                  <a:schemeClr val="bg1"/>
                </a:solidFill>
              </a:rPr>
              <a:t>For professional and institutional</a:t>
            </a:r>
            <a:r>
              <a:rPr lang="en-GB" sz="1050" b="1" baseline="0" dirty="0">
                <a:solidFill>
                  <a:schemeClr val="bg1"/>
                </a:solidFill>
              </a:rPr>
              <a:t> </a:t>
            </a:r>
            <a:r>
              <a:rPr lang="en-GB" sz="1050" b="1" dirty="0">
                <a:solidFill>
                  <a:schemeClr val="bg1"/>
                </a:solidFill>
              </a:rPr>
              <a:t>investors only. Not for retail investors.</a:t>
            </a:r>
          </a:p>
        </p:txBody>
      </p:sp>
      <p:sp>
        <p:nvSpPr>
          <p:cNvPr id="3" name="Sub_title"/>
          <p:cNvSpPr>
            <a:spLocks noGrp="1"/>
          </p:cNvSpPr>
          <p:nvPr>
            <p:ph type="subTitle" idx="1"/>
          </p:nvPr>
        </p:nvSpPr>
        <p:spPr>
          <a:xfrm>
            <a:off x="756000" y="3960000"/>
            <a:ext cx="4572000" cy="1008000"/>
          </a:xfrm>
          <a:prstGeom prst="rect">
            <a:avLst/>
          </a:prstGeom>
          <a:solidFill>
            <a:srgbClr val="FFFFFF">
              <a:alpha val="85000"/>
            </a:srgbClr>
          </a:solidFill>
        </p:spPr>
        <p:txBody>
          <a:bodyPr lIns="72000" tIns="72000" rIns="72000" bIns="72000">
            <a:spAutoFit/>
          </a:bodyPr>
          <a:lstStyle>
            <a:lvl1pPr marL="0" indent="0" algn="l">
              <a:buNone/>
              <a:defRPr sz="1400" baseline="0">
                <a:solidFill>
                  <a:schemeClr val="tx1"/>
                </a:solidFill>
              </a:defRPr>
            </a:lvl1pPr>
            <a:lvl2pPr marL="0" indent="0" algn="l">
              <a:spcAft>
                <a:spcPts val="1600"/>
              </a:spcAft>
              <a:buNone/>
              <a:defRPr sz="1200" b="0" baseline="0">
                <a:solidFill>
                  <a:schemeClr val="tx1"/>
                </a:solidFill>
              </a:defRPr>
            </a:lvl2pPr>
            <a:lvl3pPr marL="0" indent="0" algn="l">
              <a:buNone/>
              <a:defRPr sz="1000">
                <a:solidFill>
                  <a:srgbClr val="404040"/>
                </a:solidFill>
              </a:defRPr>
            </a:lvl3pPr>
            <a:lvl4pPr marL="1129924" indent="0" algn="ctr">
              <a:buNone/>
              <a:defRPr sz="1318"/>
            </a:lvl4pPr>
            <a:lvl5pPr marL="1506565" indent="0" algn="ctr">
              <a:buNone/>
              <a:defRPr sz="1318"/>
            </a:lvl5pPr>
            <a:lvl6pPr marL="1883207" indent="0" algn="ctr">
              <a:buNone/>
              <a:defRPr sz="1318"/>
            </a:lvl6pPr>
            <a:lvl7pPr marL="2259848" indent="0" algn="ctr">
              <a:buNone/>
              <a:defRPr sz="1318"/>
            </a:lvl7pPr>
            <a:lvl8pPr marL="2636490" indent="0" algn="ctr">
              <a:buNone/>
              <a:defRPr sz="1318"/>
            </a:lvl8pPr>
            <a:lvl9pPr marL="3013131" indent="0" algn="ctr">
              <a:buNone/>
              <a:defRPr sz="1318"/>
            </a:lvl9pPr>
          </a:lstStyle>
          <a:p>
            <a:r>
              <a:rPr lang="en-US"/>
              <a:t>Click to edit Master subtitle style</a:t>
            </a:r>
            <a:endParaRPr lang="en-GB" dirty="0"/>
          </a:p>
        </p:txBody>
      </p:sp>
      <p:sp>
        <p:nvSpPr>
          <p:cNvPr id="5" name="Cover_sub_title"/>
          <p:cNvSpPr>
            <a:spLocks noGrp="1"/>
          </p:cNvSpPr>
          <p:nvPr>
            <p:ph type="body" sz="quarter" idx="12" hasCustomPrompt="1"/>
          </p:nvPr>
        </p:nvSpPr>
        <p:spPr>
          <a:xfrm>
            <a:off x="756000" y="3528000"/>
            <a:ext cx="4572000" cy="360000"/>
          </a:xfrm>
          <a:prstGeom prst="rect">
            <a:avLst/>
          </a:prstGeom>
          <a:solidFill>
            <a:srgbClr val="002A43">
              <a:alpha val="69804"/>
            </a:srgbClr>
          </a:solidFill>
        </p:spPr>
        <p:txBody>
          <a:bodyPr lIns="72000" tIns="72000" rIns="72000" bIns="72000" anchor="ctr"/>
          <a:lstStyle>
            <a:lvl1pPr>
              <a:defRPr spc="20" baseline="0">
                <a:solidFill>
                  <a:schemeClr val="bg1"/>
                </a:solidFill>
              </a:defRPr>
            </a:lvl1pPr>
          </a:lstStyle>
          <a:p>
            <a:pPr lvl="0"/>
            <a:r>
              <a:rPr lang="en-US" dirty="0"/>
              <a:t>Sub-Title</a:t>
            </a:r>
            <a:endParaRPr lang="en-GB" dirty="0"/>
          </a:p>
        </p:txBody>
      </p:sp>
      <p:sp>
        <p:nvSpPr>
          <p:cNvPr id="13" name="Cover_title"/>
          <p:cNvSpPr>
            <a:spLocks noGrp="1"/>
          </p:cNvSpPr>
          <p:nvPr>
            <p:ph type="ctrTitle" hasCustomPrompt="1"/>
          </p:nvPr>
        </p:nvSpPr>
        <p:spPr>
          <a:xfrm>
            <a:off x="756000" y="1728000"/>
            <a:ext cx="9216000" cy="1584000"/>
          </a:xfrm>
          <a:prstGeom prst="rect">
            <a:avLst/>
          </a:prstGeom>
          <a:noFill/>
        </p:spPr>
        <p:txBody>
          <a:bodyPr lIns="0" tIns="0" rIns="0" bIns="0" anchor="b"/>
          <a:lstStyle>
            <a:lvl1pPr algn="l">
              <a:lnSpc>
                <a:spcPts val="5000"/>
              </a:lnSpc>
              <a:defRPr sz="4400" spc="600" baseline="0">
                <a:solidFill>
                  <a:schemeClr val="bg1"/>
                </a:solidFill>
                <a:effectLst>
                  <a:outerShdw blurRad="50800" dist="38100" dir="2700000" algn="tl" rotWithShape="0">
                    <a:prstClr val="black">
                      <a:alpha val="40000"/>
                    </a:prstClr>
                  </a:outerShdw>
                </a:effectLst>
              </a:defRPr>
            </a:lvl1pPr>
          </a:lstStyle>
          <a:p>
            <a:r>
              <a:rPr lang="en-US" dirty="0"/>
              <a:t>PRESENTATION TITLE</a:t>
            </a:r>
            <a:endParaRPr lang="en-GB" dirty="0"/>
          </a:p>
        </p:txBody>
      </p:sp>
      <p:grpSp>
        <p:nvGrpSpPr>
          <p:cNvPr id="31" name="Frequency"/>
          <p:cNvGrpSpPr/>
          <p:nvPr/>
        </p:nvGrpSpPr>
        <p:grpSpPr>
          <a:xfrm>
            <a:off x="10906875" y="0"/>
            <a:ext cx="1764000" cy="2562225"/>
            <a:chOff x="6385560" y="-1"/>
            <a:chExt cx="2476500" cy="2562225"/>
          </a:xfrm>
        </p:grpSpPr>
        <p:sp>
          <p:nvSpPr>
            <p:cNvPr id="32" name="Grey_box"/>
            <p:cNvSpPr/>
            <p:nvPr/>
          </p:nvSpPr>
          <p:spPr>
            <a:xfrm>
              <a:off x="6385560" y="-1"/>
              <a:ext cx="2476500" cy="25622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GB" sz="1600" dirty="0">
                  <a:solidFill>
                    <a:schemeClr val="tx1"/>
                  </a:solidFill>
                </a:rPr>
                <a:t>FREQUENCY</a:t>
              </a:r>
            </a:p>
          </p:txBody>
        </p:sp>
        <p:sp>
          <p:nvSpPr>
            <p:cNvPr id="33" name="Notes"/>
            <p:cNvSpPr/>
            <p:nvPr/>
          </p:nvSpPr>
          <p:spPr>
            <a:xfrm>
              <a:off x="6644640" y="2025714"/>
              <a:ext cx="1944000" cy="330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NOTES</a:t>
              </a:r>
            </a:p>
          </p:txBody>
        </p:sp>
        <p:sp>
          <p:nvSpPr>
            <p:cNvPr id="34" name="On_request"/>
            <p:cNvSpPr/>
            <p:nvPr/>
          </p:nvSpPr>
          <p:spPr>
            <a:xfrm>
              <a:off x="6644640" y="1562875"/>
              <a:ext cx="1944000" cy="330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YEARLY / ON REQUEST</a:t>
              </a:r>
            </a:p>
          </p:txBody>
        </p:sp>
        <p:sp>
          <p:nvSpPr>
            <p:cNvPr id="35" name="Quarterly"/>
            <p:cNvSpPr/>
            <p:nvPr/>
          </p:nvSpPr>
          <p:spPr>
            <a:xfrm>
              <a:off x="6644640" y="1100037"/>
              <a:ext cx="1944000" cy="330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solidFill>
                    <a:schemeClr val="bg1"/>
                  </a:solidFill>
                </a:rPr>
                <a:t>QUARTERLY</a:t>
              </a:r>
            </a:p>
          </p:txBody>
        </p:sp>
        <p:sp>
          <p:nvSpPr>
            <p:cNvPr id="36" name="Monthly"/>
            <p:cNvSpPr/>
            <p:nvPr/>
          </p:nvSpPr>
          <p:spPr>
            <a:xfrm>
              <a:off x="6644640" y="636349"/>
              <a:ext cx="1944000" cy="330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MONTHLY</a:t>
              </a:r>
            </a:p>
          </p:txBody>
        </p:sp>
      </p:grpSp>
      <p:sp>
        <p:nvSpPr>
          <p:cNvPr id="40" name="Instructions"/>
          <p:cNvSpPr/>
          <p:nvPr/>
        </p:nvSpPr>
        <p:spPr>
          <a:xfrm>
            <a:off x="0" y="-360000"/>
            <a:ext cx="10692000" cy="276999"/>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l"/>
            <a:r>
              <a:rPr lang="en-GB" sz="1200" b="1" dirty="0">
                <a:solidFill>
                  <a:schemeClr val="tx1"/>
                </a:solidFill>
              </a:rPr>
              <a:t>Please contact the Presentations</a:t>
            </a:r>
            <a:r>
              <a:rPr lang="en-GB" sz="1200" b="1" baseline="0" dirty="0">
                <a:solidFill>
                  <a:schemeClr val="tx1"/>
                </a:solidFill>
              </a:rPr>
              <a:t> team if you intend to use this presentation externally. </a:t>
            </a:r>
            <a:r>
              <a:rPr lang="en-GB" sz="1200" b="1" baseline="0" dirty="0">
                <a:solidFill>
                  <a:schemeClr val="tx1"/>
                </a:solidFill>
                <a:hlinkClick r:id="rId4"/>
              </a:rPr>
              <a:t>Presentations@jupiteram.com</a:t>
            </a:r>
            <a:endParaRPr lang="en-GB" sz="1200" b="1" dirty="0">
              <a:solidFill>
                <a:schemeClr val="tx1"/>
              </a:solidFill>
            </a:endParaRPr>
          </a:p>
        </p:txBody>
      </p:sp>
      <p:sp>
        <p:nvSpPr>
          <p:cNvPr id="16" name="Disclaimer_footer"/>
          <p:cNvSpPr txBox="1">
            <a:spLocks/>
          </p:cNvSpPr>
          <p:nvPr/>
        </p:nvSpPr>
        <p:spPr>
          <a:xfrm>
            <a:off x="1548000" y="6966000"/>
            <a:ext cx="6588000" cy="288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900" b="1" dirty="0">
                <a:solidFill>
                  <a:schemeClr val="bg1"/>
                </a:solidFill>
              </a:rPr>
              <a:t>ON THE PLANET TO PERFORM</a:t>
            </a:r>
          </a:p>
        </p:txBody>
      </p:sp>
    </p:spTree>
    <p:extLst>
      <p:ext uri="{BB962C8B-B14F-4D97-AF65-F5344CB8AC3E}">
        <p14:creationId xmlns:p14="http://schemas.microsoft.com/office/powerpoint/2010/main" val="1921913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etailed Cover Grey">
    <p:spTree>
      <p:nvGrpSpPr>
        <p:cNvPr id="1" name=""/>
        <p:cNvGrpSpPr/>
        <p:nvPr/>
      </p:nvGrpSpPr>
      <p:grpSpPr>
        <a:xfrm>
          <a:off x="0" y="0"/>
          <a:ext cx="0" cy="0"/>
          <a:chOff x="0" y="0"/>
          <a:chExt cx="0" cy="0"/>
        </a:xfrm>
      </p:grpSpPr>
      <p:pic>
        <p:nvPicPr>
          <p:cNvPr id="37" name="Grey_cover"/>
          <p:cNvPicPr>
            <a:picLocks/>
          </p:cNvPicPr>
          <p:nvPr/>
        </p:nvPicPr>
        <p:blipFill>
          <a:blip r:embed="rId2" cstate="print">
            <a:extLst>
              <a:ext uri="{28A0092B-C50C-407E-A947-70E740481C1C}">
                <a14:useLocalDpi xmlns:a14="http://schemas.microsoft.com/office/drawing/2010/main"/>
              </a:ext>
            </a:extLst>
          </a:blip>
          <a:stretch>
            <a:fillRect/>
          </a:stretch>
        </p:blipFill>
        <p:spPr>
          <a:xfrm>
            <a:off x="0" y="0"/>
            <a:ext cx="10692000" cy="7560000"/>
          </a:xfrm>
          <a:prstGeom prst="rect">
            <a:avLst/>
          </a:prstGeom>
        </p:spPr>
      </p:pic>
      <p:pic>
        <p:nvPicPr>
          <p:cNvPr id="26" name="Bottom_bar"/>
          <p:cNvPicPr>
            <a:picLocks/>
          </p:cNvPicPr>
          <p:nvPr/>
        </p:nvPicPr>
        <p:blipFill>
          <a:blip r:embed="rId3" cstate="print">
            <a:extLst>
              <a:ext uri="{28A0092B-C50C-407E-A947-70E740481C1C}">
                <a14:useLocalDpi xmlns:a14="http://schemas.microsoft.com/office/drawing/2010/main"/>
              </a:ext>
            </a:extLst>
          </a:blip>
          <a:stretch>
            <a:fillRect/>
          </a:stretch>
        </p:blipFill>
        <p:spPr>
          <a:xfrm>
            <a:off x="-1" y="6732000"/>
            <a:ext cx="10692000" cy="698400"/>
          </a:xfrm>
          <a:prstGeom prst="rect">
            <a:avLst/>
          </a:prstGeom>
        </p:spPr>
      </p:pic>
      <p:sp>
        <p:nvSpPr>
          <p:cNvPr id="10" name="Disclaimer_footer"/>
          <p:cNvSpPr txBox="1">
            <a:spLocks/>
          </p:cNvSpPr>
          <p:nvPr/>
        </p:nvSpPr>
        <p:spPr>
          <a:xfrm>
            <a:off x="1548000" y="7272000"/>
            <a:ext cx="6588000" cy="216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1050" b="1" dirty="0">
                <a:solidFill>
                  <a:schemeClr val="bg1"/>
                </a:solidFill>
              </a:rPr>
              <a:t>For professional and institutional</a:t>
            </a:r>
            <a:r>
              <a:rPr lang="en-GB" sz="1050" b="1" baseline="0" dirty="0">
                <a:solidFill>
                  <a:schemeClr val="bg1"/>
                </a:solidFill>
              </a:rPr>
              <a:t> </a:t>
            </a:r>
            <a:r>
              <a:rPr lang="en-GB" sz="1050" b="1" dirty="0">
                <a:solidFill>
                  <a:schemeClr val="bg1"/>
                </a:solidFill>
              </a:rPr>
              <a:t>investors only. Not for retail investors.</a:t>
            </a:r>
          </a:p>
        </p:txBody>
      </p:sp>
      <p:sp>
        <p:nvSpPr>
          <p:cNvPr id="3" name="Sub_title"/>
          <p:cNvSpPr>
            <a:spLocks noGrp="1"/>
          </p:cNvSpPr>
          <p:nvPr>
            <p:ph type="subTitle" idx="1"/>
          </p:nvPr>
        </p:nvSpPr>
        <p:spPr>
          <a:xfrm>
            <a:off x="756000" y="3960000"/>
            <a:ext cx="4572000" cy="1008000"/>
          </a:xfrm>
          <a:prstGeom prst="rect">
            <a:avLst/>
          </a:prstGeom>
          <a:solidFill>
            <a:srgbClr val="FFFFFF">
              <a:alpha val="85000"/>
            </a:srgbClr>
          </a:solidFill>
        </p:spPr>
        <p:txBody>
          <a:bodyPr lIns="72000" tIns="72000" rIns="72000" bIns="72000">
            <a:spAutoFit/>
          </a:bodyPr>
          <a:lstStyle>
            <a:lvl1pPr marL="0" indent="0" algn="l">
              <a:buNone/>
              <a:defRPr sz="1400" baseline="0">
                <a:solidFill>
                  <a:schemeClr val="tx1"/>
                </a:solidFill>
              </a:defRPr>
            </a:lvl1pPr>
            <a:lvl2pPr marL="0" indent="0" algn="l">
              <a:spcAft>
                <a:spcPts val="1600"/>
              </a:spcAft>
              <a:buNone/>
              <a:defRPr sz="1200" b="0" baseline="0">
                <a:solidFill>
                  <a:schemeClr val="tx1"/>
                </a:solidFill>
              </a:defRPr>
            </a:lvl2pPr>
            <a:lvl3pPr marL="0" indent="0" algn="l">
              <a:buNone/>
              <a:defRPr sz="1000">
                <a:solidFill>
                  <a:srgbClr val="404040"/>
                </a:solidFill>
              </a:defRPr>
            </a:lvl3pPr>
            <a:lvl4pPr marL="1129924" indent="0" algn="ctr">
              <a:buNone/>
              <a:defRPr sz="1318"/>
            </a:lvl4pPr>
            <a:lvl5pPr marL="1506565" indent="0" algn="ctr">
              <a:buNone/>
              <a:defRPr sz="1318"/>
            </a:lvl5pPr>
            <a:lvl6pPr marL="1883207" indent="0" algn="ctr">
              <a:buNone/>
              <a:defRPr sz="1318"/>
            </a:lvl6pPr>
            <a:lvl7pPr marL="2259848" indent="0" algn="ctr">
              <a:buNone/>
              <a:defRPr sz="1318"/>
            </a:lvl7pPr>
            <a:lvl8pPr marL="2636490" indent="0" algn="ctr">
              <a:buNone/>
              <a:defRPr sz="1318"/>
            </a:lvl8pPr>
            <a:lvl9pPr marL="3013131" indent="0" algn="ctr">
              <a:buNone/>
              <a:defRPr sz="1318"/>
            </a:lvl9pPr>
          </a:lstStyle>
          <a:p>
            <a:r>
              <a:rPr lang="en-US"/>
              <a:t>Click to edit Master subtitle style</a:t>
            </a:r>
            <a:endParaRPr lang="en-GB" dirty="0"/>
          </a:p>
        </p:txBody>
      </p:sp>
      <p:sp>
        <p:nvSpPr>
          <p:cNvPr id="5" name="Cover_sub_title"/>
          <p:cNvSpPr>
            <a:spLocks noGrp="1"/>
          </p:cNvSpPr>
          <p:nvPr>
            <p:ph type="body" sz="quarter" idx="12" hasCustomPrompt="1"/>
          </p:nvPr>
        </p:nvSpPr>
        <p:spPr>
          <a:xfrm>
            <a:off x="756000" y="3528000"/>
            <a:ext cx="4572000" cy="360000"/>
          </a:xfrm>
          <a:prstGeom prst="rect">
            <a:avLst/>
          </a:prstGeom>
          <a:solidFill>
            <a:srgbClr val="002A43">
              <a:alpha val="69804"/>
            </a:srgbClr>
          </a:solidFill>
        </p:spPr>
        <p:txBody>
          <a:bodyPr lIns="72000" tIns="72000" rIns="72000" bIns="72000" anchor="ctr"/>
          <a:lstStyle>
            <a:lvl1pPr>
              <a:defRPr spc="20" baseline="0">
                <a:solidFill>
                  <a:schemeClr val="bg1"/>
                </a:solidFill>
              </a:defRPr>
            </a:lvl1pPr>
          </a:lstStyle>
          <a:p>
            <a:pPr lvl="0"/>
            <a:r>
              <a:rPr lang="en-US" dirty="0"/>
              <a:t>Sub-Title</a:t>
            </a:r>
            <a:endParaRPr lang="en-GB" dirty="0"/>
          </a:p>
        </p:txBody>
      </p:sp>
      <p:sp>
        <p:nvSpPr>
          <p:cNvPr id="13" name="Cover_title"/>
          <p:cNvSpPr>
            <a:spLocks noGrp="1"/>
          </p:cNvSpPr>
          <p:nvPr>
            <p:ph type="ctrTitle" hasCustomPrompt="1"/>
          </p:nvPr>
        </p:nvSpPr>
        <p:spPr>
          <a:xfrm>
            <a:off x="756000" y="1728000"/>
            <a:ext cx="9216000" cy="1584000"/>
          </a:xfrm>
          <a:prstGeom prst="rect">
            <a:avLst/>
          </a:prstGeom>
          <a:noFill/>
        </p:spPr>
        <p:txBody>
          <a:bodyPr lIns="0" tIns="0" rIns="0" bIns="0" anchor="b"/>
          <a:lstStyle>
            <a:lvl1pPr algn="l">
              <a:lnSpc>
                <a:spcPts val="5000"/>
              </a:lnSpc>
              <a:defRPr sz="4400" spc="600" baseline="0">
                <a:solidFill>
                  <a:schemeClr val="bg1"/>
                </a:solidFill>
                <a:effectLst>
                  <a:outerShdw blurRad="50800" dist="38100" dir="2700000" algn="tl" rotWithShape="0">
                    <a:prstClr val="black">
                      <a:alpha val="40000"/>
                    </a:prstClr>
                  </a:outerShdw>
                </a:effectLst>
              </a:defRPr>
            </a:lvl1pPr>
          </a:lstStyle>
          <a:p>
            <a:r>
              <a:rPr lang="en-US" dirty="0"/>
              <a:t>PRESENTATION TITLE</a:t>
            </a:r>
            <a:endParaRPr lang="en-GB" dirty="0"/>
          </a:p>
        </p:txBody>
      </p:sp>
      <p:sp>
        <p:nvSpPr>
          <p:cNvPr id="40" name="Instructions"/>
          <p:cNvSpPr/>
          <p:nvPr/>
        </p:nvSpPr>
        <p:spPr>
          <a:xfrm>
            <a:off x="0" y="-360000"/>
            <a:ext cx="10692000" cy="276999"/>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l"/>
            <a:r>
              <a:rPr lang="en-GB" sz="1200" b="1" dirty="0">
                <a:solidFill>
                  <a:schemeClr val="tx1"/>
                </a:solidFill>
              </a:rPr>
              <a:t>Please contact the Presentations</a:t>
            </a:r>
            <a:r>
              <a:rPr lang="en-GB" sz="1200" b="1" baseline="0" dirty="0">
                <a:solidFill>
                  <a:schemeClr val="tx1"/>
                </a:solidFill>
              </a:rPr>
              <a:t> team if you intend to use this presentation externally. </a:t>
            </a:r>
            <a:r>
              <a:rPr lang="en-GB" sz="1200" b="1" baseline="0" dirty="0">
                <a:solidFill>
                  <a:schemeClr val="tx1"/>
                </a:solidFill>
                <a:hlinkClick r:id="rId4"/>
              </a:rPr>
              <a:t>Presentations@jupiteram.com</a:t>
            </a:r>
            <a:endParaRPr lang="en-GB" sz="1200" b="1" dirty="0">
              <a:solidFill>
                <a:schemeClr val="tx1"/>
              </a:solidFill>
            </a:endParaRPr>
          </a:p>
        </p:txBody>
      </p:sp>
      <p:sp>
        <p:nvSpPr>
          <p:cNvPr id="16" name="Disclaimer_footer"/>
          <p:cNvSpPr txBox="1">
            <a:spLocks/>
          </p:cNvSpPr>
          <p:nvPr/>
        </p:nvSpPr>
        <p:spPr>
          <a:xfrm>
            <a:off x="1548000" y="6966000"/>
            <a:ext cx="6588000" cy="288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900" b="1" dirty="0">
                <a:solidFill>
                  <a:schemeClr val="bg1"/>
                </a:solidFill>
              </a:rPr>
              <a:t>ON THE PLANET TO PERFORM</a:t>
            </a:r>
          </a:p>
        </p:txBody>
      </p:sp>
      <p:grpSp>
        <p:nvGrpSpPr>
          <p:cNvPr id="17" name="Frequency"/>
          <p:cNvGrpSpPr/>
          <p:nvPr/>
        </p:nvGrpSpPr>
        <p:grpSpPr>
          <a:xfrm>
            <a:off x="10906875" y="0"/>
            <a:ext cx="1764000" cy="2562225"/>
            <a:chOff x="6385560" y="-1"/>
            <a:chExt cx="2476500" cy="2562225"/>
          </a:xfrm>
        </p:grpSpPr>
        <p:sp>
          <p:nvSpPr>
            <p:cNvPr id="18" name="Grey_box"/>
            <p:cNvSpPr/>
            <p:nvPr/>
          </p:nvSpPr>
          <p:spPr>
            <a:xfrm>
              <a:off x="6385560" y="-1"/>
              <a:ext cx="2476500" cy="25622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GB" sz="1600" dirty="0">
                  <a:solidFill>
                    <a:schemeClr val="tx1"/>
                  </a:solidFill>
                </a:rPr>
                <a:t>FREQUENCY</a:t>
              </a:r>
            </a:p>
          </p:txBody>
        </p:sp>
        <p:sp>
          <p:nvSpPr>
            <p:cNvPr id="19" name="Notes"/>
            <p:cNvSpPr/>
            <p:nvPr/>
          </p:nvSpPr>
          <p:spPr>
            <a:xfrm>
              <a:off x="6644640" y="2025714"/>
              <a:ext cx="1944000" cy="330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NOTES</a:t>
              </a:r>
            </a:p>
          </p:txBody>
        </p:sp>
        <p:sp>
          <p:nvSpPr>
            <p:cNvPr id="20" name="On_request"/>
            <p:cNvSpPr/>
            <p:nvPr/>
          </p:nvSpPr>
          <p:spPr>
            <a:xfrm>
              <a:off x="6644640" y="1562875"/>
              <a:ext cx="1944000" cy="330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YEARLY / ON REQUEST</a:t>
              </a:r>
            </a:p>
          </p:txBody>
        </p:sp>
        <p:sp>
          <p:nvSpPr>
            <p:cNvPr id="21" name="Quarterly"/>
            <p:cNvSpPr/>
            <p:nvPr/>
          </p:nvSpPr>
          <p:spPr>
            <a:xfrm>
              <a:off x="6644640" y="1100037"/>
              <a:ext cx="1944000" cy="330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solidFill>
                    <a:schemeClr val="bg1"/>
                  </a:solidFill>
                </a:rPr>
                <a:t>QUARTERLY</a:t>
              </a:r>
            </a:p>
          </p:txBody>
        </p:sp>
        <p:sp>
          <p:nvSpPr>
            <p:cNvPr id="22" name="Monthly"/>
            <p:cNvSpPr/>
            <p:nvPr/>
          </p:nvSpPr>
          <p:spPr>
            <a:xfrm>
              <a:off x="6644640" y="636349"/>
              <a:ext cx="1944000" cy="330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MONTHLY</a:t>
              </a:r>
            </a:p>
          </p:txBody>
        </p:sp>
      </p:grpSp>
    </p:spTree>
    <p:extLst>
      <p:ext uri="{BB962C8B-B14F-4D97-AF65-F5344CB8AC3E}">
        <p14:creationId xmlns:p14="http://schemas.microsoft.com/office/powerpoint/2010/main" val="1753923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Image Cover">
    <p:spTree>
      <p:nvGrpSpPr>
        <p:cNvPr id="1" name=""/>
        <p:cNvGrpSpPr/>
        <p:nvPr/>
      </p:nvGrpSpPr>
      <p:grpSpPr>
        <a:xfrm>
          <a:off x="0" y="0"/>
          <a:ext cx="0" cy="0"/>
          <a:chOff x="0" y="0"/>
          <a:chExt cx="0" cy="0"/>
        </a:xfrm>
      </p:grpSpPr>
      <p:pic>
        <p:nvPicPr>
          <p:cNvPr id="28" name="Bottom_ba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732000"/>
            <a:ext cx="10691813" cy="699707"/>
          </a:xfrm>
          <a:prstGeom prst="rect">
            <a:avLst/>
          </a:prstGeom>
        </p:spPr>
      </p:pic>
      <p:sp>
        <p:nvSpPr>
          <p:cNvPr id="13" name="Disclaimer_footer"/>
          <p:cNvSpPr txBox="1">
            <a:spLocks/>
          </p:cNvSpPr>
          <p:nvPr/>
        </p:nvSpPr>
        <p:spPr>
          <a:xfrm>
            <a:off x="1548000" y="7272000"/>
            <a:ext cx="6588000" cy="216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1050" b="1" dirty="0">
                <a:solidFill>
                  <a:schemeClr val="bg1"/>
                </a:solidFill>
              </a:rPr>
              <a:t>For professional and institutional</a:t>
            </a:r>
            <a:r>
              <a:rPr lang="en-GB" sz="1050" b="1" baseline="0" dirty="0">
                <a:solidFill>
                  <a:schemeClr val="bg1"/>
                </a:solidFill>
              </a:rPr>
              <a:t> </a:t>
            </a:r>
            <a:r>
              <a:rPr lang="en-GB" sz="1050" b="1" dirty="0">
                <a:solidFill>
                  <a:schemeClr val="bg1"/>
                </a:solidFill>
              </a:rPr>
              <a:t>investors only. Not for retail investors.</a:t>
            </a:r>
          </a:p>
        </p:txBody>
      </p:sp>
      <p:sp>
        <p:nvSpPr>
          <p:cNvPr id="3" name="Sub_title"/>
          <p:cNvSpPr>
            <a:spLocks noGrp="1"/>
          </p:cNvSpPr>
          <p:nvPr>
            <p:ph type="subTitle" idx="1"/>
          </p:nvPr>
        </p:nvSpPr>
        <p:spPr>
          <a:xfrm>
            <a:off x="756000" y="3960000"/>
            <a:ext cx="4572000" cy="1008000"/>
          </a:xfrm>
          <a:prstGeom prst="rect">
            <a:avLst/>
          </a:prstGeom>
          <a:solidFill>
            <a:srgbClr val="FFFFFF">
              <a:alpha val="85000"/>
            </a:srgbClr>
          </a:solidFill>
        </p:spPr>
        <p:txBody>
          <a:bodyPr lIns="72000" tIns="72000" rIns="72000" bIns="72000">
            <a:spAutoFit/>
          </a:bodyPr>
          <a:lstStyle>
            <a:lvl1pPr marL="0" indent="0" algn="l">
              <a:buNone/>
              <a:defRPr sz="1400" baseline="0">
                <a:solidFill>
                  <a:schemeClr val="tx1"/>
                </a:solidFill>
              </a:defRPr>
            </a:lvl1pPr>
            <a:lvl2pPr marL="0" indent="0" algn="l">
              <a:spcAft>
                <a:spcPts val="1600"/>
              </a:spcAft>
              <a:buNone/>
              <a:defRPr sz="1200" b="0" baseline="0">
                <a:solidFill>
                  <a:schemeClr val="tx1"/>
                </a:solidFill>
              </a:defRPr>
            </a:lvl2pPr>
            <a:lvl3pPr marL="0" indent="0" algn="l">
              <a:buNone/>
              <a:defRPr sz="1000">
                <a:solidFill>
                  <a:srgbClr val="404040"/>
                </a:solidFill>
              </a:defRPr>
            </a:lvl3pPr>
            <a:lvl4pPr marL="1129924" indent="0" algn="ctr">
              <a:buNone/>
              <a:defRPr sz="1318"/>
            </a:lvl4pPr>
            <a:lvl5pPr marL="1506565" indent="0" algn="ctr">
              <a:buNone/>
              <a:defRPr sz="1318"/>
            </a:lvl5pPr>
            <a:lvl6pPr marL="1883207" indent="0" algn="ctr">
              <a:buNone/>
              <a:defRPr sz="1318"/>
            </a:lvl6pPr>
            <a:lvl7pPr marL="2259848" indent="0" algn="ctr">
              <a:buNone/>
              <a:defRPr sz="1318"/>
            </a:lvl7pPr>
            <a:lvl8pPr marL="2636490" indent="0" algn="ctr">
              <a:buNone/>
              <a:defRPr sz="1318"/>
            </a:lvl8pPr>
            <a:lvl9pPr marL="3013131" indent="0" algn="ctr">
              <a:buNone/>
              <a:defRPr sz="1318"/>
            </a:lvl9pPr>
          </a:lstStyle>
          <a:p>
            <a:r>
              <a:rPr lang="en-US"/>
              <a:t>Click to edit Master subtitle style</a:t>
            </a:r>
            <a:endParaRPr lang="en-GB" dirty="0"/>
          </a:p>
        </p:txBody>
      </p:sp>
      <p:sp>
        <p:nvSpPr>
          <p:cNvPr id="5" name="Cover_sub_title"/>
          <p:cNvSpPr>
            <a:spLocks noGrp="1"/>
          </p:cNvSpPr>
          <p:nvPr>
            <p:ph type="body" sz="quarter" idx="12" hasCustomPrompt="1"/>
          </p:nvPr>
        </p:nvSpPr>
        <p:spPr>
          <a:xfrm>
            <a:off x="755650" y="3528000"/>
            <a:ext cx="4572000" cy="360000"/>
          </a:xfrm>
          <a:prstGeom prst="rect">
            <a:avLst/>
          </a:prstGeom>
          <a:solidFill>
            <a:srgbClr val="838383">
              <a:alpha val="84706"/>
            </a:srgbClr>
          </a:solidFill>
        </p:spPr>
        <p:txBody>
          <a:bodyPr lIns="72000" tIns="72000" rIns="72000" bIns="72000" anchor="ctr"/>
          <a:lstStyle>
            <a:lvl1pPr>
              <a:defRPr spc="20" baseline="0">
                <a:solidFill>
                  <a:schemeClr val="bg1"/>
                </a:solidFill>
              </a:defRPr>
            </a:lvl1pPr>
          </a:lstStyle>
          <a:p>
            <a:pPr lvl="0"/>
            <a:r>
              <a:rPr lang="en-US" dirty="0"/>
              <a:t>Sub-Title</a:t>
            </a:r>
            <a:endParaRPr lang="en-GB" dirty="0"/>
          </a:p>
        </p:txBody>
      </p:sp>
      <p:sp>
        <p:nvSpPr>
          <p:cNvPr id="2" name="Cover_title"/>
          <p:cNvSpPr>
            <a:spLocks noGrp="1"/>
          </p:cNvSpPr>
          <p:nvPr>
            <p:ph type="ctrTitle" hasCustomPrompt="1"/>
          </p:nvPr>
        </p:nvSpPr>
        <p:spPr>
          <a:xfrm>
            <a:off x="756000" y="1728000"/>
            <a:ext cx="9216000" cy="1584000"/>
          </a:xfrm>
          <a:prstGeom prst="rect">
            <a:avLst/>
          </a:prstGeom>
          <a:noFill/>
        </p:spPr>
        <p:txBody>
          <a:bodyPr lIns="0" tIns="72000" rIns="72000" bIns="72000" anchor="b"/>
          <a:lstStyle>
            <a:lvl1pPr algn="l">
              <a:lnSpc>
                <a:spcPts val="5000"/>
              </a:lnSpc>
              <a:defRPr sz="4400" spc="600" baseline="0">
                <a:solidFill>
                  <a:schemeClr val="bg1"/>
                </a:solidFill>
                <a:effectLst>
                  <a:outerShdw blurRad="50800" dist="38100" dir="2700000" algn="tl" rotWithShape="0">
                    <a:prstClr val="black">
                      <a:alpha val="40000"/>
                    </a:prstClr>
                  </a:outerShdw>
                </a:effectLst>
              </a:defRPr>
            </a:lvl1pPr>
          </a:lstStyle>
          <a:p>
            <a:r>
              <a:rPr lang="en-US" dirty="0"/>
              <a:t>PRESENTATION TITLE</a:t>
            </a:r>
            <a:endParaRPr lang="en-GB" dirty="0"/>
          </a:p>
        </p:txBody>
      </p:sp>
      <p:grpSp>
        <p:nvGrpSpPr>
          <p:cNvPr id="30" name="Frequency"/>
          <p:cNvGrpSpPr/>
          <p:nvPr/>
        </p:nvGrpSpPr>
        <p:grpSpPr>
          <a:xfrm>
            <a:off x="10906875" y="0"/>
            <a:ext cx="1764000" cy="2562225"/>
            <a:chOff x="6385560" y="-1"/>
            <a:chExt cx="2476500" cy="2562225"/>
          </a:xfrm>
        </p:grpSpPr>
        <p:sp>
          <p:nvSpPr>
            <p:cNvPr id="31" name="Grey_box"/>
            <p:cNvSpPr/>
            <p:nvPr/>
          </p:nvSpPr>
          <p:spPr>
            <a:xfrm>
              <a:off x="6385560" y="-1"/>
              <a:ext cx="2476500" cy="25622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GB" sz="1600" dirty="0">
                  <a:solidFill>
                    <a:schemeClr val="tx1"/>
                  </a:solidFill>
                </a:rPr>
                <a:t>FREQUENCY</a:t>
              </a:r>
            </a:p>
          </p:txBody>
        </p:sp>
        <p:sp>
          <p:nvSpPr>
            <p:cNvPr id="32" name="Notes"/>
            <p:cNvSpPr/>
            <p:nvPr/>
          </p:nvSpPr>
          <p:spPr>
            <a:xfrm>
              <a:off x="6644640" y="2025714"/>
              <a:ext cx="1944000" cy="330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NOTES</a:t>
              </a:r>
            </a:p>
          </p:txBody>
        </p:sp>
        <p:sp>
          <p:nvSpPr>
            <p:cNvPr id="33" name="On_request"/>
            <p:cNvSpPr/>
            <p:nvPr/>
          </p:nvSpPr>
          <p:spPr>
            <a:xfrm>
              <a:off x="6644640" y="1562875"/>
              <a:ext cx="1944000" cy="33007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YEARLY / ON REQUEST</a:t>
              </a:r>
            </a:p>
          </p:txBody>
        </p:sp>
        <p:sp>
          <p:nvSpPr>
            <p:cNvPr id="34" name="Quarterly"/>
            <p:cNvSpPr/>
            <p:nvPr/>
          </p:nvSpPr>
          <p:spPr>
            <a:xfrm>
              <a:off x="6644640" y="1100037"/>
              <a:ext cx="1944000" cy="330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solidFill>
                    <a:schemeClr val="bg1"/>
                  </a:solidFill>
                </a:rPr>
                <a:t>QUARTERLY</a:t>
              </a:r>
            </a:p>
          </p:txBody>
        </p:sp>
        <p:sp>
          <p:nvSpPr>
            <p:cNvPr id="35" name="Monthly"/>
            <p:cNvSpPr/>
            <p:nvPr/>
          </p:nvSpPr>
          <p:spPr>
            <a:xfrm>
              <a:off x="6644640" y="636349"/>
              <a:ext cx="1944000" cy="330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GB" sz="1200" b="1" dirty="0"/>
                <a:t>MONTHLY</a:t>
              </a:r>
            </a:p>
          </p:txBody>
        </p:sp>
      </p:grpSp>
      <p:sp>
        <p:nvSpPr>
          <p:cNvPr id="36" name="Instructions"/>
          <p:cNvSpPr/>
          <p:nvPr/>
        </p:nvSpPr>
        <p:spPr>
          <a:xfrm>
            <a:off x="0" y="-360000"/>
            <a:ext cx="10692000" cy="276999"/>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spAutoFit/>
          </a:bodyPr>
          <a:lstStyle/>
          <a:p>
            <a:pPr algn="l"/>
            <a:r>
              <a:rPr lang="en-GB" sz="1200" b="1" dirty="0">
                <a:solidFill>
                  <a:schemeClr val="tx1"/>
                </a:solidFill>
              </a:rPr>
              <a:t>Please contact the Presentations</a:t>
            </a:r>
            <a:r>
              <a:rPr lang="en-GB" sz="1200" b="1" baseline="0" dirty="0">
                <a:solidFill>
                  <a:schemeClr val="tx1"/>
                </a:solidFill>
              </a:rPr>
              <a:t> team if you intend to use this presentation externally. </a:t>
            </a:r>
            <a:r>
              <a:rPr lang="en-GB" sz="1200" b="1" baseline="0" dirty="0">
                <a:solidFill>
                  <a:schemeClr val="tx1"/>
                </a:solidFill>
                <a:hlinkClick r:id="rId3"/>
              </a:rPr>
              <a:t>Presentations@jupiteram.com</a:t>
            </a:r>
            <a:endParaRPr lang="en-GB" sz="1200" b="1" dirty="0">
              <a:solidFill>
                <a:schemeClr val="tx1"/>
              </a:solidFill>
            </a:endParaRPr>
          </a:p>
        </p:txBody>
      </p:sp>
      <p:sp>
        <p:nvSpPr>
          <p:cNvPr id="15" name="Disclaimer_footer"/>
          <p:cNvSpPr txBox="1">
            <a:spLocks/>
          </p:cNvSpPr>
          <p:nvPr/>
        </p:nvSpPr>
        <p:spPr>
          <a:xfrm>
            <a:off x="1548000" y="6966000"/>
            <a:ext cx="6588000" cy="288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900" b="1" dirty="0">
                <a:solidFill>
                  <a:schemeClr val="bg1"/>
                </a:solidFill>
              </a:rPr>
              <a:t>ON THE PLANET TO PERFORM</a:t>
            </a:r>
          </a:p>
        </p:txBody>
      </p:sp>
    </p:spTree>
    <p:extLst>
      <p:ext uri="{BB962C8B-B14F-4D97-AF65-F5344CB8AC3E}">
        <p14:creationId xmlns:p14="http://schemas.microsoft.com/office/powerpoint/2010/main" val="221252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               5              ⅓ No Text">
    <p:spTree>
      <p:nvGrpSpPr>
        <p:cNvPr id="1" name=""/>
        <p:cNvGrpSpPr/>
        <p:nvPr/>
      </p:nvGrpSpPr>
      <p:grpSpPr>
        <a:xfrm>
          <a:off x="0" y="0"/>
          <a:ext cx="0" cy="0"/>
          <a:chOff x="0" y="0"/>
          <a:chExt cx="0" cy="0"/>
        </a:xfrm>
      </p:grpSpPr>
      <p:sp>
        <p:nvSpPr>
          <p:cNvPr id="9" name="Grey_line2"/>
          <p:cNvSpPr/>
          <p:nvPr/>
        </p:nvSpPr>
        <p:spPr>
          <a:xfrm>
            <a:off x="6858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rey_line1"/>
          <p:cNvSpPr/>
          <p:nvPr/>
        </p:nvSpPr>
        <p:spPr>
          <a:xfrm>
            <a:off x="3762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8"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10289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               6              ⅓ Text">
    <p:spTree>
      <p:nvGrpSpPr>
        <p:cNvPr id="1" name=""/>
        <p:cNvGrpSpPr/>
        <p:nvPr/>
      </p:nvGrpSpPr>
      <p:grpSpPr>
        <a:xfrm>
          <a:off x="0" y="0"/>
          <a:ext cx="0" cy="0"/>
          <a:chOff x="0" y="0"/>
          <a:chExt cx="0" cy="0"/>
        </a:xfrm>
      </p:grpSpPr>
      <p:sp>
        <p:nvSpPr>
          <p:cNvPr id="9" name="Grey_line2"/>
          <p:cNvSpPr/>
          <p:nvPr/>
        </p:nvSpPr>
        <p:spPr>
          <a:xfrm>
            <a:off x="6858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rey_line1"/>
          <p:cNvSpPr/>
          <p:nvPr/>
        </p:nvSpPr>
        <p:spPr>
          <a:xfrm>
            <a:off x="3762000"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3"/>
          <p:cNvSpPr>
            <a:spLocks noGrp="1"/>
          </p:cNvSpPr>
          <p:nvPr>
            <p:ph idx="16"/>
          </p:nvPr>
        </p:nvSpPr>
        <p:spPr>
          <a:xfrm>
            <a:off x="6930000" y="1727200"/>
            <a:ext cx="3024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box2"/>
          <p:cNvSpPr>
            <a:spLocks noGrp="1"/>
          </p:cNvSpPr>
          <p:nvPr>
            <p:ph idx="15"/>
          </p:nvPr>
        </p:nvSpPr>
        <p:spPr>
          <a:xfrm>
            <a:off x="3833999" y="1728000"/>
            <a:ext cx="3024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extbox1"/>
          <p:cNvSpPr>
            <a:spLocks noGrp="1"/>
          </p:cNvSpPr>
          <p:nvPr>
            <p:ph idx="1"/>
          </p:nvPr>
        </p:nvSpPr>
        <p:spPr>
          <a:xfrm>
            <a:off x="738000" y="1728000"/>
            <a:ext cx="3024000" cy="4392000"/>
          </a:xfrm>
          <a:prstGeom prst="rect">
            <a:avLst/>
          </a:prstGeom>
        </p:spPr>
        <p:txBody>
          <a:bodyPr lIns="144000" tIns="72000" rIns="144000" bIns="72000"/>
          <a:lstStyle>
            <a:lvl5pPr marL="270000" indent="0">
              <a:lnSpc>
                <a:spcPct val="100000"/>
              </a:lnSpc>
              <a:spcBef>
                <a:spcPts val="300"/>
              </a:spcBef>
              <a:spcAft>
                <a:spcPts val="300"/>
              </a:spcAft>
              <a:buNone/>
              <a:defRPr sz="1600" b="0" kern="600"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2"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11" name="Footer"/>
          <p:cNvSpPr>
            <a:spLocks noGrp="1"/>
          </p:cNvSpPr>
          <p:nvPr>
            <p:ph type="body" sz="quarter" idx="17"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237113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               7              ¼ No Text">
    <p:spTree>
      <p:nvGrpSpPr>
        <p:cNvPr id="1" name=""/>
        <p:cNvGrpSpPr/>
        <p:nvPr/>
      </p:nvGrpSpPr>
      <p:grpSpPr>
        <a:xfrm>
          <a:off x="0" y="0"/>
          <a:ext cx="0" cy="0"/>
          <a:chOff x="0" y="0"/>
          <a:chExt cx="0" cy="0"/>
        </a:xfrm>
      </p:grpSpPr>
      <p:sp>
        <p:nvSpPr>
          <p:cNvPr id="14" name="Grey_line2"/>
          <p:cNvSpPr/>
          <p:nvPr/>
        </p:nvSpPr>
        <p:spPr>
          <a:xfrm>
            <a:off x="5310188" y="1655763"/>
            <a:ext cx="71437"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8" name="Grey_line1"/>
          <p:cNvSpPr/>
          <p:nvPr/>
        </p:nvSpPr>
        <p:spPr>
          <a:xfrm>
            <a:off x="666000" y="3888000"/>
            <a:ext cx="9360000" cy="72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7" name="Sub_title"/>
          <p:cNvSpPr>
            <a:spLocks noGrp="1"/>
          </p:cNvSpPr>
          <p:nvPr>
            <p:ph type="body" sz="quarter" idx="13"/>
          </p:nvPr>
        </p:nvSpPr>
        <p:spPr>
          <a:xfrm>
            <a:off x="666750" y="1008063"/>
            <a:ext cx="9359900" cy="647700"/>
          </a:xfrm>
          <a:prstGeom prst="rect">
            <a:avLst/>
          </a:prstGeom>
        </p:spPr>
        <p:txBody>
          <a:bodyPr vert="horz" lIns="0" tIns="0" rIns="0" bIns="0" rtlCol="0">
            <a:noAutofit/>
          </a:bodyPr>
          <a:lstStyle>
            <a:lvl1pPr>
              <a:defRPr lang="en-US" sz="1800" smtClean="0"/>
            </a:lvl1pPr>
          </a:lstStyle>
          <a:p>
            <a:pPr lvl="0">
              <a:spcBef>
                <a:spcPts val="0"/>
              </a:spcBef>
              <a:spcAft>
                <a:spcPts val="0"/>
              </a:spcAft>
            </a:pPr>
            <a:r>
              <a:rPr lang="en-US"/>
              <a:t>Click to edit Master text styles</a:t>
            </a:r>
          </a:p>
        </p:txBody>
      </p:sp>
      <p:sp>
        <p:nvSpPr>
          <p:cNvPr id="15"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sp>
        <p:nvSpPr>
          <p:cNvPr id="9" name="Footer"/>
          <p:cNvSpPr>
            <a:spLocks noGrp="1"/>
          </p:cNvSpPr>
          <p:nvPr>
            <p:ph type="body" sz="quarter" idx="15" hasCustomPrompt="1"/>
          </p:nvPr>
        </p:nvSpPr>
        <p:spPr>
          <a:xfrm>
            <a:off x="666748" y="6228000"/>
            <a:ext cx="9359901" cy="540000"/>
          </a:xfrm>
          <a:prstGeom prst="rect">
            <a:avLst/>
          </a:prstGeom>
        </p:spPr>
        <p:txBody>
          <a:bodyPr lIns="0" tIns="0" rIns="0" bIns="0">
            <a:noAutofit/>
          </a:bodyPr>
          <a:lstStyle>
            <a:lvl1pPr>
              <a:spcBef>
                <a:spcPts val="0"/>
              </a:spcBef>
              <a:spcAft>
                <a:spcPts val="0"/>
              </a:spcAft>
              <a:defRPr sz="800" b="0">
                <a:solidFill>
                  <a:schemeClr val="tx1"/>
                </a:solidFill>
              </a:defRPr>
            </a:lvl1pPr>
            <a:lvl2pPr marL="0" indent="0">
              <a:spcBef>
                <a:spcPts val="0"/>
              </a:spcBef>
              <a:spcAft>
                <a:spcPts val="0"/>
              </a:spcAft>
              <a:buNone/>
              <a:defRPr sz="1000" b="0"/>
            </a:lvl2pPr>
          </a:lstStyle>
          <a:p>
            <a:pPr lvl="0"/>
            <a:r>
              <a:rPr lang="en-GB" dirty="0"/>
              <a:t>Footer</a:t>
            </a:r>
          </a:p>
          <a:p>
            <a:pPr lvl="1"/>
            <a:r>
              <a:rPr lang="en-GB" dirty="0"/>
              <a:t>Footer</a:t>
            </a:r>
          </a:p>
        </p:txBody>
      </p:sp>
    </p:spTree>
    <p:extLst>
      <p:ext uri="{BB962C8B-B14F-4D97-AF65-F5344CB8AC3E}">
        <p14:creationId xmlns:p14="http://schemas.microsoft.com/office/powerpoint/2010/main" val="14066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6" name="Bottom_bar"/>
          <p:cNvPicPr>
            <a:picLocks noChangeAspect="1"/>
          </p:cNvPicPr>
          <p:nvPr/>
        </p:nvPicPr>
        <p:blipFill>
          <a:blip r:embed="rId65" cstate="print">
            <a:extLst>
              <a:ext uri="{28A0092B-C50C-407E-A947-70E740481C1C}">
                <a14:useLocalDpi xmlns:a14="http://schemas.microsoft.com/office/drawing/2010/main"/>
              </a:ext>
            </a:extLst>
          </a:blip>
          <a:stretch>
            <a:fillRect/>
          </a:stretch>
        </p:blipFill>
        <p:spPr>
          <a:xfrm>
            <a:off x="0" y="6627727"/>
            <a:ext cx="10691813" cy="699707"/>
          </a:xfrm>
          <a:prstGeom prst="rect">
            <a:avLst/>
          </a:prstGeom>
        </p:spPr>
      </p:pic>
      <p:sp>
        <p:nvSpPr>
          <p:cNvPr id="32" name="Copyright"/>
          <p:cNvSpPr txBox="1"/>
          <p:nvPr/>
        </p:nvSpPr>
        <p:spPr>
          <a:xfrm>
            <a:off x="0" y="7600575"/>
            <a:ext cx="6694140" cy="92333"/>
          </a:xfrm>
          <a:prstGeom prst="rect">
            <a:avLst/>
          </a:prstGeom>
          <a:noFill/>
        </p:spPr>
        <p:txBody>
          <a:bodyPr wrap="none" lIns="0" tIns="0" rIns="0" bIns="0" rtlCol="0">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600" b="0" dirty="0">
                <a:solidFill>
                  <a:schemeClr val="accent5"/>
                </a:solidFill>
              </a:rPr>
              <a:t>© 2017 Jupiter Asset Management Ltd. Jupiter Presentation Template version</a:t>
            </a:r>
            <a:r>
              <a:rPr lang="en-GB" sz="600" b="0" baseline="0" dirty="0">
                <a:solidFill>
                  <a:schemeClr val="accent5"/>
                </a:solidFill>
              </a:rPr>
              <a:t> 1.0. If you require any help or need to report an issue with this template, contact the Jupiter Presentations Team.</a:t>
            </a:r>
            <a:endParaRPr lang="en-GB" sz="600" b="0" dirty="0">
              <a:solidFill>
                <a:schemeClr val="accent5"/>
              </a:solidFill>
            </a:endParaRPr>
          </a:p>
        </p:txBody>
      </p:sp>
      <p:sp>
        <p:nvSpPr>
          <p:cNvPr id="33" name="Footer_disclaimer"/>
          <p:cNvSpPr txBox="1">
            <a:spLocks/>
          </p:cNvSpPr>
          <p:nvPr/>
        </p:nvSpPr>
        <p:spPr>
          <a:xfrm>
            <a:off x="1296000" y="7131727"/>
            <a:ext cx="7452000" cy="252000"/>
          </a:xfrm>
          <a:prstGeom prst="rect">
            <a:avLst/>
          </a:prstGeom>
        </p:spPr>
        <p:txBody>
          <a:bodyPr lIns="0" tIns="0" rIns="72000" bIns="0" anchor="ctr"/>
          <a:lstStyle>
            <a:lvl1pPr marL="0" indent="0" algn="l" defTabSz="801929" rtl="0" eaLnBrk="1" latinLnBrk="0" hangingPunct="1">
              <a:lnSpc>
                <a:spcPct val="90000"/>
              </a:lnSpc>
              <a:spcBef>
                <a:spcPts val="877"/>
              </a:spcBef>
              <a:buFont typeface="Arial" panose="020B0604020202020204" pitchFamily="34" charset="0"/>
              <a:buNone/>
              <a:defRPr sz="1050" b="1" kern="1200">
                <a:solidFill>
                  <a:schemeClr val="bg1"/>
                </a:solidFill>
                <a:latin typeface="+mn-lt"/>
                <a:ea typeface="+mn-ea"/>
                <a:cs typeface="+mn-cs"/>
              </a:defRPr>
            </a:lvl1pPr>
            <a:lvl2pPr marL="400965"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2pPr>
            <a:lvl3pPr marL="801929"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3pPr>
            <a:lvl4pPr marL="1202893"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4pPr>
            <a:lvl5pPr marL="1603858" indent="0" algn="l" defTabSz="801929" rtl="0" eaLnBrk="1" latinLnBrk="0" hangingPunct="1">
              <a:lnSpc>
                <a:spcPct val="90000"/>
              </a:lnSpc>
              <a:spcBef>
                <a:spcPts val="439"/>
              </a:spcBef>
              <a:buFont typeface="Arial" panose="020B0604020202020204" pitchFamily="34" charset="0"/>
              <a:buNone/>
              <a:defRPr sz="1050" b="1"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en-GB" sz="800" b="0" dirty="0">
                <a:solidFill>
                  <a:schemeClr val="accent5"/>
                </a:solidFill>
              </a:rPr>
              <a:t>For professional and institutional investors only. Not for retail investors.</a:t>
            </a:r>
          </a:p>
        </p:txBody>
      </p:sp>
      <p:sp>
        <p:nvSpPr>
          <p:cNvPr id="34" name="Number"/>
          <p:cNvSpPr txBox="1"/>
          <p:nvPr/>
        </p:nvSpPr>
        <p:spPr>
          <a:xfrm>
            <a:off x="10116000" y="6915727"/>
            <a:ext cx="432000" cy="216000"/>
          </a:xfrm>
          <a:prstGeom prst="rect">
            <a:avLst/>
          </a:prstGeom>
          <a:noFill/>
        </p:spPr>
        <p:txBody>
          <a:bodyPr wrap="square" lIns="0" tIns="0" rIns="0" bIns="0" rtlCol="0" anchor="ctr">
            <a:spAutoFit/>
          </a:bodyPr>
          <a:lstStyle/>
          <a:p>
            <a:pPr algn="ctr"/>
            <a:fld id="{B43754F6-3063-42AB-B0A2-AA6519A00959}" type="slidenum">
              <a:rPr lang="en-GB" sz="1300" b="0" smtClean="0">
                <a:solidFill>
                  <a:schemeClr val="bg2"/>
                </a:solidFill>
              </a:rPr>
              <a:pPr algn="ctr"/>
              <a:t>‹#›</a:t>
            </a:fld>
            <a:endParaRPr lang="en-GB" sz="1300" b="0" dirty="0">
              <a:solidFill>
                <a:schemeClr val="bg2"/>
              </a:solidFill>
            </a:endParaRPr>
          </a:p>
        </p:txBody>
      </p:sp>
      <p:sp>
        <p:nvSpPr>
          <p:cNvPr id="15" name="Grey_box"/>
          <p:cNvSpPr/>
          <p:nvPr/>
        </p:nvSpPr>
        <p:spPr>
          <a:xfrm>
            <a:off x="665998" y="1655763"/>
            <a:ext cx="9360652" cy="4536000"/>
          </a:xfrm>
          <a:prstGeom prst="rect">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37" name="White_box"/>
          <p:cNvSpPr/>
          <p:nvPr/>
        </p:nvSpPr>
        <p:spPr>
          <a:xfrm>
            <a:off x="738324" y="1728044"/>
            <a:ext cx="9216000" cy="43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38" name="Textbox"/>
          <p:cNvSpPr>
            <a:spLocks noGrp="1"/>
          </p:cNvSpPr>
          <p:nvPr>
            <p:ph type="body" idx="1"/>
          </p:nvPr>
        </p:nvSpPr>
        <p:spPr>
          <a:xfrm>
            <a:off x="746878" y="1728000"/>
            <a:ext cx="9216000" cy="4392000"/>
          </a:xfrm>
          <a:prstGeom prst="rect">
            <a:avLst/>
          </a:prstGeom>
        </p:spPr>
        <p:txBody>
          <a:bodyPr vert="horz" lIns="144000" tIns="72000" rIns="14400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39" name="Title_line"/>
          <p:cNvCxnSpPr/>
          <p:nvPr/>
        </p:nvCxnSpPr>
        <p:spPr>
          <a:xfrm>
            <a:off x="665163" y="936000"/>
            <a:ext cx="9360000" cy="0"/>
          </a:xfrm>
          <a:prstGeom prst="line">
            <a:avLst/>
          </a:prstGeom>
          <a:ln w="12700">
            <a:solidFill>
              <a:srgbClr val="C1C1C1"/>
            </a:solidFill>
          </a:ln>
        </p:spPr>
        <p:style>
          <a:lnRef idx="1">
            <a:schemeClr val="accent1"/>
          </a:lnRef>
          <a:fillRef idx="0">
            <a:schemeClr val="accent1"/>
          </a:fillRef>
          <a:effectRef idx="0">
            <a:schemeClr val="accent1"/>
          </a:effectRef>
          <a:fontRef idx="minor">
            <a:schemeClr val="tx1"/>
          </a:fontRef>
        </p:style>
      </p:cxnSp>
      <p:sp>
        <p:nvSpPr>
          <p:cNvPr id="40" name="Title"/>
          <p:cNvSpPr>
            <a:spLocks noGrp="1"/>
          </p:cNvSpPr>
          <p:nvPr>
            <p:ph type="title"/>
          </p:nvPr>
        </p:nvSpPr>
        <p:spPr>
          <a:xfrm>
            <a:off x="666650" y="432478"/>
            <a:ext cx="9360000" cy="432000"/>
          </a:xfrm>
          <a:prstGeom prst="rect">
            <a:avLst/>
          </a:prstGeom>
          <a:solidFill>
            <a:schemeClr val="bg1"/>
          </a:solidFill>
        </p:spPr>
        <p:txBody>
          <a:bodyPr vert="horz" lIns="0" tIns="0" rIns="0" bIns="0" rtlCol="0" anchor="b">
            <a:noAutofit/>
          </a:bodyPr>
          <a:lstStyle/>
          <a:p>
            <a:r>
              <a:rPr lang="en-US"/>
              <a:t>Click to edit Master title style</a:t>
            </a:r>
            <a:endParaRPr lang="en-GB" dirty="0"/>
          </a:p>
        </p:txBody>
      </p:sp>
      <p:grpSp>
        <p:nvGrpSpPr>
          <p:cNvPr id="41" name="Top_bar"/>
          <p:cNvGrpSpPr/>
          <p:nvPr/>
        </p:nvGrpSpPr>
        <p:grpSpPr>
          <a:xfrm>
            <a:off x="0" y="252000"/>
            <a:ext cx="10691813" cy="72000"/>
            <a:chOff x="0" y="330993"/>
            <a:chExt cx="10691813" cy="234732"/>
          </a:xfrm>
        </p:grpSpPr>
        <p:sp>
          <p:nvSpPr>
            <p:cNvPr id="42" name="Grey"/>
            <p:cNvSpPr/>
            <p:nvPr/>
          </p:nvSpPr>
          <p:spPr>
            <a:xfrm>
              <a:off x="0" y="330993"/>
              <a:ext cx="8743950" cy="234732"/>
            </a:xfrm>
            <a:prstGeom prst="rect">
              <a:avLst/>
            </a:pr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range"/>
            <p:cNvSpPr/>
            <p:nvPr/>
          </p:nvSpPr>
          <p:spPr>
            <a:xfrm>
              <a:off x="8743763" y="330993"/>
              <a:ext cx="1948050" cy="234732"/>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4" name="SYSTAGS_MASTER_TAGS" hidden="1"/>
          <p:cNvSpPr/>
          <p:nvPr>
            <p:custDataLst>
              <p:tags r:id="rId64"/>
            </p:custDataLst>
          </p:nvPr>
        </p:nvSpPr>
        <p:spPr>
          <a:xfrm>
            <a:off x="0" y="0"/>
            <a:ext cx="63500" cy="6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78688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1" r:id="rId39"/>
    <p:sldLayoutId id="2147483842" r:id="rId40"/>
    <p:sldLayoutId id="2147483843" r:id="rId41"/>
    <p:sldLayoutId id="2147483844" r:id="rId42"/>
    <p:sldLayoutId id="2147483845" r:id="rId43"/>
    <p:sldLayoutId id="2147483846" r:id="rId44"/>
    <p:sldLayoutId id="2147483847" r:id="rId45"/>
    <p:sldLayoutId id="2147483848" r:id="rId46"/>
    <p:sldLayoutId id="2147483849" r:id="rId47"/>
    <p:sldLayoutId id="2147483850" r:id="rId48"/>
    <p:sldLayoutId id="2147483851" r:id="rId49"/>
    <p:sldLayoutId id="2147483852" r:id="rId50"/>
    <p:sldLayoutId id="2147483853" r:id="rId51"/>
    <p:sldLayoutId id="2147483854" r:id="rId52"/>
    <p:sldLayoutId id="2147483855" r:id="rId53"/>
    <p:sldLayoutId id="2147483856" r:id="rId54"/>
    <p:sldLayoutId id="2147483857" r:id="rId55"/>
    <p:sldLayoutId id="2147483858" r:id="rId56"/>
    <p:sldLayoutId id="2147483859" r:id="rId57"/>
    <p:sldLayoutId id="2147483860" r:id="rId58"/>
    <p:sldLayoutId id="2147483861" r:id="rId59"/>
    <p:sldLayoutId id="2147483862" r:id="rId60"/>
    <p:sldLayoutId id="2147483863" r:id="rId61"/>
    <p:sldLayoutId id="2147483864" r:id="rId62"/>
  </p:sldLayoutIdLst>
  <p:hf hdr="0" ftr="0" dt="0"/>
  <p:txStyles>
    <p:titleStyle>
      <a:lvl1pPr algn="l" defTabSz="753283" rtl="0" eaLnBrk="1" latinLnBrk="0" hangingPunct="1">
        <a:lnSpc>
          <a:spcPct val="90000"/>
        </a:lnSpc>
        <a:spcBef>
          <a:spcPct val="0"/>
        </a:spcBef>
        <a:buNone/>
        <a:defRPr sz="2600" b="1" kern="600" spc="20" baseline="0">
          <a:solidFill>
            <a:schemeClr val="tx1"/>
          </a:solidFill>
          <a:latin typeface="+mj-lt"/>
          <a:ea typeface="+mj-ea"/>
          <a:cs typeface="+mj-cs"/>
        </a:defRPr>
      </a:lvl1pPr>
    </p:titleStyle>
    <p:bodyStyle>
      <a:lvl1pPr marL="0" indent="0" algn="l" defTabSz="753283" rtl="0" eaLnBrk="1" latinLnBrk="0" hangingPunct="1">
        <a:lnSpc>
          <a:spcPct val="100000"/>
        </a:lnSpc>
        <a:spcBef>
          <a:spcPts val="300"/>
        </a:spcBef>
        <a:spcAft>
          <a:spcPts val="300"/>
        </a:spcAft>
        <a:buFont typeface="Arial" panose="020B0604020202020204" pitchFamily="34" charset="0"/>
        <a:buNone/>
        <a:defRPr sz="1600" b="1" kern="600" spc="20" baseline="0">
          <a:solidFill>
            <a:schemeClr val="tx1"/>
          </a:solidFill>
          <a:latin typeface="+mn-lt"/>
          <a:ea typeface="+mn-ea"/>
          <a:cs typeface="+mn-cs"/>
        </a:defRPr>
      </a:lvl1pPr>
      <a:lvl2pPr marL="270000" indent="-270000" algn="l" defTabSz="753283" rtl="0" eaLnBrk="1" latinLnBrk="0" hangingPunct="1">
        <a:lnSpc>
          <a:spcPct val="100000"/>
        </a:lnSpc>
        <a:spcBef>
          <a:spcPts val="300"/>
        </a:spcBef>
        <a:spcAft>
          <a:spcPts val="300"/>
        </a:spcAft>
        <a:buClr>
          <a:srgbClr val="147EC1"/>
        </a:buClr>
        <a:buSzPct val="135000"/>
        <a:buFont typeface="Arial" panose="020B0604020202020204" pitchFamily="34" charset="0"/>
        <a:buChar char="●"/>
        <a:defRPr sz="1600" b="0" kern="600" spc="20" baseline="0">
          <a:solidFill>
            <a:schemeClr val="tx1"/>
          </a:solidFill>
          <a:latin typeface="+mn-lt"/>
          <a:ea typeface="+mn-ea"/>
          <a:cs typeface="+mn-cs"/>
        </a:defRPr>
      </a:lvl2pPr>
      <a:lvl3pPr marL="540000" indent="-270000" algn="l" defTabSz="753283" rtl="0" eaLnBrk="1" latinLnBrk="0" hangingPunct="1">
        <a:lnSpc>
          <a:spcPct val="100000"/>
        </a:lnSpc>
        <a:spcBef>
          <a:spcPts val="300"/>
        </a:spcBef>
        <a:spcAft>
          <a:spcPts val="300"/>
        </a:spcAft>
        <a:buClr>
          <a:schemeClr val="accent5"/>
        </a:buClr>
        <a:buSzPct val="135000"/>
        <a:buFont typeface="Arial" panose="020B0604020202020204" pitchFamily="34" charset="0"/>
        <a:buChar char="●"/>
        <a:defRPr sz="1600" kern="600" spc="20" baseline="0">
          <a:solidFill>
            <a:schemeClr val="tx1"/>
          </a:solidFill>
          <a:latin typeface="+mn-lt"/>
          <a:ea typeface="+mn-ea"/>
          <a:cs typeface="+mn-cs"/>
        </a:defRPr>
      </a:lvl3pPr>
      <a:lvl4pPr marL="810000" indent="-270000" algn="l" defTabSz="753283" rtl="0" eaLnBrk="1" latinLnBrk="0" hangingPunct="1">
        <a:lnSpc>
          <a:spcPct val="100000"/>
        </a:lnSpc>
        <a:spcBef>
          <a:spcPts val="300"/>
        </a:spcBef>
        <a:spcAft>
          <a:spcPts val="300"/>
        </a:spcAft>
        <a:buClr>
          <a:schemeClr val="accent5"/>
        </a:buClr>
        <a:buSzPct val="135000"/>
        <a:buFont typeface="Arial" panose="020B0604020202020204" pitchFamily="34" charset="0"/>
        <a:buChar char="○"/>
        <a:defRPr sz="1400" kern="600" spc="20" baseline="0">
          <a:solidFill>
            <a:schemeClr val="tx1"/>
          </a:solidFill>
          <a:latin typeface="+mn-lt"/>
          <a:ea typeface="+mn-ea"/>
          <a:cs typeface="+mn-cs"/>
        </a:defRPr>
      </a:lvl4pPr>
      <a:lvl5pPr marL="270000" indent="0" algn="l" defTabSz="753283" rtl="0" eaLnBrk="1" latinLnBrk="0" hangingPunct="1">
        <a:lnSpc>
          <a:spcPct val="100000"/>
        </a:lnSpc>
        <a:spcBef>
          <a:spcPts val="300"/>
        </a:spcBef>
        <a:spcAft>
          <a:spcPts val="300"/>
        </a:spcAft>
        <a:buFont typeface="Arial" panose="020B0604020202020204" pitchFamily="34" charset="0"/>
        <a:buNone/>
        <a:defRPr sz="1600" b="0" kern="600" spc="20" baseline="0">
          <a:solidFill>
            <a:schemeClr val="tx1"/>
          </a:solidFill>
          <a:latin typeface="+mn-lt"/>
          <a:ea typeface="+mn-ea"/>
          <a:cs typeface="+mn-cs"/>
        </a:defRPr>
      </a:lvl5pPr>
      <a:lvl6pPr marL="540000" indent="0" algn="l" defTabSz="753283" rtl="0" eaLnBrk="1" latinLnBrk="0" hangingPunct="1">
        <a:lnSpc>
          <a:spcPct val="100000"/>
        </a:lnSpc>
        <a:spcBef>
          <a:spcPts val="300"/>
        </a:spcBef>
        <a:spcAft>
          <a:spcPts val="300"/>
        </a:spcAft>
        <a:buFont typeface="Arial" panose="020B0604020202020204" pitchFamily="34" charset="0"/>
        <a:buNone/>
        <a:defRPr sz="1600" kern="600" spc="20" baseline="0">
          <a:solidFill>
            <a:schemeClr val="tx1"/>
          </a:solidFill>
          <a:latin typeface="+mn-lt"/>
          <a:ea typeface="+mn-ea"/>
          <a:cs typeface="+mn-cs"/>
        </a:defRPr>
      </a:lvl6pPr>
      <a:lvl7pPr marL="810000" indent="0" algn="l" defTabSz="753283" rtl="0" eaLnBrk="1" latinLnBrk="0" hangingPunct="1">
        <a:lnSpc>
          <a:spcPct val="100000"/>
        </a:lnSpc>
        <a:spcBef>
          <a:spcPts val="300"/>
        </a:spcBef>
        <a:spcAft>
          <a:spcPts val="300"/>
        </a:spcAft>
        <a:buFont typeface="Arial" panose="020B0604020202020204" pitchFamily="34" charset="0"/>
        <a:buNone/>
        <a:defRPr sz="1400" kern="600" spc="20" baseline="0">
          <a:solidFill>
            <a:schemeClr val="tx1"/>
          </a:solidFill>
          <a:latin typeface="+mn-lt"/>
          <a:ea typeface="+mn-ea"/>
          <a:cs typeface="+mn-cs"/>
        </a:defRPr>
      </a:lvl7pPr>
      <a:lvl8pPr marL="0" indent="0" algn="l" defTabSz="753283" rtl="0" eaLnBrk="1" latinLnBrk="0" hangingPunct="1">
        <a:lnSpc>
          <a:spcPct val="100000"/>
        </a:lnSpc>
        <a:spcBef>
          <a:spcPts val="0"/>
        </a:spcBef>
        <a:buFont typeface="Arial" panose="020B0604020202020204" pitchFamily="34" charset="0"/>
        <a:buNone/>
        <a:defRPr sz="1600" b="1" kern="600" spc="20" baseline="0">
          <a:solidFill>
            <a:schemeClr val="bg1"/>
          </a:solidFill>
          <a:latin typeface="+mn-lt"/>
          <a:ea typeface="+mn-ea"/>
          <a:cs typeface="+mn-cs"/>
        </a:defRPr>
      </a:lvl8pPr>
      <a:lvl9pPr marL="0" indent="0" algn="l" defTabSz="753283" rtl="0" eaLnBrk="1" latinLnBrk="0" hangingPunct="1">
        <a:lnSpc>
          <a:spcPct val="100000"/>
        </a:lnSpc>
        <a:spcBef>
          <a:spcPts val="300"/>
        </a:spcBef>
        <a:spcAft>
          <a:spcPts val="300"/>
        </a:spcAft>
        <a:buFont typeface="Arial" panose="020B0604020202020204" pitchFamily="34" charset="0"/>
        <a:buNone/>
        <a:defRPr sz="800" kern="600" spc="20" baseline="0">
          <a:solidFill>
            <a:schemeClr val="tx1"/>
          </a:solidFill>
          <a:latin typeface="+mn-lt"/>
          <a:ea typeface="+mn-ea"/>
          <a:cs typeface="+mn-cs"/>
        </a:defRPr>
      </a:lvl9pPr>
    </p:bodyStyle>
    <p:otherStyle>
      <a:defPPr>
        <a:defRPr lang="en-US"/>
      </a:defPPr>
      <a:lvl1pPr marL="0" algn="l" defTabSz="753283" rtl="0" eaLnBrk="1" latinLnBrk="0" hangingPunct="1">
        <a:defRPr sz="1483" kern="1200">
          <a:solidFill>
            <a:schemeClr val="tx1"/>
          </a:solidFill>
          <a:latin typeface="+mn-lt"/>
          <a:ea typeface="+mn-ea"/>
          <a:cs typeface="+mn-cs"/>
        </a:defRPr>
      </a:lvl1pPr>
      <a:lvl2pPr marL="376641" algn="l" defTabSz="753283" rtl="0" eaLnBrk="1" latinLnBrk="0" hangingPunct="1">
        <a:defRPr sz="1483" kern="1200">
          <a:solidFill>
            <a:schemeClr val="tx1"/>
          </a:solidFill>
          <a:latin typeface="+mn-lt"/>
          <a:ea typeface="+mn-ea"/>
          <a:cs typeface="+mn-cs"/>
        </a:defRPr>
      </a:lvl2pPr>
      <a:lvl3pPr marL="753283" algn="l" defTabSz="753283" rtl="0" eaLnBrk="1" latinLnBrk="0" hangingPunct="1">
        <a:defRPr sz="1483" kern="1200">
          <a:solidFill>
            <a:schemeClr val="tx1"/>
          </a:solidFill>
          <a:latin typeface="+mn-lt"/>
          <a:ea typeface="+mn-ea"/>
          <a:cs typeface="+mn-cs"/>
        </a:defRPr>
      </a:lvl3pPr>
      <a:lvl4pPr marL="1129924" algn="l" defTabSz="753283" rtl="0" eaLnBrk="1" latinLnBrk="0" hangingPunct="1">
        <a:defRPr sz="1483" kern="1200">
          <a:solidFill>
            <a:schemeClr val="tx1"/>
          </a:solidFill>
          <a:latin typeface="+mn-lt"/>
          <a:ea typeface="+mn-ea"/>
          <a:cs typeface="+mn-cs"/>
        </a:defRPr>
      </a:lvl4pPr>
      <a:lvl5pPr marL="1506565" algn="l" defTabSz="753283" rtl="0" eaLnBrk="1" latinLnBrk="0" hangingPunct="1">
        <a:defRPr sz="1483" kern="1200">
          <a:solidFill>
            <a:schemeClr val="tx1"/>
          </a:solidFill>
          <a:latin typeface="+mn-lt"/>
          <a:ea typeface="+mn-ea"/>
          <a:cs typeface="+mn-cs"/>
        </a:defRPr>
      </a:lvl5pPr>
      <a:lvl6pPr marL="1883207" algn="l" defTabSz="753283" rtl="0" eaLnBrk="1" latinLnBrk="0" hangingPunct="1">
        <a:defRPr sz="1483" kern="1200">
          <a:solidFill>
            <a:schemeClr val="tx1"/>
          </a:solidFill>
          <a:latin typeface="+mn-lt"/>
          <a:ea typeface="+mn-ea"/>
          <a:cs typeface="+mn-cs"/>
        </a:defRPr>
      </a:lvl6pPr>
      <a:lvl7pPr marL="2259848" algn="l" defTabSz="753283" rtl="0" eaLnBrk="1" latinLnBrk="0" hangingPunct="1">
        <a:defRPr sz="1483" kern="1200">
          <a:solidFill>
            <a:schemeClr val="tx1"/>
          </a:solidFill>
          <a:latin typeface="+mn-lt"/>
          <a:ea typeface="+mn-ea"/>
          <a:cs typeface="+mn-cs"/>
        </a:defRPr>
      </a:lvl7pPr>
      <a:lvl8pPr marL="2636490" algn="l" defTabSz="753283" rtl="0" eaLnBrk="1" latinLnBrk="0" hangingPunct="1">
        <a:defRPr sz="1483" kern="1200">
          <a:solidFill>
            <a:schemeClr val="tx1"/>
          </a:solidFill>
          <a:latin typeface="+mn-lt"/>
          <a:ea typeface="+mn-ea"/>
          <a:cs typeface="+mn-cs"/>
        </a:defRPr>
      </a:lvl8pPr>
      <a:lvl9pPr marL="3013131" algn="l" defTabSz="753283" rtl="0" eaLnBrk="1" latinLnBrk="0" hangingPunct="1">
        <a:defRPr sz="1483"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65">
          <p15:clr>
            <a:srgbClr val="F26B43"/>
          </p15:clr>
        </p15:guide>
        <p15:guide id="2" orient="horz" pos="635">
          <p15:clr>
            <a:srgbClr val="F26B43"/>
          </p15:clr>
        </p15:guide>
        <p15:guide id="3" orient="horz" pos="1043">
          <p15:clr>
            <a:srgbClr val="F26B43"/>
          </p15:clr>
        </p15:guide>
        <p15:guide id="4" orient="horz" pos="1088">
          <p15:clr>
            <a:srgbClr val="F26B43"/>
          </p15:clr>
        </p15:guide>
        <p15:guide id="5" orient="horz" pos="4604">
          <p15:clr>
            <a:srgbClr val="F26B43"/>
          </p15:clr>
        </p15:guide>
        <p15:guide id="6" pos="419">
          <p15:clr>
            <a:srgbClr val="F26B43"/>
          </p15:clr>
        </p15:guide>
        <p15:guide id="7" pos="6316">
          <p15:clr>
            <a:srgbClr val="F26B43"/>
          </p15:clr>
        </p15:guide>
        <p15:guide id="8" pos="6271">
          <p15:clr>
            <a:srgbClr val="F26B43"/>
          </p15:clr>
        </p15:guide>
        <p15:guide id="9" pos="3345">
          <p15:clr>
            <a:srgbClr val="F26B43"/>
          </p15:clr>
        </p15:guide>
        <p15:guide id="10" pos="3390">
          <p15:clr>
            <a:srgbClr val="F26B43"/>
          </p15:clr>
        </p15:guide>
        <p15:guide id="11" pos="2370">
          <p15:clr>
            <a:srgbClr val="F26B43"/>
          </p15:clr>
        </p15:guide>
        <p15:guide id="12" orient="horz" pos="544">
          <p15:clr>
            <a:srgbClr val="F26B43"/>
          </p15:clr>
        </p15:guide>
        <p15:guide id="13" pos="2415">
          <p15:clr>
            <a:srgbClr val="F26B43"/>
          </p15:clr>
        </p15:guide>
        <p15:guide id="14" pos="4365">
          <p15:clr>
            <a:srgbClr val="F26B43"/>
          </p15:clr>
        </p15:guide>
        <p15:guide id="15" pos="4320">
          <p15:clr>
            <a:srgbClr val="F26B43"/>
          </p15:clr>
        </p15:guide>
        <p15:guide id="16" orient="horz" pos="204">
          <p15:clr>
            <a:srgbClr val="F26B43"/>
          </p15:clr>
        </p15:guide>
        <p15:guide id="17" orient="horz" pos="3901">
          <p15:clr>
            <a:srgbClr val="F26B43"/>
          </p15:clr>
        </p15:guide>
        <p15:guide id="18" orient="horz" pos="4331">
          <p15:clr>
            <a:srgbClr val="F26B43"/>
          </p15:clr>
        </p15:guide>
        <p15:guide id="19" orient="horz" pos="4490">
          <p15:clr>
            <a:srgbClr val="F26B43"/>
          </p15:clr>
        </p15:guide>
        <p15:guide id="20" orient="horz" pos="3855">
          <p15:clr>
            <a:srgbClr val="F26B43"/>
          </p15:clr>
        </p15:guide>
        <p15:guide id="21" orient="horz" pos="2449">
          <p15:clr>
            <a:srgbClr val="F26B43"/>
          </p15:clr>
        </p15:guide>
        <p15:guide id="22" orient="horz" pos="2494">
          <p15:clr>
            <a:srgbClr val="F26B43"/>
          </p15:clr>
        </p15:guide>
        <p15:guide id="23" orient="horz" pos="1292">
          <p15:clr>
            <a:srgbClr val="F26B43"/>
          </p15:clr>
        </p15:guide>
        <p15:guide id="24" orient="horz" pos="1496">
          <p15:clr>
            <a:srgbClr val="F26B43"/>
          </p15:clr>
        </p15:guide>
        <p15:guide id="25" orient="horz" pos="39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6.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8.xml"/><Relationship Id="rId1" Type="http://schemas.openxmlformats.org/officeDocument/2006/relationships/tags" Target="../tags/tag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2.emf"/><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oleObject" Target="file:///\\jupiter.eu.com\Shared\Marketing\JUPITER%20Presentations\~MASTER%20PRESENTATION\UNIT%20TRUST\2588_STRATEGIC%20BOND_UT\~Evidence\Strategic_evidence.xlsm!Duration!%5bStrategic_evidence.xlsm%5dDuration%20Chart%201" TargetMode="External"/><Relationship Id="rId5" Type="http://schemas.openxmlformats.org/officeDocument/2006/relationships/image" Target="../media/image11.emf"/><Relationship Id="rId4" Type="http://schemas.openxmlformats.org/officeDocument/2006/relationships/oleObject" Target="file:///\\jupiter.eu.com\Shared\Marketing\JUPITER%20Presentations\~MASTER%20PRESENTATION\UNIT%20TRUST\2588_STRATEGIC%20BOND_UT\~Evidence\Strategic_evidence.xlsm!Duration!R1C2"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oleObject" Target="file:///\\jupiter.eu.com\Shared\Marketing\JUPITER%20Presentations\~MASTER%20PRESENTATION\SICAV\5685_DYNAMIC%20BOND_SICAV\~Evidence\Current_thinking_evidence.xlsx!Sheet1!%5bCurrent_thinking_evidence.xlsx%5dSheet1%20Chart%204" TargetMode="Externa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file:///\\jupiter.eu.com\Shared\Marketing\JUPITER%20Presentations\~MASTER%20PRESENTATION\SICAV\5685_DYNAMIC%20BOND_SICAV\~Evidence\Current_thinking_evidence.xlsx!Sheet1!%5bCurrent_thinking_evidence.xlsx%5dSheet1%20Chart%205" TargetMode="Externa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7.xml"/><Relationship Id="rId1" Type="http://schemas.openxmlformats.org/officeDocument/2006/relationships/tags" Target="../tags/tag1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oleObject" Target="file:///\\jupiter.eu.com\Shared\Marketing\JUPITER%20Presentations\~MARKETING%20INFORMATION\DISCLOSURES\~Links\Disclosure_links_MN.pptx!381" TargetMode="External"/><Relationship Id="rId2" Type="http://schemas.openxmlformats.org/officeDocument/2006/relationships/slideLayout" Target="../slideLayouts/slideLayout57.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7" name="SysTag_Watermark"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r>
              <a:rPr lang="en-US" sz="14900" dirty="0">
                <a:solidFill>
                  <a:srgbClr val="FF0000">
                    <a:alpha val="20000"/>
                  </a:srgbClr>
                </a:solidFill>
                <a:latin typeface="Arial" panose="020B0604020202020204" pitchFamily="34" charset="0"/>
                <a:cs typeface="Arial" panose="020B0604020202020204" pitchFamily="34" charset="0"/>
              </a:rPr>
              <a:t>DRAFT</a:t>
            </a: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8" name="SysTag_Watermark_Overlay" hidden="1"/>
          <p:cNvSpPr txBox="1">
            <a:spLocks noGrp="1" noSelect="1" noRot="1" noChangeAspect="1" noMove="1" noResize="1" noEditPoints="1" noAdjustHandles="1" noChangeArrowheads="1" noChangeShapeType="1" noTextEdit="1"/>
          </p:cNvSpPr>
          <p:nvPr/>
        </p:nvSpPr>
        <p:spPr>
          <a:xfrm rot="20827322">
            <a:off x="790964" y="1816231"/>
            <a:ext cx="7706088" cy="3081522"/>
          </a:xfrm>
          <a:prstGeom prst="rect">
            <a:avLst/>
          </a:prstGeom>
          <a:noFill/>
        </p:spPr>
        <p:txBody>
          <a:bodyPr wrap="square" lIns="0" tIns="0" rIns="0" bIns="0" rtlCol="0" anchor="ctr" anchorCtr="0"/>
          <a:lstStyle/>
          <a:p>
            <a:pPr algn="ctr"/>
            <a:endParaRPr lang="en-GB" sz="14900" dirty="0">
              <a:solidFill>
                <a:srgbClr val="FF0000">
                  <a:alpha val="20000"/>
                </a:srgb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56000" y="3960000"/>
            <a:ext cx="3841400" cy="1081560"/>
          </a:xfrm>
        </p:spPr>
        <p:txBody>
          <a:bodyPr/>
          <a:lstStyle/>
          <a:p>
            <a:r>
              <a:rPr lang="en-GB" dirty="0"/>
              <a:t>Harry Richards</a:t>
            </a:r>
          </a:p>
          <a:p>
            <a:pPr lvl="1"/>
            <a:r>
              <a:rPr lang="en-GB" dirty="0"/>
              <a:t>Assistant Fund Manager, Fixed Income</a:t>
            </a:r>
          </a:p>
          <a:p>
            <a:r>
              <a:rPr lang="en-GB" dirty="0"/>
              <a:t>September 2018</a:t>
            </a:r>
          </a:p>
        </p:txBody>
      </p:sp>
      <p:sp>
        <p:nvSpPr>
          <p:cNvPr id="6" name="Text Placeholder 5"/>
          <p:cNvSpPr>
            <a:spLocks noGrp="1"/>
          </p:cNvSpPr>
          <p:nvPr>
            <p:ph type="body" sz="quarter" idx="12"/>
          </p:nvPr>
        </p:nvSpPr>
        <p:spPr>
          <a:xfrm>
            <a:off x="756000" y="3528000"/>
            <a:ext cx="3841400" cy="360000"/>
          </a:xfrm>
        </p:spPr>
        <p:txBody>
          <a:bodyPr/>
          <a:lstStyle/>
          <a:p>
            <a:r>
              <a:rPr lang="en-GB" dirty="0"/>
              <a:t>Retirement &amp; Investment Conference </a:t>
            </a:r>
          </a:p>
        </p:txBody>
      </p:sp>
      <p:sp>
        <p:nvSpPr>
          <p:cNvPr id="2" name="Title 1"/>
          <p:cNvSpPr>
            <a:spLocks noGrp="1"/>
          </p:cNvSpPr>
          <p:nvPr>
            <p:ph type="ctrTitle"/>
          </p:nvPr>
        </p:nvSpPr>
        <p:spPr/>
        <p:txBody>
          <a:bodyPr/>
          <a:lstStyle/>
          <a:p>
            <a:r>
              <a:rPr lang="en-GB" dirty="0"/>
              <a:t>STRATEGIC</a:t>
            </a:r>
          </a:p>
        </p:txBody>
      </p:sp>
    </p:spTree>
    <p:custDataLst>
      <p:tags r:id="rId1"/>
    </p:custDataLst>
    <p:extLst>
      <p:ext uri="{BB962C8B-B14F-4D97-AF65-F5344CB8AC3E}">
        <p14:creationId xmlns:p14="http://schemas.microsoft.com/office/powerpoint/2010/main" val="515523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6"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7"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graphicFrame>
        <p:nvGraphicFramePr>
          <p:cNvPr id="14" name="Content Placeholder 20"/>
          <p:cNvGraphicFramePr>
            <a:graphicFrameLocks noGrp="1"/>
          </p:cNvGraphicFramePr>
          <p:nvPr>
            <p:ph idx="16"/>
            <p:extLst>
              <p:ext uri="{D42A27DB-BD31-4B8C-83A1-F6EECF244321}">
                <p14:modId xmlns:p14="http://schemas.microsoft.com/office/powerpoint/2010/main" val="2981585367"/>
              </p:ext>
            </p:extLst>
          </p:nvPr>
        </p:nvGraphicFramePr>
        <p:xfrm>
          <a:off x="738188" y="2052638"/>
          <a:ext cx="9215437" cy="40671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5"/>
          </p:nvPr>
        </p:nvSpPr>
        <p:spPr/>
        <p:txBody>
          <a:bodyPr/>
          <a:lstStyle/>
          <a:p>
            <a:r>
              <a:rPr lang="en-GB" dirty="0"/>
              <a:t>G3 Central Bank Balance Sheets versus MSCI World</a:t>
            </a:r>
          </a:p>
        </p:txBody>
      </p:sp>
      <p:sp>
        <p:nvSpPr>
          <p:cNvPr id="8" name="Text Placeholder 3"/>
          <p:cNvSpPr>
            <a:spLocks noGrp="1"/>
          </p:cNvSpPr>
          <p:nvPr>
            <p:ph type="body" sz="quarter" idx="13"/>
          </p:nvPr>
        </p:nvSpPr>
        <p:spPr/>
        <p:txBody>
          <a:bodyPr/>
          <a:lstStyle/>
          <a:p>
            <a:endParaRPr lang="en-GB" dirty="0"/>
          </a:p>
        </p:txBody>
      </p:sp>
      <p:sp>
        <p:nvSpPr>
          <p:cNvPr id="12" name="Title 11"/>
          <p:cNvSpPr>
            <a:spLocks noGrp="1"/>
          </p:cNvSpPr>
          <p:nvPr>
            <p:ph type="title"/>
          </p:nvPr>
        </p:nvSpPr>
        <p:spPr/>
        <p:txBody>
          <a:bodyPr/>
          <a:lstStyle/>
          <a:p>
            <a:r>
              <a:rPr lang="en-GB" dirty="0"/>
              <a:t>The power of liquidity</a:t>
            </a:r>
          </a:p>
        </p:txBody>
      </p:sp>
      <p:sp>
        <p:nvSpPr>
          <p:cNvPr id="9" name="Text Placeholder 8"/>
          <p:cNvSpPr>
            <a:spLocks noGrp="1"/>
          </p:cNvSpPr>
          <p:nvPr>
            <p:ph type="body" sz="quarter" idx="17"/>
          </p:nvPr>
        </p:nvSpPr>
        <p:spPr/>
        <p:txBody>
          <a:bodyPr/>
          <a:lstStyle/>
          <a:p>
            <a:r>
              <a:rPr lang="en-GB" dirty="0"/>
              <a:t>Source: Bloomberg, as at 10.09.18</a:t>
            </a:r>
          </a:p>
        </p:txBody>
      </p:sp>
      <p:sp>
        <p:nvSpPr>
          <p:cNvPr id="13" name="Isosceles Triangle 12"/>
          <p:cNvSpPr>
            <a:spLocks/>
          </p:cNvSpPr>
          <p:nvPr/>
        </p:nvSpPr>
        <p:spPr>
          <a:xfrm rot="5400000">
            <a:off x="-238125" y="6220906"/>
            <a:ext cx="144000" cy="108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nRequest">
            <a:extLst>
              <a:ext uri="{FF2B5EF4-FFF2-40B4-BE49-F238E27FC236}">
                <a16:creationId xmlns:a16="http://schemas.microsoft.com/office/drawing/2014/main" xmlns="" id="{8F3154AE-753E-43D1-AE97-1160219F8E2A}"/>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6" name="Notes">
            <a:extLst>
              <a:ext uri="{FF2B5EF4-FFF2-40B4-BE49-F238E27FC236}">
                <a16:creationId xmlns:a16="http://schemas.microsoft.com/office/drawing/2014/main" xmlns="" id="{ABEBBC2D-724D-46BB-A158-B5B94A398131}"/>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7" name="SICAV">
            <a:extLst>
              <a:ext uri="{FF2B5EF4-FFF2-40B4-BE49-F238E27FC236}">
                <a16:creationId xmlns:a16="http://schemas.microsoft.com/office/drawing/2014/main" xmlns="" id="{806E29EE-498F-4816-9D04-5F51D32E6891}"/>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8" name="EUROPE">
            <a:extLst>
              <a:ext uri="{FF2B5EF4-FFF2-40B4-BE49-F238E27FC236}">
                <a16:creationId xmlns:a16="http://schemas.microsoft.com/office/drawing/2014/main" xmlns="" id="{5A505F50-084C-44CD-9F72-C2A5CC79C1EF}"/>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9" name="ASIA">
            <a:extLst>
              <a:ext uri="{FF2B5EF4-FFF2-40B4-BE49-F238E27FC236}">
                <a16:creationId xmlns:a16="http://schemas.microsoft.com/office/drawing/2014/main" xmlns="" id="{C8F7E786-707D-4968-BF00-EEC5897DE312}"/>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20" name="LATAM">
            <a:extLst>
              <a:ext uri="{FF2B5EF4-FFF2-40B4-BE49-F238E27FC236}">
                <a16:creationId xmlns:a16="http://schemas.microsoft.com/office/drawing/2014/main" xmlns="" id="{2356B6A5-B908-4597-9893-A9A3B22D7E84}"/>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21" name="UK">
            <a:extLst>
              <a:ext uri="{FF2B5EF4-FFF2-40B4-BE49-F238E27FC236}">
                <a16:creationId xmlns:a16="http://schemas.microsoft.com/office/drawing/2014/main" xmlns="" id="{DDD3D019-1FD5-4E88-81A5-C912E0B08EEB}"/>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22" name="MIDEAST">
            <a:extLst>
              <a:ext uri="{FF2B5EF4-FFF2-40B4-BE49-F238E27FC236}">
                <a16:creationId xmlns:a16="http://schemas.microsoft.com/office/drawing/2014/main" xmlns="" id="{479A5265-ED68-4EC6-B00D-D94098546128}"/>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23" name="ENG">
            <a:extLst>
              <a:ext uri="{FF2B5EF4-FFF2-40B4-BE49-F238E27FC236}">
                <a16:creationId xmlns:a16="http://schemas.microsoft.com/office/drawing/2014/main" xmlns="" id="{54C8463D-45B4-4722-B455-54A9FAED2CC5}"/>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24" name="FUND">
            <a:extLst>
              <a:ext uri="{FF2B5EF4-FFF2-40B4-BE49-F238E27FC236}">
                <a16:creationId xmlns:a16="http://schemas.microsoft.com/office/drawing/2014/main" xmlns="" id="{D99DC73D-DA83-4AAA-8C47-891DF9F9708F}"/>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5" name="UT">
            <a:extLst>
              <a:ext uri="{FF2B5EF4-FFF2-40B4-BE49-F238E27FC236}">
                <a16:creationId xmlns:a16="http://schemas.microsoft.com/office/drawing/2014/main" xmlns="" id="{1EF91833-7985-4376-AC66-1BA82205F055}"/>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48530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3"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7"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pic>
        <p:nvPicPr>
          <p:cNvPr id="13" name="Picture 12"/>
          <p:cNvPicPr>
            <a:picLocks/>
          </p:cNvPicPr>
          <p:nvPr/>
        </p:nvPicPr>
        <p:blipFill>
          <a:blip r:embed="rId3"/>
          <a:stretch>
            <a:fillRect/>
          </a:stretch>
        </p:blipFill>
        <p:spPr>
          <a:xfrm>
            <a:off x="998612" y="2441426"/>
            <a:ext cx="3777743" cy="3617233"/>
          </a:xfrm>
          <a:prstGeom prst="rect">
            <a:avLst/>
          </a:prstGeom>
        </p:spPr>
      </p:pic>
      <p:pic>
        <p:nvPicPr>
          <p:cNvPr id="14" name="Picture 13"/>
          <p:cNvPicPr>
            <a:picLocks/>
          </p:cNvPicPr>
          <p:nvPr/>
        </p:nvPicPr>
        <p:blipFill>
          <a:blip r:embed="rId4"/>
          <a:stretch>
            <a:fillRect/>
          </a:stretch>
        </p:blipFill>
        <p:spPr>
          <a:xfrm>
            <a:off x="5508972" y="2367706"/>
            <a:ext cx="4001999" cy="3701272"/>
          </a:xfrm>
          <a:prstGeom prst="rect">
            <a:avLst/>
          </a:prstGeom>
        </p:spPr>
      </p:pic>
      <p:sp>
        <p:nvSpPr>
          <p:cNvPr id="19" name="Content Placeholder 18"/>
          <p:cNvSpPr>
            <a:spLocks noGrp="1"/>
          </p:cNvSpPr>
          <p:nvPr>
            <p:ph idx="18"/>
          </p:nvPr>
        </p:nvSpPr>
        <p:spPr/>
        <p:txBody>
          <a:bodyPr/>
          <a:lstStyle/>
          <a:p>
            <a:r>
              <a:rPr lang="en-GB" sz="1200" dirty="0"/>
              <a:t>CB securities purchases ($</a:t>
            </a:r>
            <a:r>
              <a:rPr lang="en-GB" sz="1200" dirty="0" err="1"/>
              <a:t>bn</a:t>
            </a:r>
            <a:r>
              <a:rPr lang="en-GB" sz="1200" dirty="0"/>
              <a:t>) vs US IG credit spread 12m </a:t>
            </a:r>
            <a:r>
              <a:rPr lang="en-GB" sz="1200" dirty="0" err="1"/>
              <a:t>chg</a:t>
            </a:r>
            <a:r>
              <a:rPr lang="en-GB" sz="1200" dirty="0"/>
              <a:t> (</a:t>
            </a:r>
            <a:r>
              <a:rPr lang="en-GB" sz="1200" dirty="0" err="1"/>
              <a:t>bp</a:t>
            </a:r>
            <a:r>
              <a:rPr lang="en-GB" sz="1200" dirty="0"/>
              <a:t>)</a:t>
            </a:r>
          </a:p>
        </p:txBody>
      </p:sp>
      <p:sp>
        <p:nvSpPr>
          <p:cNvPr id="27" name="Text Placeholder 26"/>
          <p:cNvSpPr>
            <a:spLocks noGrp="1"/>
          </p:cNvSpPr>
          <p:nvPr>
            <p:ph type="body" sz="quarter" idx="16"/>
          </p:nvPr>
        </p:nvSpPr>
        <p:spPr/>
        <p:txBody>
          <a:bodyPr/>
          <a:lstStyle/>
          <a:p>
            <a:r>
              <a:rPr lang="en-GB" dirty="0"/>
              <a:t>Can you see why?</a:t>
            </a:r>
          </a:p>
        </p:txBody>
      </p:sp>
      <p:sp>
        <p:nvSpPr>
          <p:cNvPr id="16" name="Content Placeholder 15"/>
          <p:cNvSpPr>
            <a:spLocks noGrp="1"/>
          </p:cNvSpPr>
          <p:nvPr>
            <p:ph idx="17"/>
          </p:nvPr>
        </p:nvSpPr>
        <p:spPr/>
        <p:txBody>
          <a:bodyPr/>
          <a:lstStyle/>
          <a:p>
            <a:r>
              <a:rPr lang="en-GB" sz="1200"/>
              <a:t>Securities purchased by global central banks, rolling 12m, $bn</a:t>
            </a:r>
            <a:endParaRPr lang="en-GB" sz="1200" dirty="0"/>
          </a:p>
        </p:txBody>
      </p:sp>
      <p:sp>
        <p:nvSpPr>
          <p:cNvPr id="11" name="Text Placeholder 10"/>
          <p:cNvSpPr>
            <a:spLocks noGrp="1"/>
          </p:cNvSpPr>
          <p:nvPr>
            <p:ph type="body" sz="quarter" idx="15"/>
          </p:nvPr>
        </p:nvSpPr>
        <p:spPr/>
        <p:txBody>
          <a:bodyPr/>
          <a:lstStyle/>
          <a:p>
            <a:r>
              <a:rPr lang="en-GB" dirty="0"/>
              <a:t>Our favourite market indicator</a:t>
            </a:r>
          </a:p>
        </p:txBody>
      </p:sp>
      <p:sp>
        <p:nvSpPr>
          <p:cNvPr id="10" name="Text Placeholder 9"/>
          <p:cNvSpPr>
            <a:spLocks noGrp="1"/>
          </p:cNvSpPr>
          <p:nvPr>
            <p:ph type="body" sz="quarter" idx="13"/>
          </p:nvPr>
        </p:nvSpPr>
        <p:spPr/>
        <p:txBody>
          <a:bodyPr/>
          <a:lstStyle/>
          <a:p>
            <a:endParaRPr lang="en-GB" dirty="0"/>
          </a:p>
        </p:txBody>
      </p:sp>
      <p:sp>
        <p:nvSpPr>
          <p:cNvPr id="6" name="Title 5"/>
          <p:cNvSpPr>
            <a:spLocks noGrp="1"/>
          </p:cNvSpPr>
          <p:nvPr>
            <p:ph type="title"/>
          </p:nvPr>
        </p:nvSpPr>
        <p:spPr/>
        <p:txBody>
          <a:bodyPr/>
          <a:lstStyle/>
          <a:p>
            <a:r>
              <a:rPr lang="en-GB"/>
              <a:t>Who needs fundamentals when the fit is this good</a:t>
            </a:r>
            <a:endParaRPr lang="en-GB" dirty="0"/>
          </a:p>
        </p:txBody>
      </p:sp>
      <p:sp>
        <p:nvSpPr>
          <p:cNvPr id="12" name="Content Placeholder 11"/>
          <p:cNvSpPr>
            <a:spLocks noGrp="1"/>
          </p:cNvSpPr>
          <p:nvPr>
            <p:ph type="body" sz="quarter" idx="19"/>
          </p:nvPr>
        </p:nvSpPr>
        <p:spPr/>
        <p:txBody>
          <a:bodyPr/>
          <a:lstStyle/>
          <a:p>
            <a:r>
              <a:rPr lang="en-GB" dirty="0"/>
              <a:t>Source: National central banks, Citi Research, Yield Book. EMFX reserve changes are FX-adjusted.</a:t>
            </a:r>
          </a:p>
          <a:p>
            <a:r>
              <a:rPr lang="en-GB" sz="1000" b="1" dirty="0"/>
              <a:t>Fed Balance Sheet Unwind: $420bn in 2018, $600bn in 2019. Tax cuts to add $140bn to economy wide earnings in 2018 and just </a:t>
            </a:r>
            <a:br>
              <a:rPr lang="en-GB" sz="1000" b="1" dirty="0"/>
            </a:br>
            <a:r>
              <a:rPr lang="en-GB" sz="1000" b="1" dirty="0"/>
              <a:t>$80bn in extra nominal GDP gains.</a:t>
            </a:r>
          </a:p>
        </p:txBody>
      </p:sp>
      <p:sp>
        <p:nvSpPr>
          <p:cNvPr id="18" name="OnRequest">
            <a:extLst>
              <a:ext uri="{FF2B5EF4-FFF2-40B4-BE49-F238E27FC236}">
                <a16:creationId xmlns:a16="http://schemas.microsoft.com/office/drawing/2014/main" xmlns="" id="{BB3BB268-6FFE-489E-92C6-2DDED76B4A70}"/>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21" name="Notes">
            <a:extLst>
              <a:ext uri="{FF2B5EF4-FFF2-40B4-BE49-F238E27FC236}">
                <a16:creationId xmlns:a16="http://schemas.microsoft.com/office/drawing/2014/main" xmlns="" id="{721599A0-BADC-4610-A79D-65D43BE22736}"/>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22" name="SICAV">
            <a:extLst>
              <a:ext uri="{FF2B5EF4-FFF2-40B4-BE49-F238E27FC236}">
                <a16:creationId xmlns:a16="http://schemas.microsoft.com/office/drawing/2014/main" xmlns="" id="{1E91C052-E69C-4AE1-B23E-B3D7CBCAE3ED}"/>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23" name="EUROPE">
            <a:extLst>
              <a:ext uri="{FF2B5EF4-FFF2-40B4-BE49-F238E27FC236}">
                <a16:creationId xmlns:a16="http://schemas.microsoft.com/office/drawing/2014/main" xmlns="" id="{BBEB75DB-00BA-479C-A886-1F365856CA0C}"/>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24" name="ASIA">
            <a:extLst>
              <a:ext uri="{FF2B5EF4-FFF2-40B4-BE49-F238E27FC236}">
                <a16:creationId xmlns:a16="http://schemas.microsoft.com/office/drawing/2014/main" xmlns="" id="{41FDE3E9-F601-487F-B197-70DA0E7090FB}"/>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25" name="LATAM">
            <a:extLst>
              <a:ext uri="{FF2B5EF4-FFF2-40B4-BE49-F238E27FC236}">
                <a16:creationId xmlns:a16="http://schemas.microsoft.com/office/drawing/2014/main" xmlns="" id="{74E487E9-59C2-4656-B85E-9393CC4535A3}"/>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26" name="UK">
            <a:extLst>
              <a:ext uri="{FF2B5EF4-FFF2-40B4-BE49-F238E27FC236}">
                <a16:creationId xmlns:a16="http://schemas.microsoft.com/office/drawing/2014/main" xmlns="" id="{617C2E53-16F4-4FEE-8E10-D92376C433AC}"/>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28" name="MIDEAST">
            <a:extLst>
              <a:ext uri="{FF2B5EF4-FFF2-40B4-BE49-F238E27FC236}">
                <a16:creationId xmlns:a16="http://schemas.microsoft.com/office/drawing/2014/main" xmlns="" id="{804A4300-103D-4269-999C-3490597913FF}"/>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29" name="ENG">
            <a:extLst>
              <a:ext uri="{FF2B5EF4-FFF2-40B4-BE49-F238E27FC236}">
                <a16:creationId xmlns:a16="http://schemas.microsoft.com/office/drawing/2014/main" xmlns="" id="{9F744D12-6898-428E-942B-428F154D8AAC}"/>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30" name="FUND">
            <a:extLst>
              <a:ext uri="{FF2B5EF4-FFF2-40B4-BE49-F238E27FC236}">
                <a16:creationId xmlns:a16="http://schemas.microsoft.com/office/drawing/2014/main" xmlns="" id="{6403147E-2C22-4A9D-91AF-539F8701F9CD}"/>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31" name="UT">
            <a:extLst>
              <a:ext uri="{FF2B5EF4-FFF2-40B4-BE49-F238E27FC236}">
                <a16:creationId xmlns:a16="http://schemas.microsoft.com/office/drawing/2014/main" xmlns="" id="{0FC81A00-65ED-4D86-818B-8A61C5B03683}"/>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20785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2"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6"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15"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6"/>
          </p:nvPr>
        </p:nvSpPr>
        <p:spPr/>
        <p:txBody>
          <a:bodyPr/>
          <a:lstStyle/>
          <a:p>
            <a:r>
              <a:rPr lang="en-GB" dirty="0"/>
              <a:t>Why are we so slow to price that in?</a:t>
            </a:r>
          </a:p>
        </p:txBody>
      </p:sp>
      <p:sp>
        <p:nvSpPr>
          <p:cNvPr id="8" name="Text Placeholder 7"/>
          <p:cNvSpPr>
            <a:spLocks noGrp="1"/>
          </p:cNvSpPr>
          <p:nvPr>
            <p:ph type="body" sz="quarter" idx="15"/>
          </p:nvPr>
        </p:nvSpPr>
        <p:spPr/>
        <p:txBody>
          <a:bodyPr/>
          <a:lstStyle/>
          <a:p>
            <a:r>
              <a:rPr lang="en-GB" dirty="0"/>
              <a:t>We know what central banks are doing</a:t>
            </a:r>
          </a:p>
        </p:txBody>
      </p:sp>
      <p:sp>
        <p:nvSpPr>
          <p:cNvPr id="3" name="Text Placeholder 2"/>
          <p:cNvSpPr>
            <a:spLocks noGrp="1"/>
          </p:cNvSpPr>
          <p:nvPr>
            <p:ph type="body" sz="quarter" idx="13"/>
          </p:nvPr>
        </p:nvSpPr>
        <p:spPr/>
        <p:txBody>
          <a:bodyPr/>
          <a:lstStyle/>
          <a:p>
            <a:endParaRPr lang="en-GB" dirty="0"/>
          </a:p>
        </p:txBody>
      </p:sp>
      <p:sp>
        <p:nvSpPr>
          <p:cNvPr id="7" name="Title 6"/>
          <p:cNvSpPr>
            <a:spLocks noGrp="1"/>
          </p:cNvSpPr>
          <p:nvPr>
            <p:ph type="title"/>
          </p:nvPr>
        </p:nvSpPr>
        <p:spPr/>
        <p:txBody>
          <a:bodyPr/>
          <a:lstStyle/>
          <a:p>
            <a:r>
              <a:rPr lang="en-GB" dirty="0"/>
              <a:t>Why fight the flow?</a:t>
            </a:r>
          </a:p>
        </p:txBody>
      </p:sp>
      <p:sp>
        <p:nvSpPr>
          <p:cNvPr id="26" name="Text Placeholder 25">
            <a:extLst>
              <a:ext uri="{FF2B5EF4-FFF2-40B4-BE49-F238E27FC236}">
                <a16:creationId xmlns:a16="http://schemas.microsoft.com/office/drawing/2014/main" xmlns="" id="{996C9242-8EC8-42EA-BD49-C86889324B19}"/>
              </a:ext>
            </a:extLst>
          </p:cNvPr>
          <p:cNvSpPr>
            <a:spLocks noGrp="1"/>
          </p:cNvSpPr>
          <p:nvPr>
            <p:ph type="body" sz="quarter" idx="17"/>
          </p:nvPr>
        </p:nvSpPr>
        <p:spPr/>
        <p:txBody>
          <a:bodyPr/>
          <a:lstStyle/>
          <a:p>
            <a:r>
              <a:rPr lang="en-GB" dirty="0"/>
              <a:t>Source: Citi Research, national central banks, March 2018.</a:t>
            </a:r>
          </a:p>
        </p:txBody>
      </p:sp>
      <p:pic>
        <p:nvPicPr>
          <p:cNvPr id="11" name="Picture 10"/>
          <p:cNvPicPr>
            <a:picLocks/>
          </p:cNvPicPr>
          <p:nvPr/>
        </p:nvPicPr>
        <p:blipFill rotWithShape="1">
          <a:blip r:embed="rId3"/>
          <a:srcRect l="50132"/>
          <a:stretch/>
        </p:blipFill>
        <p:spPr>
          <a:xfrm>
            <a:off x="5473700" y="2051050"/>
            <a:ext cx="4211639" cy="3920522"/>
          </a:xfrm>
          <a:prstGeom prst="rect">
            <a:avLst/>
          </a:prstGeom>
        </p:spPr>
      </p:pic>
      <p:grpSp>
        <p:nvGrpSpPr>
          <p:cNvPr id="14" name="Group 13"/>
          <p:cNvGrpSpPr>
            <a:grpSpLocks/>
          </p:cNvGrpSpPr>
          <p:nvPr/>
        </p:nvGrpSpPr>
        <p:grpSpPr>
          <a:xfrm>
            <a:off x="920750" y="2051050"/>
            <a:ext cx="4210051" cy="3920522"/>
            <a:chOff x="920750" y="2063750"/>
            <a:chExt cx="4210051" cy="4005796"/>
          </a:xfrm>
        </p:grpSpPr>
        <p:pic>
          <p:nvPicPr>
            <p:cNvPr id="10" name="Picture 9"/>
            <p:cNvPicPr>
              <a:picLocks/>
            </p:cNvPicPr>
            <p:nvPr/>
          </p:nvPicPr>
          <p:blipFill rotWithShape="1">
            <a:blip r:embed="rId3"/>
            <a:srcRect r="50620"/>
            <a:stretch/>
          </p:blipFill>
          <p:spPr>
            <a:xfrm>
              <a:off x="960439" y="2063750"/>
              <a:ext cx="4170362" cy="4005796"/>
            </a:xfrm>
            <a:prstGeom prst="rect">
              <a:avLst/>
            </a:prstGeom>
          </p:spPr>
        </p:pic>
        <p:sp>
          <p:nvSpPr>
            <p:cNvPr id="12" name="Rectangle 11"/>
            <p:cNvSpPr>
              <a:spLocks/>
            </p:cNvSpPr>
            <p:nvPr/>
          </p:nvSpPr>
          <p:spPr>
            <a:xfrm>
              <a:off x="920750" y="4845050"/>
              <a:ext cx="185738" cy="122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algn="ctr">
                <a:lnSpc>
                  <a:spcPts val="1900"/>
                </a:lnSpc>
                <a:spcBef>
                  <a:spcPts val="1200"/>
                </a:spcBef>
                <a:buSzPct val="110000"/>
              </a:pPr>
              <a:endParaRPr lang="en-GB" sz="4000" b="1" dirty="0">
                <a:solidFill>
                  <a:srgbClr val="FFFFFF"/>
                </a:solidFill>
              </a:endParaRPr>
            </a:p>
          </p:txBody>
        </p:sp>
        <p:sp>
          <p:nvSpPr>
            <p:cNvPr id="13" name="Rectangle 12"/>
            <p:cNvSpPr>
              <a:spLocks/>
            </p:cNvSpPr>
            <p:nvPr/>
          </p:nvSpPr>
          <p:spPr>
            <a:xfrm>
              <a:off x="1053308" y="5331382"/>
              <a:ext cx="185738" cy="57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algn="ctr">
                <a:lnSpc>
                  <a:spcPts val="1900"/>
                </a:lnSpc>
                <a:spcBef>
                  <a:spcPts val="1200"/>
                </a:spcBef>
                <a:buSzPct val="110000"/>
              </a:pPr>
              <a:endParaRPr lang="en-GB" sz="4000" b="1" dirty="0">
                <a:solidFill>
                  <a:srgbClr val="FFFFFF"/>
                </a:solidFill>
              </a:endParaRPr>
            </a:p>
          </p:txBody>
        </p:sp>
      </p:grpSp>
      <p:sp>
        <p:nvSpPr>
          <p:cNvPr id="16" name="OnRequest">
            <a:extLst>
              <a:ext uri="{FF2B5EF4-FFF2-40B4-BE49-F238E27FC236}">
                <a16:creationId xmlns:a16="http://schemas.microsoft.com/office/drawing/2014/main" xmlns="" id="{02655017-D632-41F8-B858-22A6E45CEF6A}"/>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7" name="Notes">
            <a:extLst>
              <a:ext uri="{FF2B5EF4-FFF2-40B4-BE49-F238E27FC236}">
                <a16:creationId xmlns:a16="http://schemas.microsoft.com/office/drawing/2014/main" xmlns="" id="{686157B5-8C20-47DB-AC46-E7B2F6E18DB2}"/>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8" name="SICAV">
            <a:extLst>
              <a:ext uri="{FF2B5EF4-FFF2-40B4-BE49-F238E27FC236}">
                <a16:creationId xmlns:a16="http://schemas.microsoft.com/office/drawing/2014/main" xmlns="" id="{3CAEADB8-CFBA-45E4-A0DE-8CA7BA2F8A25}"/>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9" name="EUROPE">
            <a:extLst>
              <a:ext uri="{FF2B5EF4-FFF2-40B4-BE49-F238E27FC236}">
                <a16:creationId xmlns:a16="http://schemas.microsoft.com/office/drawing/2014/main" xmlns="" id="{892C37F8-DCEB-4CD1-9A00-DFE98234B15D}"/>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20" name="ASIA">
            <a:extLst>
              <a:ext uri="{FF2B5EF4-FFF2-40B4-BE49-F238E27FC236}">
                <a16:creationId xmlns:a16="http://schemas.microsoft.com/office/drawing/2014/main" xmlns="" id="{005184A6-4FD1-4B20-8C31-9224528AD569}"/>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21" name="LATAM">
            <a:extLst>
              <a:ext uri="{FF2B5EF4-FFF2-40B4-BE49-F238E27FC236}">
                <a16:creationId xmlns:a16="http://schemas.microsoft.com/office/drawing/2014/main" xmlns="" id="{D23E306D-0282-48C2-B0C7-326379E6CE65}"/>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22" name="UK">
            <a:extLst>
              <a:ext uri="{FF2B5EF4-FFF2-40B4-BE49-F238E27FC236}">
                <a16:creationId xmlns:a16="http://schemas.microsoft.com/office/drawing/2014/main" xmlns="" id="{62420C75-F8BB-4120-9DED-398F89DA047D}"/>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23" name="MIDEAST">
            <a:extLst>
              <a:ext uri="{FF2B5EF4-FFF2-40B4-BE49-F238E27FC236}">
                <a16:creationId xmlns:a16="http://schemas.microsoft.com/office/drawing/2014/main" xmlns="" id="{C747AEA3-B96E-4180-824C-7890A9075C46}"/>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24" name="ENG">
            <a:extLst>
              <a:ext uri="{FF2B5EF4-FFF2-40B4-BE49-F238E27FC236}">
                <a16:creationId xmlns:a16="http://schemas.microsoft.com/office/drawing/2014/main" xmlns="" id="{E71ADC1A-2DC4-45F1-A454-548F3B6EABEE}"/>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25" name="FUND">
            <a:extLst>
              <a:ext uri="{FF2B5EF4-FFF2-40B4-BE49-F238E27FC236}">
                <a16:creationId xmlns:a16="http://schemas.microsoft.com/office/drawing/2014/main" xmlns="" id="{4425BF47-8372-4C61-8A51-E4A5CA62773E}"/>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7" name="UT">
            <a:extLst>
              <a:ext uri="{FF2B5EF4-FFF2-40B4-BE49-F238E27FC236}">
                <a16:creationId xmlns:a16="http://schemas.microsoft.com/office/drawing/2014/main" xmlns="" id="{834E008E-A481-44E1-8500-EE0D5AA74B37}"/>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52316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a:extLst>
              <a:ext uri="{FF2B5EF4-FFF2-40B4-BE49-F238E27FC236}">
                <a16:creationId xmlns:a16="http://schemas.microsoft.com/office/drawing/2014/main" xmlns="" id="{1993C4FD-6C1F-4D01-998C-69E00B6176AB}"/>
              </a:ext>
            </a:extLst>
          </p:cNvPr>
          <p:cNvGraphicFramePr>
            <a:graphicFrameLocks noChangeAspect="1"/>
          </p:cNvGraphicFramePr>
          <p:nvPr>
            <p:extLst>
              <p:ext uri="{D42A27DB-BD31-4B8C-83A1-F6EECF244321}">
                <p14:modId xmlns:p14="http://schemas.microsoft.com/office/powerpoint/2010/main" val="598497682"/>
              </p:ext>
            </p:extLst>
          </p:nvPr>
        </p:nvGraphicFramePr>
        <p:xfrm>
          <a:off x="665163" y="7783711"/>
          <a:ext cx="1133475" cy="247650"/>
        </p:xfrm>
        <a:graphic>
          <a:graphicData uri="http://schemas.openxmlformats.org/presentationml/2006/ole">
            <mc:AlternateContent xmlns:mc="http://schemas.openxmlformats.org/markup-compatibility/2006">
              <mc:Choice xmlns:v="urn:schemas-microsoft-com:vml" Requires="v">
                <p:oleObj spid="_x0000_s101772" name="Macro-Enabled Worksheet" r:id="rId4" imgW="1133644" imgH="247650" progId="Excel.SheetMacroEnabled.12">
                  <p:link/>
                </p:oleObj>
              </mc:Choice>
              <mc:Fallback>
                <p:oleObj name="Macro-Enabled Worksheet" r:id="rId4" imgW="1133644" imgH="247650" progId="Excel.SheetMacroEnabled.12">
                  <p:link/>
                  <p:pic>
                    <p:nvPicPr>
                      <p:cNvPr id="0" name=""/>
                      <p:cNvPicPr/>
                      <p:nvPr/>
                    </p:nvPicPr>
                    <p:blipFill>
                      <a:blip r:embed="rId5"/>
                      <a:stretch>
                        <a:fillRect/>
                      </a:stretch>
                    </p:blipFill>
                    <p:spPr>
                      <a:xfrm>
                        <a:off x="665163" y="7783711"/>
                        <a:ext cx="1133475" cy="247650"/>
                      </a:xfrm>
                      <a:prstGeom prst="rect">
                        <a:avLst/>
                      </a:prstGeom>
                    </p:spPr>
                  </p:pic>
                </p:oleObj>
              </mc:Fallback>
            </mc:AlternateContent>
          </a:graphicData>
        </a:graphic>
      </p:graphicFrame>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6"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8"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9"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15" name="Text Placeholder 3"/>
          <p:cNvSpPr>
            <a:spLocks noGrp="1"/>
          </p:cNvSpPr>
          <p:nvPr>
            <p:ph type="body" sz="quarter" idx="15"/>
          </p:nvPr>
        </p:nvSpPr>
        <p:spPr/>
        <p:txBody>
          <a:bodyPr/>
          <a:lstStyle/>
          <a:p>
            <a:pPr>
              <a:spcBef>
                <a:spcPts val="10"/>
              </a:spcBef>
              <a:spcAft>
                <a:spcPts val="10"/>
              </a:spcAft>
            </a:pPr>
            <a:r>
              <a:rPr lang="en-GB" dirty="0"/>
              <a:t>Current effective duration</a:t>
            </a:r>
          </a:p>
        </p:txBody>
      </p:sp>
      <p:sp>
        <p:nvSpPr>
          <p:cNvPr id="3" name="Text Placeholder 2"/>
          <p:cNvSpPr>
            <a:spLocks noGrp="1"/>
          </p:cNvSpPr>
          <p:nvPr>
            <p:ph type="body" sz="quarter" idx="13"/>
          </p:nvPr>
        </p:nvSpPr>
        <p:spPr/>
        <p:txBody>
          <a:bodyPr/>
          <a:lstStyle/>
          <a:p>
            <a:r>
              <a:rPr lang="en-GB" dirty="0"/>
              <a:t>Jupiter Strategic Bond Fund</a:t>
            </a:r>
          </a:p>
        </p:txBody>
      </p:sp>
      <p:sp>
        <p:nvSpPr>
          <p:cNvPr id="2" name="Title 1"/>
          <p:cNvSpPr>
            <a:spLocks noGrp="1"/>
          </p:cNvSpPr>
          <p:nvPr>
            <p:ph type="title"/>
          </p:nvPr>
        </p:nvSpPr>
        <p:spPr/>
        <p:txBody>
          <a:bodyPr/>
          <a:lstStyle/>
          <a:p>
            <a:r>
              <a:rPr lang="en-GB" dirty="0"/>
              <a:t>Duration history</a:t>
            </a:r>
          </a:p>
        </p:txBody>
      </p:sp>
      <p:sp>
        <p:nvSpPr>
          <p:cNvPr id="5" name="Text Placeholder 4"/>
          <p:cNvSpPr>
            <a:spLocks noGrp="1"/>
          </p:cNvSpPr>
          <p:nvPr>
            <p:ph type="body" sz="quarter" idx="16"/>
          </p:nvPr>
        </p:nvSpPr>
        <p:spPr/>
        <p:txBody>
          <a:bodyPr/>
          <a:lstStyle/>
          <a:p>
            <a:pPr>
              <a:spcBef>
                <a:spcPts val="10"/>
              </a:spcBef>
              <a:spcAft>
                <a:spcPts val="10"/>
              </a:spcAft>
            </a:pPr>
            <a:r>
              <a:rPr lang="en-GB" dirty="0"/>
              <a:t>This fund changed its investment objective on 19.12.13 to allow the manager to use derivatives for investment purposes.</a:t>
            </a:r>
          </a:p>
          <a:p>
            <a:r>
              <a:rPr lang="en-GB" dirty="0"/>
              <a:t>Source: FactSet, 31.07.18. Fund launched on 02.06.08.</a:t>
            </a:r>
          </a:p>
          <a:p>
            <a:endParaRPr lang="en-GB" dirty="0"/>
          </a:p>
        </p:txBody>
      </p:sp>
      <p:sp>
        <p:nvSpPr>
          <p:cNvPr id="13" name="Isosceles Triangle 12"/>
          <p:cNvSpPr>
            <a:spLocks/>
          </p:cNvSpPr>
          <p:nvPr/>
        </p:nvSpPr>
        <p:spPr>
          <a:xfrm rot="5400000">
            <a:off x="-238125" y="6392356"/>
            <a:ext cx="144000" cy="108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de"/>
          <p:cNvSpPr>
            <a:spLocks/>
          </p:cNvSpPr>
          <p:nvPr/>
        </p:nvSpPr>
        <p:spPr>
          <a:xfrm rot="16200000">
            <a:off x="-228600" y="6350000"/>
            <a:ext cx="635000" cy="127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25400" rtlCol="0" anchor="ctr" anchorCtr="0"/>
          <a:lstStyle/>
          <a:p>
            <a:pPr marL="0" algn="ctr">
              <a:lnSpc>
                <a:spcPts val="1900"/>
              </a:lnSpc>
              <a:spcBef>
                <a:spcPts val="1200"/>
              </a:spcBef>
              <a:buSzPct val="110000"/>
            </a:pPr>
            <a:r>
              <a:rPr lang="en-GB" sz="700">
                <a:solidFill>
                  <a:srgbClr val="E4E4E4"/>
                </a:solidFill>
                <a:latin typeface="Arial" panose="020B0604020202020204" pitchFamily="34" charset="0"/>
              </a:rPr>
              <a:t>2588_71710</a:t>
            </a:r>
            <a:endParaRPr lang="en-GB" sz="700" dirty="0">
              <a:solidFill>
                <a:srgbClr val="E4E4E4"/>
              </a:solidFill>
              <a:latin typeface="Arial" panose="020B0604020202020204" pitchFamily="34" charset="0"/>
            </a:endParaRPr>
          </a:p>
        </p:txBody>
      </p:sp>
      <p:sp>
        <p:nvSpPr>
          <p:cNvPr id="16" name="UK">
            <a:extLst>
              <a:ext uri="{FF2B5EF4-FFF2-40B4-BE49-F238E27FC236}">
                <a16:creationId xmlns:a16="http://schemas.microsoft.com/office/drawing/2014/main" xmlns="" id="{7C7D4786-286C-4DBB-88ED-DBDE66D27FD0}"/>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7" name="ENG">
            <a:extLst>
              <a:ext uri="{FF2B5EF4-FFF2-40B4-BE49-F238E27FC236}">
                <a16:creationId xmlns:a16="http://schemas.microsoft.com/office/drawing/2014/main" xmlns="" id="{7E1FCDCD-F903-44BF-93C3-087A4CBA1979}"/>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8" name="Monthly">
            <a:extLst>
              <a:ext uri="{FF2B5EF4-FFF2-40B4-BE49-F238E27FC236}">
                <a16:creationId xmlns:a16="http://schemas.microsoft.com/office/drawing/2014/main" xmlns="" id="{23D7DC7C-D14E-4742-B606-4A2E1A542CA4}"/>
              </a:ext>
            </a:extLst>
          </p:cNvPr>
          <p:cNvSpPr/>
          <p:nvPr/>
        </p:nvSpPr>
        <p:spPr>
          <a:xfrm>
            <a:off x="0" y="-371725"/>
            <a:ext cx="1524000" cy="314189"/>
          </a:xfrm>
          <a:prstGeom prst="rect">
            <a:avLst/>
          </a:prstGeom>
          <a:solidFill>
            <a:srgbClr val="002A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Monthly</a:t>
            </a:r>
            <a:endParaRPr lang="en-GB" sz="1200" b="1" dirty="0">
              <a:solidFill>
                <a:srgbClr val="FFFFFF"/>
              </a:solidFill>
              <a:latin typeface="Arial" panose="020B0604020202020204" pitchFamily="34" charset="0"/>
            </a:endParaRPr>
          </a:p>
        </p:txBody>
      </p:sp>
      <p:sp>
        <p:nvSpPr>
          <p:cNvPr id="19" name="Notes">
            <a:extLst>
              <a:ext uri="{FF2B5EF4-FFF2-40B4-BE49-F238E27FC236}">
                <a16:creationId xmlns:a16="http://schemas.microsoft.com/office/drawing/2014/main" xmlns="" id="{070AA726-F5CD-4C42-B2E5-5B510EE35B1F}"/>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Data provided by Client Reporting</a:t>
            </a:r>
          </a:p>
        </p:txBody>
      </p:sp>
      <p:sp>
        <p:nvSpPr>
          <p:cNvPr id="20" name="UT">
            <a:extLst>
              <a:ext uri="{FF2B5EF4-FFF2-40B4-BE49-F238E27FC236}">
                <a16:creationId xmlns:a16="http://schemas.microsoft.com/office/drawing/2014/main" xmlns="" id="{FDFBD828-9484-48DD-A847-499D7CFD88B1}"/>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
        <p:nvSpPr>
          <p:cNvPr id="21" name="FUND">
            <a:extLst>
              <a:ext uri="{FF2B5EF4-FFF2-40B4-BE49-F238E27FC236}">
                <a16:creationId xmlns:a16="http://schemas.microsoft.com/office/drawing/2014/main" xmlns="" id="{DD161B0E-E3E1-4721-BA14-AEC7694B7FDF}"/>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STRAT BOND</a:t>
            </a:r>
            <a:endParaRPr lang="en-GB" sz="1000" b="1" dirty="0">
              <a:solidFill>
                <a:srgbClr val="FFFFFF"/>
              </a:solidFill>
              <a:latin typeface="Arial" panose="020B0604020202020204" pitchFamily="34" charset="0"/>
            </a:endParaRPr>
          </a:p>
        </p:txBody>
      </p:sp>
      <p:sp>
        <p:nvSpPr>
          <p:cNvPr id="11" name="Code">
            <a:extLst>
              <a:ext uri="{FF2B5EF4-FFF2-40B4-BE49-F238E27FC236}">
                <a16:creationId xmlns:a16="http://schemas.microsoft.com/office/drawing/2014/main" xmlns="" id="{C6AFDAB7-AE15-4FD7-A30A-A719CE75647B}"/>
              </a:ext>
            </a:extLst>
          </p:cNvPr>
          <p:cNvSpPr/>
          <p:nvPr/>
        </p:nvSpPr>
        <p:spPr>
          <a:xfrm rot="16200000">
            <a:off x="-228600" y="6350000"/>
            <a:ext cx="635000" cy="127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25400" rtlCol="0" anchor="ctr" anchorCtr="0">
            <a:noAutofit/>
          </a:bodyPr>
          <a:lstStyle/>
          <a:p>
            <a:pPr marL="0" algn="ctr">
              <a:lnSpc>
                <a:spcPts val="1900"/>
              </a:lnSpc>
              <a:spcBef>
                <a:spcPts val="1200"/>
              </a:spcBef>
              <a:buSzPct val="110000"/>
            </a:pPr>
            <a:r>
              <a:rPr lang="en-GB" sz="700">
                <a:solidFill>
                  <a:srgbClr val="E4E4E4"/>
                </a:solidFill>
                <a:latin typeface="Arial" panose="020B0604020202020204" pitchFamily="34" charset="0"/>
              </a:rPr>
              <a:t>2588_72440</a:t>
            </a:r>
            <a:endParaRPr lang="en-GB" sz="700" dirty="0">
              <a:solidFill>
                <a:srgbClr val="E4E4E4"/>
              </a:solidFill>
              <a:latin typeface="Arial" panose="020B0604020202020204" pitchFamily="34" charset="0"/>
            </a:endParaRPr>
          </a:p>
        </p:txBody>
      </p:sp>
      <p:graphicFrame>
        <p:nvGraphicFramePr>
          <p:cNvPr id="22" name="Object 21">
            <a:extLst>
              <a:ext uri="{FF2B5EF4-FFF2-40B4-BE49-F238E27FC236}">
                <a16:creationId xmlns:a16="http://schemas.microsoft.com/office/drawing/2014/main" xmlns="" id="{7903B2D5-0759-4A07-BE87-20DACC76A5E8}"/>
              </a:ext>
            </a:extLst>
          </p:cNvPr>
          <p:cNvGraphicFramePr>
            <a:graphicFrameLocks noChangeAspect="1"/>
          </p:cNvGraphicFramePr>
          <p:nvPr>
            <p:extLst>
              <p:ext uri="{D42A27DB-BD31-4B8C-83A1-F6EECF244321}">
                <p14:modId xmlns:p14="http://schemas.microsoft.com/office/powerpoint/2010/main" val="4079779112"/>
              </p:ext>
            </p:extLst>
          </p:nvPr>
        </p:nvGraphicFramePr>
        <p:xfrm>
          <a:off x="744220" y="2052320"/>
          <a:ext cx="9153525" cy="4029075"/>
        </p:xfrm>
        <a:graphic>
          <a:graphicData uri="http://schemas.openxmlformats.org/presentationml/2006/ole">
            <mc:AlternateContent xmlns:mc="http://schemas.openxmlformats.org/markup-compatibility/2006">
              <mc:Choice xmlns:v="urn:schemas-microsoft-com:vml" Requires="v">
                <p:oleObj spid="_x0000_s101773" name="Macro-Enabled Worksheet" r:id="rId6" imgW="9153532" imgH="4029075" progId="Excel.SheetMacroEnabled.12">
                  <p:link/>
                </p:oleObj>
              </mc:Choice>
              <mc:Fallback>
                <p:oleObj name="Macro-Enabled Worksheet" r:id="rId6" imgW="9153532" imgH="4029075" progId="Excel.SheetMacroEnabled.12">
                  <p:link/>
                  <p:pic>
                    <p:nvPicPr>
                      <p:cNvPr id="0" name=""/>
                      <p:cNvPicPr/>
                      <p:nvPr/>
                    </p:nvPicPr>
                    <p:blipFill>
                      <a:blip r:embed="rId7"/>
                      <a:stretch>
                        <a:fillRect/>
                      </a:stretch>
                    </p:blipFill>
                    <p:spPr>
                      <a:xfrm>
                        <a:off x="744220" y="2052320"/>
                        <a:ext cx="9153525" cy="40290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4623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3"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15"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xmlns="" id="{D4F9DB7C-0219-4EEB-9090-3027FFBB11A0}"/>
              </a:ext>
            </a:extLst>
          </p:cNvPr>
          <p:cNvSpPr>
            <a:spLocks noGrp="1"/>
          </p:cNvSpPr>
          <p:nvPr>
            <p:ph type="body" sz="quarter" idx="13"/>
          </p:nvPr>
        </p:nvSpPr>
        <p:spPr/>
        <p:txBody>
          <a:bodyPr/>
          <a:lstStyle/>
          <a:p>
            <a:endParaRPr lang="en-GB"/>
          </a:p>
        </p:txBody>
      </p:sp>
      <p:sp>
        <p:nvSpPr>
          <p:cNvPr id="7" name="Title 6">
            <a:extLst>
              <a:ext uri="{FF2B5EF4-FFF2-40B4-BE49-F238E27FC236}">
                <a16:creationId xmlns:a16="http://schemas.microsoft.com/office/drawing/2014/main" xmlns="" id="{872FD738-F2CE-454C-908E-CAB0210225BA}"/>
              </a:ext>
            </a:extLst>
          </p:cNvPr>
          <p:cNvSpPr>
            <a:spLocks noGrp="1"/>
          </p:cNvSpPr>
          <p:nvPr>
            <p:ph type="title"/>
          </p:nvPr>
        </p:nvSpPr>
        <p:spPr/>
        <p:txBody>
          <a:bodyPr/>
          <a:lstStyle/>
          <a:p>
            <a:r>
              <a:rPr lang="en-GB" dirty="0"/>
              <a:t>US 10-year yield: 1980-2018 </a:t>
            </a:r>
          </a:p>
        </p:txBody>
      </p:sp>
      <p:sp>
        <p:nvSpPr>
          <p:cNvPr id="9" name="Text Placeholder 8">
            <a:extLst>
              <a:ext uri="{FF2B5EF4-FFF2-40B4-BE49-F238E27FC236}">
                <a16:creationId xmlns:a16="http://schemas.microsoft.com/office/drawing/2014/main" xmlns="" id="{B44B7AD5-087D-4AA1-8A70-527AB9404DCC}"/>
              </a:ext>
            </a:extLst>
          </p:cNvPr>
          <p:cNvSpPr>
            <a:spLocks noGrp="1"/>
          </p:cNvSpPr>
          <p:nvPr>
            <p:ph type="body" sz="quarter" idx="15"/>
          </p:nvPr>
        </p:nvSpPr>
        <p:spPr/>
        <p:txBody>
          <a:bodyPr/>
          <a:lstStyle/>
          <a:p>
            <a:r>
              <a:rPr lang="en-GB" dirty="0"/>
              <a:t>Source: Bloomberg, March 2018.</a:t>
            </a:r>
          </a:p>
        </p:txBody>
      </p:sp>
      <p:graphicFrame>
        <p:nvGraphicFramePr>
          <p:cNvPr id="6" name="Chart 5">
            <a:extLst>
              <a:ext uri="{FF2B5EF4-FFF2-40B4-BE49-F238E27FC236}">
                <a16:creationId xmlns:a16="http://schemas.microsoft.com/office/drawing/2014/main" xmlns="" id="{00000000-0008-0000-0100-000002000000}"/>
              </a:ext>
            </a:extLst>
          </p:cNvPr>
          <p:cNvGraphicFramePr>
            <a:graphicFrameLocks/>
          </p:cNvGraphicFramePr>
          <p:nvPr>
            <p:extLst/>
          </p:nvPr>
        </p:nvGraphicFramePr>
        <p:xfrm>
          <a:off x="738188" y="1727200"/>
          <a:ext cx="9217025"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327EDB93-EE07-4844-A7C6-BB31551F8954}"/>
              </a:ext>
            </a:extLst>
          </p:cNvPr>
          <p:cNvSpPr txBox="1">
            <a:spLocks/>
          </p:cNvSpPr>
          <p:nvPr/>
        </p:nvSpPr>
        <p:spPr>
          <a:xfrm>
            <a:off x="2977141" y="2309870"/>
            <a:ext cx="766557" cy="461665"/>
          </a:xfrm>
          <a:prstGeom prst="rect">
            <a:avLst/>
          </a:prstGeom>
          <a:noFill/>
        </p:spPr>
        <p:txBody>
          <a:bodyPr wrap="none" rtlCol="0">
            <a:spAutoFit/>
          </a:bodyPr>
          <a:lstStyle/>
          <a:p>
            <a:pPr algn="ctr"/>
            <a:r>
              <a:rPr lang="en-GB" sz="1200" b="1" dirty="0"/>
              <a:t>Black </a:t>
            </a:r>
          </a:p>
          <a:p>
            <a:pPr algn="ctr"/>
            <a:r>
              <a:rPr lang="en-GB" sz="1200" b="1" dirty="0"/>
              <a:t>Monday</a:t>
            </a:r>
          </a:p>
        </p:txBody>
      </p:sp>
      <p:sp>
        <p:nvSpPr>
          <p:cNvPr id="10" name="TextBox 9">
            <a:extLst>
              <a:ext uri="{FF2B5EF4-FFF2-40B4-BE49-F238E27FC236}">
                <a16:creationId xmlns:a16="http://schemas.microsoft.com/office/drawing/2014/main" xmlns="" id="{848C1F70-E013-4484-B37B-032942DE2EAF}"/>
              </a:ext>
            </a:extLst>
          </p:cNvPr>
          <p:cNvSpPr txBox="1">
            <a:spLocks/>
          </p:cNvSpPr>
          <p:nvPr/>
        </p:nvSpPr>
        <p:spPr>
          <a:xfrm>
            <a:off x="3745652" y="2522243"/>
            <a:ext cx="611065" cy="461665"/>
          </a:xfrm>
          <a:prstGeom prst="rect">
            <a:avLst/>
          </a:prstGeom>
          <a:noFill/>
        </p:spPr>
        <p:txBody>
          <a:bodyPr wrap="none" rtlCol="0">
            <a:spAutoFit/>
          </a:bodyPr>
          <a:lstStyle/>
          <a:p>
            <a:pPr algn="ctr"/>
            <a:r>
              <a:rPr lang="en-GB" sz="1200" b="1" dirty="0"/>
              <a:t>S&amp;L</a:t>
            </a:r>
          </a:p>
          <a:p>
            <a:pPr algn="ctr"/>
            <a:r>
              <a:rPr lang="en-GB" sz="1200" b="1" dirty="0"/>
              <a:t>Crisis</a:t>
            </a:r>
          </a:p>
        </p:txBody>
      </p:sp>
      <p:sp>
        <p:nvSpPr>
          <p:cNvPr id="11" name="TextBox 10">
            <a:extLst>
              <a:ext uri="{FF2B5EF4-FFF2-40B4-BE49-F238E27FC236}">
                <a16:creationId xmlns:a16="http://schemas.microsoft.com/office/drawing/2014/main" xmlns="" id="{4B149491-38B7-4CBB-ACD4-A46729F8B420}"/>
              </a:ext>
            </a:extLst>
          </p:cNvPr>
          <p:cNvSpPr txBox="1">
            <a:spLocks/>
          </p:cNvSpPr>
          <p:nvPr/>
        </p:nvSpPr>
        <p:spPr>
          <a:xfrm>
            <a:off x="4372300" y="2727211"/>
            <a:ext cx="707245" cy="646331"/>
          </a:xfrm>
          <a:prstGeom prst="rect">
            <a:avLst/>
          </a:prstGeom>
          <a:noFill/>
        </p:spPr>
        <p:txBody>
          <a:bodyPr wrap="none" rtlCol="0">
            <a:spAutoFit/>
          </a:bodyPr>
          <a:lstStyle/>
          <a:p>
            <a:pPr algn="ctr"/>
            <a:r>
              <a:rPr lang="en-GB" sz="1200" b="1" dirty="0"/>
              <a:t>Japan </a:t>
            </a:r>
          </a:p>
          <a:p>
            <a:pPr algn="ctr"/>
            <a:r>
              <a:rPr lang="en-GB" sz="1200" b="1" dirty="0"/>
              <a:t>Bubble</a:t>
            </a:r>
          </a:p>
          <a:p>
            <a:pPr algn="ctr"/>
            <a:r>
              <a:rPr lang="en-GB" sz="1200" b="1" dirty="0"/>
              <a:t>Bursts</a:t>
            </a:r>
          </a:p>
        </p:txBody>
      </p:sp>
      <p:sp>
        <p:nvSpPr>
          <p:cNvPr id="12" name="TextBox 11">
            <a:extLst>
              <a:ext uri="{FF2B5EF4-FFF2-40B4-BE49-F238E27FC236}">
                <a16:creationId xmlns:a16="http://schemas.microsoft.com/office/drawing/2014/main" xmlns="" id="{21A738EF-3003-40C8-A117-DFB5491C893D}"/>
              </a:ext>
            </a:extLst>
          </p:cNvPr>
          <p:cNvSpPr txBox="1">
            <a:spLocks/>
          </p:cNvSpPr>
          <p:nvPr/>
        </p:nvSpPr>
        <p:spPr>
          <a:xfrm>
            <a:off x="5183482" y="2868415"/>
            <a:ext cx="713464" cy="461665"/>
          </a:xfrm>
          <a:prstGeom prst="rect">
            <a:avLst/>
          </a:prstGeom>
          <a:noFill/>
        </p:spPr>
        <p:txBody>
          <a:bodyPr wrap="none" rtlCol="0">
            <a:spAutoFit/>
          </a:bodyPr>
          <a:lstStyle/>
          <a:p>
            <a:pPr algn="ctr"/>
            <a:r>
              <a:rPr lang="en-GB" sz="1200" b="1" dirty="0"/>
              <a:t>Tequila</a:t>
            </a:r>
          </a:p>
          <a:p>
            <a:pPr algn="ctr"/>
            <a:r>
              <a:rPr lang="en-GB" sz="1200" b="1" dirty="0"/>
              <a:t>Crisis</a:t>
            </a:r>
          </a:p>
        </p:txBody>
      </p:sp>
      <p:sp>
        <p:nvSpPr>
          <p:cNvPr id="13" name="TextBox 12">
            <a:extLst>
              <a:ext uri="{FF2B5EF4-FFF2-40B4-BE49-F238E27FC236}">
                <a16:creationId xmlns:a16="http://schemas.microsoft.com/office/drawing/2014/main" xmlns="" id="{1A408B25-80FA-4C9A-8E86-F0C6DB27A038}"/>
              </a:ext>
            </a:extLst>
          </p:cNvPr>
          <p:cNvSpPr txBox="1">
            <a:spLocks/>
          </p:cNvSpPr>
          <p:nvPr/>
        </p:nvSpPr>
        <p:spPr>
          <a:xfrm>
            <a:off x="7126364" y="3526351"/>
            <a:ext cx="510076" cy="276999"/>
          </a:xfrm>
          <a:prstGeom prst="rect">
            <a:avLst/>
          </a:prstGeom>
          <a:noFill/>
        </p:spPr>
        <p:txBody>
          <a:bodyPr wrap="none" rtlCol="0">
            <a:spAutoFit/>
          </a:bodyPr>
          <a:lstStyle/>
          <a:p>
            <a:pPr algn="ctr"/>
            <a:r>
              <a:rPr lang="en-GB" sz="1200" b="1" dirty="0"/>
              <a:t>GFC</a:t>
            </a:r>
          </a:p>
        </p:txBody>
      </p:sp>
      <p:sp>
        <p:nvSpPr>
          <p:cNvPr id="14" name="TextBox 13">
            <a:extLst>
              <a:ext uri="{FF2B5EF4-FFF2-40B4-BE49-F238E27FC236}">
                <a16:creationId xmlns:a16="http://schemas.microsoft.com/office/drawing/2014/main" xmlns="" id="{2DDCF815-A61E-4A5F-8211-85068C886687}"/>
              </a:ext>
            </a:extLst>
          </p:cNvPr>
          <p:cNvSpPr txBox="1">
            <a:spLocks/>
          </p:cNvSpPr>
          <p:nvPr/>
        </p:nvSpPr>
        <p:spPr>
          <a:xfrm>
            <a:off x="9269141" y="4170975"/>
            <a:ext cx="468398" cy="276999"/>
          </a:xfrm>
          <a:prstGeom prst="rect">
            <a:avLst/>
          </a:prstGeom>
          <a:noFill/>
        </p:spPr>
        <p:txBody>
          <a:bodyPr wrap="none" rtlCol="0">
            <a:spAutoFit/>
          </a:bodyPr>
          <a:lstStyle/>
          <a:p>
            <a:pPr algn="ctr"/>
            <a:r>
              <a:rPr lang="en-GB" sz="1200" b="1" dirty="0"/>
              <a:t>???</a:t>
            </a:r>
          </a:p>
        </p:txBody>
      </p:sp>
      <p:cxnSp>
        <p:nvCxnSpPr>
          <p:cNvPr id="16" name="Straight Connector 3">
            <a:extLst>
              <a:ext uri="{FF2B5EF4-FFF2-40B4-BE49-F238E27FC236}">
                <a16:creationId xmlns:a16="http://schemas.microsoft.com/office/drawing/2014/main" xmlns="" id="{2409B167-BCB0-4CE2-9429-BEACB208E968}"/>
              </a:ext>
            </a:extLst>
          </p:cNvPr>
          <p:cNvCxnSpPr>
            <a:cxnSpLocks/>
            <a:endCxn id="17" idx="2"/>
          </p:cNvCxnSpPr>
          <p:nvPr/>
        </p:nvCxnSpPr>
        <p:spPr>
          <a:xfrm>
            <a:off x="3360420" y="3376940"/>
            <a:ext cx="6074755" cy="1321194"/>
          </a:xfrm>
          <a:prstGeom prst="line">
            <a:avLst/>
          </a:prstGeom>
          <a:ln w="19050">
            <a:solidFill>
              <a:schemeClr val="accent6"/>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xmlns="" id="{991CEC8A-66AA-4267-BD7C-2DEBE8BF0A94}"/>
              </a:ext>
            </a:extLst>
          </p:cNvPr>
          <p:cNvSpPr>
            <a:spLocks/>
          </p:cNvSpPr>
          <p:nvPr/>
        </p:nvSpPr>
        <p:spPr>
          <a:xfrm>
            <a:off x="9435175" y="4519474"/>
            <a:ext cx="357319" cy="357319"/>
          </a:xfrm>
          <a:prstGeom prst="ellipse">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algn="ctr">
              <a:lnSpc>
                <a:spcPts val="1900"/>
              </a:lnSpc>
              <a:spcBef>
                <a:spcPts val="1200"/>
              </a:spcBef>
              <a:buSzPct val="110000"/>
            </a:pPr>
            <a:endParaRPr lang="en-GB" sz="4000" b="1" dirty="0">
              <a:solidFill>
                <a:srgbClr val="FFFFFF"/>
              </a:solidFill>
            </a:endParaRPr>
          </a:p>
        </p:txBody>
      </p:sp>
      <p:cxnSp>
        <p:nvCxnSpPr>
          <p:cNvPr id="21" name="Straight Connector 20">
            <a:extLst>
              <a:ext uri="{FF2B5EF4-FFF2-40B4-BE49-F238E27FC236}">
                <a16:creationId xmlns:a16="http://schemas.microsoft.com/office/drawing/2014/main" xmlns="" id="{9570B34C-4289-4ED2-8B9A-CC4D40CA6730}"/>
              </a:ext>
            </a:extLst>
          </p:cNvPr>
          <p:cNvCxnSpPr>
            <a:cxnSpLocks/>
            <a:stCxn id="2" idx="2"/>
          </p:cNvCxnSpPr>
          <p:nvPr/>
        </p:nvCxnSpPr>
        <p:spPr>
          <a:xfrm>
            <a:off x="3360420" y="2771535"/>
            <a:ext cx="212979" cy="605405"/>
          </a:xfrm>
          <a:prstGeom prst="line">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53DE50F-25AF-4797-9400-6517F54A5F5A}"/>
              </a:ext>
            </a:extLst>
          </p:cNvPr>
          <p:cNvCxnSpPr>
            <a:cxnSpLocks/>
            <a:stCxn id="10" idx="2"/>
          </p:cNvCxnSpPr>
          <p:nvPr/>
        </p:nvCxnSpPr>
        <p:spPr>
          <a:xfrm flipH="1">
            <a:off x="3870544" y="2983908"/>
            <a:ext cx="180641" cy="467203"/>
          </a:xfrm>
          <a:prstGeom prst="line">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140D4790-8CE9-4031-B74A-FE907ADAE458}"/>
              </a:ext>
            </a:extLst>
          </p:cNvPr>
          <p:cNvSpPr txBox="1">
            <a:spLocks/>
          </p:cNvSpPr>
          <p:nvPr/>
        </p:nvSpPr>
        <p:spPr>
          <a:xfrm>
            <a:off x="6036715" y="2923068"/>
            <a:ext cx="756938" cy="646331"/>
          </a:xfrm>
          <a:prstGeom prst="rect">
            <a:avLst/>
          </a:prstGeom>
          <a:noFill/>
        </p:spPr>
        <p:txBody>
          <a:bodyPr wrap="none" rtlCol="0">
            <a:spAutoFit/>
          </a:bodyPr>
          <a:lstStyle/>
          <a:p>
            <a:pPr algn="ctr"/>
            <a:r>
              <a:rPr lang="en-GB" sz="1200" b="1" dirty="0"/>
              <a:t>Dotcom</a:t>
            </a:r>
          </a:p>
          <a:p>
            <a:pPr algn="ctr"/>
            <a:r>
              <a:rPr lang="en-GB" sz="1200" b="1" dirty="0"/>
              <a:t>Bubble</a:t>
            </a:r>
          </a:p>
          <a:p>
            <a:pPr algn="ctr"/>
            <a:r>
              <a:rPr lang="en-GB" sz="1200" b="1" dirty="0"/>
              <a:t>Bursts</a:t>
            </a:r>
          </a:p>
        </p:txBody>
      </p:sp>
      <p:cxnSp>
        <p:nvCxnSpPr>
          <p:cNvPr id="28" name="Straight Connector 27">
            <a:extLst>
              <a:ext uri="{FF2B5EF4-FFF2-40B4-BE49-F238E27FC236}">
                <a16:creationId xmlns:a16="http://schemas.microsoft.com/office/drawing/2014/main" xmlns="" id="{6F9058D2-3130-44B2-A4A8-151B74073787}"/>
              </a:ext>
            </a:extLst>
          </p:cNvPr>
          <p:cNvCxnSpPr>
            <a:cxnSpLocks/>
            <a:stCxn id="11" idx="2"/>
          </p:cNvCxnSpPr>
          <p:nvPr/>
        </p:nvCxnSpPr>
        <p:spPr>
          <a:xfrm flipH="1">
            <a:off x="4174711" y="3373542"/>
            <a:ext cx="551212" cy="261676"/>
          </a:xfrm>
          <a:prstGeom prst="line">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6DBCF7E7-E9C2-4063-9EC4-DB8D4F777A87}"/>
              </a:ext>
            </a:extLst>
          </p:cNvPr>
          <p:cNvCxnSpPr>
            <a:cxnSpLocks/>
            <a:stCxn id="12" idx="2"/>
          </p:cNvCxnSpPr>
          <p:nvPr/>
        </p:nvCxnSpPr>
        <p:spPr>
          <a:xfrm flipH="1">
            <a:off x="4997907" y="3330080"/>
            <a:ext cx="542307" cy="448243"/>
          </a:xfrm>
          <a:prstGeom prst="line">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C6E73A5B-4A38-4E80-8E5D-5CDCC211D1DE}"/>
              </a:ext>
            </a:extLst>
          </p:cNvPr>
          <p:cNvCxnSpPr>
            <a:cxnSpLocks/>
            <a:stCxn id="27" idx="2"/>
          </p:cNvCxnSpPr>
          <p:nvPr/>
        </p:nvCxnSpPr>
        <p:spPr>
          <a:xfrm flipH="1">
            <a:off x="6127963" y="3569399"/>
            <a:ext cx="287221" cy="420877"/>
          </a:xfrm>
          <a:prstGeom prst="line">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9541E0D-1957-47B8-967F-0AA2EF1A6F37}"/>
              </a:ext>
            </a:extLst>
          </p:cNvPr>
          <p:cNvCxnSpPr>
            <a:cxnSpLocks/>
            <a:stCxn id="13" idx="2"/>
          </p:cNvCxnSpPr>
          <p:nvPr/>
        </p:nvCxnSpPr>
        <p:spPr>
          <a:xfrm>
            <a:off x="7381402" y="3803350"/>
            <a:ext cx="0" cy="453872"/>
          </a:xfrm>
          <a:prstGeom prst="line">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OnRequest">
            <a:extLst>
              <a:ext uri="{FF2B5EF4-FFF2-40B4-BE49-F238E27FC236}">
                <a16:creationId xmlns:a16="http://schemas.microsoft.com/office/drawing/2014/main" xmlns="" id="{D3B2BB7E-E735-4AEE-8DFA-1ED8A863601B}"/>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26" name="Notes">
            <a:extLst>
              <a:ext uri="{FF2B5EF4-FFF2-40B4-BE49-F238E27FC236}">
                <a16:creationId xmlns:a16="http://schemas.microsoft.com/office/drawing/2014/main" xmlns="" id="{D44A8CBD-6CAA-49F0-A057-8C449FEF9692}"/>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29" name="SICAV">
            <a:extLst>
              <a:ext uri="{FF2B5EF4-FFF2-40B4-BE49-F238E27FC236}">
                <a16:creationId xmlns:a16="http://schemas.microsoft.com/office/drawing/2014/main" xmlns="" id="{47C32A48-C2BC-4C93-A5D4-353BB5509116}"/>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30" name="EUROPE">
            <a:extLst>
              <a:ext uri="{FF2B5EF4-FFF2-40B4-BE49-F238E27FC236}">
                <a16:creationId xmlns:a16="http://schemas.microsoft.com/office/drawing/2014/main" xmlns="" id="{C624DAFF-BE65-4AEA-8CB9-5C5573626DA8}"/>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32" name="ASIA">
            <a:extLst>
              <a:ext uri="{FF2B5EF4-FFF2-40B4-BE49-F238E27FC236}">
                <a16:creationId xmlns:a16="http://schemas.microsoft.com/office/drawing/2014/main" xmlns="" id="{97C852B5-5BBA-4BE0-9322-99748991D3B9}"/>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33" name="LATAM">
            <a:extLst>
              <a:ext uri="{FF2B5EF4-FFF2-40B4-BE49-F238E27FC236}">
                <a16:creationId xmlns:a16="http://schemas.microsoft.com/office/drawing/2014/main" xmlns="" id="{2E4150BE-4BCA-4304-8AED-F868B7887B76}"/>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35" name="UK">
            <a:extLst>
              <a:ext uri="{FF2B5EF4-FFF2-40B4-BE49-F238E27FC236}">
                <a16:creationId xmlns:a16="http://schemas.microsoft.com/office/drawing/2014/main" xmlns="" id="{5CB2380D-130E-429F-A9CD-233D265F659A}"/>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36" name="MIDEAST">
            <a:extLst>
              <a:ext uri="{FF2B5EF4-FFF2-40B4-BE49-F238E27FC236}">
                <a16:creationId xmlns:a16="http://schemas.microsoft.com/office/drawing/2014/main" xmlns="" id="{A4DEA6BD-30DB-4084-B1B5-0B38B5AD7053}"/>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38" name="ENG">
            <a:extLst>
              <a:ext uri="{FF2B5EF4-FFF2-40B4-BE49-F238E27FC236}">
                <a16:creationId xmlns:a16="http://schemas.microsoft.com/office/drawing/2014/main" xmlns="" id="{E26EDD1A-6B7B-4468-A10E-EBB890346276}"/>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39" name="FUND">
            <a:extLst>
              <a:ext uri="{FF2B5EF4-FFF2-40B4-BE49-F238E27FC236}">
                <a16:creationId xmlns:a16="http://schemas.microsoft.com/office/drawing/2014/main" xmlns="" id="{9F62DA8D-B084-4EDF-A34F-6B02B6D420B8}"/>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40" name="UT">
            <a:extLst>
              <a:ext uri="{FF2B5EF4-FFF2-40B4-BE49-F238E27FC236}">
                <a16:creationId xmlns:a16="http://schemas.microsoft.com/office/drawing/2014/main" xmlns="" id="{E3ACDB39-5300-4663-A014-41270AD8320F}"/>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03488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02B0D44-31A2-4F3F-9728-BE41CE1010E6}"/>
              </a:ext>
            </a:extLst>
          </p:cNvPr>
          <p:cNvSpPr>
            <a:spLocks noGrp="1"/>
          </p:cNvSpPr>
          <p:nvPr>
            <p:ph type="body" sz="quarter" idx="13"/>
          </p:nvPr>
        </p:nvSpPr>
        <p:spPr/>
        <p:txBody>
          <a:bodyPr/>
          <a:lstStyle/>
          <a:p>
            <a:endParaRPr lang="en-GB" dirty="0"/>
          </a:p>
        </p:txBody>
      </p:sp>
      <p:sp>
        <p:nvSpPr>
          <p:cNvPr id="3" name="Title 2">
            <a:extLst>
              <a:ext uri="{FF2B5EF4-FFF2-40B4-BE49-F238E27FC236}">
                <a16:creationId xmlns:a16="http://schemas.microsoft.com/office/drawing/2014/main" xmlns="" id="{83706E94-3C2E-4270-92D0-0E1E50DD5B1F}"/>
              </a:ext>
            </a:extLst>
          </p:cNvPr>
          <p:cNvSpPr>
            <a:spLocks noGrp="1"/>
          </p:cNvSpPr>
          <p:nvPr>
            <p:ph type="title"/>
          </p:nvPr>
        </p:nvSpPr>
        <p:spPr/>
        <p:txBody>
          <a:bodyPr/>
          <a:lstStyle/>
          <a:p>
            <a:r>
              <a:rPr lang="en-GB" dirty="0"/>
              <a:t>The US treasury asymmetry</a:t>
            </a:r>
          </a:p>
        </p:txBody>
      </p:sp>
      <p:sp>
        <p:nvSpPr>
          <p:cNvPr id="6" name="Text Placeholder 5">
            <a:extLst>
              <a:ext uri="{FF2B5EF4-FFF2-40B4-BE49-F238E27FC236}">
                <a16:creationId xmlns:a16="http://schemas.microsoft.com/office/drawing/2014/main" xmlns="" id="{98B1EEF0-C29F-43F4-85A2-848F0AA7CFFD}"/>
              </a:ext>
            </a:extLst>
          </p:cNvPr>
          <p:cNvSpPr>
            <a:spLocks noGrp="1"/>
          </p:cNvSpPr>
          <p:nvPr>
            <p:ph type="body" sz="quarter" idx="15"/>
          </p:nvPr>
        </p:nvSpPr>
        <p:spPr/>
        <p:txBody>
          <a:bodyPr/>
          <a:lstStyle/>
          <a:p>
            <a:r>
              <a:rPr lang="en-GB" dirty="0"/>
              <a:t>Source: Bloomberg, as at 04.09.18.</a:t>
            </a:r>
          </a:p>
        </p:txBody>
      </p:sp>
      <p:sp>
        <p:nvSpPr>
          <p:cNvPr id="7" name="OnRequest">
            <a:extLst>
              <a:ext uri="{FF2B5EF4-FFF2-40B4-BE49-F238E27FC236}">
                <a16:creationId xmlns:a16="http://schemas.microsoft.com/office/drawing/2014/main" xmlns="" id="{D7559DB3-CC1C-454E-9486-96FDF99DF44F}"/>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0" name="Notes">
            <a:extLst>
              <a:ext uri="{FF2B5EF4-FFF2-40B4-BE49-F238E27FC236}">
                <a16:creationId xmlns:a16="http://schemas.microsoft.com/office/drawing/2014/main" xmlns="" id="{4A155F37-EE6B-4398-AAEE-7322066ED2EB}"/>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1" name="SICAV">
            <a:extLst>
              <a:ext uri="{FF2B5EF4-FFF2-40B4-BE49-F238E27FC236}">
                <a16:creationId xmlns:a16="http://schemas.microsoft.com/office/drawing/2014/main" xmlns="" id="{3F27949F-C0B4-47F0-9EBD-AC7AE96DB772}"/>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2" name="EUROPE">
            <a:extLst>
              <a:ext uri="{FF2B5EF4-FFF2-40B4-BE49-F238E27FC236}">
                <a16:creationId xmlns:a16="http://schemas.microsoft.com/office/drawing/2014/main" xmlns="" id="{6708E2E1-D04E-4B2E-9306-6E7AD5403CF9}"/>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3" name="ASIA">
            <a:extLst>
              <a:ext uri="{FF2B5EF4-FFF2-40B4-BE49-F238E27FC236}">
                <a16:creationId xmlns:a16="http://schemas.microsoft.com/office/drawing/2014/main" xmlns="" id="{511F06BE-2247-40F9-8C5A-26AA41433074}"/>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4" name="LATAM">
            <a:extLst>
              <a:ext uri="{FF2B5EF4-FFF2-40B4-BE49-F238E27FC236}">
                <a16:creationId xmlns:a16="http://schemas.microsoft.com/office/drawing/2014/main" xmlns="" id="{ABAFAB7E-8B99-4A95-ABB2-47911002D29D}"/>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5" name="UK">
            <a:extLst>
              <a:ext uri="{FF2B5EF4-FFF2-40B4-BE49-F238E27FC236}">
                <a16:creationId xmlns:a16="http://schemas.microsoft.com/office/drawing/2014/main" xmlns="" id="{E7A57240-6D77-4D71-9286-30A87FB16223}"/>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6" name="MIDEAST">
            <a:extLst>
              <a:ext uri="{FF2B5EF4-FFF2-40B4-BE49-F238E27FC236}">
                <a16:creationId xmlns:a16="http://schemas.microsoft.com/office/drawing/2014/main" xmlns="" id="{9732917C-4459-4F88-A5F5-28301305D513}"/>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7" name="ENG">
            <a:extLst>
              <a:ext uri="{FF2B5EF4-FFF2-40B4-BE49-F238E27FC236}">
                <a16:creationId xmlns:a16="http://schemas.microsoft.com/office/drawing/2014/main" xmlns="" id="{0228444B-C530-423F-B506-B42D4ABBAAF2}"/>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8" name="FUND">
            <a:extLst>
              <a:ext uri="{FF2B5EF4-FFF2-40B4-BE49-F238E27FC236}">
                <a16:creationId xmlns:a16="http://schemas.microsoft.com/office/drawing/2014/main" xmlns="" id="{0D0E029B-8256-4E86-B0FD-A739BDD41DC7}"/>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19" name="UT">
            <a:extLst>
              <a:ext uri="{FF2B5EF4-FFF2-40B4-BE49-F238E27FC236}">
                <a16:creationId xmlns:a16="http://schemas.microsoft.com/office/drawing/2014/main" xmlns="" id="{8D44D9A1-4EDC-4219-A344-B977F3F61BFE}"/>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graphicFrame>
        <p:nvGraphicFramePr>
          <p:cNvPr id="2" name="Object 1">
            <a:extLst>
              <a:ext uri="{FF2B5EF4-FFF2-40B4-BE49-F238E27FC236}">
                <a16:creationId xmlns:a16="http://schemas.microsoft.com/office/drawing/2014/main" xmlns="" id="{BA1C75E9-364C-45C4-B1A6-921EF7ED6435}"/>
              </a:ext>
            </a:extLst>
          </p:cNvPr>
          <p:cNvGraphicFramePr>
            <a:graphicFrameLocks noChangeAspect="1"/>
          </p:cNvGraphicFramePr>
          <p:nvPr>
            <p:extLst>
              <p:ext uri="{D42A27DB-BD31-4B8C-83A1-F6EECF244321}">
                <p14:modId xmlns:p14="http://schemas.microsoft.com/office/powerpoint/2010/main" val="916237863"/>
              </p:ext>
            </p:extLst>
          </p:nvPr>
        </p:nvGraphicFramePr>
        <p:xfrm>
          <a:off x="744220" y="1807634"/>
          <a:ext cx="9267825" cy="2000250"/>
        </p:xfrm>
        <a:graphic>
          <a:graphicData uri="http://schemas.openxmlformats.org/presentationml/2006/ole">
            <mc:AlternateContent xmlns:mc="http://schemas.openxmlformats.org/markup-compatibility/2006">
              <mc:Choice xmlns:v="urn:schemas-microsoft-com:vml" Requires="v">
                <p:oleObj spid="_x0000_s102417" name="Worksheet" r:id="rId3" imgW="9267921" imgH="2000250" progId="Excel.Sheet.12">
                  <p:link/>
                </p:oleObj>
              </mc:Choice>
              <mc:Fallback>
                <p:oleObj name="Worksheet" r:id="rId3" imgW="9267921" imgH="2000250" progId="Excel.Sheet.12">
                  <p:link/>
                  <p:pic>
                    <p:nvPicPr>
                      <p:cNvPr id="0" name=""/>
                      <p:cNvPicPr/>
                      <p:nvPr/>
                    </p:nvPicPr>
                    <p:blipFill>
                      <a:blip r:embed="rId4"/>
                      <a:stretch>
                        <a:fillRect/>
                      </a:stretch>
                    </p:blipFill>
                    <p:spPr>
                      <a:xfrm>
                        <a:off x="744220" y="1807634"/>
                        <a:ext cx="9267825" cy="20002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ED02A617-7193-4603-A9F8-468EFB74C64D}"/>
              </a:ext>
            </a:extLst>
          </p:cNvPr>
          <p:cNvGraphicFramePr>
            <a:graphicFrameLocks noChangeAspect="1"/>
          </p:cNvGraphicFramePr>
          <p:nvPr>
            <p:extLst>
              <p:ext uri="{D42A27DB-BD31-4B8C-83A1-F6EECF244321}">
                <p14:modId xmlns:p14="http://schemas.microsoft.com/office/powerpoint/2010/main" val="1166916547"/>
              </p:ext>
            </p:extLst>
          </p:nvPr>
        </p:nvGraphicFramePr>
        <p:xfrm>
          <a:off x="744220" y="3923453"/>
          <a:ext cx="9267825" cy="2000250"/>
        </p:xfrm>
        <a:graphic>
          <a:graphicData uri="http://schemas.openxmlformats.org/presentationml/2006/ole">
            <mc:AlternateContent xmlns:mc="http://schemas.openxmlformats.org/markup-compatibility/2006">
              <mc:Choice xmlns:v="urn:schemas-microsoft-com:vml" Requires="v">
                <p:oleObj spid="_x0000_s102418" name="Worksheet" r:id="rId5" imgW="9267921" imgH="2000250" progId="Excel.Sheet.12">
                  <p:link/>
                </p:oleObj>
              </mc:Choice>
              <mc:Fallback>
                <p:oleObj name="Worksheet" r:id="rId5" imgW="9267921" imgH="2000250" progId="Excel.Sheet.12">
                  <p:link/>
                  <p:pic>
                    <p:nvPicPr>
                      <p:cNvPr id="0" name=""/>
                      <p:cNvPicPr/>
                      <p:nvPr/>
                    </p:nvPicPr>
                    <p:blipFill>
                      <a:blip r:embed="rId6"/>
                      <a:stretch>
                        <a:fillRect/>
                      </a:stretch>
                    </p:blipFill>
                    <p:spPr>
                      <a:xfrm>
                        <a:off x="744220" y="3923453"/>
                        <a:ext cx="9267825" cy="2000250"/>
                      </a:xfrm>
                      <a:prstGeom prst="rect">
                        <a:avLst/>
                      </a:prstGeom>
                    </p:spPr>
                  </p:pic>
                </p:oleObj>
              </mc:Fallback>
            </mc:AlternateContent>
          </a:graphicData>
        </a:graphic>
      </p:graphicFrame>
    </p:spTree>
    <p:extLst>
      <p:ext uri="{BB962C8B-B14F-4D97-AF65-F5344CB8AC3E}">
        <p14:creationId xmlns:p14="http://schemas.microsoft.com/office/powerpoint/2010/main" val="61594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E46D482F-2D2F-4C1E-9646-4BBC4F01C638}"/>
              </a:ext>
            </a:extLst>
          </p:cNvPr>
          <p:cNvSpPr>
            <a:spLocks noGrp="1"/>
          </p:cNvSpPr>
          <p:nvPr>
            <p:ph type="body" sz="quarter" idx="13"/>
          </p:nvPr>
        </p:nvSpPr>
        <p:spPr/>
        <p:txBody>
          <a:bodyPr/>
          <a:lstStyle/>
          <a:p>
            <a:r>
              <a:rPr lang="en-GB" dirty="0"/>
              <a:t>The real yield on two-year treasuries stands out. Cash is back as an asset class</a:t>
            </a:r>
          </a:p>
        </p:txBody>
      </p:sp>
      <p:sp>
        <p:nvSpPr>
          <p:cNvPr id="4" name="Title 3">
            <a:extLst>
              <a:ext uri="{FF2B5EF4-FFF2-40B4-BE49-F238E27FC236}">
                <a16:creationId xmlns:a16="http://schemas.microsoft.com/office/drawing/2014/main" xmlns="" id="{6C196739-BE5F-4FB0-955F-B04448DBA956}"/>
              </a:ext>
            </a:extLst>
          </p:cNvPr>
          <p:cNvSpPr>
            <a:spLocks noGrp="1"/>
          </p:cNvSpPr>
          <p:nvPr>
            <p:ph type="title"/>
          </p:nvPr>
        </p:nvSpPr>
        <p:spPr/>
        <p:txBody>
          <a:bodyPr/>
          <a:lstStyle/>
          <a:p>
            <a:r>
              <a:rPr lang="en-GB" dirty="0"/>
              <a:t>A ‘REAL’ alternative</a:t>
            </a:r>
          </a:p>
        </p:txBody>
      </p:sp>
      <p:sp>
        <p:nvSpPr>
          <p:cNvPr id="8" name="Text Placeholder 7">
            <a:extLst>
              <a:ext uri="{FF2B5EF4-FFF2-40B4-BE49-F238E27FC236}">
                <a16:creationId xmlns:a16="http://schemas.microsoft.com/office/drawing/2014/main" xmlns="" id="{04AE7C42-3438-4379-83B0-5C65A10ACB55}"/>
              </a:ext>
            </a:extLst>
          </p:cNvPr>
          <p:cNvSpPr>
            <a:spLocks noGrp="1"/>
          </p:cNvSpPr>
          <p:nvPr>
            <p:ph type="body" sz="quarter" idx="15"/>
          </p:nvPr>
        </p:nvSpPr>
        <p:spPr/>
        <p:txBody>
          <a:bodyPr/>
          <a:lstStyle/>
          <a:p>
            <a:r>
              <a:rPr lang="en-GB" dirty="0"/>
              <a:t>Source: Bloomberg, as at 20.06.18.</a:t>
            </a:r>
          </a:p>
        </p:txBody>
      </p:sp>
      <p:graphicFrame>
        <p:nvGraphicFramePr>
          <p:cNvPr id="10" name="Content Placeholder 9">
            <a:extLst>
              <a:ext uri="{FF2B5EF4-FFF2-40B4-BE49-F238E27FC236}">
                <a16:creationId xmlns:a16="http://schemas.microsoft.com/office/drawing/2014/main" xmlns="" id="{4121C02A-B435-4375-9988-A00090FC4F44}"/>
              </a:ext>
            </a:extLst>
          </p:cNvPr>
          <p:cNvGraphicFramePr>
            <a:graphicFrameLocks noGrp="1"/>
          </p:cNvGraphicFramePr>
          <p:nvPr>
            <p:ph idx="1"/>
            <p:extLst/>
          </p:nvPr>
        </p:nvGraphicFramePr>
        <p:xfrm>
          <a:off x="738188" y="1728788"/>
          <a:ext cx="9215437" cy="4391025"/>
        </p:xfrm>
        <a:graphic>
          <a:graphicData uri="http://schemas.openxmlformats.org/drawingml/2006/chart">
            <c:chart xmlns:c="http://schemas.openxmlformats.org/drawingml/2006/chart" xmlns:r="http://schemas.openxmlformats.org/officeDocument/2006/relationships" r:id="rId2"/>
          </a:graphicData>
        </a:graphic>
      </p:graphicFrame>
      <p:sp>
        <p:nvSpPr>
          <p:cNvPr id="6" name="OnRequest">
            <a:extLst>
              <a:ext uri="{FF2B5EF4-FFF2-40B4-BE49-F238E27FC236}">
                <a16:creationId xmlns:a16="http://schemas.microsoft.com/office/drawing/2014/main" xmlns="" id="{58D57958-62EB-4588-8643-D89AB2B30B77}"/>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On Request</a:t>
            </a:r>
            <a:endPar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Notes">
            <a:extLst>
              <a:ext uri="{FF2B5EF4-FFF2-40B4-BE49-F238E27FC236}">
                <a16:creationId xmlns:a16="http://schemas.microsoft.com/office/drawing/2014/main" xmlns="" id="{A09EB8E1-08C1-4D9E-A687-3C13AFB0DB30}"/>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marL="0" marR="0" lvl="0" indent="0" algn="l" defTabSz="914400" rtl="0" eaLnBrk="1" fontAlgn="auto" latinLnBrk="0" hangingPunct="1">
              <a:lnSpc>
                <a:spcPts val="1000"/>
              </a:lnSpc>
              <a:spcBef>
                <a:spcPts val="0"/>
              </a:spcBef>
              <a:spcAft>
                <a:spcPts val="100"/>
              </a:spcAft>
              <a:buClrTx/>
              <a:buSzPct val="110000"/>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is updated by Katharine Dryer, Fabrizio </a:t>
            </a:r>
            <a:r>
              <a:rPr kumimoji="0" lang="en-GB" sz="10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Palmucci</a:t>
            </a: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or Ariel Bezalel, Joe Moxham</a:t>
            </a:r>
          </a:p>
        </p:txBody>
      </p:sp>
      <p:sp>
        <p:nvSpPr>
          <p:cNvPr id="11" name="SICAV">
            <a:extLst>
              <a:ext uri="{FF2B5EF4-FFF2-40B4-BE49-F238E27FC236}">
                <a16:creationId xmlns:a16="http://schemas.microsoft.com/office/drawing/2014/main" xmlns="" id="{61A5D744-DBCD-4B0A-9041-3D6A5A4CDD76}"/>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SICAV</a:t>
            </a: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2" name="EUROPE">
            <a:extLst>
              <a:ext uri="{FF2B5EF4-FFF2-40B4-BE49-F238E27FC236}">
                <a16:creationId xmlns:a16="http://schemas.microsoft.com/office/drawing/2014/main" xmlns="" id="{7F3AC57C-B3BF-4811-9B8D-9C39F5146548}"/>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EUROPE</a:t>
            </a: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3" name="ASIA">
            <a:extLst>
              <a:ext uri="{FF2B5EF4-FFF2-40B4-BE49-F238E27FC236}">
                <a16:creationId xmlns:a16="http://schemas.microsoft.com/office/drawing/2014/main" xmlns="" id="{BAD96389-856A-4AEE-9113-25E50C10E9F0}"/>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ASIA</a:t>
            </a: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4" name="LATAM">
            <a:extLst>
              <a:ext uri="{FF2B5EF4-FFF2-40B4-BE49-F238E27FC236}">
                <a16:creationId xmlns:a16="http://schemas.microsoft.com/office/drawing/2014/main" xmlns="" id="{57DEDC92-E53C-453A-84D8-2BB6E2559471}"/>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LATAM</a:t>
            </a: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UK">
            <a:extLst>
              <a:ext uri="{FF2B5EF4-FFF2-40B4-BE49-F238E27FC236}">
                <a16:creationId xmlns:a16="http://schemas.microsoft.com/office/drawing/2014/main" xmlns="" id="{86821E04-29AA-4BBE-9A8C-8F5988183714}"/>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UK</a:t>
            </a: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 name="MIDEAST">
            <a:extLst>
              <a:ext uri="{FF2B5EF4-FFF2-40B4-BE49-F238E27FC236}">
                <a16:creationId xmlns:a16="http://schemas.microsoft.com/office/drawing/2014/main" xmlns="" id="{D74C6735-61E1-4BB7-B45E-1781C42FF5FA}"/>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MIDEAST</a:t>
            </a:r>
            <a:endParaRPr kumimoji="0" lang="en-GB"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ENG">
            <a:extLst>
              <a:ext uri="{FF2B5EF4-FFF2-40B4-BE49-F238E27FC236}">
                <a16:creationId xmlns:a16="http://schemas.microsoft.com/office/drawing/2014/main" xmlns="" id="{A0E8B14F-CB07-4868-8024-5DC0FB78F82E}"/>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ENG</a:t>
            </a: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FUND">
            <a:extLst>
              <a:ext uri="{FF2B5EF4-FFF2-40B4-BE49-F238E27FC236}">
                <a16:creationId xmlns:a16="http://schemas.microsoft.com/office/drawing/2014/main" xmlns="" id="{C6B3972F-4CDE-4EEB-A03F-99CA2E5E6978}"/>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DYNAMIC</a:t>
            </a: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 name="UT">
            <a:extLst>
              <a:ext uri="{FF2B5EF4-FFF2-40B4-BE49-F238E27FC236}">
                <a16:creationId xmlns:a16="http://schemas.microsoft.com/office/drawing/2014/main" xmlns="" id="{7ADB66EE-9E31-47C4-93AF-6336D9BF1332}"/>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marR="0" lvl="0" indent="0" algn="ctr" defTabSz="914400" rtl="0" eaLnBrk="1" fontAlgn="auto" latinLnBrk="0" hangingPunct="1">
              <a:lnSpc>
                <a:spcPts val="1900"/>
              </a:lnSpc>
              <a:spcBef>
                <a:spcPts val="1200"/>
              </a:spcBef>
              <a:spcAft>
                <a:spcPts val="0"/>
              </a:spcAft>
              <a:buClrTx/>
              <a:buSzPct val="110000"/>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UT</a:t>
            </a:r>
            <a:endPar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007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xmlns="" id="{A11426AE-C246-4CDF-8646-029FE59BFCFE}"/>
              </a:ext>
            </a:extLst>
          </p:cNvPr>
          <p:cNvGraphicFramePr>
            <a:graphicFrameLocks noGrp="1"/>
          </p:cNvGraphicFramePr>
          <p:nvPr>
            <p:ph idx="1"/>
            <p:extLst>
              <p:ext uri="{D42A27DB-BD31-4B8C-83A1-F6EECF244321}">
                <p14:modId xmlns:p14="http://schemas.microsoft.com/office/powerpoint/2010/main" val="1280507104"/>
              </p:ext>
            </p:extLst>
          </p:nvPr>
        </p:nvGraphicFramePr>
        <p:xfrm>
          <a:off x="738188" y="1872723"/>
          <a:ext cx="9215437" cy="439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01C42935-AC9B-4DF2-A86A-1AC60CAEC2AB}"/>
              </a:ext>
            </a:extLst>
          </p:cNvPr>
          <p:cNvGraphicFramePr>
            <a:graphicFrameLocks/>
          </p:cNvGraphicFramePr>
          <p:nvPr>
            <p:extLst>
              <p:ext uri="{D42A27DB-BD31-4B8C-83A1-F6EECF244321}">
                <p14:modId xmlns:p14="http://schemas.microsoft.com/office/powerpoint/2010/main" val="2578600038"/>
              </p:ext>
            </p:extLst>
          </p:nvPr>
        </p:nvGraphicFramePr>
        <p:xfrm>
          <a:off x="738189" y="1871135"/>
          <a:ext cx="9215436" cy="43910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xmlns="" id="{A0A07830-FF6E-458E-9E05-C72E4CF234BF}"/>
              </a:ext>
            </a:extLst>
          </p:cNvPr>
          <p:cNvSpPr>
            <a:spLocks noGrp="1"/>
          </p:cNvSpPr>
          <p:nvPr>
            <p:ph type="body" sz="quarter" idx="13"/>
          </p:nvPr>
        </p:nvSpPr>
        <p:spPr/>
        <p:txBody>
          <a:bodyPr/>
          <a:lstStyle/>
          <a:p>
            <a:endParaRPr lang="en-GB"/>
          </a:p>
        </p:txBody>
      </p:sp>
      <p:sp>
        <p:nvSpPr>
          <p:cNvPr id="3" name="Title 2">
            <a:extLst>
              <a:ext uri="{FF2B5EF4-FFF2-40B4-BE49-F238E27FC236}">
                <a16:creationId xmlns:a16="http://schemas.microsoft.com/office/drawing/2014/main" xmlns="" id="{499064F9-A9AC-4277-BD31-B81D7FF636E1}"/>
              </a:ext>
            </a:extLst>
          </p:cNvPr>
          <p:cNvSpPr>
            <a:spLocks noGrp="1"/>
          </p:cNvSpPr>
          <p:nvPr>
            <p:ph type="title"/>
          </p:nvPr>
        </p:nvSpPr>
        <p:spPr/>
        <p:txBody>
          <a:bodyPr/>
          <a:lstStyle/>
          <a:p>
            <a:r>
              <a:rPr lang="en-GB" dirty="0"/>
              <a:t>Financial conditions are key	</a:t>
            </a:r>
          </a:p>
        </p:txBody>
      </p:sp>
      <p:sp>
        <p:nvSpPr>
          <p:cNvPr id="7" name="Text Placeholder 6">
            <a:extLst>
              <a:ext uri="{FF2B5EF4-FFF2-40B4-BE49-F238E27FC236}">
                <a16:creationId xmlns:a16="http://schemas.microsoft.com/office/drawing/2014/main" xmlns="" id="{C9C1CAD2-0210-4400-B151-34A66339641A}"/>
              </a:ext>
            </a:extLst>
          </p:cNvPr>
          <p:cNvSpPr>
            <a:spLocks noGrp="1"/>
          </p:cNvSpPr>
          <p:nvPr>
            <p:ph type="body" sz="quarter" idx="15"/>
          </p:nvPr>
        </p:nvSpPr>
        <p:spPr/>
        <p:txBody>
          <a:bodyPr/>
          <a:lstStyle/>
          <a:p>
            <a:r>
              <a:rPr lang="en-GB" dirty="0"/>
              <a:t>Source: Bloomberg, as at 20.06.18.</a:t>
            </a:r>
          </a:p>
        </p:txBody>
      </p:sp>
      <p:pic>
        <p:nvPicPr>
          <p:cNvPr id="2" name="Picture 1">
            <a:extLst>
              <a:ext uri="{FF2B5EF4-FFF2-40B4-BE49-F238E27FC236}">
                <a16:creationId xmlns:a16="http://schemas.microsoft.com/office/drawing/2014/main" xmlns="" id="{4AA3F698-BB83-45C3-BEA9-FB14B63683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9916" r="85072" b="20110"/>
          <a:stretch/>
        </p:blipFill>
        <p:spPr>
          <a:xfrm>
            <a:off x="951970" y="1869547"/>
            <a:ext cx="461963" cy="3511652"/>
          </a:xfrm>
          <a:prstGeom prst="rect">
            <a:avLst/>
          </a:prstGeom>
        </p:spPr>
      </p:pic>
      <p:sp>
        <p:nvSpPr>
          <p:cNvPr id="8" name="OnRequest">
            <a:extLst>
              <a:ext uri="{FF2B5EF4-FFF2-40B4-BE49-F238E27FC236}">
                <a16:creationId xmlns:a16="http://schemas.microsoft.com/office/drawing/2014/main" xmlns="" id="{2B3E3B85-43E1-491E-ACA5-F352FF007582}"/>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9" name="Notes">
            <a:extLst>
              <a:ext uri="{FF2B5EF4-FFF2-40B4-BE49-F238E27FC236}">
                <a16:creationId xmlns:a16="http://schemas.microsoft.com/office/drawing/2014/main" xmlns="" id="{08727754-B8C6-4EB9-B023-8065C0CF567C}"/>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2" name="SICAV">
            <a:extLst>
              <a:ext uri="{FF2B5EF4-FFF2-40B4-BE49-F238E27FC236}">
                <a16:creationId xmlns:a16="http://schemas.microsoft.com/office/drawing/2014/main" xmlns="" id="{90B22689-621C-4A28-88FE-E6E241AE90FD}"/>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3" name="EUROPE">
            <a:extLst>
              <a:ext uri="{FF2B5EF4-FFF2-40B4-BE49-F238E27FC236}">
                <a16:creationId xmlns:a16="http://schemas.microsoft.com/office/drawing/2014/main" xmlns="" id="{25D194CE-79B2-4156-9365-6AB62025DD4C}"/>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4" name="ASIA">
            <a:extLst>
              <a:ext uri="{FF2B5EF4-FFF2-40B4-BE49-F238E27FC236}">
                <a16:creationId xmlns:a16="http://schemas.microsoft.com/office/drawing/2014/main" xmlns="" id="{016B89C4-074D-42C6-93B4-F2222E8B8C76}"/>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5" name="LATAM">
            <a:extLst>
              <a:ext uri="{FF2B5EF4-FFF2-40B4-BE49-F238E27FC236}">
                <a16:creationId xmlns:a16="http://schemas.microsoft.com/office/drawing/2014/main" xmlns="" id="{1F50F43C-E657-4EBF-89EB-BFFCD0792C67}"/>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6" name="UK">
            <a:extLst>
              <a:ext uri="{FF2B5EF4-FFF2-40B4-BE49-F238E27FC236}">
                <a16:creationId xmlns:a16="http://schemas.microsoft.com/office/drawing/2014/main" xmlns="" id="{57D2F0C3-89E1-4873-A770-1A04349DFDD4}"/>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7" name="MIDEAST">
            <a:extLst>
              <a:ext uri="{FF2B5EF4-FFF2-40B4-BE49-F238E27FC236}">
                <a16:creationId xmlns:a16="http://schemas.microsoft.com/office/drawing/2014/main" xmlns="" id="{133068BE-F2FA-4936-8E41-0070A06966B9}"/>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8" name="ENG">
            <a:extLst>
              <a:ext uri="{FF2B5EF4-FFF2-40B4-BE49-F238E27FC236}">
                <a16:creationId xmlns:a16="http://schemas.microsoft.com/office/drawing/2014/main" xmlns="" id="{355ECCA9-52DC-4829-9363-3C52BE36DC03}"/>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9" name="FUND">
            <a:extLst>
              <a:ext uri="{FF2B5EF4-FFF2-40B4-BE49-F238E27FC236}">
                <a16:creationId xmlns:a16="http://schemas.microsoft.com/office/drawing/2014/main" xmlns="" id="{78DDD5E9-003E-49B8-B5FD-99F427D27FA7}"/>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0" name="UT">
            <a:extLst>
              <a:ext uri="{FF2B5EF4-FFF2-40B4-BE49-F238E27FC236}">
                <a16:creationId xmlns:a16="http://schemas.microsoft.com/office/drawing/2014/main" xmlns="" id="{1AA067E5-38CC-4EE9-ADB9-64AA4BF40FDC}"/>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24646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E349D2E-7820-4A6B-9FD2-1D3BF7797799}"/>
              </a:ext>
            </a:extLst>
          </p:cNvPr>
          <p:cNvSpPr>
            <a:spLocks noGrp="1"/>
          </p:cNvSpPr>
          <p:nvPr>
            <p:ph type="body" sz="quarter" idx="13"/>
          </p:nvPr>
        </p:nvSpPr>
        <p:spPr/>
        <p:txBody>
          <a:bodyPr/>
          <a:lstStyle/>
          <a:p>
            <a:r>
              <a:rPr lang="en-GB" dirty="0"/>
              <a:t>Shanghai composite is down over 20% from the peak earlier this year </a:t>
            </a:r>
          </a:p>
          <a:p>
            <a:endParaRPr lang="en-GB" dirty="0"/>
          </a:p>
        </p:txBody>
      </p:sp>
      <p:sp>
        <p:nvSpPr>
          <p:cNvPr id="4" name="Title 3">
            <a:extLst>
              <a:ext uri="{FF2B5EF4-FFF2-40B4-BE49-F238E27FC236}">
                <a16:creationId xmlns:a16="http://schemas.microsoft.com/office/drawing/2014/main" xmlns="" id="{5A0047D4-CD5F-4C99-BBDE-267B54DA543F}"/>
              </a:ext>
            </a:extLst>
          </p:cNvPr>
          <p:cNvSpPr>
            <a:spLocks noGrp="1"/>
          </p:cNvSpPr>
          <p:nvPr>
            <p:ph type="title"/>
          </p:nvPr>
        </p:nvSpPr>
        <p:spPr/>
        <p:txBody>
          <a:bodyPr/>
          <a:lstStyle/>
          <a:p>
            <a:r>
              <a:rPr lang="en-GB" dirty="0"/>
              <a:t>Bear market in China</a:t>
            </a:r>
          </a:p>
        </p:txBody>
      </p:sp>
      <p:sp>
        <p:nvSpPr>
          <p:cNvPr id="5" name="Text Placeholder 4">
            <a:extLst>
              <a:ext uri="{FF2B5EF4-FFF2-40B4-BE49-F238E27FC236}">
                <a16:creationId xmlns:a16="http://schemas.microsoft.com/office/drawing/2014/main" xmlns="" id="{0D3CFF00-F441-4763-B12F-52A4D42CC685}"/>
              </a:ext>
            </a:extLst>
          </p:cNvPr>
          <p:cNvSpPr>
            <a:spLocks noGrp="1"/>
          </p:cNvSpPr>
          <p:nvPr>
            <p:ph type="body" sz="quarter" idx="15"/>
          </p:nvPr>
        </p:nvSpPr>
        <p:spPr/>
        <p:txBody>
          <a:bodyPr/>
          <a:lstStyle/>
          <a:p>
            <a:r>
              <a:rPr lang="en-GB" dirty="0"/>
              <a:t>Source: Bloomberg, as at 10.09.18</a:t>
            </a:r>
          </a:p>
        </p:txBody>
      </p:sp>
      <p:graphicFrame>
        <p:nvGraphicFramePr>
          <p:cNvPr id="6" name="Content Placeholder 20">
            <a:extLst>
              <a:ext uri="{FF2B5EF4-FFF2-40B4-BE49-F238E27FC236}">
                <a16:creationId xmlns:a16="http://schemas.microsoft.com/office/drawing/2014/main" xmlns="" id="{84A1E34D-BBD7-4E13-8CFB-D2D7455FE4E1}"/>
              </a:ext>
            </a:extLst>
          </p:cNvPr>
          <p:cNvGraphicFramePr>
            <a:graphicFrameLocks noGrp="1"/>
          </p:cNvGraphicFramePr>
          <p:nvPr>
            <p:ph idx="1"/>
            <p:extLst>
              <p:ext uri="{D42A27DB-BD31-4B8C-83A1-F6EECF244321}">
                <p14:modId xmlns:p14="http://schemas.microsoft.com/office/powerpoint/2010/main" val="1463488247"/>
              </p:ext>
            </p:extLst>
          </p:nvPr>
        </p:nvGraphicFramePr>
        <p:xfrm>
          <a:off x="738188" y="1728788"/>
          <a:ext cx="9215437" cy="4391025"/>
        </p:xfrm>
        <a:graphic>
          <a:graphicData uri="http://schemas.openxmlformats.org/drawingml/2006/chart">
            <c:chart xmlns:c="http://schemas.openxmlformats.org/drawingml/2006/chart" xmlns:r="http://schemas.openxmlformats.org/officeDocument/2006/relationships" r:id="rId2"/>
          </a:graphicData>
        </a:graphic>
      </p:graphicFrame>
      <p:sp>
        <p:nvSpPr>
          <p:cNvPr id="7" name="OnRequest">
            <a:extLst>
              <a:ext uri="{FF2B5EF4-FFF2-40B4-BE49-F238E27FC236}">
                <a16:creationId xmlns:a16="http://schemas.microsoft.com/office/drawing/2014/main" xmlns="" id="{C9893DB9-C379-4F4C-A403-274C442E5E65}"/>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8" name="Notes">
            <a:extLst>
              <a:ext uri="{FF2B5EF4-FFF2-40B4-BE49-F238E27FC236}">
                <a16:creationId xmlns:a16="http://schemas.microsoft.com/office/drawing/2014/main" xmlns="" id="{6B7DAA57-DEB4-42BB-9F46-C1AFE9EF39C9}"/>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9" name="SICAV">
            <a:extLst>
              <a:ext uri="{FF2B5EF4-FFF2-40B4-BE49-F238E27FC236}">
                <a16:creationId xmlns:a16="http://schemas.microsoft.com/office/drawing/2014/main" xmlns="" id="{811A33D4-BD22-4C52-B5FB-489A261A33EC}"/>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0" name="EUROPE">
            <a:extLst>
              <a:ext uri="{FF2B5EF4-FFF2-40B4-BE49-F238E27FC236}">
                <a16:creationId xmlns:a16="http://schemas.microsoft.com/office/drawing/2014/main" xmlns="" id="{1B511E45-662C-4CE0-B0BB-4C28C50292A1}"/>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1" name="ASIA">
            <a:extLst>
              <a:ext uri="{FF2B5EF4-FFF2-40B4-BE49-F238E27FC236}">
                <a16:creationId xmlns:a16="http://schemas.microsoft.com/office/drawing/2014/main" xmlns="" id="{9BBBA1DF-17C0-45D3-ACF7-DEC50A9EEC54}"/>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2" name="LATAM">
            <a:extLst>
              <a:ext uri="{FF2B5EF4-FFF2-40B4-BE49-F238E27FC236}">
                <a16:creationId xmlns:a16="http://schemas.microsoft.com/office/drawing/2014/main" xmlns="" id="{296D9FD9-83DA-412D-A2CE-320E3F5C82A6}"/>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3" name="UK">
            <a:extLst>
              <a:ext uri="{FF2B5EF4-FFF2-40B4-BE49-F238E27FC236}">
                <a16:creationId xmlns:a16="http://schemas.microsoft.com/office/drawing/2014/main" xmlns="" id="{3D4C8E93-850F-49F3-BB7D-F5DFE2E0569D}"/>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4" name="MIDEAST">
            <a:extLst>
              <a:ext uri="{FF2B5EF4-FFF2-40B4-BE49-F238E27FC236}">
                <a16:creationId xmlns:a16="http://schemas.microsoft.com/office/drawing/2014/main" xmlns="" id="{DBF0321C-B5FC-4A76-B672-63EB07A4E0B6}"/>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5" name="ENG">
            <a:extLst>
              <a:ext uri="{FF2B5EF4-FFF2-40B4-BE49-F238E27FC236}">
                <a16:creationId xmlns:a16="http://schemas.microsoft.com/office/drawing/2014/main" xmlns="" id="{4B2A1FBA-C1F1-48CA-ACD2-DAC0754CC8A9}"/>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6" name="FUND">
            <a:extLst>
              <a:ext uri="{FF2B5EF4-FFF2-40B4-BE49-F238E27FC236}">
                <a16:creationId xmlns:a16="http://schemas.microsoft.com/office/drawing/2014/main" xmlns="" id="{77A7B47F-FF52-47A4-8584-35EB17511CD9}"/>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17" name="UT">
            <a:extLst>
              <a:ext uri="{FF2B5EF4-FFF2-40B4-BE49-F238E27FC236}">
                <a16:creationId xmlns:a16="http://schemas.microsoft.com/office/drawing/2014/main" xmlns="" id="{924D6B2D-35BC-42AB-82CF-45FF0579D55B}"/>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1631838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xmlns="" id="{46DE0CAE-7C40-4647-A75F-CF61A67DAACF}"/>
              </a:ext>
            </a:extLst>
          </p:cNvPr>
          <p:cNvSpPr>
            <a:spLocks noGrp="1"/>
          </p:cNvSpPr>
          <p:nvPr>
            <p:ph type="body" sz="quarter" idx="13"/>
          </p:nvPr>
        </p:nvSpPr>
        <p:spPr/>
        <p:txBody>
          <a:bodyPr/>
          <a:lstStyle/>
          <a:p>
            <a:r>
              <a:rPr lang="en-GB" dirty="0"/>
              <a:t>German factory orders have contracted four months in a row</a:t>
            </a:r>
          </a:p>
        </p:txBody>
      </p:sp>
      <p:sp>
        <p:nvSpPr>
          <p:cNvPr id="10" name="Title 9">
            <a:extLst>
              <a:ext uri="{FF2B5EF4-FFF2-40B4-BE49-F238E27FC236}">
                <a16:creationId xmlns:a16="http://schemas.microsoft.com/office/drawing/2014/main" xmlns="" id="{FE7E8656-B0CE-4438-BB13-142B34E0E775}"/>
              </a:ext>
            </a:extLst>
          </p:cNvPr>
          <p:cNvSpPr>
            <a:spLocks noGrp="1"/>
          </p:cNvSpPr>
          <p:nvPr>
            <p:ph type="title"/>
          </p:nvPr>
        </p:nvSpPr>
        <p:spPr/>
        <p:txBody>
          <a:bodyPr/>
          <a:lstStyle/>
          <a:p>
            <a:r>
              <a:rPr lang="en-GB" dirty="0"/>
              <a:t>German exports vs. China credit impulse</a:t>
            </a:r>
          </a:p>
        </p:txBody>
      </p:sp>
      <p:sp>
        <p:nvSpPr>
          <p:cNvPr id="8" name="Text Placeholder 7">
            <a:extLst>
              <a:ext uri="{FF2B5EF4-FFF2-40B4-BE49-F238E27FC236}">
                <a16:creationId xmlns:a16="http://schemas.microsoft.com/office/drawing/2014/main" xmlns="" id="{0F6A3DE9-0E6A-42C3-8F00-E0AD784618E8}"/>
              </a:ext>
            </a:extLst>
          </p:cNvPr>
          <p:cNvSpPr>
            <a:spLocks noGrp="1"/>
          </p:cNvSpPr>
          <p:nvPr>
            <p:ph type="body" sz="quarter" idx="15"/>
          </p:nvPr>
        </p:nvSpPr>
        <p:spPr/>
        <p:txBody>
          <a:bodyPr/>
          <a:lstStyle/>
          <a:p>
            <a:r>
              <a:rPr lang="en-GB" dirty="0"/>
              <a:t>Source: Bloomberg, Deutsche Bundesbank</a:t>
            </a:r>
          </a:p>
        </p:txBody>
      </p:sp>
      <p:pic>
        <p:nvPicPr>
          <p:cNvPr id="100354" name="Picture 2" descr="image001">
            <a:extLst>
              <a:ext uri="{FF2B5EF4-FFF2-40B4-BE49-F238E27FC236}">
                <a16:creationId xmlns:a16="http://schemas.microsoft.com/office/drawing/2014/main" xmlns="" id="{9CFDBA9F-F165-43AA-924B-2BDBC7FB2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029" y="1909762"/>
            <a:ext cx="7437438" cy="409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nRequest">
            <a:extLst>
              <a:ext uri="{FF2B5EF4-FFF2-40B4-BE49-F238E27FC236}">
                <a16:creationId xmlns:a16="http://schemas.microsoft.com/office/drawing/2014/main" xmlns="" id="{443CABB9-1B38-4E29-A685-5BCDBF18E216}"/>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7" name="Notes">
            <a:extLst>
              <a:ext uri="{FF2B5EF4-FFF2-40B4-BE49-F238E27FC236}">
                <a16:creationId xmlns:a16="http://schemas.microsoft.com/office/drawing/2014/main" xmlns="" id="{574810B2-28F8-4D52-9E6E-1CB7C671D76B}"/>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9" name="SICAV">
            <a:extLst>
              <a:ext uri="{FF2B5EF4-FFF2-40B4-BE49-F238E27FC236}">
                <a16:creationId xmlns:a16="http://schemas.microsoft.com/office/drawing/2014/main" xmlns="" id="{50B32B3D-AD55-4E40-8E28-C8B0334B8878}"/>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2" name="EUROPE">
            <a:extLst>
              <a:ext uri="{FF2B5EF4-FFF2-40B4-BE49-F238E27FC236}">
                <a16:creationId xmlns:a16="http://schemas.microsoft.com/office/drawing/2014/main" xmlns="" id="{B1926C66-DBF8-41F1-BE43-6729EE283FB6}"/>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3" name="ASIA">
            <a:extLst>
              <a:ext uri="{FF2B5EF4-FFF2-40B4-BE49-F238E27FC236}">
                <a16:creationId xmlns:a16="http://schemas.microsoft.com/office/drawing/2014/main" xmlns="" id="{AEB5AD03-015E-4433-B8EE-05EAEC21E85D}"/>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4" name="LATAM">
            <a:extLst>
              <a:ext uri="{FF2B5EF4-FFF2-40B4-BE49-F238E27FC236}">
                <a16:creationId xmlns:a16="http://schemas.microsoft.com/office/drawing/2014/main" xmlns="" id="{1CEB5D1C-9748-4306-B963-51DEF7E5C7CA}"/>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5" name="UK">
            <a:extLst>
              <a:ext uri="{FF2B5EF4-FFF2-40B4-BE49-F238E27FC236}">
                <a16:creationId xmlns:a16="http://schemas.microsoft.com/office/drawing/2014/main" xmlns="" id="{37FD5F13-5FBF-43CD-8194-F5E4A41F6F07}"/>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6" name="MIDEAST">
            <a:extLst>
              <a:ext uri="{FF2B5EF4-FFF2-40B4-BE49-F238E27FC236}">
                <a16:creationId xmlns:a16="http://schemas.microsoft.com/office/drawing/2014/main" xmlns="" id="{2AE887D2-05B5-421C-A710-600A9D5306B5}"/>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7" name="ENG">
            <a:extLst>
              <a:ext uri="{FF2B5EF4-FFF2-40B4-BE49-F238E27FC236}">
                <a16:creationId xmlns:a16="http://schemas.microsoft.com/office/drawing/2014/main" xmlns="" id="{38B0EF79-07D3-4CB2-BA12-7BF59620C3EC}"/>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8" name="FUND">
            <a:extLst>
              <a:ext uri="{FF2B5EF4-FFF2-40B4-BE49-F238E27FC236}">
                <a16:creationId xmlns:a16="http://schemas.microsoft.com/office/drawing/2014/main" xmlns="" id="{52339839-93F2-4FEA-AFA9-E992E89D09F7}"/>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19" name="UT">
            <a:extLst>
              <a:ext uri="{FF2B5EF4-FFF2-40B4-BE49-F238E27FC236}">
                <a16:creationId xmlns:a16="http://schemas.microsoft.com/office/drawing/2014/main" xmlns="" id="{4062BD6E-5E45-4BB2-8718-61A43EB6DD4E}"/>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7642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4B6198A-603E-4F33-9BFE-E1D68CBDB50C}"/>
              </a:ext>
            </a:extLst>
          </p:cNvPr>
          <p:cNvSpPr>
            <a:spLocks noGrp="1"/>
          </p:cNvSpPr>
          <p:nvPr>
            <p:ph type="title"/>
          </p:nvPr>
        </p:nvSpPr>
        <p:spPr/>
        <p:txBody>
          <a:bodyPr/>
          <a:lstStyle/>
          <a:p>
            <a:r>
              <a:rPr lang="en-US" dirty="0"/>
              <a:t>When does the party end?</a:t>
            </a:r>
            <a:endParaRPr lang="en-GB" dirty="0"/>
          </a:p>
        </p:txBody>
      </p:sp>
      <p:sp>
        <p:nvSpPr>
          <p:cNvPr id="5" name="Rectangle 4">
            <a:extLst>
              <a:ext uri="{FF2B5EF4-FFF2-40B4-BE49-F238E27FC236}">
                <a16:creationId xmlns:a16="http://schemas.microsoft.com/office/drawing/2014/main" xmlns="" id="{99604C64-780D-44F4-B24E-F1169D8BFB30}"/>
              </a:ext>
            </a:extLst>
          </p:cNvPr>
          <p:cNvSpPr/>
          <p:nvPr/>
        </p:nvSpPr>
        <p:spPr>
          <a:xfrm>
            <a:off x="675194" y="1613033"/>
            <a:ext cx="9361586" cy="4916731"/>
          </a:xfrm>
          <a:prstGeom prst="rect">
            <a:avLst/>
          </a:prstGeom>
        </p:spPr>
        <p:txBody>
          <a:bodyPr wrap="square" lIns="0" tIns="0" rIns="0" bIns="0">
            <a:spAutoFit/>
          </a:bodyPr>
          <a:lstStyle/>
          <a:p>
            <a:r>
              <a:rPr lang="en-US" b="1" dirty="0"/>
              <a:t>“Only when the tide goes out do you discover who's been swimming naked”</a:t>
            </a:r>
          </a:p>
          <a:p>
            <a:pPr algn="r">
              <a:spcAft>
                <a:spcPts val="600"/>
              </a:spcAft>
            </a:pPr>
            <a:r>
              <a:rPr lang="en-US" sz="1400" dirty="0"/>
              <a:t>Warren Buffett </a:t>
            </a:r>
          </a:p>
          <a:p>
            <a:pPr>
              <a:spcAft>
                <a:spcPts val="600"/>
              </a:spcAft>
            </a:pPr>
            <a:endParaRPr lang="en-US" sz="1200" dirty="0"/>
          </a:p>
          <a:p>
            <a:pPr>
              <a:spcAft>
                <a:spcPts val="600"/>
              </a:spcAft>
            </a:pPr>
            <a:endParaRPr lang="en-US" sz="1200" dirty="0"/>
          </a:p>
          <a:p>
            <a:pPr>
              <a:spcAft>
                <a:spcPts val="600"/>
              </a:spcAft>
            </a:pPr>
            <a:endParaRPr lang="en-US" sz="1200" dirty="0"/>
          </a:p>
          <a:p>
            <a:pPr>
              <a:spcAft>
                <a:spcPts val="600"/>
              </a:spcAft>
            </a:pPr>
            <a:endParaRPr lang="en-US" sz="1200" dirty="0"/>
          </a:p>
          <a:p>
            <a:pPr>
              <a:spcAft>
                <a:spcPts val="600"/>
              </a:spcAft>
            </a:pPr>
            <a:endParaRPr lang="en-US" sz="1200" dirty="0"/>
          </a:p>
          <a:p>
            <a:pPr>
              <a:spcAft>
                <a:spcPts val="600"/>
              </a:spcAft>
            </a:pPr>
            <a:endParaRPr lang="en-US" sz="1200" dirty="0"/>
          </a:p>
          <a:p>
            <a:pPr>
              <a:spcAft>
                <a:spcPts val="600"/>
              </a:spcAft>
            </a:pPr>
            <a:endParaRPr lang="en-US" sz="1200" dirty="0"/>
          </a:p>
          <a:p>
            <a:pPr>
              <a:spcAft>
                <a:spcPts val="600"/>
              </a:spcAft>
            </a:pPr>
            <a:endParaRPr lang="en-US" sz="1200" dirty="0"/>
          </a:p>
          <a:p>
            <a:pPr>
              <a:spcAft>
                <a:spcPts val="600"/>
              </a:spcAft>
            </a:pPr>
            <a:endParaRPr lang="en-US" sz="1200" dirty="0"/>
          </a:p>
          <a:p>
            <a:pPr>
              <a:spcAft>
                <a:spcPts val="600"/>
              </a:spcAft>
            </a:pPr>
            <a:endParaRPr lang="en-US" dirty="0"/>
          </a:p>
          <a:p>
            <a:pPr>
              <a:spcAft>
                <a:spcPts val="600"/>
              </a:spcAft>
            </a:pPr>
            <a:endParaRPr lang="en-US" sz="1050" dirty="0"/>
          </a:p>
          <a:p>
            <a:pPr>
              <a:spcAft>
                <a:spcPts val="600"/>
              </a:spcAft>
            </a:pPr>
            <a:endParaRPr lang="en-US" sz="1050" dirty="0"/>
          </a:p>
          <a:p>
            <a:pPr>
              <a:spcAft>
                <a:spcPts val="600"/>
              </a:spcAft>
            </a:pPr>
            <a:endParaRPr lang="en-US" sz="1050" dirty="0"/>
          </a:p>
          <a:p>
            <a:r>
              <a:rPr lang="en-US" b="1" dirty="0"/>
              <a:t>“Last rate hike in a cycle is much like the last kiss in a relationship: you rarely think it is going to be the last one, while it is actually happening.”</a:t>
            </a:r>
          </a:p>
          <a:p>
            <a:pPr algn="r">
              <a:spcAft>
                <a:spcPts val="600"/>
              </a:spcAft>
            </a:pPr>
            <a:r>
              <a:rPr lang="en-US" sz="1400" dirty="0"/>
              <a:t>Alex </a:t>
            </a:r>
            <a:r>
              <a:rPr lang="en-US" sz="1400" dirty="0" err="1"/>
              <a:t>Gurevich</a:t>
            </a:r>
            <a:endParaRPr lang="en-US" sz="1400" dirty="0"/>
          </a:p>
        </p:txBody>
      </p:sp>
      <p:sp>
        <p:nvSpPr>
          <p:cNvPr id="6" name="Rectangle 5">
            <a:extLst>
              <a:ext uri="{FF2B5EF4-FFF2-40B4-BE49-F238E27FC236}">
                <a16:creationId xmlns:a16="http://schemas.microsoft.com/office/drawing/2014/main" xmlns="" id="{C78D0B72-136F-4B8F-9F69-43DC2C8D0ECD}"/>
              </a:ext>
            </a:extLst>
          </p:cNvPr>
          <p:cNvSpPr/>
          <p:nvPr/>
        </p:nvSpPr>
        <p:spPr>
          <a:xfrm>
            <a:off x="1062038" y="2195314"/>
            <a:ext cx="8567738"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900"/>
              </a:lnSpc>
              <a:spcBef>
                <a:spcPts val="1200"/>
              </a:spcBef>
              <a:buSzPct val="110000"/>
            </a:pPr>
            <a:r>
              <a:rPr lang="en-GB" b="1">
                <a:solidFill>
                  <a:srgbClr val="FFFFFF"/>
                </a:solidFill>
              </a:rPr>
              <a:t>Cryptocurrency carnage</a:t>
            </a:r>
            <a:endParaRPr lang="en-GB" b="1" dirty="0">
              <a:solidFill>
                <a:srgbClr val="FFFFFF"/>
              </a:solidFill>
            </a:endParaRPr>
          </a:p>
        </p:txBody>
      </p:sp>
      <p:sp>
        <p:nvSpPr>
          <p:cNvPr id="7" name="Rectangle 6">
            <a:extLst>
              <a:ext uri="{FF2B5EF4-FFF2-40B4-BE49-F238E27FC236}">
                <a16:creationId xmlns:a16="http://schemas.microsoft.com/office/drawing/2014/main" xmlns="" id="{9BC5F77A-9BC4-4A90-B569-E16E96D34EB0}"/>
              </a:ext>
            </a:extLst>
          </p:cNvPr>
          <p:cNvSpPr/>
          <p:nvPr/>
        </p:nvSpPr>
        <p:spPr>
          <a:xfrm>
            <a:off x="1062037" y="2756772"/>
            <a:ext cx="8568000" cy="468000"/>
          </a:xfrm>
          <a:prstGeom prst="rect">
            <a:avLst/>
          </a:prstGeom>
          <a:solidFill>
            <a:srgbClr val="B8D3D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900"/>
              </a:lnSpc>
              <a:spcBef>
                <a:spcPts val="1200"/>
              </a:spcBef>
              <a:buSzPct val="110000"/>
            </a:pPr>
            <a:r>
              <a:rPr lang="en-GB" b="1" dirty="0">
                <a:solidFill>
                  <a:schemeClr val="tx1"/>
                </a:solidFill>
              </a:rPr>
              <a:t>Volatility ETFs</a:t>
            </a:r>
          </a:p>
        </p:txBody>
      </p:sp>
      <p:sp>
        <p:nvSpPr>
          <p:cNvPr id="8" name="Rectangle 7">
            <a:extLst>
              <a:ext uri="{FF2B5EF4-FFF2-40B4-BE49-F238E27FC236}">
                <a16:creationId xmlns:a16="http://schemas.microsoft.com/office/drawing/2014/main" xmlns="" id="{8DC81584-78CF-425E-AF60-DB5947890CCD}"/>
              </a:ext>
            </a:extLst>
          </p:cNvPr>
          <p:cNvSpPr/>
          <p:nvPr/>
        </p:nvSpPr>
        <p:spPr>
          <a:xfrm>
            <a:off x="1062037" y="3318230"/>
            <a:ext cx="8568000" cy="4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900"/>
              </a:lnSpc>
              <a:spcBef>
                <a:spcPts val="1200"/>
              </a:spcBef>
              <a:buSzPct val="110000"/>
            </a:pPr>
            <a:r>
              <a:rPr lang="en-GB" b="1" dirty="0">
                <a:solidFill>
                  <a:schemeClr val="bg1"/>
                </a:solidFill>
              </a:rPr>
              <a:t>Emerging market pain</a:t>
            </a:r>
          </a:p>
        </p:txBody>
      </p:sp>
      <p:sp>
        <p:nvSpPr>
          <p:cNvPr id="9" name="Rectangle 8">
            <a:extLst>
              <a:ext uri="{FF2B5EF4-FFF2-40B4-BE49-F238E27FC236}">
                <a16:creationId xmlns:a16="http://schemas.microsoft.com/office/drawing/2014/main" xmlns="" id="{F7EBC604-8CA2-4A26-89B2-05FD3B48320D}"/>
              </a:ext>
            </a:extLst>
          </p:cNvPr>
          <p:cNvSpPr/>
          <p:nvPr/>
        </p:nvSpPr>
        <p:spPr>
          <a:xfrm>
            <a:off x="1062037" y="3879688"/>
            <a:ext cx="8568000" cy="468000"/>
          </a:xfrm>
          <a:prstGeom prst="rect">
            <a:avLst/>
          </a:prstGeom>
          <a:solidFill>
            <a:srgbClr val="405F7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900"/>
              </a:lnSpc>
              <a:spcBef>
                <a:spcPts val="1200"/>
              </a:spcBef>
              <a:buSzPct val="110000"/>
            </a:pPr>
            <a:r>
              <a:rPr lang="en-GB" b="1" dirty="0">
                <a:solidFill>
                  <a:schemeClr val="bg1"/>
                </a:solidFill>
              </a:rPr>
              <a:t>Italian politics</a:t>
            </a:r>
          </a:p>
        </p:txBody>
      </p:sp>
      <p:sp>
        <p:nvSpPr>
          <p:cNvPr id="10" name="Rectangle 9">
            <a:extLst>
              <a:ext uri="{FF2B5EF4-FFF2-40B4-BE49-F238E27FC236}">
                <a16:creationId xmlns:a16="http://schemas.microsoft.com/office/drawing/2014/main" xmlns="" id="{9E2D586E-C94A-465A-8FF1-BFC5657E1D5D}"/>
              </a:ext>
            </a:extLst>
          </p:cNvPr>
          <p:cNvSpPr/>
          <p:nvPr/>
        </p:nvSpPr>
        <p:spPr>
          <a:xfrm>
            <a:off x="1062037" y="4441146"/>
            <a:ext cx="8568000" cy="4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900"/>
              </a:lnSpc>
              <a:spcBef>
                <a:spcPts val="1200"/>
              </a:spcBef>
              <a:buSzPct val="110000"/>
            </a:pPr>
            <a:r>
              <a:rPr lang="en-GB" b="1" dirty="0">
                <a:solidFill>
                  <a:schemeClr val="bg1"/>
                </a:solidFill>
              </a:rPr>
              <a:t>Trade wars</a:t>
            </a:r>
          </a:p>
        </p:txBody>
      </p:sp>
      <p:sp>
        <p:nvSpPr>
          <p:cNvPr id="11" name="Rectangle 10">
            <a:extLst>
              <a:ext uri="{FF2B5EF4-FFF2-40B4-BE49-F238E27FC236}">
                <a16:creationId xmlns:a16="http://schemas.microsoft.com/office/drawing/2014/main" xmlns="" id="{33C5C6FF-303D-402F-ADB4-E4555CE635B8}"/>
              </a:ext>
            </a:extLst>
          </p:cNvPr>
          <p:cNvSpPr/>
          <p:nvPr/>
        </p:nvSpPr>
        <p:spPr>
          <a:xfrm>
            <a:off x="1062037" y="5002603"/>
            <a:ext cx="8568000" cy="468000"/>
          </a:xfrm>
          <a:prstGeom prst="rect">
            <a:avLst/>
          </a:prstGeom>
          <a:solidFill>
            <a:srgbClr val="869EB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lnSpc>
                <a:spcPts val="1900"/>
              </a:lnSpc>
              <a:spcBef>
                <a:spcPts val="1200"/>
              </a:spcBef>
              <a:buSzPct val="110000"/>
            </a:pPr>
            <a:r>
              <a:rPr lang="en-GB" b="1" dirty="0">
                <a:solidFill>
                  <a:schemeClr val="bg1"/>
                </a:solidFill>
              </a:rPr>
              <a:t>Financials under pressure</a:t>
            </a:r>
          </a:p>
        </p:txBody>
      </p:sp>
      <p:sp>
        <p:nvSpPr>
          <p:cNvPr id="12" name="OnRequest">
            <a:extLst>
              <a:ext uri="{FF2B5EF4-FFF2-40B4-BE49-F238E27FC236}">
                <a16:creationId xmlns:a16="http://schemas.microsoft.com/office/drawing/2014/main" xmlns="" id="{FFE37279-7892-43B0-8070-7DC6CB315543}"/>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dirty="0">
                <a:solidFill>
                  <a:srgbClr val="FFFFFF"/>
                </a:solidFill>
                <a:latin typeface="Arial" panose="020B0604020202020204" pitchFamily="34" charset="0"/>
              </a:rPr>
              <a:t>On Request</a:t>
            </a:r>
          </a:p>
        </p:txBody>
      </p:sp>
      <p:sp>
        <p:nvSpPr>
          <p:cNvPr id="13" name="Notes">
            <a:extLst>
              <a:ext uri="{FF2B5EF4-FFF2-40B4-BE49-F238E27FC236}">
                <a16:creationId xmlns:a16="http://schemas.microsoft.com/office/drawing/2014/main" xmlns="" id="{F5379050-6E4C-420B-A28C-F416B4D8D4F6}"/>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4" name="SICAV">
            <a:extLst>
              <a:ext uri="{FF2B5EF4-FFF2-40B4-BE49-F238E27FC236}">
                <a16:creationId xmlns:a16="http://schemas.microsoft.com/office/drawing/2014/main" xmlns="" id="{D4C1EBE9-0367-4EFA-959C-43F9AD11907A}"/>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5" name="EUROPE">
            <a:extLst>
              <a:ext uri="{FF2B5EF4-FFF2-40B4-BE49-F238E27FC236}">
                <a16:creationId xmlns:a16="http://schemas.microsoft.com/office/drawing/2014/main" xmlns="" id="{205E8993-5C96-44F7-B2C0-8277C8E82AF1}"/>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6" name="ASIA">
            <a:extLst>
              <a:ext uri="{FF2B5EF4-FFF2-40B4-BE49-F238E27FC236}">
                <a16:creationId xmlns:a16="http://schemas.microsoft.com/office/drawing/2014/main" xmlns="" id="{86915AE5-E740-40B0-9461-92F9A0989F76}"/>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7" name="LATAM">
            <a:extLst>
              <a:ext uri="{FF2B5EF4-FFF2-40B4-BE49-F238E27FC236}">
                <a16:creationId xmlns:a16="http://schemas.microsoft.com/office/drawing/2014/main" xmlns="" id="{880A2066-0301-4194-A666-13EB36BA3098}"/>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8" name="UK">
            <a:extLst>
              <a:ext uri="{FF2B5EF4-FFF2-40B4-BE49-F238E27FC236}">
                <a16:creationId xmlns:a16="http://schemas.microsoft.com/office/drawing/2014/main" xmlns="" id="{6EC33E33-7C3E-4E59-B600-1C921D36154F}"/>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9" name="MIDEAST">
            <a:extLst>
              <a:ext uri="{FF2B5EF4-FFF2-40B4-BE49-F238E27FC236}">
                <a16:creationId xmlns:a16="http://schemas.microsoft.com/office/drawing/2014/main" xmlns="" id="{D1543050-D1AB-49EF-91D6-C313BDE67FF7}"/>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20" name="ENG">
            <a:extLst>
              <a:ext uri="{FF2B5EF4-FFF2-40B4-BE49-F238E27FC236}">
                <a16:creationId xmlns:a16="http://schemas.microsoft.com/office/drawing/2014/main" xmlns="" id="{F9D5F4FF-E9CF-480F-B2FB-0913262FB3D5}"/>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21" name="FUND">
            <a:extLst>
              <a:ext uri="{FF2B5EF4-FFF2-40B4-BE49-F238E27FC236}">
                <a16:creationId xmlns:a16="http://schemas.microsoft.com/office/drawing/2014/main" xmlns="" id="{B823BEE6-2AF1-49DE-B45F-5A30AB476E66}"/>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2" name="UT">
            <a:extLst>
              <a:ext uri="{FF2B5EF4-FFF2-40B4-BE49-F238E27FC236}">
                <a16:creationId xmlns:a16="http://schemas.microsoft.com/office/drawing/2014/main" xmlns="" id="{998DF105-3D2B-4234-9C01-94507DB80BB9}"/>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199223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0D70A946-2DFB-41E9-9506-AA67A7C27B7B}"/>
              </a:ext>
            </a:extLst>
          </p:cNvPr>
          <p:cNvSpPr>
            <a:spLocks noGrp="1"/>
          </p:cNvSpPr>
          <p:nvPr>
            <p:ph type="body" sz="quarter" idx="13"/>
          </p:nvPr>
        </p:nvSpPr>
        <p:spPr/>
        <p:txBody>
          <a:bodyPr/>
          <a:lstStyle/>
          <a:p>
            <a:endParaRPr lang="en-GB"/>
          </a:p>
        </p:txBody>
      </p:sp>
      <p:sp>
        <p:nvSpPr>
          <p:cNvPr id="5" name="Title 4">
            <a:extLst>
              <a:ext uri="{FF2B5EF4-FFF2-40B4-BE49-F238E27FC236}">
                <a16:creationId xmlns:a16="http://schemas.microsoft.com/office/drawing/2014/main" xmlns="" id="{F3746469-C17B-4CB9-8172-195D5106B3E0}"/>
              </a:ext>
            </a:extLst>
          </p:cNvPr>
          <p:cNvSpPr>
            <a:spLocks noGrp="1"/>
          </p:cNvSpPr>
          <p:nvPr>
            <p:ph type="title"/>
          </p:nvPr>
        </p:nvSpPr>
        <p:spPr/>
        <p:txBody>
          <a:bodyPr/>
          <a:lstStyle/>
          <a:p>
            <a:r>
              <a:rPr lang="en-GB" dirty="0"/>
              <a:t>Household wealth to take a hit?</a:t>
            </a:r>
          </a:p>
        </p:txBody>
      </p:sp>
      <p:sp>
        <p:nvSpPr>
          <p:cNvPr id="7" name="Text Placeholder 6">
            <a:extLst>
              <a:ext uri="{FF2B5EF4-FFF2-40B4-BE49-F238E27FC236}">
                <a16:creationId xmlns:a16="http://schemas.microsoft.com/office/drawing/2014/main" xmlns="" id="{0153C2EB-4C8F-4CE1-B4B1-53E3AA8FD488}"/>
              </a:ext>
            </a:extLst>
          </p:cNvPr>
          <p:cNvSpPr>
            <a:spLocks noGrp="1"/>
          </p:cNvSpPr>
          <p:nvPr>
            <p:ph type="body" sz="quarter" idx="15"/>
          </p:nvPr>
        </p:nvSpPr>
        <p:spPr/>
        <p:txBody>
          <a:bodyPr/>
          <a:lstStyle/>
          <a:p>
            <a:r>
              <a:rPr lang="en-GB" dirty="0"/>
              <a:t>*Source: CoreLogic, RBA, UBS. </a:t>
            </a:r>
          </a:p>
          <a:p>
            <a:r>
              <a:rPr lang="en-GB" dirty="0"/>
              <a:t>Source: JP Morgan.</a:t>
            </a:r>
          </a:p>
        </p:txBody>
      </p:sp>
      <p:pic>
        <p:nvPicPr>
          <p:cNvPr id="8" name="Picture 7">
            <a:extLst>
              <a:ext uri="{FF2B5EF4-FFF2-40B4-BE49-F238E27FC236}">
                <a16:creationId xmlns:a16="http://schemas.microsoft.com/office/drawing/2014/main" xmlns="" id="{03DA7F03-AE7F-41FD-A158-1DFD67A470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3170" y="2538099"/>
            <a:ext cx="4333827" cy="2897024"/>
          </a:xfrm>
          <a:prstGeom prst="rect">
            <a:avLst/>
          </a:prstGeom>
        </p:spPr>
      </p:pic>
      <p:pic>
        <p:nvPicPr>
          <p:cNvPr id="9" name="Picture 12" descr="image021">
            <a:extLst>
              <a:ext uri="{FF2B5EF4-FFF2-40B4-BE49-F238E27FC236}">
                <a16:creationId xmlns:a16="http://schemas.microsoft.com/office/drawing/2014/main" xmlns="" id="{8A717D66-26DC-4C07-A53C-98E06E1D50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625" y="2346937"/>
            <a:ext cx="4573588" cy="269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678B8454-B4DE-43FD-8549-AAE3A710629B}"/>
              </a:ext>
            </a:extLst>
          </p:cNvPr>
          <p:cNvSpPr txBox="1"/>
          <p:nvPr/>
        </p:nvSpPr>
        <p:spPr>
          <a:xfrm>
            <a:off x="744220" y="1739900"/>
            <a:ext cx="4248150"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Auction clearance rates fell to a ~ 5-year low of the under 60%, implying weak house prices in the near-term*</a:t>
            </a:r>
          </a:p>
        </p:txBody>
      </p:sp>
      <p:sp>
        <p:nvSpPr>
          <p:cNvPr id="10" name="OnRequest">
            <a:extLst>
              <a:ext uri="{FF2B5EF4-FFF2-40B4-BE49-F238E27FC236}">
                <a16:creationId xmlns:a16="http://schemas.microsoft.com/office/drawing/2014/main" xmlns="" id="{970FBEF8-B79C-49DF-A802-EEED3C62A1B8}"/>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2" name="Notes">
            <a:extLst>
              <a:ext uri="{FF2B5EF4-FFF2-40B4-BE49-F238E27FC236}">
                <a16:creationId xmlns:a16="http://schemas.microsoft.com/office/drawing/2014/main" xmlns="" id="{35EF5BC8-3D44-457A-AB95-58D5B38EF1D9}"/>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3" name="SICAV">
            <a:extLst>
              <a:ext uri="{FF2B5EF4-FFF2-40B4-BE49-F238E27FC236}">
                <a16:creationId xmlns:a16="http://schemas.microsoft.com/office/drawing/2014/main" xmlns="" id="{A8D1F648-0C8E-4A44-9788-E047697CB26D}"/>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4" name="EUROPE">
            <a:extLst>
              <a:ext uri="{FF2B5EF4-FFF2-40B4-BE49-F238E27FC236}">
                <a16:creationId xmlns:a16="http://schemas.microsoft.com/office/drawing/2014/main" xmlns="" id="{5EAE41E6-85A9-4999-BB5A-9AB42DEEE82E}"/>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5" name="ASIA">
            <a:extLst>
              <a:ext uri="{FF2B5EF4-FFF2-40B4-BE49-F238E27FC236}">
                <a16:creationId xmlns:a16="http://schemas.microsoft.com/office/drawing/2014/main" xmlns="" id="{8A19256F-65C4-476D-83DB-2A7A0075AE21}"/>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6" name="LATAM">
            <a:extLst>
              <a:ext uri="{FF2B5EF4-FFF2-40B4-BE49-F238E27FC236}">
                <a16:creationId xmlns:a16="http://schemas.microsoft.com/office/drawing/2014/main" xmlns="" id="{2E9FD6C7-24E2-45FF-858B-065EF69B609C}"/>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7" name="UK">
            <a:extLst>
              <a:ext uri="{FF2B5EF4-FFF2-40B4-BE49-F238E27FC236}">
                <a16:creationId xmlns:a16="http://schemas.microsoft.com/office/drawing/2014/main" xmlns="" id="{5A933C14-2252-455F-AD48-92DC08901F76}"/>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8" name="MIDEAST">
            <a:extLst>
              <a:ext uri="{FF2B5EF4-FFF2-40B4-BE49-F238E27FC236}">
                <a16:creationId xmlns:a16="http://schemas.microsoft.com/office/drawing/2014/main" xmlns="" id="{6FBB5FF0-BE98-49F3-9A32-BE9FA7298B1F}"/>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9" name="ENG">
            <a:extLst>
              <a:ext uri="{FF2B5EF4-FFF2-40B4-BE49-F238E27FC236}">
                <a16:creationId xmlns:a16="http://schemas.microsoft.com/office/drawing/2014/main" xmlns="" id="{2227B801-6B38-41E0-9E0A-BF94347374AD}"/>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20" name="FUND">
            <a:extLst>
              <a:ext uri="{FF2B5EF4-FFF2-40B4-BE49-F238E27FC236}">
                <a16:creationId xmlns:a16="http://schemas.microsoft.com/office/drawing/2014/main" xmlns="" id="{181736C9-4CB1-4585-B4F7-C4D36BF9F4A1}"/>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1" name="UT">
            <a:extLst>
              <a:ext uri="{FF2B5EF4-FFF2-40B4-BE49-F238E27FC236}">
                <a16:creationId xmlns:a16="http://schemas.microsoft.com/office/drawing/2014/main" xmlns="" id="{1098DCFD-E2EB-4EA6-9C70-E0D281093F3E}"/>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3165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77CDE49-4C50-45D4-A9C3-257BBEF813EA}"/>
              </a:ext>
            </a:extLst>
          </p:cNvPr>
          <p:cNvSpPr>
            <a:spLocks noGrp="1"/>
          </p:cNvSpPr>
          <p:nvPr>
            <p:ph type="body" sz="quarter" idx="13"/>
          </p:nvPr>
        </p:nvSpPr>
        <p:spPr/>
        <p:txBody>
          <a:bodyPr/>
          <a:lstStyle/>
          <a:p>
            <a:r>
              <a:rPr lang="en-GB" dirty="0"/>
              <a:t>Household debt to income stands at 190%</a:t>
            </a:r>
          </a:p>
        </p:txBody>
      </p:sp>
      <p:sp>
        <p:nvSpPr>
          <p:cNvPr id="3" name="Title 2">
            <a:extLst>
              <a:ext uri="{FF2B5EF4-FFF2-40B4-BE49-F238E27FC236}">
                <a16:creationId xmlns:a16="http://schemas.microsoft.com/office/drawing/2014/main" xmlns="" id="{8B7FDA33-E976-4EF8-905E-4BCC19A8B8F8}"/>
              </a:ext>
            </a:extLst>
          </p:cNvPr>
          <p:cNvSpPr>
            <a:spLocks noGrp="1"/>
          </p:cNvSpPr>
          <p:nvPr>
            <p:ph type="title"/>
          </p:nvPr>
        </p:nvSpPr>
        <p:spPr/>
        <p:txBody>
          <a:bodyPr/>
          <a:lstStyle/>
          <a:p>
            <a:r>
              <a:rPr lang="en-GB" dirty="0"/>
              <a:t>Australia – borrowing more, saving less</a:t>
            </a:r>
          </a:p>
        </p:txBody>
      </p:sp>
      <p:sp>
        <p:nvSpPr>
          <p:cNvPr id="4" name="Text Placeholder 3">
            <a:extLst>
              <a:ext uri="{FF2B5EF4-FFF2-40B4-BE49-F238E27FC236}">
                <a16:creationId xmlns:a16="http://schemas.microsoft.com/office/drawing/2014/main" xmlns="" id="{1A509D32-4376-4D1D-B39A-69B10D6B44D3}"/>
              </a:ext>
            </a:extLst>
          </p:cNvPr>
          <p:cNvSpPr>
            <a:spLocks noGrp="1"/>
          </p:cNvSpPr>
          <p:nvPr>
            <p:ph type="body" sz="quarter" idx="15"/>
          </p:nvPr>
        </p:nvSpPr>
        <p:spPr/>
        <p:txBody>
          <a:bodyPr/>
          <a:lstStyle/>
          <a:p>
            <a:r>
              <a:rPr lang="en-GB" dirty="0"/>
              <a:t>Source: Bloomberg 28.06.2018. Bank for International Settlements </a:t>
            </a:r>
          </a:p>
          <a:p>
            <a:r>
              <a:rPr lang="en-GB" dirty="0"/>
              <a:t>*Source: CoreLogic, RBA, UBS.</a:t>
            </a:r>
          </a:p>
          <a:p>
            <a:endParaRPr lang="en-GB" dirty="0"/>
          </a:p>
        </p:txBody>
      </p:sp>
      <p:pic>
        <p:nvPicPr>
          <p:cNvPr id="6" name="Picture 5">
            <a:extLst>
              <a:ext uri="{FF2B5EF4-FFF2-40B4-BE49-F238E27FC236}">
                <a16:creationId xmlns:a16="http://schemas.microsoft.com/office/drawing/2014/main" xmlns="" id="{9547ADC1-A218-4C10-8425-790BB6A1E14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42481" y="2405620"/>
            <a:ext cx="4487522" cy="2986484"/>
          </a:xfrm>
          <a:prstGeom prst="rect">
            <a:avLst/>
          </a:prstGeom>
        </p:spPr>
      </p:pic>
      <p:sp>
        <p:nvSpPr>
          <p:cNvPr id="7" name="TextBox 6">
            <a:extLst>
              <a:ext uri="{FF2B5EF4-FFF2-40B4-BE49-F238E27FC236}">
                <a16:creationId xmlns:a16="http://schemas.microsoft.com/office/drawing/2014/main" xmlns="" id="{A8B72B2F-2F56-45CF-90E9-C597450F8495}"/>
              </a:ext>
            </a:extLst>
          </p:cNvPr>
          <p:cNvSpPr txBox="1"/>
          <p:nvPr/>
        </p:nvSpPr>
        <p:spPr>
          <a:xfrm>
            <a:off x="5381625" y="1743273"/>
            <a:ext cx="42481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A43"/>
                </a:solidFill>
                <a:effectLst/>
                <a:uLnTx/>
                <a:uFillTx/>
                <a:latin typeface="Arial" panose="020B0604020202020204" pitchFamily="34" charset="0"/>
                <a:ea typeface="+mn-ea"/>
                <a:cs typeface="Arial" panose="020B0604020202020204" pitchFamily="34" charset="0"/>
              </a:rPr>
              <a:t>Surge in household wealth drove a drop in savings which boosted spending, but set a fade ahead*</a:t>
            </a:r>
          </a:p>
        </p:txBody>
      </p:sp>
      <p:pic>
        <p:nvPicPr>
          <p:cNvPr id="8" name="Picture 7">
            <a:extLst>
              <a:ext uri="{FF2B5EF4-FFF2-40B4-BE49-F238E27FC236}">
                <a16:creationId xmlns:a16="http://schemas.microsoft.com/office/drawing/2014/main" xmlns="" id="{6E419846-9381-4FA7-A6C6-9C7E558AE00D}"/>
              </a:ext>
            </a:extLst>
          </p:cNvPr>
          <p:cNvPicPr>
            <a:picLocks noChangeAspect="1"/>
          </p:cNvPicPr>
          <p:nvPr/>
        </p:nvPicPr>
        <p:blipFill>
          <a:blip r:embed="rId3"/>
          <a:stretch>
            <a:fillRect/>
          </a:stretch>
        </p:blipFill>
        <p:spPr>
          <a:xfrm>
            <a:off x="761810" y="2209233"/>
            <a:ext cx="4499788" cy="2986484"/>
          </a:xfrm>
          <a:prstGeom prst="rect">
            <a:avLst/>
          </a:prstGeom>
        </p:spPr>
      </p:pic>
      <p:sp>
        <p:nvSpPr>
          <p:cNvPr id="9" name="OnRequest">
            <a:extLst>
              <a:ext uri="{FF2B5EF4-FFF2-40B4-BE49-F238E27FC236}">
                <a16:creationId xmlns:a16="http://schemas.microsoft.com/office/drawing/2014/main" xmlns="" id="{319C5806-7F05-4627-9567-ECA8A2671052}"/>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0" name="Notes">
            <a:extLst>
              <a:ext uri="{FF2B5EF4-FFF2-40B4-BE49-F238E27FC236}">
                <a16:creationId xmlns:a16="http://schemas.microsoft.com/office/drawing/2014/main" xmlns="" id="{400DD9DD-1831-434D-8018-72586C1E9A2F}"/>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1" name="SICAV">
            <a:extLst>
              <a:ext uri="{FF2B5EF4-FFF2-40B4-BE49-F238E27FC236}">
                <a16:creationId xmlns:a16="http://schemas.microsoft.com/office/drawing/2014/main" xmlns="" id="{099F88B5-4D6D-4D53-B5F8-0720396D5681}"/>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2" name="EUROPE">
            <a:extLst>
              <a:ext uri="{FF2B5EF4-FFF2-40B4-BE49-F238E27FC236}">
                <a16:creationId xmlns:a16="http://schemas.microsoft.com/office/drawing/2014/main" xmlns="" id="{8349085E-D477-4A73-9E3B-CA792D398466}"/>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3" name="ASIA">
            <a:extLst>
              <a:ext uri="{FF2B5EF4-FFF2-40B4-BE49-F238E27FC236}">
                <a16:creationId xmlns:a16="http://schemas.microsoft.com/office/drawing/2014/main" xmlns="" id="{67C8ABF0-40EE-47AA-AE8D-8D79561AED7B}"/>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4" name="LATAM">
            <a:extLst>
              <a:ext uri="{FF2B5EF4-FFF2-40B4-BE49-F238E27FC236}">
                <a16:creationId xmlns:a16="http://schemas.microsoft.com/office/drawing/2014/main" xmlns="" id="{C28712CA-8D96-4A2A-9393-31231BBD246B}"/>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5" name="UK">
            <a:extLst>
              <a:ext uri="{FF2B5EF4-FFF2-40B4-BE49-F238E27FC236}">
                <a16:creationId xmlns:a16="http://schemas.microsoft.com/office/drawing/2014/main" xmlns="" id="{13C97B29-8930-436C-BE46-99357322EB44}"/>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6" name="MIDEAST">
            <a:extLst>
              <a:ext uri="{FF2B5EF4-FFF2-40B4-BE49-F238E27FC236}">
                <a16:creationId xmlns:a16="http://schemas.microsoft.com/office/drawing/2014/main" xmlns="" id="{DCDF5E7E-911E-4D51-83C5-E5BEEFEB1BF5}"/>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7" name="ENG">
            <a:extLst>
              <a:ext uri="{FF2B5EF4-FFF2-40B4-BE49-F238E27FC236}">
                <a16:creationId xmlns:a16="http://schemas.microsoft.com/office/drawing/2014/main" xmlns="" id="{6DE7CFDE-47B1-412D-B29D-FEA9A72D3DFB}"/>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8" name="FUND">
            <a:extLst>
              <a:ext uri="{FF2B5EF4-FFF2-40B4-BE49-F238E27FC236}">
                <a16:creationId xmlns:a16="http://schemas.microsoft.com/office/drawing/2014/main" xmlns="" id="{C182E4EA-97FF-4EFC-BA30-964079E905EC}"/>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19" name="UT">
            <a:extLst>
              <a:ext uri="{FF2B5EF4-FFF2-40B4-BE49-F238E27FC236}">
                <a16:creationId xmlns:a16="http://schemas.microsoft.com/office/drawing/2014/main" xmlns="" id="{EFD6789D-5914-4308-8DA4-390BB57D82BC}"/>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247772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AFB73A83-25AF-4917-AA27-D92C0CACD705}"/>
              </a:ext>
            </a:extLst>
          </p:cNvPr>
          <p:cNvSpPr>
            <a:spLocks noGrp="1"/>
          </p:cNvSpPr>
          <p:nvPr>
            <p:ph type="body" sz="quarter" idx="13"/>
          </p:nvPr>
        </p:nvSpPr>
        <p:spPr/>
        <p:txBody>
          <a:bodyPr/>
          <a:lstStyle/>
          <a:p>
            <a:endParaRPr lang="en-GB" dirty="0"/>
          </a:p>
        </p:txBody>
      </p:sp>
      <p:sp>
        <p:nvSpPr>
          <p:cNvPr id="3" name="Title 2">
            <a:extLst>
              <a:ext uri="{FF2B5EF4-FFF2-40B4-BE49-F238E27FC236}">
                <a16:creationId xmlns:a16="http://schemas.microsoft.com/office/drawing/2014/main" xmlns="" id="{05EF0A83-EB5D-482F-B01F-9BF3A0A3BE03}"/>
              </a:ext>
            </a:extLst>
          </p:cNvPr>
          <p:cNvSpPr>
            <a:spLocks noGrp="1"/>
          </p:cNvSpPr>
          <p:nvPr>
            <p:ph type="title"/>
          </p:nvPr>
        </p:nvSpPr>
        <p:spPr/>
        <p:txBody>
          <a:bodyPr/>
          <a:lstStyle/>
          <a:p>
            <a:r>
              <a:rPr lang="en-GB" dirty="0"/>
              <a:t>Australia – M3 growth vs. CPI</a:t>
            </a:r>
          </a:p>
        </p:txBody>
      </p:sp>
      <p:sp>
        <p:nvSpPr>
          <p:cNvPr id="8" name="Text Placeholder 7">
            <a:extLst>
              <a:ext uri="{FF2B5EF4-FFF2-40B4-BE49-F238E27FC236}">
                <a16:creationId xmlns:a16="http://schemas.microsoft.com/office/drawing/2014/main" xmlns="" id="{ECD1B300-40B1-4123-B60E-BC804B5F30A8}"/>
              </a:ext>
            </a:extLst>
          </p:cNvPr>
          <p:cNvSpPr>
            <a:spLocks noGrp="1"/>
          </p:cNvSpPr>
          <p:nvPr>
            <p:ph type="body" sz="quarter" idx="15"/>
          </p:nvPr>
        </p:nvSpPr>
        <p:spPr/>
        <p:txBody>
          <a:bodyPr/>
          <a:lstStyle/>
          <a:p>
            <a:r>
              <a:rPr lang="en-GB" dirty="0"/>
              <a:t>Source: Bloomberg, as at 30.04.18.</a:t>
            </a:r>
          </a:p>
        </p:txBody>
      </p:sp>
      <p:graphicFrame>
        <p:nvGraphicFramePr>
          <p:cNvPr id="9" name="Content Placeholder 8">
            <a:extLst>
              <a:ext uri="{FF2B5EF4-FFF2-40B4-BE49-F238E27FC236}">
                <a16:creationId xmlns:a16="http://schemas.microsoft.com/office/drawing/2014/main" xmlns="" id="{F9DE3778-24DB-4558-ABE4-1A80EB5E0EE0}"/>
              </a:ext>
            </a:extLst>
          </p:cNvPr>
          <p:cNvGraphicFramePr>
            <a:graphicFrameLocks noGrp="1"/>
          </p:cNvGraphicFramePr>
          <p:nvPr>
            <p:ph idx="1"/>
            <p:extLst/>
          </p:nvPr>
        </p:nvGraphicFramePr>
        <p:xfrm>
          <a:off x="738188" y="1728788"/>
          <a:ext cx="9215437" cy="4391025"/>
        </p:xfrm>
        <a:graphic>
          <a:graphicData uri="http://schemas.openxmlformats.org/drawingml/2006/chart">
            <c:chart xmlns:c="http://schemas.openxmlformats.org/drawingml/2006/chart" xmlns:r="http://schemas.openxmlformats.org/officeDocument/2006/relationships" r:id="rId2"/>
          </a:graphicData>
        </a:graphic>
      </p:graphicFrame>
      <p:sp>
        <p:nvSpPr>
          <p:cNvPr id="6" name="OnRequest">
            <a:extLst>
              <a:ext uri="{FF2B5EF4-FFF2-40B4-BE49-F238E27FC236}">
                <a16:creationId xmlns:a16="http://schemas.microsoft.com/office/drawing/2014/main" xmlns="" id="{991C7D66-1EE9-4DA4-B31C-B75D36764332}"/>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7" name="Notes">
            <a:extLst>
              <a:ext uri="{FF2B5EF4-FFF2-40B4-BE49-F238E27FC236}">
                <a16:creationId xmlns:a16="http://schemas.microsoft.com/office/drawing/2014/main" xmlns="" id="{0A939B65-3D06-44BD-A7F0-03D43EAFA69C}"/>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0" name="SICAV">
            <a:extLst>
              <a:ext uri="{FF2B5EF4-FFF2-40B4-BE49-F238E27FC236}">
                <a16:creationId xmlns:a16="http://schemas.microsoft.com/office/drawing/2014/main" xmlns="" id="{229146DB-406B-4E30-9F82-C8DA6C310E0F}"/>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1" name="EUROPE">
            <a:extLst>
              <a:ext uri="{FF2B5EF4-FFF2-40B4-BE49-F238E27FC236}">
                <a16:creationId xmlns:a16="http://schemas.microsoft.com/office/drawing/2014/main" xmlns="" id="{1256C8FC-0526-48E9-9B27-6603E5A84567}"/>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2" name="ASIA">
            <a:extLst>
              <a:ext uri="{FF2B5EF4-FFF2-40B4-BE49-F238E27FC236}">
                <a16:creationId xmlns:a16="http://schemas.microsoft.com/office/drawing/2014/main" xmlns="" id="{B8C860CC-9492-4F6B-8621-B5D2DFDC0F49}"/>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3" name="LATAM">
            <a:extLst>
              <a:ext uri="{FF2B5EF4-FFF2-40B4-BE49-F238E27FC236}">
                <a16:creationId xmlns:a16="http://schemas.microsoft.com/office/drawing/2014/main" xmlns="" id="{CA869A51-0E64-4B1D-A473-BECAE37F3FC2}"/>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4" name="UK">
            <a:extLst>
              <a:ext uri="{FF2B5EF4-FFF2-40B4-BE49-F238E27FC236}">
                <a16:creationId xmlns:a16="http://schemas.microsoft.com/office/drawing/2014/main" xmlns="" id="{77654CF7-B5B5-46C6-9595-1A4B1E737536}"/>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5" name="MIDEAST">
            <a:extLst>
              <a:ext uri="{FF2B5EF4-FFF2-40B4-BE49-F238E27FC236}">
                <a16:creationId xmlns:a16="http://schemas.microsoft.com/office/drawing/2014/main" xmlns="" id="{97F3C35E-9F9B-4C82-B034-CB33D7333A44}"/>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6" name="ENG">
            <a:extLst>
              <a:ext uri="{FF2B5EF4-FFF2-40B4-BE49-F238E27FC236}">
                <a16:creationId xmlns:a16="http://schemas.microsoft.com/office/drawing/2014/main" xmlns="" id="{A88B93B1-89FF-4429-A3A1-D9CA24615055}"/>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7" name="FUND">
            <a:extLst>
              <a:ext uri="{FF2B5EF4-FFF2-40B4-BE49-F238E27FC236}">
                <a16:creationId xmlns:a16="http://schemas.microsoft.com/office/drawing/2014/main" xmlns="" id="{045E0B97-B8B4-4E0F-B705-50CF23FEBA12}"/>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18" name="UT">
            <a:extLst>
              <a:ext uri="{FF2B5EF4-FFF2-40B4-BE49-F238E27FC236}">
                <a16:creationId xmlns:a16="http://schemas.microsoft.com/office/drawing/2014/main" xmlns="" id="{838CD6C1-B8BA-4768-86D0-7380FE5C4AB4}"/>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99074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8"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9"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xmlns="" id="{C9BFCEBE-CAB7-47FF-9C6E-FE874ABBB001}"/>
              </a:ext>
            </a:extLst>
          </p:cNvPr>
          <p:cNvSpPr>
            <a:spLocks noGrp="1"/>
          </p:cNvSpPr>
          <p:nvPr>
            <p:ph type="body" sz="quarter" idx="16"/>
          </p:nvPr>
        </p:nvSpPr>
        <p:spPr/>
        <p:txBody>
          <a:bodyPr/>
          <a:lstStyle/>
          <a:p>
            <a:r>
              <a:rPr lang="en-GB" dirty="0"/>
              <a:t>Most leverage since 2007*</a:t>
            </a:r>
          </a:p>
        </p:txBody>
      </p:sp>
      <p:sp>
        <p:nvSpPr>
          <p:cNvPr id="13" name="Text Placeholder 12">
            <a:extLst>
              <a:ext uri="{FF2B5EF4-FFF2-40B4-BE49-F238E27FC236}">
                <a16:creationId xmlns:a16="http://schemas.microsoft.com/office/drawing/2014/main" xmlns="" id="{4B549A96-DC89-432C-A4B7-8B04C4E2F6E8}"/>
              </a:ext>
            </a:extLst>
          </p:cNvPr>
          <p:cNvSpPr>
            <a:spLocks noGrp="1"/>
          </p:cNvSpPr>
          <p:nvPr>
            <p:ph type="body" sz="quarter" idx="15"/>
          </p:nvPr>
        </p:nvSpPr>
        <p:spPr/>
        <p:txBody>
          <a:bodyPr/>
          <a:lstStyle/>
          <a:p>
            <a:r>
              <a:rPr lang="en-GB" dirty="0"/>
              <a:t>Zombies crowd the stock market</a:t>
            </a:r>
          </a:p>
        </p:txBody>
      </p:sp>
      <p:sp>
        <p:nvSpPr>
          <p:cNvPr id="10" name="Text Placeholder 3">
            <a:extLst>
              <a:ext uri="{FF2B5EF4-FFF2-40B4-BE49-F238E27FC236}">
                <a16:creationId xmlns:a16="http://schemas.microsoft.com/office/drawing/2014/main" xmlns="" id="{7E023244-4197-4BC5-A330-2C91909620D4}"/>
              </a:ext>
            </a:extLst>
          </p:cNvPr>
          <p:cNvSpPr>
            <a:spLocks noGrp="1"/>
          </p:cNvSpPr>
          <p:nvPr>
            <p:ph type="body" sz="quarter" idx="13"/>
          </p:nvPr>
        </p:nvSpPr>
        <p:spPr/>
        <p:txBody>
          <a:bodyPr/>
          <a:lstStyle/>
          <a:p>
            <a:r>
              <a:rPr lang="en-GB" dirty="0"/>
              <a:t>Kept alive by low rates</a:t>
            </a:r>
          </a:p>
        </p:txBody>
      </p:sp>
      <p:sp>
        <p:nvSpPr>
          <p:cNvPr id="3" name="Title 2">
            <a:extLst>
              <a:ext uri="{FF2B5EF4-FFF2-40B4-BE49-F238E27FC236}">
                <a16:creationId xmlns:a16="http://schemas.microsoft.com/office/drawing/2014/main" xmlns="" id="{B43B8A93-083F-4EC0-9E02-09DC1900695D}"/>
              </a:ext>
            </a:extLst>
          </p:cNvPr>
          <p:cNvSpPr>
            <a:spLocks noGrp="1"/>
          </p:cNvSpPr>
          <p:nvPr>
            <p:ph type="title"/>
          </p:nvPr>
        </p:nvSpPr>
        <p:spPr/>
        <p:txBody>
          <a:bodyPr/>
          <a:lstStyle/>
          <a:p>
            <a:r>
              <a:rPr lang="en-GB" dirty="0"/>
              <a:t>US credit: Late cycle	</a:t>
            </a:r>
          </a:p>
        </p:txBody>
      </p:sp>
      <p:sp>
        <p:nvSpPr>
          <p:cNvPr id="15" name="Text Placeholder 14">
            <a:extLst>
              <a:ext uri="{FF2B5EF4-FFF2-40B4-BE49-F238E27FC236}">
                <a16:creationId xmlns:a16="http://schemas.microsoft.com/office/drawing/2014/main" xmlns="" id="{AE72F0A1-F4CD-47FC-B274-527145C7954D}"/>
              </a:ext>
            </a:extLst>
          </p:cNvPr>
          <p:cNvSpPr>
            <a:spLocks noGrp="1"/>
          </p:cNvSpPr>
          <p:nvPr>
            <p:ph type="body" sz="quarter" idx="17"/>
          </p:nvPr>
        </p:nvSpPr>
        <p:spPr/>
        <p:txBody>
          <a:bodyPr/>
          <a:lstStyle/>
          <a:p>
            <a:r>
              <a:rPr lang="en-GB" dirty="0"/>
              <a:t>Source: Bianco Research LLC. December 2017.</a:t>
            </a:r>
          </a:p>
          <a:p>
            <a:r>
              <a:rPr lang="en-GB" dirty="0"/>
              <a:t>*Source: Federal Reserve Bureau of Economic Analysis. December 2017.</a:t>
            </a:r>
          </a:p>
        </p:txBody>
      </p:sp>
      <p:pic>
        <p:nvPicPr>
          <p:cNvPr id="6" name="Picture 5">
            <a:extLst>
              <a:ext uri="{FF2B5EF4-FFF2-40B4-BE49-F238E27FC236}">
                <a16:creationId xmlns:a16="http://schemas.microsoft.com/office/drawing/2014/main" xmlns="" id="{4FB75D48-B76F-45CA-9FB7-B51D9E07F5D8}"/>
              </a:ext>
            </a:extLst>
          </p:cNvPr>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835535" y="2410943"/>
            <a:ext cx="4474653" cy="2842746"/>
          </a:xfrm>
          <a:prstGeom prst="rect">
            <a:avLst/>
          </a:prstGeom>
        </p:spPr>
      </p:pic>
      <p:sp>
        <p:nvSpPr>
          <p:cNvPr id="7" name="Rectangle 6">
            <a:extLst>
              <a:ext uri="{FF2B5EF4-FFF2-40B4-BE49-F238E27FC236}">
                <a16:creationId xmlns:a16="http://schemas.microsoft.com/office/drawing/2014/main" xmlns="" id="{38DC733C-8248-440C-A86A-01A2124F62FE}"/>
              </a:ext>
            </a:extLst>
          </p:cNvPr>
          <p:cNvSpPr>
            <a:spLocks/>
          </p:cNvSpPr>
          <p:nvPr/>
        </p:nvSpPr>
        <p:spPr>
          <a:xfrm>
            <a:off x="1208612" y="2307788"/>
            <a:ext cx="2994272" cy="15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algn="ctr">
              <a:lnSpc>
                <a:spcPts val="1900"/>
              </a:lnSpc>
              <a:spcBef>
                <a:spcPts val="1200"/>
              </a:spcBef>
              <a:buSzPct val="110000"/>
            </a:pPr>
            <a:endParaRPr lang="en-GB" sz="4000" b="1" dirty="0">
              <a:solidFill>
                <a:srgbClr val="FFFFFF"/>
              </a:solidFill>
            </a:endParaRPr>
          </a:p>
        </p:txBody>
      </p:sp>
      <p:pic>
        <p:nvPicPr>
          <p:cNvPr id="17" name="Picture 16">
            <a:extLst>
              <a:ext uri="{FF2B5EF4-FFF2-40B4-BE49-F238E27FC236}">
                <a16:creationId xmlns:a16="http://schemas.microsoft.com/office/drawing/2014/main" xmlns="" id="{6AEFDFA0-E3BC-4524-8649-0F03A39CC8AC}"/>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5455131" y="2449585"/>
            <a:ext cx="4466882" cy="2818701"/>
          </a:xfrm>
          <a:prstGeom prst="rect">
            <a:avLst/>
          </a:prstGeom>
        </p:spPr>
      </p:pic>
      <p:sp>
        <p:nvSpPr>
          <p:cNvPr id="18" name="Rectangle 17">
            <a:extLst>
              <a:ext uri="{FF2B5EF4-FFF2-40B4-BE49-F238E27FC236}">
                <a16:creationId xmlns:a16="http://schemas.microsoft.com/office/drawing/2014/main" xmlns="" id="{8EFA1646-A3B3-4DC5-B887-66B083AB286F}"/>
              </a:ext>
            </a:extLst>
          </p:cNvPr>
          <p:cNvSpPr>
            <a:spLocks/>
          </p:cNvSpPr>
          <p:nvPr/>
        </p:nvSpPr>
        <p:spPr>
          <a:xfrm>
            <a:off x="5716821" y="2348918"/>
            <a:ext cx="2994272" cy="15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0" algn="ctr">
              <a:lnSpc>
                <a:spcPts val="1900"/>
              </a:lnSpc>
              <a:spcBef>
                <a:spcPts val="1200"/>
              </a:spcBef>
              <a:buSzPct val="110000"/>
            </a:pPr>
            <a:endParaRPr lang="en-GB" sz="4000" b="1" dirty="0">
              <a:solidFill>
                <a:srgbClr val="FFFFFF"/>
              </a:solidFill>
            </a:endParaRPr>
          </a:p>
        </p:txBody>
      </p:sp>
      <p:sp>
        <p:nvSpPr>
          <p:cNvPr id="2" name="TextBox 1"/>
          <p:cNvSpPr txBox="1">
            <a:spLocks/>
          </p:cNvSpPr>
          <p:nvPr/>
        </p:nvSpPr>
        <p:spPr>
          <a:xfrm>
            <a:off x="1208612" y="5469622"/>
            <a:ext cx="3791227" cy="430887"/>
          </a:xfrm>
          <a:prstGeom prst="rect">
            <a:avLst/>
          </a:prstGeom>
          <a:noFill/>
        </p:spPr>
        <p:txBody>
          <a:bodyPr wrap="square" rtlCol="0">
            <a:spAutoFit/>
          </a:bodyPr>
          <a:lstStyle/>
          <a:p>
            <a:r>
              <a:rPr lang="en-GB" sz="1100" dirty="0"/>
              <a:t>Zombies: Proportion of firms whose EBIT fails to cover interest expense.</a:t>
            </a:r>
          </a:p>
        </p:txBody>
      </p:sp>
      <p:sp>
        <p:nvSpPr>
          <p:cNvPr id="16" name="Isosceles Triangle 15">
            <a:extLst>
              <a:ext uri="{FF2B5EF4-FFF2-40B4-BE49-F238E27FC236}">
                <a16:creationId xmlns:a16="http://schemas.microsoft.com/office/drawing/2014/main" xmlns="" id="{2E928352-398D-44D2-9621-5D30A770AC3C}"/>
              </a:ext>
            </a:extLst>
          </p:cNvPr>
          <p:cNvSpPr>
            <a:spLocks/>
          </p:cNvSpPr>
          <p:nvPr/>
        </p:nvSpPr>
        <p:spPr>
          <a:xfrm rot="5400000">
            <a:off x="-238125" y="6220906"/>
            <a:ext cx="144000" cy="108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nRequest">
            <a:extLst>
              <a:ext uri="{FF2B5EF4-FFF2-40B4-BE49-F238E27FC236}">
                <a16:creationId xmlns:a16="http://schemas.microsoft.com/office/drawing/2014/main" xmlns="" id="{A6B19B07-D230-4119-8990-24200806CF0C}"/>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20" name="Notes">
            <a:extLst>
              <a:ext uri="{FF2B5EF4-FFF2-40B4-BE49-F238E27FC236}">
                <a16:creationId xmlns:a16="http://schemas.microsoft.com/office/drawing/2014/main" xmlns="" id="{5C89D733-AC89-4BB2-AF40-8499BB5B395F}"/>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21" name="SICAV">
            <a:extLst>
              <a:ext uri="{FF2B5EF4-FFF2-40B4-BE49-F238E27FC236}">
                <a16:creationId xmlns:a16="http://schemas.microsoft.com/office/drawing/2014/main" xmlns="" id="{62A8FE31-0C26-4862-BA7A-D5B0D2B32486}"/>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22" name="EUROPE">
            <a:extLst>
              <a:ext uri="{FF2B5EF4-FFF2-40B4-BE49-F238E27FC236}">
                <a16:creationId xmlns:a16="http://schemas.microsoft.com/office/drawing/2014/main" xmlns="" id="{B8E43C3F-B324-4B5E-8565-2070CA5CFE20}"/>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23" name="ASIA">
            <a:extLst>
              <a:ext uri="{FF2B5EF4-FFF2-40B4-BE49-F238E27FC236}">
                <a16:creationId xmlns:a16="http://schemas.microsoft.com/office/drawing/2014/main" xmlns="" id="{03366BEE-8B3C-40B4-8EAD-DB3D1C168976}"/>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24" name="LATAM">
            <a:extLst>
              <a:ext uri="{FF2B5EF4-FFF2-40B4-BE49-F238E27FC236}">
                <a16:creationId xmlns:a16="http://schemas.microsoft.com/office/drawing/2014/main" xmlns="" id="{FE320959-9BF7-4517-88E0-B4437CD5C7DA}"/>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25" name="UK">
            <a:extLst>
              <a:ext uri="{FF2B5EF4-FFF2-40B4-BE49-F238E27FC236}">
                <a16:creationId xmlns:a16="http://schemas.microsoft.com/office/drawing/2014/main" xmlns="" id="{33348EDB-A8D8-4CC8-B455-F4D8554D960E}"/>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26" name="MIDEAST">
            <a:extLst>
              <a:ext uri="{FF2B5EF4-FFF2-40B4-BE49-F238E27FC236}">
                <a16:creationId xmlns:a16="http://schemas.microsoft.com/office/drawing/2014/main" xmlns="" id="{56D08314-0943-4301-909E-67413E010FA4}"/>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27" name="ENG">
            <a:extLst>
              <a:ext uri="{FF2B5EF4-FFF2-40B4-BE49-F238E27FC236}">
                <a16:creationId xmlns:a16="http://schemas.microsoft.com/office/drawing/2014/main" xmlns="" id="{53F24771-E723-4127-8E74-FCFFA8D6D3E7}"/>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28" name="FUND">
            <a:extLst>
              <a:ext uri="{FF2B5EF4-FFF2-40B4-BE49-F238E27FC236}">
                <a16:creationId xmlns:a16="http://schemas.microsoft.com/office/drawing/2014/main" xmlns="" id="{9E462B2D-68CB-41C7-8AED-8423F79B1DA1}"/>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9" name="UT">
            <a:extLst>
              <a:ext uri="{FF2B5EF4-FFF2-40B4-BE49-F238E27FC236}">
                <a16:creationId xmlns:a16="http://schemas.microsoft.com/office/drawing/2014/main" xmlns="" id="{2260D9AB-AFF7-4ABB-80A8-3B1BE268DCC2}"/>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34507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31B0447-D586-4410-8937-26DC242D9BEB}"/>
              </a:ext>
            </a:extLst>
          </p:cNvPr>
          <p:cNvSpPr>
            <a:spLocks noGrp="1"/>
          </p:cNvSpPr>
          <p:nvPr>
            <p:ph type="body" sz="quarter" idx="15"/>
          </p:nvPr>
        </p:nvSpPr>
        <p:spPr/>
        <p:txBody>
          <a:bodyPr/>
          <a:lstStyle/>
          <a:p>
            <a:r>
              <a:rPr lang="en-GB" dirty="0"/>
              <a:t>The divergence between corporate debt levels and HY spreads is alarming</a:t>
            </a:r>
          </a:p>
        </p:txBody>
      </p:sp>
      <p:sp>
        <p:nvSpPr>
          <p:cNvPr id="3" name="Text Placeholder 2">
            <a:extLst>
              <a:ext uri="{FF2B5EF4-FFF2-40B4-BE49-F238E27FC236}">
                <a16:creationId xmlns:a16="http://schemas.microsoft.com/office/drawing/2014/main" xmlns="" id="{5C731230-F363-4D32-A134-20D8908CA2B4}"/>
              </a:ext>
            </a:extLst>
          </p:cNvPr>
          <p:cNvSpPr>
            <a:spLocks noGrp="1"/>
          </p:cNvSpPr>
          <p:nvPr>
            <p:ph type="body" sz="quarter" idx="13"/>
          </p:nvPr>
        </p:nvSpPr>
        <p:spPr/>
        <p:txBody>
          <a:bodyPr/>
          <a:lstStyle/>
          <a:p>
            <a:endParaRPr lang="en-GB"/>
          </a:p>
        </p:txBody>
      </p:sp>
      <p:sp>
        <p:nvSpPr>
          <p:cNvPr id="4" name="Title 3">
            <a:extLst>
              <a:ext uri="{FF2B5EF4-FFF2-40B4-BE49-F238E27FC236}">
                <a16:creationId xmlns:a16="http://schemas.microsoft.com/office/drawing/2014/main" xmlns="" id="{7BC79ED5-7F31-4068-B3D7-2F04BB9CE10C}"/>
              </a:ext>
            </a:extLst>
          </p:cNvPr>
          <p:cNvSpPr>
            <a:spLocks noGrp="1"/>
          </p:cNvSpPr>
          <p:nvPr>
            <p:ph type="title"/>
          </p:nvPr>
        </p:nvSpPr>
        <p:spPr/>
        <p:txBody>
          <a:bodyPr/>
          <a:lstStyle/>
          <a:p>
            <a:r>
              <a:rPr lang="en-GB" dirty="0"/>
              <a:t>Spreads are dislocated from corporate debt levels</a:t>
            </a:r>
          </a:p>
        </p:txBody>
      </p:sp>
      <p:sp>
        <p:nvSpPr>
          <p:cNvPr id="5" name="Text Placeholder 4">
            <a:extLst>
              <a:ext uri="{FF2B5EF4-FFF2-40B4-BE49-F238E27FC236}">
                <a16:creationId xmlns:a16="http://schemas.microsoft.com/office/drawing/2014/main" xmlns="" id="{BF1C4113-89BE-4ECF-B05F-3748AEC10A16}"/>
              </a:ext>
            </a:extLst>
          </p:cNvPr>
          <p:cNvSpPr>
            <a:spLocks noGrp="1"/>
          </p:cNvSpPr>
          <p:nvPr>
            <p:ph type="body" sz="quarter" idx="16"/>
          </p:nvPr>
        </p:nvSpPr>
        <p:spPr/>
        <p:txBody>
          <a:bodyPr/>
          <a:lstStyle/>
          <a:p>
            <a:r>
              <a:rPr lang="en-GB" dirty="0"/>
              <a:t>Source: Bloomberg, </a:t>
            </a:r>
            <a:r>
              <a:rPr lang="en-GB" dirty="0" err="1"/>
              <a:t>PiperJaffray</a:t>
            </a:r>
            <a:r>
              <a:rPr lang="en-GB" dirty="0"/>
              <a:t>.</a:t>
            </a:r>
          </a:p>
        </p:txBody>
      </p:sp>
      <p:pic>
        <p:nvPicPr>
          <p:cNvPr id="7" name="Content Placeholder 10">
            <a:extLst>
              <a:ext uri="{FF2B5EF4-FFF2-40B4-BE49-F238E27FC236}">
                <a16:creationId xmlns:a16="http://schemas.microsoft.com/office/drawing/2014/main" xmlns="" id="{E50CDCD8-A04E-4E9C-A80C-4DFB3E72C99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76517" y="2191971"/>
            <a:ext cx="4936114" cy="3772408"/>
          </a:xfrm>
          <a:prstGeom prst="rect">
            <a:avLst/>
          </a:prstGeom>
        </p:spPr>
      </p:pic>
      <p:sp>
        <p:nvSpPr>
          <p:cNvPr id="8" name="OnRequest">
            <a:extLst>
              <a:ext uri="{FF2B5EF4-FFF2-40B4-BE49-F238E27FC236}">
                <a16:creationId xmlns:a16="http://schemas.microsoft.com/office/drawing/2014/main" xmlns="" id="{8117900F-F81E-4132-81E6-D7F4A67E578B}"/>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9" name="Notes">
            <a:extLst>
              <a:ext uri="{FF2B5EF4-FFF2-40B4-BE49-F238E27FC236}">
                <a16:creationId xmlns:a16="http://schemas.microsoft.com/office/drawing/2014/main" xmlns="" id="{1EB0A5EE-0B9A-4C64-B3DD-360E2B248166}"/>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0" name="SICAV">
            <a:extLst>
              <a:ext uri="{FF2B5EF4-FFF2-40B4-BE49-F238E27FC236}">
                <a16:creationId xmlns:a16="http://schemas.microsoft.com/office/drawing/2014/main" xmlns="" id="{9C083C19-67BA-4B24-855A-69AC03A99BDF}"/>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1" name="EUROPE">
            <a:extLst>
              <a:ext uri="{FF2B5EF4-FFF2-40B4-BE49-F238E27FC236}">
                <a16:creationId xmlns:a16="http://schemas.microsoft.com/office/drawing/2014/main" xmlns="" id="{0378E4CD-B902-4C01-8315-171355869D67}"/>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2" name="ASIA">
            <a:extLst>
              <a:ext uri="{FF2B5EF4-FFF2-40B4-BE49-F238E27FC236}">
                <a16:creationId xmlns:a16="http://schemas.microsoft.com/office/drawing/2014/main" xmlns="" id="{42AFF692-1962-47C1-B1AB-06CC0B9B39EE}"/>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3" name="LATAM">
            <a:extLst>
              <a:ext uri="{FF2B5EF4-FFF2-40B4-BE49-F238E27FC236}">
                <a16:creationId xmlns:a16="http://schemas.microsoft.com/office/drawing/2014/main" xmlns="" id="{E6382CFA-91E2-44EE-97E7-876B1DD24850}"/>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4" name="UK">
            <a:extLst>
              <a:ext uri="{FF2B5EF4-FFF2-40B4-BE49-F238E27FC236}">
                <a16:creationId xmlns:a16="http://schemas.microsoft.com/office/drawing/2014/main" xmlns="" id="{0F5F0291-2EB6-4B5A-A807-B2B457801FCB}"/>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5" name="MIDEAST">
            <a:extLst>
              <a:ext uri="{FF2B5EF4-FFF2-40B4-BE49-F238E27FC236}">
                <a16:creationId xmlns:a16="http://schemas.microsoft.com/office/drawing/2014/main" xmlns="" id="{53E9A4C5-E30D-4FD5-96BD-3616D37045EF}"/>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6" name="ENG">
            <a:extLst>
              <a:ext uri="{FF2B5EF4-FFF2-40B4-BE49-F238E27FC236}">
                <a16:creationId xmlns:a16="http://schemas.microsoft.com/office/drawing/2014/main" xmlns="" id="{DAC462F7-27D5-4BAD-BAE2-C4798B795E05}"/>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7" name="FUND">
            <a:extLst>
              <a:ext uri="{FF2B5EF4-FFF2-40B4-BE49-F238E27FC236}">
                <a16:creationId xmlns:a16="http://schemas.microsoft.com/office/drawing/2014/main" xmlns="" id="{D7216FC3-F281-48B9-A7BD-53A9756A83FC}"/>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18" name="UT">
            <a:extLst>
              <a:ext uri="{FF2B5EF4-FFF2-40B4-BE49-F238E27FC236}">
                <a16:creationId xmlns:a16="http://schemas.microsoft.com/office/drawing/2014/main" xmlns="" id="{D5F75421-E4EA-4ACC-B94E-139316CD0A80}"/>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163233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F08D859-DCB9-4FCA-96C1-B9A9673A11B5}"/>
              </a:ext>
            </a:extLst>
          </p:cNvPr>
          <p:cNvSpPr>
            <a:spLocks noGrp="1"/>
          </p:cNvSpPr>
          <p:nvPr>
            <p:ph type="body" sz="quarter" idx="15"/>
          </p:nvPr>
        </p:nvSpPr>
        <p:spPr/>
        <p:txBody>
          <a:bodyPr/>
          <a:lstStyle/>
          <a:p>
            <a:r>
              <a:rPr lang="en-GB" dirty="0"/>
              <a:t>Okay for a bull market</a:t>
            </a:r>
          </a:p>
        </p:txBody>
      </p:sp>
      <p:sp>
        <p:nvSpPr>
          <p:cNvPr id="3" name="Text Placeholder 2">
            <a:extLst>
              <a:ext uri="{FF2B5EF4-FFF2-40B4-BE49-F238E27FC236}">
                <a16:creationId xmlns:a16="http://schemas.microsoft.com/office/drawing/2014/main" xmlns="" id="{89923C2F-B464-479A-A6E6-BDC2C23ADA91}"/>
              </a:ext>
            </a:extLst>
          </p:cNvPr>
          <p:cNvSpPr>
            <a:spLocks noGrp="1"/>
          </p:cNvSpPr>
          <p:nvPr>
            <p:ph type="body" sz="quarter" idx="13"/>
          </p:nvPr>
        </p:nvSpPr>
        <p:spPr/>
        <p:txBody>
          <a:bodyPr/>
          <a:lstStyle/>
          <a:p>
            <a:endParaRPr lang="en-GB"/>
          </a:p>
        </p:txBody>
      </p:sp>
      <p:sp>
        <p:nvSpPr>
          <p:cNvPr id="4" name="Title 3">
            <a:extLst>
              <a:ext uri="{FF2B5EF4-FFF2-40B4-BE49-F238E27FC236}">
                <a16:creationId xmlns:a16="http://schemas.microsoft.com/office/drawing/2014/main" xmlns="" id="{7E1D0B66-04EC-4A4C-8292-432FABE173A4}"/>
              </a:ext>
            </a:extLst>
          </p:cNvPr>
          <p:cNvSpPr>
            <a:spLocks noGrp="1"/>
          </p:cNvSpPr>
          <p:nvPr>
            <p:ph type="title"/>
          </p:nvPr>
        </p:nvSpPr>
        <p:spPr/>
        <p:txBody>
          <a:bodyPr/>
          <a:lstStyle/>
          <a:p>
            <a:r>
              <a:rPr lang="en-GB" dirty="0"/>
              <a:t>The credit liquidity gap</a:t>
            </a:r>
          </a:p>
        </p:txBody>
      </p:sp>
      <p:sp>
        <p:nvSpPr>
          <p:cNvPr id="5" name="Text Placeholder 4">
            <a:extLst>
              <a:ext uri="{FF2B5EF4-FFF2-40B4-BE49-F238E27FC236}">
                <a16:creationId xmlns:a16="http://schemas.microsoft.com/office/drawing/2014/main" xmlns="" id="{029AFFC1-DFB4-4CD3-9942-D5ABEA340BDC}"/>
              </a:ext>
            </a:extLst>
          </p:cNvPr>
          <p:cNvSpPr>
            <a:spLocks noGrp="1"/>
          </p:cNvSpPr>
          <p:nvPr>
            <p:ph type="body" sz="quarter" idx="16"/>
          </p:nvPr>
        </p:nvSpPr>
        <p:spPr/>
        <p:txBody>
          <a:bodyPr/>
          <a:lstStyle/>
          <a:p>
            <a:r>
              <a:rPr lang="en-GB" dirty="0"/>
              <a:t>Source: Federal Reserve Bank of St Louis, Federal Reserve Bank of New York, </a:t>
            </a:r>
            <a:r>
              <a:rPr lang="en-GB" dirty="0" err="1"/>
              <a:t>Saha</a:t>
            </a:r>
            <a:r>
              <a:rPr lang="en-GB" dirty="0"/>
              <a:t> Capital, L.P.</a:t>
            </a:r>
          </a:p>
        </p:txBody>
      </p:sp>
      <p:pic>
        <p:nvPicPr>
          <p:cNvPr id="6" name="Picture 1" descr="image001">
            <a:extLst>
              <a:ext uri="{FF2B5EF4-FFF2-40B4-BE49-F238E27FC236}">
                <a16:creationId xmlns:a16="http://schemas.microsoft.com/office/drawing/2014/main" xmlns="" id="{7EAD9C7D-A605-4061-B897-E2A668AAA8BC}"/>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358371" y="2336152"/>
            <a:ext cx="6170159" cy="36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nRequest">
            <a:extLst>
              <a:ext uri="{FF2B5EF4-FFF2-40B4-BE49-F238E27FC236}">
                <a16:creationId xmlns:a16="http://schemas.microsoft.com/office/drawing/2014/main" xmlns="" id="{5C5121EA-AEE4-4FC9-B153-8EBE381BB0AC}"/>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8" name="Notes">
            <a:extLst>
              <a:ext uri="{FF2B5EF4-FFF2-40B4-BE49-F238E27FC236}">
                <a16:creationId xmlns:a16="http://schemas.microsoft.com/office/drawing/2014/main" xmlns="" id="{03AD262A-4C3C-431C-AE23-9CBD9591F435}"/>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9" name="SICAV">
            <a:extLst>
              <a:ext uri="{FF2B5EF4-FFF2-40B4-BE49-F238E27FC236}">
                <a16:creationId xmlns:a16="http://schemas.microsoft.com/office/drawing/2014/main" xmlns="" id="{954D401C-FB05-4530-AEC9-0D79212FD0A5}"/>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0" name="EUROPE">
            <a:extLst>
              <a:ext uri="{FF2B5EF4-FFF2-40B4-BE49-F238E27FC236}">
                <a16:creationId xmlns:a16="http://schemas.microsoft.com/office/drawing/2014/main" xmlns="" id="{73E5C873-9554-400F-A0BE-0DE8E96DF324}"/>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1" name="ASIA">
            <a:extLst>
              <a:ext uri="{FF2B5EF4-FFF2-40B4-BE49-F238E27FC236}">
                <a16:creationId xmlns:a16="http://schemas.microsoft.com/office/drawing/2014/main" xmlns="" id="{2D8EDE6C-C21B-4D83-8DCA-0F32B2FBC57B}"/>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2" name="LATAM">
            <a:extLst>
              <a:ext uri="{FF2B5EF4-FFF2-40B4-BE49-F238E27FC236}">
                <a16:creationId xmlns:a16="http://schemas.microsoft.com/office/drawing/2014/main" xmlns="" id="{35126921-0DE3-49B8-B314-8C4345D6C100}"/>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3" name="UK">
            <a:extLst>
              <a:ext uri="{FF2B5EF4-FFF2-40B4-BE49-F238E27FC236}">
                <a16:creationId xmlns:a16="http://schemas.microsoft.com/office/drawing/2014/main" xmlns="" id="{58DDFB0D-F232-4A5E-BEF6-F45B0A47BE72}"/>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4" name="MIDEAST">
            <a:extLst>
              <a:ext uri="{FF2B5EF4-FFF2-40B4-BE49-F238E27FC236}">
                <a16:creationId xmlns:a16="http://schemas.microsoft.com/office/drawing/2014/main" xmlns="" id="{FDA165CF-DBC9-462A-91D4-A99A828617C3}"/>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5" name="ENG">
            <a:extLst>
              <a:ext uri="{FF2B5EF4-FFF2-40B4-BE49-F238E27FC236}">
                <a16:creationId xmlns:a16="http://schemas.microsoft.com/office/drawing/2014/main" xmlns="" id="{ADDD107E-B2E1-45F8-834E-91A45C015DC5}"/>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6" name="FUND">
            <a:extLst>
              <a:ext uri="{FF2B5EF4-FFF2-40B4-BE49-F238E27FC236}">
                <a16:creationId xmlns:a16="http://schemas.microsoft.com/office/drawing/2014/main" xmlns="" id="{A215EE45-9B66-4242-A432-26977B885E12}"/>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17" name="UT">
            <a:extLst>
              <a:ext uri="{FF2B5EF4-FFF2-40B4-BE49-F238E27FC236}">
                <a16:creationId xmlns:a16="http://schemas.microsoft.com/office/drawing/2014/main" xmlns="" id="{AE0D284A-3A7D-4B8B-A112-83429F5B296A}"/>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299179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2"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3"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3"/>
          </p:nvPr>
        </p:nvSpPr>
        <p:spPr/>
        <p:txBody>
          <a:bodyPr/>
          <a:lstStyle/>
          <a:p>
            <a:endParaRPr lang="en-GB" dirty="0"/>
          </a:p>
        </p:txBody>
      </p:sp>
      <p:sp>
        <p:nvSpPr>
          <p:cNvPr id="10" name="Title 9"/>
          <p:cNvSpPr>
            <a:spLocks noGrp="1"/>
          </p:cNvSpPr>
          <p:nvPr>
            <p:ph type="title"/>
          </p:nvPr>
        </p:nvSpPr>
        <p:spPr/>
        <p:txBody>
          <a:bodyPr/>
          <a:lstStyle/>
          <a:p>
            <a:r>
              <a:rPr lang="en-GB" dirty="0"/>
              <a:t>Investment themes </a:t>
            </a:r>
          </a:p>
        </p:txBody>
      </p:sp>
      <p:sp>
        <p:nvSpPr>
          <p:cNvPr id="6" name="Text Placeholder 5"/>
          <p:cNvSpPr>
            <a:spLocks noGrp="1"/>
          </p:cNvSpPr>
          <p:nvPr>
            <p:ph type="body" sz="quarter" idx="14"/>
          </p:nvPr>
        </p:nvSpPr>
        <p:spPr/>
        <p:txBody>
          <a:bodyPr/>
          <a:lstStyle/>
          <a:p>
            <a:r>
              <a:rPr lang="en-GB" dirty="0"/>
              <a:t>The views expressed are those of the presenter at the time of preparation and may change in the future. </a:t>
            </a:r>
          </a:p>
          <a:p>
            <a:r>
              <a:rPr lang="en-GB" dirty="0"/>
              <a:t>Holdings examples are for illustrative purposes only and are not a recommendation to buy or sell.</a:t>
            </a:r>
          </a:p>
        </p:txBody>
      </p:sp>
      <p:sp>
        <p:nvSpPr>
          <p:cNvPr id="47" name="Pentagon 46"/>
          <p:cNvSpPr>
            <a:spLocks/>
          </p:cNvSpPr>
          <p:nvPr/>
        </p:nvSpPr>
        <p:spPr>
          <a:xfrm>
            <a:off x="666650" y="1739742"/>
            <a:ext cx="1800325" cy="550156"/>
          </a:xfrm>
          <a:prstGeom prst="homePlate">
            <a:avLst>
              <a:gd name="adj" fmla="val 3349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200" b="1" dirty="0">
                <a:solidFill>
                  <a:schemeClr val="bg1"/>
                </a:solidFill>
              </a:rPr>
              <a:t>US rates</a:t>
            </a:r>
          </a:p>
        </p:txBody>
      </p:sp>
      <p:sp>
        <p:nvSpPr>
          <p:cNvPr id="48" name="CustomShape 5"/>
          <p:cNvSpPr>
            <a:spLocks/>
          </p:cNvSpPr>
          <p:nvPr/>
        </p:nvSpPr>
        <p:spPr>
          <a:xfrm>
            <a:off x="7047709" y="1314450"/>
            <a:ext cx="2982276" cy="350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b="1" dirty="0">
                <a:solidFill>
                  <a:schemeClr val="tx1"/>
                </a:solidFill>
              </a:rPr>
              <a:t>Implementation</a:t>
            </a:r>
          </a:p>
        </p:txBody>
      </p:sp>
      <p:sp>
        <p:nvSpPr>
          <p:cNvPr id="49" name="CustomShape 5"/>
          <p:cNvSpPr>
            <a:spLocks/>
          </p:cNvSpPr>
          <p:nvPr/>
        </p:nvSpPr>
        <p:spPr>
          <a:xfrm>
            <a:off x="2590008" y="1314450"/>
            <a:ext cx="4343841" cy="350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b="1" dirty="0"/>
              <a:t>Rationale</a:t>
            </a:r>
          </a:p>
        </p:txBody>
      </p:sp>
      <p:sp>
        <p:nvSpPr>
          <p:cNvPr id="50" name="Rectangle 49"/>
          <p:cNvSpPr>
            <a:spLocks/>
          </p:cNvSpPr>
          <p:nvPr/>
        </p:nvSpPr>
        <p:spPr bwMode="gray">
          <a:xfrm>
            <a:off x="2590009" y="1738644"/>
            <a:ext cx="4334666" cy="551254"/>
          </a:xfrm>
          <a:prstGeom prst="rect">
            <a:avLst/>
          </a:prstGeom>
          <a:noFill/>
          <a:ln w="12700">
            <a:solidFill>
              <a:schemeClr val="accent2"/>
            </a:solidFill>
          </a:ln>
        </p:spPr>
        <p:txBody>
          <a:bodyPr wrap="square" lIns="72000" tIns="54000" rIns="72000" bIns="54000" anchor="ctr">
            <a:noAutofit/>
          </a:bodyPr>
          <a:lstStyle/>
          <a:p>
            <a:pPr marL="180000" lvl="2" indent="-180000">
              <a:buClr>
                <a:schemeClr val="tx1"/>
              </a:buClr>
              <a:buSzPct val="100000"/>
              <a:buFont typeface="Wingdings" panose="05000000000000000000" pitchFamily="2" charset="2"/>
              <a:buChar char=""/>
            </a:pPr>
            <a:r>
              <a:rPr lang="en-GB" sz="1100" kern="600" spc="-10" dirty="0">
                <a:solidFill>
                  <a:schemeClr val="accent2"/>
                </a:solidFill>
              </a:rPr>
              <a:t>Downside risks to economic growth</a:t>
            </a:r>
          </a:p>
          <a:p>
            <a:pPr marL="180000" lvl="2" indent="-180000">
              <a:buClr>
                <a:schemeClr val="tx1"/>
              </a:buClr>
              <a:buSzPct val="100000"/>
              <a:buFont typeface="Wingdings" panose="05000000000000000000" pitchFamily="2" charset="2"/>
              <a:buChar char=""/>
            </a:pPr>
            <a:r>
              <a:rPr lang="en-GB" sz="1100" kern="600" spc="-10" dirty="0">
                <a:solidFill>
                  <a:schemeClr val="accent2"/>
                </a:solidFill>
              </a:rPr>
              <a:t>Unsustainable consumer growth</a:t>
            </a:r>
          </a:p>
          <a:p>
            <a:pPr marL="180000" lvl="2" indent="-180000">
              <a:buClr>
                <a:schemeClr val="tx1"/>
              </a:buClr>
              <a:buSzPct val="100000"/>
              <a:buFont typeface="Wingdings" panose="05000000000000000000" pitchFamily="2" charset="2"/>
              <a:buChar char=""/>
            </a:pPr>
            <a:r>
              <a:rPr lang="en-GB" sz="1100" kern="600" spc="-10" dirty="0">
                <a:solidFill>
                  <a:schemeClr val="accent2"/>
                </a:solidFill>
              </a:rPr>
              <a:t>Decelerating money supply</a:t>
            </a:r>
          </a:p>
        </p:txBody>
      </p:sp>
      <p:sp>
        <p:nvSpPr>
          <p:cNvPr id="51" name="Rectangle 50"/>
          <p:cNvSpPr>
            <a:spLocks/>
          </p:cNvSpPr>
          <p:nvPr/>
        </p:nvSpPr>
        <p:spPr bwMode="gray">
          <a:xfrm>
            <a:off x="7047709" y="1738644"/>
            <a:ext cx="2975977" cy="551254"/>
          </a:xfrm>
          <a:prstGeom prst="rect">
            <a:avLst/>
          </a:prstGeom>
          <a:noFill/>
          <a:ln w="12700">
            <a:solidFill>
              <a:schemeClr val="accent3"/>
            </a:solidFill>
          </a:ln>
        </p:spPr>
        <p:txBody>
          <a:bodyPr wrap="square" lIns="72000" tIns="54000" rIns="72000" bIns="54000" anchor="ctr">
            <a:noAutofit/>
          </a:bodyPr>
          <a:lstStyle/>
          <a:p>
            <a:pPr marL="180000" lvl="2" indent="-180000">
              <a:buClr>
                <a:schemeClr val="accent3"/>
              </a:buClr>
              <a:buSzPct val="100000"/>
              <a:buFont typeface="Wingdings" panose="05000000000000000000" pitchFamily="2" charset="2"/>
              <a:buChar char=""/>
            </a:pPr>
            <a:r>
              <a:rPr lang="en-GB" sz="1100" kern="600" spc="-10" dirty="0">
                <a:solidFill>
                  <a:schemeClr val="accent2"/>
                </a:solidFill>
              </a:rPr>
              <a:t>Long 10 years US Treasuries </a:t>
            </a:r>
          </a:p>
        </p:txBody>
      </p:sp>
      <p:sp>
        <p:nvSpPr>
          <p:cNvPr id="52" name="Pentagon 51"/>
          <p:cNvSpPr>
            <a:spLocks/>
          </p:cNvSpPr>
          <p:nvPr/>
        </p:nvSpPr>
        <p:spPr>
          <a:xfrm>
            <a:off x="666650" y="2356868"/>
            <a:ext cx="1800325" cy="550156"/>
          </a:xfrm>
          <a:prstGeom prst="homePlate">
            <a:avLst>
              <a:gd name="adj" fmla="val 3349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200" b="1" dirty="0">
                <a:solidFill>
                  <a:schemeClr val="bg1"/>
                </a:solidFill>
              </a:rPr>
              <a:t>Australian rates</a:t>
            </a:r>
          </a:p>
        </p:txBody>
      </p:sp>
      <p:sp>
        <p:nvSpPr>
          <p:cNvPr id="53" name="Rectangle 52"/>
          <p:cNvSpPr>
            <a:spLocks/>
          </p:cNvSpPr>
          <p:nvPr/>
        </p:nvSpPr>
        <p:spPr bwMode="gray">
          <a:xfrm>
            <a:off x="2590009" y="2355770"/>
            <a:ext cx="4334666" cy="551254"/>
          </a:xfrm>
          <a:prstGeom prst="rect">
            <a:avLst/>
          </a:prstGeom>
          <a:noFill/>
          <a:ln w="12700">
            <a:solidFill>
              <a:schemeClr val="accent2"/>
            </a:solidFill>
          </a:ln>
        </p:spPr>
        <p:txBody>
          <a:bodyPr wrap="square" lIns="72000" tIns="54000" rIns="72000" bIns="54000" anchor="ctr">
            <a:noAutofit/>
          </a:bodyPr>
          <a:lstStyle/>
          <a:p>
            <a:pPr marL="180000" lvl="2" indent="-180000">
              <a:buClr>
                <a:schemeClr val="tx1"/>
              </a:buClr>
              <a:buSzPct val="100000"/>
              <a:buFont typeface="Wingdings" panose="05000000000000000000" pitchFamily="2" charset="2"/>
              <a:buChar char=""/>
            </a:pPr>
            <a:r>
              <a:rPr lang="en-GB" sz="1100" kern="600" spc="-10" dirty="0">
                <a:solidFill>
                  <a:schemeClr val="accent2"/>
                </a:solidFill>
              </a:rPr>
              <a:t>Downside risks to economic growth</a:t>
            </a:r>
          </a:p>
          <a:p>
            <a:pPr marL="180000" lvl="2" indent="-180000">
              <a:buClr>
                <a:schemeClr val="tx1"/>
              </a:buClr>
              <a:buSzPct val="100000"/>
              <a:buFont typeface="Wingdings" panose="05000000000000000000" pitchFamily="2" charset="2"/>
              <a:buChar char=""/>
            </a:pPr>
            <a:r>
              <a:rPr lang="en-GB" sz="1100" kern="600" spc="-10" dirty="0">
                <a:solidFill>
                  <a:schemeClr val="accent2"/>
                </a:solidFill>
              </a:rPr>
              <a:t>Risks to property prices</a:t>
            </a:r>
          </a:p>
          <a:p>
            <a:pPr marL="180000" lvl="2" indent="-180000">
              <a:buClr>
                <a:schemeClr val="tx1"/>
              </a:buClr>
              <a:buSzPct val="100000"/>
              <a:buFont typeface="Wingdings" panose="05000000000000000000" pitchFamily="2" charset="2"/>
              <a:buChar char=""/>
            </a:pPr>
            <a:r>
              <a:rPr lang="en-GB" sz="1100" kern="600" spc="-10" dirty="0">
                <a:solidFill>
                  <a:schemeClr val="accent2"/>
                </a:solidFill>
              </a:rPr>
              <a:t>Proximity to China</a:t>
            </a:r>
          </a:p>
        </p:txBody>
      </p:sp>
      <p:sp>
        <p:nvSpPr>
          <p:cNvPr id="54" name="Rectangle 53"/>
          <p:cNvSpPr>
            <a:spLocks/>
          </p:cNvSpPr>
          <p:nvPr/>
        </p:nvSpPr>
        <p:spPr bwMode="gray">
          <a:xfrm>
            <a:off x="7047709" y="2355770"/>
            <a:ext cx="2975977" cy="551254"/>
          </a:xfrm>
          <a:prstGeom prst="rect">
            <a:avLst/>
          </a:prstGeom>
          <a:noFill/>
          <a:ln w="12700">
            <a:solidFill>
              <a:schemeClr val="accent3"/>
            </a:solidFill>
          </a:ln>
        </p:spPr>
        <p:txBody>
          <a:bodyPr wrap="square" lIns="72000" tIns="54000" rIns="72000" bIns="54000" anchor="ctr">
            <a:noAutofit/>
          </a:bodyPr>
          <a:lstStyle/>
          <a:p>
            <a:pPr marL="180000" lvl="2" indent="-180000">
              <a:buClr>
                <a:schemeClr val="accent3"/>
              </a:buClr>
              <a:buSzPct val="100000"/>
              <a:buFont typeface="Wingdings" panose="05000000000000000000" pitchFamily="2" charset="2"/>
              <a:buChar char=""/>
            </a:pPr>
            <a:r>
              <a:rPr lang="en-GB" sz="1100" kern="600" spc="-10" dirty="0">
                <a:solidFill>
                  <a:schemeClr val="accent2"/>
                </a:solidFill>
              </a:rPr>
              <a:t>Long 10 years Australian Treasuries </a:t>
            </a:r>
          </a:p>
        </p:txBody>
      </p:sp>
      <p:sp>
        <p:nvSpPr>
          <p:cNvPr id="55" name="Pentagon 54"/>
          <p:cNvSpPr>
            <a:spLocks/>
          </p:cNvSpPr>
          <p:nvPr/>
        </p:nvSpPr>
        <p:spPr>
          <a:xfrm>
            <a:off x="666650" y="2974069"/>
            <a:ext cx="1800325" cy="550156"/>
          </a:xfrm>
          <a:prstGeom prst="homePlate">
            <a:avLst>
              <a:gd name="adj" fmla="val 3349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200" b="1" dirty="0">
                <a:solidFill>
                  <a:schemeClr val="bg1"/>
                </a:solidFill>
              </a:rPr>
              <a:t>Emerging markets</a:t>
            </a:r>
          </a:p>
        </p:txBody>
      </p:sp>
      <p:sp>
        <p:nvSpPr>
          <p:cNvPr id="56" name="Rectangle 55"/>
          <p:cNvSpPr>
            <a:spLocks/>
          </p:cNvSpPr>
          <p:nvPr/>
        </p:nvSpPr>
        <p:spPr bwMode="gray">
          <a:xfrm>
            <a:off x="2590009" y="2972970"/>
            <a:ext cx="4334666" cy="551254"/>
          </a:xfrm>
          <a:prstGeom prst="rect">
            <a:avLst/>
          </a:prstGeom>
          <a:noFill/>
          <a:ln w="12700">
            <a:solidFill>
              <a:schemeClr val="accent2"/>
            </a:solidFill>
          </a:ln>
        </p:spPr>
        <p:txBody>
          <a:bodyPr wrap="square" lIns="72000" tIns="54000" rIns="72000" bIns="54000" anchor="ctr">
            <a:noAutofit/>
          </a:bodyPr>
          <a:lstStyle/>
          <a:p>
            <a:pPr marL="180000" lvl="2" indent="-180000">
              <a:buClr>
                <a:schemeClr val="tx1"/>
              </a:buClr>
              <a:buSzPct val="100000"/>
              <a:buFont typeface="Wingdings" panose="05000000000000000000" pitchFamily="2" charset="2"/>
              <a:buChar char=""/>
            </a:pPr>
            <a:r>
              <a:rPr lang="en-GB" sz="1100" kern="600" spc="-10" dirty="0">
                <a:solidFill>
                  <a:schemeClr val="accent2"/>
                </a:solidFill>
              </a:rPr>
              <a:t>Attractive local real rates in India</a:t>
            </a:r>
          </a:p>
          <a:p>
            <a:pPr marL="180000" lvl="2" indent="-180000">
              <a:buClr>
                <a:schemeClr val="tx1"/>
              </a:buClr>
              <a:buSzPct val="100000"/>
              <a:buFont typeface="Wingdings" panose="05000000000000000000" pitchFamily="2" charset="2"/>
              <a:buChar char=""/>
            </a:pPr>
            <a:r>
              <a:rPr lang="en-GB" sz="1100" kern="600" spc="-10" dirty="0">
                <a:solidFill>
                  <a:schemeClr val="accent2"/>
                </a:solidFill>
              </a:rPr>
              <a:t>High Sharpe ratio in Russia hard-currency corporates </a:t>
            </a:r>
          </a:p>
        </p:txBody>
      </p:sp>
      <p:sp>
        <p:nvSpPr>
          <p:cNvPr id="57" name="Rectangle 56"/>
          <p:cNvSpPr>
            <a:spLocks/>
          </p:cNvSpPr>
          <p:nvPr/>
        </p:nvSpPr>
        <p:spPr bwMode="gray">
          <a:xfrm>
            <a:off x="7047709" y="2972970"/>
            <a:ext cx="2975977" cy="551254"/>
          </a:xfrm>
          <a:prstGeom prst="rect">
            <a:avLst/>
          </a:prstGeom>
          <a:noFill/>
          <a:ln w="12700">
            <a:solidFill>
              <a:schemeClr val="accent3"/>
            </a:solidFill>
          </a:ln>
        </p:spPr>
        <p:txBody>
          <a:bodyPr wrap="square" lIns="72000" tIns="54000" rIns="72000" bIns="54000" anchor="ctr">
            <a:noAutofit/>
          </a:bodyPr>
          <a:lstStyle/>
          <a:p>
            <a:pPr marL="180000" lvl="2" indent="-180000">
              <a:buClr>
                <a:schemeClr val="accent3"/>
              </a:buClr>
              <a:buSzPct val="100000"/>
              <a:buFont typeface="Wingdings" panose="05000000000000000000" pitchFamily="2" charset="2"/>
              <a:buChar char=""/>
            </a:pPr>
            <a:r>
              <a:rPr lang="en-GB" sz="1100" kern="600" spc="-10" dirty="0">
                <a:solidFill>
                  <a:schemeClr val="accent2"/>
                </a:solidFill>
              </a:rPr>
              <a:t>Indian local bonds (FX tactically hedged)</a:t>
            </a:r>
          </a:p>
          <a:p>
            <a:pPr marL="180000" lvl="2" indent="-180000">
              <a:buClr>
                <a:schemeClr val="accent3"/>
              </a:buClr>
              <a:buSzPct val="100000"/>
              <a:buFont typeface="Wingdings" panose="05000000000000000000" pitchFamily="2" charset="2"/>
              <a:buChar char=""/>
            </a:pPr>
            <a:r>
              <a:rPr lang="en-GB" sz="1100" kern="600" spc="-10" dirty="0">
                <a:solidFill>
                  <a:schemeClr val="accent2"/>
                </a:solidFill>
              </a:rPr>
              <a:t>Russian corporates in hard-currency</a:t>
            </a:r>
          </a:p>
        </p:txBody>
      </p:sp>
      <p:sp>
        <p:nvSpPr>
          <p:cNvPr id="58" name="Pentagon 57"/>
          <p:cNvSpPr>
            <a:spLocks/>
          </p:cNvSpPr>
          <p:nvPr/>
        </p:nvSpPr>
        <p:spPr>
          <a:xfrm>
            <a:off x="666650" y="3591195"/>
            <a:ext cx="1800325" cy="550156"/>
          </a:xfrm>
          <a:prstGeom prst="homePlate">
            <a:avLst>
              <a:gd name="adj" fmla="val 3349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200" b="1" dirty="0">
                <a:solidFill>
                  <a:schemeClr val="bg1"/>
                </a:solidFill>
              </a:rPr>
              <a:t>High Yield: Old-style/ Legacy tier one</a:t>
            </a:r>
          </a:p>
        </p:txBody>
      </p:sp>
      <p:sp>
        <p:nvSpPr>
          <p:cNvPr id="59" name="Rectangle 58"/>
          <p:cNvSpPr>
            <a:spLocks/>
          </p:cNvSpPr>
          <p:nvPr/>
        </p:nvSpPr>
        <p:spPr bwMode="gray">
          <a:xfrm>
            <a:off x="2590009" y="3590097"/>
            <a:ext cx="4334666" cy="551254"/>
          </a:xfrm>
          <a:prstGeom prst="rect">
            <a:avLst/>
          </a:prstGeom>
          <a:noFill/>
          <a:ln w="12700">
            <a:solidFill>
              <a:schemeClr val="accent2"/>
            </a:solidFill>
          </a:ln>
        </p:spPr>
        <p:txBody>
          <a:bodyPr wrap="square" lIns="72000" tIns="54000" rIns="72000" bIns="54000" anchor="ctr">
            <a:noAutofit/>
          </a:bodyPr>
          <a:lstStyle/>
          <a:p>
            <a:pPr marL="180000" lvl="2" indent="-180000">
              <a:buClr>
                <a:schemeClr val="tx1"/>
              </a:buClr>
              <a:buSzPct val="100000"/>
              <a:buFont typeface="Wingdings" panose="05000000000000000000" pitchFamily="2" charset="2"/>
              <a:buChar char=""/>
            </a:pPr>
            <a:r>
              <a:rPr lang="en-GB" sz="1100" kern="600" spc="-10" dirty="0">
                <a:solidFill>
                  <a:schemeClr val="accent2"/>
                </a:solidFill>
              </a:rPr>
              <a:t>Attractive carry and </a:t>
            </a:r>
            <a:r>
              <a:rPr lang="en-GB" sz="1100" kern="600" spc="-10" dirty="0"/>
              <a:t>relative </a:t>
            </a:r>
            <a:r>
              <a:rPr lang="en-GB" sz="1100" kern="600" spc="-10" dirty="0">
                <a:solidFill>
                  <a:schemeClr val="accent2"/>
                </a:solidFill>
              </a:rPr>
              <a:t>low volatility during sell-offs</a:t>
            </a:r>
          </a:p>
          <a:p>
            <a:pPr marL="180000" lvl="2" indent="-180000">
              <a:buClr>
                <a:schemeClr val="tx1"/>
              </a:buClr>
              <a:buSzPct val="100000"/>
              <a:buFont typeface="Wingdings" panose="05000000000000000000" pitchFamily="2" charset="2"/>
              <a:buChar char=""/>
            </a:pPr>
            <a:r>
              <a:rPr lang="en-GB" sz="1100" kern="600" spc="-10" dirty="0">
                <a:solidFill>
                  <a:schemeClr val="accent2"/>
                </a:solidFill>
              </a:rPr>
              <a:t>High probability of call from issuers due to phasing out of capital benefit</a:t>
            </a:r>
          </a:p>
        </p:txBody>
      </p:sp>
      <p:sp>
        <p:nvSpPr>
          <p:cNvPr id="60" name="Rectangle 59"/>
          <p:cNvSpPr>
            <a:spLocks/>
          </p:cNvSpPr>
          <p:nvPr/>
        </p:nvSpPr>
        <p:spPr bwMode="gray">
          <a:xfrm>
            <a:off x="7047709" y="3590097"/>
            <a:ext cx="2975977" cy="551254"/>
          </a:xfrm>
          <a:prstGeom prst="rect">
            <a:avLst/>
          </a:prstGeom>
          <a:noFill/>
          <a:ln w="12700">
            <a:solidFill>
              <a:schemeClr val="accent3"/>
            </a:solidFill>
          </a:ln>
        </p:spPr>
        <p:txBody>
          <a:bodyPr wrap="square" lIns="72000" tIns="54000" rIns="72000" bIns="54000" anchor="ctr">
            <a:noAutofit/>
          </a:bodyPr>
          <a:lstStyle/>
          <a:p>
            <a:pPr marL="180000" lvl="2" indent="-180000">
              <a:buClr>
                <a:schemeClr val="accent3"/>
              </a:buClr>
              <a:buSzPct val="100000"/>
              <a:buFont typeface="Wingdings" panose="05000000000000000000" pitchFamily="2" charset="2"/>
              <a:buChar char=""/>
            </a:pPr>
            <a:r>
              <a:rPr lang="en-GB" sz="1100" kern="600" spc="-10" dirty="0">
                <a:solidFill>
                  <a:schemeClr val="accent2"/>
                </a:solidFill>
              </a:rPr>
              <a:t>UK and European Banks legacy Tier 1 and Upper Tier 2 bonds</a:t>
            </a:r>
          </a:p>
        </p:txBody>
      </p:sp>
      <p:sp>
        <p:nvSpPr>
          <p:cNvPr id="61" name="Pentagon 60"/>
          <p:cNvSpPr>
            <a:spLocks/>
          </p:cNvSpPr>
          <p:nvPr/>
        </p:nvSpPr>
        <p:spPr>
          <a:xfrm>
            <a:off x="666650" y="4210092"/>
            <a:ext cx="1800325" cy="550156"/>
          </a:xfrm>
          <a:prstGeom prst="homePlate">
            <a:avLst>
              <a:gd name="adj" fmla="val 3349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200" b="1" dirty="0">
                <a:solidFill>
                  <a:schemeClr val="bg1"/>
                </a:solidFill>
              </a:rPr>
              <a:t>Cash proxies</a:t>
            </a:r>
          </a:p>
        </p:txBody>
      </p:sp>
      <p:sp>
        <p:nvSpPr>
          <p:cNvPr id="62" name="Rectangle 61"/>
          <p:cNvSpPr>
            <a:spLocks/>
          </p:cNvSpPr>
          <p:nvPr/>
        </p:nvSpPr>
        <p:spPr bwMode="gray">
          <a:xfrm>
            <a:off x="2590009" y="4208994"/>
            <a:ext cx="4334666" cy="551254"/>
          </a:xfrm>
          <a:prstGeom prst="rect">
            <a:avLst/>
          </a:prstGeom>
          <a:noFill/>
          <a:ln w="12700">
            <a:solidFill>
              <a:schemeClr val="accent2"/>
            </a:solidFill>
          </a:ln>
        </p:spPr>
        <p:txBody>
          <a:bodyPr wrap="square" lIns="72000" tIns="54000" rIns="72000" bIns="54000" anchor="ctr">
            <a:noAutofit/>
          </a:bodyPr>
          <a:lstStyle/>
          <a:p>
            <a:pPr marL="180000" lvl="2" indent="-180000">
              <a:buClr>
                <a:schemeClr val="tx1"/>
              </a:buClr>
              <a:buSzPct val="100000"/>
              <a:buFont typeface="Wingdings" panose="05000000000000000000" pitchFamily="2" charset="2"/>
              <a:buChar char=""/>
            </a:pPr>
            <a:r>
              <a:rPr lang="en-GB" sz="1100" kern="600" spc="-10" dirty="0">
                <a:solidFill>
                  <a:schemeClr val="accent2"/>
                </a:solidFill>
              </a:rPr>
              <a:t>Stretched valuations in credit markets</a:t>
            </a:r>
          </a:p>
          <a:p>
            <a:pPr marL="180000" lvl="2" indent="-180000">
              <a:buClr>
                <a:schemeClr val="tx1"/>
              </a:buClr>
              <a:buSzPct val="100000"/>
              <a:buFont typeface="Wingdings" panose="05000000000000000000" pitchFamily="2" charset="2"/>
              <a:buChar char=""/>
            </a:pPr>
            <a:r>
              <a:rPr lang="en-GB" sz="1100" kern="600" spc="-10" dirty="0">
                <a:solidFill>
                  <a:schemeClr val="accent2"/>
                </a:solidFill>
              </a:rPr>
              <a:t>Keep the portfolio liquid to redeploy</a:t>
            </a:r>
          </a:p>
        </p:txBody>
      </p:sp>
      <p:sp>
        <p:nvSpPr>
          <p:cNvPr id="63" name="Rectangle 62"/>
          <p:cNvSpPr>
            <a:spLocks/>
          </p:cNvSpPr>
          <p:nvPr/>
        </p:nvSpPr>
        <p:spPr bwMode="gray">
          <a:xfrm>
            <a:off x="7047709" y="4208994"/>
            <a:ext cx="2975977" cy="551254"/>
          </a:xfrm>
          <a:prstGeom prst="rect">
            <a:avLst/>
          </a:prstGeom>
          <a:noFill/>
          <a:ln w="12700">
            <a:solidFill>
              <a:schemeClr val="accent3"/>
            </a:solidFill>
          </a:ln>
        </p:spPr>
        <p:txBody>
          <a:bodyPr wrap="square" lIns="72000" tIns="54000" rIns="72000" bIns="54000" anchor="ctr">
            <a:noAutofit/>
          </a:bodyPr>
          <a:lstStyle/>
          <a:p>
            <a:pPr marL="180000" lvl="2" indent="-180000">
              <a:buClr>
                <a:schemeClr val="accent3"/>
              </a:buClr>
              <a:buSzPct val="100000"/>
              <a:buFont typeface="Wingdings" panose="05000000000000000000" pitchFamily="2" charset="2"/>
              <a:buChar char=""/>
            </a:pPr>
            <a:r>
              <a:rPr lang="en-GB" sz="1100" kern="600" spc="-10" dirty="0">
                <a:solidFill>
                  <a:schemeClr val="accent2"/>
                </a:solidFill>
              </a:rPr>
              <a:t>Short-dated yield to call corporates</a:t>
            </a:r>
          </a:p>
        </p:txBody>
      </p:sp>
      <p:sp>
        <p:nvSpPr>
          <p:cNvPr id="64" name="Pentagon 63"/>
          <p:cNvSpPr>
            <a:spLocks/>
          </p:cNvSpPr>
          <p:nvPr/>
        </p:nvSpPr>
        <p:spPr>
          <a:xfrm>
            <a:off x="666650" y="4827218"/>
            <a:ext cx="1800325" cy="550156"/>
          </a:xfrm>
          <a:prstGeom prst="homePlate">
            <a:avLst>
              <a:gd name="adj" fmla="val 3349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200" b="1" dirty="0">
                <a:solidFill>
                  <a:schemeClr val="bg1"/>
                </a:solidFill>
              </a:rPr>
              <a:t>Tail-risk management</a:t>
            </a:r>
          </a:p>
        </p:txBody>
      </p:sp>
      <p:sp>
        <p:nvSpPr>
          <p:cNvPr id="65" name="Rectangle 64"/>
          <p:cNvSpPr>
            <a:spLocks/>
          </p:cNvSpPr>
          <p:nvPr/>
        </p:nvSpPr>
        <p:spPr bwMode="gray">
          <a:xfrm>
            <a:off x="2590009" y="4826120"/>
            <a:ext cx="4334666" cy="551254"/>
          </a:xfrm>
          <a:prstGeom prst="rect">
            <a:avLst/>
          </a:prstGeom>
          <a:noFill/>
          <a:ln w="12700">
            <a:solidFill>
              <a:schemeClr val="accent2"/>
            </a:solidFill>
          </a:ln>
        </p:spPr>
        <p:txBody>
          <a:bodyPr wrap="square" lIns="72000" tIns="54000" rIns="72000" bIns="54000" anchor="ctr">
            <a:noAutofit/>
          </a:bodyPr>
          <a:lstStyle/>
          <a:p>
            <a:pPr marL="180000" lvl="2" indent="-180000">
              <a:buClr>
                <a:schemeClr val="tx1"/>
              </a:buClr>
              <a:buSzPct val="100000"/>
              <a:buFont typeface="Wingdings" panose="05000000000000000000" pitchFamily="2" charset="2"/>
              <a:buChar char=""/>
            </a:pPr>
            <a:r>
              <a:rPr lang="en-GB" sz="1100" kern="600" spc="-10" dirty="0">
                <a:solidFill>
                  <a:schemeClr val="accent2"/>
                </a:solidFill>
              </a:rPr>
              <a:t>Mitigation in case of unforeseeable events</a:t>
            </a:r>
          </a:p>
        </p:txBody>
      </p:sp>
      <p:sp>
        <p:nvSpPr>
          <p:cNvPr id="66" name="Rectangle 65"/>
          <p:cNvSpPr>
            <a:spLocks/>
          </p:cNvSpPr>
          <p:nvPr/>
        </p:nvSpPr>
        <p:spPr bwMode="gray">
          <a:xfrm>
            <a:off x="7047709" y="4826120"/>
            <a:ext cx="2975977" cy="551254"/>
          </a:xfrm>
          <a:prstGeom prst="rect">
            <a:avLst/>
          </a:prstGeom>
          <a:noFill/>
          <a:ln w="12700">
            <a:solidFill>
              <a:schemeClr val="accent3"/>
            </a:solidFill>
          </a:ln>
        </p:spPr>
        <p:txBody>
          <a:bodyPr wrap="square" lIns="72000" tIns="54000" rIns="72000" bIns="54000" anchor="ctr">
            <a:noAutofit/>
          </a:bodyPr>
          <a:lstStyle/>
          <a:p>
            <a:pPr marL="180000" lvl="2" indent="-180000">
              <a:buClr>
                <a:schemeClr val="accent3"/>
              </a:buClr>
              <a:buSzPct val="100000"/>
              <a:buFont typeface="Wingdings" panose="05000000000000000000" pitchFamily="2" charset="2"/>
              <a:buChar char=""/>
            </a:pPr>
            <a:r>
              <a:rPr lang="en-GB" sz="1100" kern="600" spc="-10" dirty="0">
                <a:solidFill>
                  <a:schemeClr val="accent2"/>
                </a:solidFill>
              </a:rPr>
              <a:t>Gold mining convertibles</a:t>
            </a:r>
          </a:p>
          <a:p>
            <a:pPr marL="180000" lvl="2" indent="-180000">
              <a:buClr>
                <a:schemeClr val="accent3"/>
              </a:buClr>
              <a:buSzPct val="100000"/>
              <a:buFont typeface="Wingdings" panose="05000000000000000000" pitchFamily="2" charset="2"/>
              <a:buChar char=""/>
            </a:pPr>
            <a:r>
              <a:rPr lang="en-GB" sz="1100" kern="600" spc="-10" dirty="0">
                <a:solidFill>
                  <a:schemeClr val="accent2"/>
                </a:solidFill>
              </a:rPr>
              <a:t>HY CDS protection</a:t>
            </a:r>
          </a:p>
        </p:txBody>
      </p:sp>
      <p:sp>
        <p:nvSpPr>
          <p:cNvPr id="67" name="Pentagon 66"/>
          <p:cNvSpPr>
            <a:spLocks/>
          </p:cNvSpPr>
          <p:nvPr/>
        </p:nvSpPr>
        <p:spPr>
          <a:xfrm>
            <a:off x="666650" y="5494986"/>
            <a:ext cx="1800325" cy="550156"/>
          </a:xfrm>
          <a:prstGeom prst="homePlate">
            <a:avLst>
              <a:gd name="adj" fmla="val 3349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1200" b="1" dirty="0">
                <a:solidFill>
                  <a:schemeClr val="bg1"/>
                </a:solidFill>
              </a:rPr>
              <a:t>Special situations</a:t>
            </a:r>
          </a:p>
        </p:txBody>
      </p:sp>
      <p:sp>
        <p:nvSpPr>
          <p:cNvPr id="68" name="Rectangle 67"/>
          <p:cNvSpPr>
            <a:spLocks/>
          </p:cNvSpPr>
          <p:nvPr/>
        </p:nvSpPr>
        <p:spPr bwMode="gray">
          <a:xfrm>
            <a:off x="2590009" y="5493888"/>
            <a:ext cx="4334666" cy="551254"/>
          </a:xfrm>
          <a:prstGeom prst="rect">
            <a:avLst/>
          </a:prstGeom>
          <a:noFill/>
          <a:ln w="12700">
            <a:solidFill>
              <a:schemeClr val="accent2"/>
            </a:solidFill>
          </a:ln>
        </p:spPr>
        <p:txBody>
          <a:bodyPr wrap="square" lIns="72000" tIns="54000" rIns="72000" bIns="54000" anchor="ctr">
            <a:noAutofit/>
          </a:bodyPr>
          <a:lstStyle/>
          <a:p>
            <a:pPr marL="180000" lvl="2" indent="-180000">
              <a:buClr>
                <a:schemeClr val="tx1"/>
              </a:buClr>
              <a:buSzPct val="100000"/>
              <a:buFont typeface="Wingdings" panose="05000000000000000000" pitchFamily="2" charset="2"/>
              <a:buChar char=""/>
            </a:pPr>
            <a:r>
              <a:rPr lang="en-GB" sz="1100" kern="600" spc="-10" dirty="0">
                <a:solidFill>
                  <a:schemeClr val="accent2"/>
                </a:solidFill>
              </a:rPr>
              <a:t>Benefit from idiosyncratic credit or macro stories</a:t>
            </a:r>
          </a:p>
        </p:txBody>
      </p:sp>
      <p:sp>
        <p:nvSpPr>
          <p:cNvPr id="69" name="Rectangle 68"/>
          <p:cNvSpPr>
            <a:spLocks/>
          </p:cNvSpPr>
          <p:nvPr/>
        </p:nvSpPr>
        <p:spPr bwMode="gray">
          <a:xfrm>
            <a:off x="7047709" y="5493888"/>
            <a:ext cx="2975977" cy="551254"/>
          </a:xfrm>
          <a:prstGeom prst="rect">
            <a:avLst/>
          </a:prstGeom>
          <a:noFill/>
          <a:ln w="12700">
            <a:solidFill>
              <a:schemeClr val="accent3"/>
            </a:solidFill>
          </a:ln>
        </p:spPr>
        <p:txBody>
          <a:bodyPr wrap="square" lIns="72000" tIns="54000" rIns="72000" bIns="54000" anchor="ctr">
            <a:noAutofit/>
          </a:bodyPr>
          <a:lstStyle/>
          <a:p>
            <a:pPr marL="180000" lvl="2" indent="-180000">
              <a:buClr>
                <a:schemeClr val="accent3"/>
              </a:buClr>
              <a:buSzPct val="100000"/>
              <a:buFont typeface="Wingdings" panose="05000000000000000000" pitchFamily="2" charset="2"/>
              <a:buChar char=""/>
            </a:pPr>
            <a:r>
              <a:rPr lang="en-GB" sz="1100" kern="600" spc="-10" dirty="0">
                <a:solidFill>
                  <a:schemeClr val="accent2"/>
                </a:solidFill>
              </a:rPr>
              <a:t>Varied</a:t>
            </a:r>
          </a:p>
        </p:txBody>
      </p:sp>
      <p:sp>
        <p:nvSpPr>
          <p:cNvPr id="32" name="OnRequest">
            <a:extLst>
              <a:ext uri="{FF2B5EF4-FFF2-40B4-BE49-F238E27FC236}">
                <a16:creationId xmlns:a16="http://schemas.microsoft.com/office/drawing/2014/main" xmlns="" id="{C31C6284-64E3-49BD-BBFE-E8F1CECE4CF6}"/>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33" name="Notes">
            <a:extLst>
              <a:ext uri="{FF2B5EF4-FFF2-40B4-BE49-F238E27FC236}">
                <a16:creationId xmlns:a16="http://schemas.microsoft.com/office/drawing/2014/main" xmlns="" id="{D4B1A5C2-93FD-4E89-9570-9DB53CB45E1A}"/>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34" name="SICAV">
            <a:extLst>
              <a:ext uri="{FF2B5EF4-FFF2-40B4-BE49-F238E27FC236}">
                <a16:creationId xmlns:a16="http://schemas.microsoft.com/office/drawing/2014/main" xmlns="" id="{86C64F96-809D-4FCD-B811-EDB513586F0D}"/>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35" name="EUROPE">
            <a:extLst>
              <a:ext uri="{FF2B5EF4-FFF2-40B4-BE49-F238E27FC236}">
                <a16:creationId xmlns:a16="http://schemas.microsoft.com/office/drawing/2014/main" xmlns="" id="{09C199BD-C8BC-4EF0-BA6B-417736B8AFB0}"/>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36" name="ASIA">
            <a:extLst>
              <a:ext uri="{FF2B5EF4-FFF2-40B4-BE49-F238E27FC236}">
                <a16:creationId xmlns:a16="http://schemas.microsoft.com/office/drawing/2014/main" xmlns="" id="{9EED7646-8E28-4D7A-90AB-C5FB0710D9A1}"/>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37" name="LATAM">
            <a:extLst>
              <a:ext uri="{FF2B5EF4-FFF2-40B4-BE49-F238E27FC236}">
                <a16:creationId xmlns:a16="http://schemas.microsoft.com/office/drawing/2014/main" xmlns="" id="{968D56BD-CAA4-40BB-9357-CCEBDB35C8F5}"/>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38" name="UK">
            <a:extLst>
              <a:ext uri="{FF2B5EF4-FFF2-40B4-BE49-F238E27FC236}">
                <a16:creationId xmlns:a16="http://schemas.microsoft.com/office/drawing/2014/main" xmlns="" id="{E5AB0C27-C3A7-4503-9BC9-5AF061AE376C}"/>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39" name="MIDEAST">
            <a:extLst>
              <a:ext uri="{FF2B5EF4-FFF2-40B4-BE49-F238E27FC236}">
                <a16:creationId xmlns:a16="http://schemas.microsoft.com/office/drawing/2014/main" xmlns="" id="{F5642A69-1182-4D2F-99BA-972B703157D6}"/>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40" name="ENG">
            <a:extLst>
              <a:ext uri="{FF2B5EF4-FFF2-40B4-BE49-F238E27FC236}">
                <a16:creationId xmlns:a16="http://schemas.microsoft.com/office/drawing/2014/main" xmlns="" id="{98B2DEBF-FC32-4D81-BED1-48558C0A2E66}"/>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41" name="FUND">
            <a:extLst>
              <a:ext uri="{FF2B5EF4-FFF2-40B4-BE49-F238E27FC236}">
                <a16:creationId xmlns:a16="http://schemas.microsoft.com/office/drawing/2014/main" xmlns="" id="{1879A957-5731-4396-94F3-5DB98C6527F8}"/>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42" name="UT">
            <a:extLst>
              <a:ext uri="{FF2B5EF4-FFF2-40B4-BE49-F238E27FC236}">
                <a16:creationId xmlns:a16="http://schemas.microsoft.com/office/drawing/2014/main" xmlns="" id="{70155CA8-3F95-4DE3-9568-0BE12FD77B25}"/>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149366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217EE3B3-5AB9-486D-89B2-92A37DDFFC63}"/>
              </a:ext>
            </a:extLst>
          </p:cNvPr>
          <p:cNvGraphicFramePr>
            <a:graphicFrameLocks noChangeAspect="1"/>
          </p:cNvGraphicFramePr>
          <p:nvPr>
            <p:extLst/>
          </p:nvPr>
        </p:nvGraphicFramePr>
        <p:xfrm>
          <a:off x="0" y="0"/>
          <a:ext cx="10689194" cy="6839556"/>
        </p:xfrm>
        <a:graphic>
          <a:graphicData uri="http://schemas.openxmlformats.org/presentationml/2006/ole">
            <mc:AlternateContent xmlns:mc="http://schemas.openxmlformats.org/markup-compatibility/2006">
              <mc:Choice xmlns:v="urn:schemas-microsoft-com:vml" Requires="v">
                <p:oleObj spid="_x0000_s103432" name="Slide" r:id="rId3" imgW="5344597" imgH="3419778" progId="PowerPoint.Slide.8">
                  <p:link/>
                </p:oleObj>
              </mc:Choice>
              <mc:Fallback>
                <p:oleObj name="Slide" r:id="rId3" imgW="5344597" imgH="3419778" progId="PowerPoint.Slide.8">
                  <p:link/>
                  <p:pic>
                    <p:nvPicPr>
                      <p:cNvPr id="2" name="Object 1">
                        <a:extLst>
                          <a:ext uri="{FF2B5EF4-FFF2-40B4-BE49-F238E27FC236}">
                            <a16:creationId xmlns:a16="http://schemas.microsoft.com/office/drawing/2014/main" xmlns="" id="{217EE3B3-5AB9-486D-89B2-92A37DDFFC63}"/>
                          </a:ext>
                        </a:extLst>
                      </p:cNvPr>
                      <p:cNvPicPr/>
                      <p:nvPr/>
                    </p:nvPicPr>
                    <p:blipFill>
                      <a:blip r:embed="rId4"/>
                      <a:stretch>
                        <a:fillRect/>
                      </a:stretch>
                    </p:blipFill>
                    <p:spPr>
                      <a:xfrm>
                        <a:off x="0" y="0"/>
                        <a:ext cx="10689194" cy="6839556"/>
                      </a:xfrm>
                      <a:prstGeom prst="rect">
                        <a:avLst/>
                      </a:prstGeom>
                    </p:spPr>
                  </p:pic>
                </p:oleObj>
              </mc:Fallback>
            </mc:AlternateContent>
          </a:graphicData>
        </a:graphic>
      </p:graphicFrame>
    </p:spTree>
    <p:extLst>
      <p:ext uri="{BB962C8B-B14F-4D97-AF65-F5344CB8AC3E}">
        <p14:creationId xmlns:p14="http://schemas.microsoft.com/office/powerpoint/2010/main" val="1784100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24C3B7-7D16-4464-B975-1422DE457630}"/>
              </a:ext>
            </a:extLst>
          </p:cNvPr>
          <p:cNvSpPr>
            <a:spLocks noGrp="1"/>
          </p:cNvSpPr>
          <p:nvPr>
            <p:ph type="title"/>
          </p:nvPr>
        </p:nvSpPr>
        <p:spPr/>
        <p:txBody>
          <a:bodyPr/>
          <a:lstStyle/>
          <a:p>
            <a:r>
              <a:rPr lang="en-GB" dirty="0"/>
              <a:t>Indices disclosure</a:t>
            </a:r>
          </a:p>
        </p:txBody>
      </p:sp>
      <p:sp>
        <p:nvSpPr>
          <p:cNvPr id="3" name="Text Placeholder 2">
            <a:extLst>
              <a:ext uri="{FF2B5EF4-FFF2-40B4-BE49-F238E27FC236}">
                <a16:creationId xmlns:a16="http://schemas.microsoft.com/office/drawing/2014/main" xmlns="" id="{315CF834-BCD6-4AC8-81F4-5631F1A3E92A}"/>
              </a:ext>
            </a:extLst>
          </p:cNvPr>
          <p:cNvSpPr>
            <a:spLocks noGrp="1"/>
          </p:cNvSpPr>
          <p:nvPr>
            <p:ph type="body" sz="quarter" idx="10"/>
          </p:nvPr>
        </p:nvSpPr>
        <p:spPr/>
        <p:txBody>
          <a:bodyPr/>
          <a:lstStyle/>
          <a:p>
            <a:r>
              <a:rPr lang="en-GB" dirty="0"/>
              <a:t>This document contains information based on the MSCI World Index. Neither MSCI nor any other party involved in or related to compiling, computing or creating the MSCI data makes any express or implied warranties or representations with respect to such data (or the results to be obtained by the use thereof), and all such parties hereby expressly disclaim all warranties of originality, accuracy, completeness, merchantability or fitness for a particular purpose with respect to any of such data. Without limiting any of the foregoing, in no event shall MSCI, any of its affiliates or any third party involved in or related to compiling, computing or creating the data have any liability for any direct, indirect, special, punitive, consequential or any other damages (including lost profits) even if notified of the possibility of such damages. No further distribution or dissemination of the MSCI data is permitted without MSCI’s express written consent.</a:t>
            </a:r>
          </a:p>
          <a:p>
            <a:endParaRPr lang="en-GB" dirty="0"/>
          </a:p>
        </p:txBody>
      </p:sp>
    </p:spTree>
    <p:extLst>
      <p:ext uri="{BB962C8B-B14F-4D97-AF65-F5344CB8AC3E}">
        <p14:creationId xmlns:p14="http://schemas.microsoft.com/office/powerpoint/2010/main" val="331106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7"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8"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9"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62D6DFAE-E728-4A4C-A868-1939A5E1D9F8}"/>
              </a:ext>
            </a:extLst>
          </p:cNvPr>
          <p:cNvSpPr>
            <a:spLocks noGrp="1"/>
          </p:cNvSpPr>
          <p:nvPr>
            <p:ph type="body" sz="quarter" idx="13"/>
          </p:nvPr>
        </p:nvSpPr>
        <p:spPr/>
        <p:txBody>
          <a:bodyPr/>
          <a:lstStyle/>
          <a:p>
            <a:r>
              <a:rPr lang="en-GB" dirty="0"/>
              <a:t>Trade talk, rising </a:t>
            </a:r>
            <a:r>
              <a:rPr lang="en-GB" dirty="0" err="1"/>
              <a:t>libor</a:t>
            </a:r>
            <a:r>
              <a:rPr lang="en-GB" dirty="0"/>
              <a:t>, QT and USD revival really taking its toll on EM </a:t>
            </a:r>
          </a:p>
        </p:txBody>
      </p:sp>
      <p:sp>
        <p:nvSpPr>
          <p:cNvPr id="3" name="Title 2">
            <a:extLst>
              <a:ext uri="{FF2B5EF4-FFF2-40B4-BE49-F238E27FC236}">
                <a16:creationId xmlns:a16="http://schemas.microsoft.com/office/drawing/2014/main" xmlns="" id="{037BE851-66A9-4737-85B0-BA7AE0D2301D}"/>
              </a:ext>
            </a:extLst>
          </p:cNvPr>
          <p:cNvSpPr>
            <a:spLocks noGrp="1"/>
          </p:cNvSpPr>
          <p:nvPr>
            <p:ph type="title"/>
          </p:nvPr>
        </p:nvSpPr>
        <p:spPr/>
        <p:txBody>
          <a:bodyPr/>
          <a:lstStyle/>
          <a:p>
            <a:r>
              <a:rPr lang="en-GB" dirty="0"/>
              <a:t>EM FX</a:t>
            </a:r>
          </a:p>
        </p:txBody>
      </p:sp>
      <p:sp>
        <p:nvSpPr>
          <p:cNvPr id="10" name="Text Placeholder 3">
            <a:extLst>
              <a:ext uri="{FF2B5EF4-FFF2-40B4-BE49-F238E27FC236}">
                <a16:creationId xmlns:a16="http://schemas.microsoft.com/office/drawing/2014/main" xmlns="" id="{E1ED2142-42DC-4B83-A7D4-1FB0D53B1A8D}"/>
              </a:ext>
            </a:extLst>
          </p:cNvPr>
          <p:cNvSpPr>
            <a:spLocks noGrp="1"/>
          </p:cNvSpPr>
          <p:nvPr>
            <p:ph type="body" sz="quarter" idx="15"/>
          </p:nvPr>
        </p:nvSpPr>
        <p:spPr/>
        <p:txBody>
          <a:bodyPr/>
          <a:lstStyle/>
          <a:p>
            <a:r>
              <a:rPr lang="en-GB" dirty="0"/>
              <a:t>Source: Bloomberg, September 2018.</a:t>
            </a:r>
          </a:p>
        </p:txBody>
      </p:sp>
      <p:sp>
        <p:nvSpPr>
          <p:cNvPr id="11" name="OnRequest">
            <a:extLst>
              <a:ext uri="{FF2B5EF4-FFF2-40B4-BE49-F238E27FC236}">
                <a16:creationId xmlns:a16="http://schemas.microsoft.com/office/drawing/2014/main" xmlns="" id="{34B2278D-5604-4EDA-A3A4-45A424620A97}"/>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2" name="Notes">
            <a:extLst>
              <a:ext uri="{FF2B5EF4-FFF2-40B4-BE49-F238E27FC236}">
                <a16:creationId xmlns:a16="http://schemas.microsoft.com/office/drawing/2014/main" xmlns="" id="{0EFDA9A1-B56C-4B2C-9930-9B74827893F8}"/>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3" name="SICAV">
            <a:extLst>
              <a:ext uri="{FF2B5EF4-FFF2-40B4-BE49-F238E27FC236}">
                <a16:creationId xmlns:a16="http://schemas.microsoft.com/office/drawing/2014/main" xmlns="" id="{9B5E5550-E4CD-47BB-85B9-8AE154D14772}"/>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4" name="EUROPE">
            <a:extLst>
              <a:ext uri="{FF2B5EF4-FFF2-40B4-BE49-F238E27FC236}">
                <a16:creationId xmlns:a16="http://schemas.microsoft.com/office/drawing/2014/main" xmlns="" id="{BEBAA357-AC5C-46E0-BAB4-6F5D420D69DE}"/>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5" name="ASIA">
            <a:extLst>
              <a:ext uri="{FF2B5EF4-FFF2-40B4-BE49-F238E27FC236}">
                <a16:creationId xmlns:a16="http://schemas.microsoft.com/office/drawing/2014/main" xmlns="" id="{1D8FB197-1A14-4FD6-AF43-31663FEF9856}"/>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6" name="LATAM">
            <a:extLst>
              <a:ext uri="{FF2B5EF4-FFF2-40B4-BE49-F238E27FC236}">
                <a16:creationId xmlns:a16="http://schemas.microsoft.com/office/drawing/2014/main" xmlns="" id="{A6DE3514-F3A9-4531-8FD0-DC3CCAC0B868}"/>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7" name="UK">
            <a:extLst>
              <a:ext uri="{FF2B5EF4-FFF2-40B4-BE49-F238E27FC236}">
                <a16:creationId xmlns:a16="http://schemas.microsoft.com/office/drawing/2014/main" xmlns="" id="{17389FA3-A2E3-4425-98A7-4276A8E4ECCC}"/>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8" name="MIDEAST">
            <a:extLst>
              <a:ext uri="{FF2B5EF4-FFF2-40B4-BE49-F238E27FC236}">
                <a16:creationId xmlns:a16="http://schemas.microsoft.com/office/drawing/2014/main" xmlns="" id="{FC35D155-1648-4FDD-8DE4-556CAAD79542}"/>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9" name="ENG">
            <a:extLst>
              <a:ext uri="{FF2B5EF4-FFF2-40B4-BE49-F238E27FC236}">
                <a16:creationId xmlns:a16="http://schemas.microsoft.com/office/drawing/2014/main" xmlns="" id="{0A348546-9BCC-45D3-BD44-619E3697E005}"/>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20" name="FUND">
            <a:extLst>
              <a:ext uri="{FF2B5EF4-FFF2-40B4-BE49-F238E27FC236}">
                <a16:creationId xmlns:a16="http://schemas.microsoft.com/office/drawing/2014/main" xmlns="" id="{A5430683-BD40-441C-868C-4A732B4CE841}"/>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1" name="UT">
            <a:extLst>
              <a:ext uri="{FF2B5EF4-FFF2-40B4-BE49-F238E27FC236}">
                <a16:creationId xmlns:a16="http://schemas.microsoft.com/office/drawing/2014/main" xmlns="" id="{15268961-F586-4E86-A7AD-25EB368E420E}"/>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graphicFrame>
        <p:nvGraphicFramePr>
          <p:cNvPr id="22" name="Content Placeholder 20">
            <a:extLst>
              <a:ext uri="{FF2B5EF4-FFF2-40B4-BE49-F238E27FC236}">
                <a16:creationId xmlns:a16="http://schemas.microsoft.com/office/drawing/2014/main" xmlns="" id="{F164BD65-41E4-4218-94C0-E44ED252F81B}"/>
              </a:ext>
            </a:extLst>
          </p:cNvPr>
          <p:cNvGraphicFramePr>
            <a:graphicFrameLocks/>
          </p:cNvGraphicFramePr>
          <p:nvPr>
            <p:extLst>
              <p:ext uri="{D42A27DB-BD31-4B8C-83A1-F6EECF244321}">
                <p14:modId xmlns:p14="http://schemas.microsoft.com/office/powerpoint/2010/main" val="1998474262"/>
              </p:ext>
            </p:extLst>
          </p:nvPr>
        </p:nvGraphicFramePr>
        <p:xfrm>
          <a:off x="738188" y="1728788"/>
          <a:ext cx="9215437" cy="4391025"/>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66779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5C64266-2AF2-4EF1-B3CA-D1ACBCC85D49}"/>
              </a:ext>
            </a:extLst>
          </p:cNvPr>
          <p:cNvSpPr>
            <a:spLocks noGrp="1"/>
          </p:cNvSpPr>
          <p:nvPr>
            <p:ph type="body" sz="quarter" idx="13"/>
          </p:nvPr>
        </p:nvSpPr>
        <p:spPr/>
        <p:txBody>
          <a:bodyPr/>
          <a:lstStyle/>
          <a:p>
            <a:r>
              <a:rPr lang="en-US"/>
              <a:t>Global systemically important financial institutions are in a bear market</a:t>
            </a:r>
            <a:endParaRPr lang="en-GB"/>
          </a:p>
        </p:txBody>
      </p:sp>
      <p:sp>
        <p:nvSpPr>
          <p:cNvPr id="6" name="Title 5">
            <a:extLst>
              <a:ext uri="{FF2B5EF4-FFF2-40B4-BE49-F238E27FC236}">
                <a16:creationId xmlns:a16="http://schemas.microsoft.com/office/drawing/2014/main" xmlns="" id="{C6A4A9D0-A988-4CAD-BF04-5463835CA1D1}"/>
              </a:ext>
            </a:extLst>
          </p:cNvPr>
          <p:cNvSpPr>
            <a:spLocks noGrp="1"/>
          </p:cNvSpPr>
          <p:nvPr>
            <p:ph type="title"/>
          </p:nvPr>
        </p:nvSpPr>
        <p:spPr/>
        <p:txBody>
          <a:bodyPr/>
          <a:lstStyle/>
          <a:p>
            <a:r>
              <a:rPr lang="en-GB" dirty="0"/>
              <a:t>G-SIFIs – the clue is in the name</a:t>
            </a:r>
          </a:p>
        </p:txBody>
      </p:sp>
      <p:sp>
        <p:nvSpPr>
          <p:cNvPr id="8" name="Text Placeholder 7">
            <a:extLst>
              <a:ext uri="{FF2B5EF4-FFF2-40B4-BE49-F238E27FC236}">
                <a16:creationId xmlns:a16="http://schemas.microsoft.com/office/drawing/2014/main" xmlns="" id="{A136818E-0644-435C-930C-F568A2330F5A}"/>
              </a:ext>
            </a:extLst>
          </p:cNvPr>
          <p:cNvSpPr>
            <a:spLocks noGrp="1"/>
          </p:cNvSpPr>
          <p:nvPr>
            <p:ph type="body" sz="quarter" idx="15"/>
          </p:nvPr>
        </p:nvSpPr>
        <p:spPr/>
        <p:txBody>
          <a:bodyPr/>
          <a:lstStyle/>
          <a:p>
            <a:r>
              <a:rPr lang="en-GB" dirty="0"/>
              <a:t>Source: </a:t>
            </a:r>
            <a:r>
              <a:rPr lang="en-GB" dirty="0" err="1"/>
              <a:t>Zerohedge</a:t>
            </a:r>
            <a:r>
              <a:rPr lang="en-GB" dirty="0"/>
              <a:t>, 19.06.18.</a:t>
            </a:r>
          </a:p>
        </p:txBody>
      </p:sp>
      <p:pic>
        <p:nvPicPr>
          <p:cNvPr id="9" name="Content Placeholder 9">
            <a:extLst>
              <a:ext uri="{FF2B5EF4-FFF2-40B4-BE49-F238E27FC236}">
                <a16:creationId xmlns:a16="http://schemas.microsoft.com/office/drawing/2014/main" xmlns="" id="{E86AE12D-4AE5-47C3-BDAA-FAD6CDC4CF50}"/>
              </a:ext>
            </a:extLst>
          </p:cNvPr>
          <p:cNvPicPr>
            <a:picLocks noChangeAspect="1"/>
          </p:cNvPicPr>
          <p:nvPr/>
        </p:nvPicPr>
        <p:blipFill>
          <a:blip r:embed="rId2"/>
          <a:stretch>
            <a:fillRect/>
          </a:stretch>
        </p:blipFill>
        <p:spPr>
          <a:xfrm>
            <a:off x="1270000" y="1778000"/>
            <a:ext cx="8477250" cy="4286250"/>
          </a:xfrm>
          <a:prstGeom prst="rect">
            <a:avLst/>
          </a:prstGeom>
        </p:spPr>
      </p:pic>
      <p:sp>
        <p:nvSpPr>
          <p:cNvPr id="10" name="OnRequest">
            <a:extLst>
              <a:ext uri="{FF2B5EF4-FFF2-40B4-BE49-F238E27FC236}">
                <a16:creationId xmlns:a16="http://schemas.microsoft.com/office/drawing/2014/main" xmlns="" id="{06E7D2C8-2E90-49CD-A96E-4E8A50DDDCC6}"/>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1" name="Notes">
            <a:extLst>
              <a:ext uri="{FF2B5EF4-FFF2-40B4-BE49-F238E27FC236}">
                <a16:creationId xmlns:a16="http://schemas.microsoft.com/office/drawing/2014/main" xmlns="" id="{A97076C2-D4CC-488E-AD71-0523CAC815F9}"/>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2" name="SICAV">
            <a:extLst>
              <a:ext uri="{FF2B5EF4-FFF2-40B4-BE49-F238E27FC236}">
                <a16:creationId xmlns:a16="http://schemas.microsoft.com/office/drawing/2014/main" xmlns="" id="{A3BC3694-17B3-4347-908A-5B348CD979AF}"/>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3" name="EUROPE">
            <a:extLst>
              <a:ext uri="{FF2B5EF4-FFF2-40B4-BE49-F238E27FC236}">
                <a16:creationId xmlns:a16="http://schemas.microsoft.com/office/drawing/2014/main" xmlns="" id="{B5229829-C584-4C24-9746-3198DDAFD282}"/>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4" name="ASIA">
            <a:extLst>
              <a:ext uri="{FF2B5EF4-FFF2-40B4-BE49-F238E27FC236}">
                <a16:creationId xmlns:a16="http://schemas.microsoft.com/office/drawing/2014/main" xmlns="" id="{7F98ED95-9BD7-40A2-BDDA-477ADDC8E30C}"/>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5" name="LATAM">
            <a:extLst>
              <a:ext uri="{FF2B5EF4-FFF2-40B4-BE49-F238E27FC236}">
                <a16:creationId xmlns:a16="http://schemas.microsoft.com/office/drawing/2014/main" xmlns="" id="{C9649A49-F988-4F41-A7E3-6D2B58613BCC}"/>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6" name="UK">
            <a:extLst>
              <a:ext uri="{FF2B5EF4-FFF2-40B4-BE49-F238E27FC236}">
                <a16:creationId xmlns:a16="http://schemas.microsoft.com/office/drawing/2014/main" xmlns="" id="{D0BBCDF9-2148-4A12-96AA-1E2E1984AB6F}"/>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7" name="MIDEAST">
            <a:extLst>
              <a:ext uri="{FF2B5EF4-FFF2-40B4-BE49-F238E27FC236}">
                <a16:creationId xmlns:a16="http://schemas.microsoft.com/office/drawing/2014/main" xmlns="" id="{EDF700C2-90DD-40F7-8362-AC7EB57537BF}"/>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8" name="ENG">
            <a:extLst>
              <a:ext uri="{FF2B5EF4-FFF2-40B4-BE49-F238E27FC236}">
                <a16:creationId xmlns:a16="http://schemas.microsoft.com/office/drawing/2014/main" xmlns="" id="{7D5BBE63-545E-4DE2-948D-2D478856A369}"/>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9" name="FUND">
            <a:extLst>
              <a:ext uri="{FF2B5EF4-FFF2-40B4-BE49-F238E27FC236}">
                <a16:creationId xmlns:a16="http://schemas.microsoft.com/office/drawing/2014/main" xmlns="" id="{170CC328-E0A3-4131-B785-39B0478A14CE}"/>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0" name="UT">
            <a:extLst>
              <a:ext uri="{FF2B5EF4-FFF2-40B4-BE49-F238E27FC236}">
                <a16:creationId xmlns:a16="http://schemas.microsoft.com/office/drawing/2014/main" xmlns="" id="{38E476FD-23DA-4496-8EF4-013ADB7C84C0}"/>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91251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7EB4F3A2-F2A7-48B9-A4F1-4A097E340AE5}"/>
              </a:ext>
            </a:extLst>
          </p:cNvPr>
          <p:cNvSpPr>
            <a:spLocks noGrp="1"/>
          </p:cNvSpPr>
          <p:nvPr>
            <p:ph type="body" sz="quarter" idx="15"/>
          </p:nvPr>
        </p:nvSpPr>
        <p:spPr/>
        <p:txBody>
          <a:bodyPr/>
          <a:lstStyle/>
          <a:p>
            <a:r>
              <a:rPr lang="en-GB" dirty="0"/>
              <a:t>South Korean export growth, a great lead indicator of global EPS, just turned negative</a:t>
            </a:r>
          </a:p>
        </p:txBody>
      </p:sp>
      <p:sp>
        <p:nvSpPr>
          <p:cNvPr id="7" name="Text Placeholder 6">
            <a:extLst>
              <a:ext uri="{FF2B5EF4-FFF2-40B4-BE49-F238E27FC236}">
                <a16:creationId xmlns:a16="http://schemas.microsoft.com/office/drawing/2014/main" xmlns="" id="{63E21D27-3DB3-4FA1-B138-432196C3CEDC}"/>
              </a:ext>
            </a:extLst>
          </p:cNvPr>
          <p:cNvSpPr>
            <a:spLocks noGrp="1"/>
          </p:cNvSpPr>
          <p:nvPr>
            <p:ph type="body" sz="quarter" idx="13"/>
          </p:nvPr>
        </p:nvSpPr>
        <p:spPr/>
        <p:txBody>
          <a:bodyPr/>
          <a:lstStyle/>
          <a:p>
            <a:endParaRPr lang="en-GB"/>
          </a:p>
        </p:txBody>
      </p:sp>
      <p:sp>
        <p:nvSpPr>
          <p:cNvPr id="5" name="Title 4">
            <a:extLst>
              <a:ext uri="{FF2B5EF4-FFF2-40B4-BE49-F238E27FC236}">
                <a16:creationId xmlns:a16="http://schemas.microsoft.com/office/drawing/2014/main" xmlns="" id="{11308396-DBED-41A9-9C55-631320CDE717}"/>
              </a:ext>
            </a:extLst>
          </p:cNvPr>
          <p:cNvSpPr>
            <a:spLocks noGrp="1"/>
          </p:cNvSpPr>
          <p:nvPr>
            <p:ph type="title"/>
          </p:nvPr>
        </p:nvSpPr>
        <p:spPr/>
        <p:txBody>
          <a:bodyPr/>
          <a:lstStyle/>
          <a:p>
            <a:r>
              <a:rPr lang="en-GB" dirty="0"/>
              <a:t>Leading indicators for activity turning down</a:t>
            </a:r>
          </a:p>
        </p:txBody>
      </p:sp>
      <p:sp>
        <p:nvSpPr>
          <p:cNvPr id="9" name="Text Placeholder 8">
            <a:extLst>
              <a:ext uri="{FF2B5EF4-FFF2-40B4-BE49-F238E27FC236}">
                <a16:creationId xmlns:a16="http://schemas.microsoft.com/office/drawing/2014/main" xmlns="" id="{FD1A7CE2-BE33-492D-B62E-3F89C6E0BC04}"/>
              </a:ext>
            </a:extLst>
          </p:cNvPr>
          <p:cNvSpPr>
            <a:spLocks noGrp="1"/>
          </p:cNvSpPr>
          <p:nvPr>
            <p:ph type="body" sz="quarter" idx="16"/>
          </p:nvPr>
        </p:nvSpPr>
        <p:spPr/>
        <p:txBody>
          <a:bodyPr/>
          <a:lstStyle/>
          <a:p>
            <a:r>
              <a:rPr lang="en-GB" dirty="0"/>
              <a:t>Source: </a:t>
            </a:r>
            <a:r>
              <a:rPr lang="en-GB" dirty="0" err="1"/>
              <a:t>BofA</a:t>
            </a:r>
            <a:r>
              <a:rPr lang="en-GB" dirty="0"/>
              <a:t> Merrill Lynch Global Investment Strategy, Bloomberg, as at 30.06.18.</a:t>
            </a:r>
          </a:p>
        </p:txBody>
      </p:sp>
      <p:pic>
        <p:nvPicPr>
          <p:cNvPr id="1026" name="Picture 2" descr="Image result for south korea exports eps">
            <a:extLst>
              <a:ext uri="{FF2B5EF4-FFF2-40B4-BE49-F238E27FC236}">
                <a16:creationId xmlns:a16="http://schemas.microsoft.com/office/drawing/2014/main" xmlns="" id="{4674A04D-62F0-4A62-80B0-1E6AF05EC234}"/>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43505" y="2241432"/>
            <a:ext cx="6588125" cy="343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nRequest">
            <a:extLst>
              <a:ext uri="{FF2B5EF4-FFF2-40B4-BE49-F238E27FC236}">
                <a16:creationId xmlns:a16="http://schemas.microsoft.com/office/drawing/2014/main" xmlns="" id="{7F0FC168-0D24-4E5A-B033-E117DE608AEA}"/>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1" name="Notes">
            <a:extLst>
              <a:ext uri="{FF2B5EF4-FFF2-40B4-BE49-F238E27FC236}">
                <a16:creationId xmlns:a16="http://schemas.microsoft.com/office/drawing/2014/main" xmlns="" id="{5AA486FC-C40E-41F8-B778-A1CE3BD4FA87}"/>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2" name="SICAV">
            <a:extLst>
              <a:ext uri="{FF2B5EF4-FFF2-40B4-BE49-F238E27FC236}">
                <a16:creationId xmlns:a16="http://schemas.microsoft.com/office/drawing/2014/main" xmlns="" id="{6A30A654-F486-4771-8488-67F9F2BF7710}"/>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3" name="EUROPE">
            <a:extLst>
              <a:ext uri="{FF2B5EF4-FFF2-40B4-BE49-F238E27FC236}">
                <a16:creationId xmlns:a16="http://schemas.microsoft.com/office/drawing/2014/main" xmlns="" id="{2DCE9571-005F-4696-840B-F3B1C4F71798}"/>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4" name="ASIA">
            <a:extLst>
              <a:ext uri="{FF2B5EF4-FFF2-40B4-BE49-F238E27FC236}">
                <a16:creationId xmlns:a16="http://schemas.microsoft.com/office/drawing/2014/main" xmlns="" id="{AACFEF7E-9949-472D-8ACE-2D7810CC82CE}"/>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5" name="LATAM">
            <a:extLst>
              <a:ext uri="{FF2B5EF4-FFF2-40B4-BE49-F238E27FC236}">
                <a16:creationId xmlns:a16="http://schemas.microsoft.com/office/drawing/2014/main" xmlns="" id="{60E7B14C-EC5F-484B-9337-2A12E53EDD90}"/>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6" name="UK">
            <a:extLst>
              <a:ext uri="{FF2B5EF4-FFF2-40B4-BE49-F238E27FC236}">
                <a16:creationId xmlns:a16="http://schemas.microsoft.com/office/drawing/2014/main" xmlns="" id="{38B95C92-D4DA-4DE7-82DC-A3AA55AF061E}"/>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7" name="MIDEAST">
            <a:extLst>
              <a:ext uri="{FF2B5EF4-FFF2-40B4-BE49-F238E27FC236}">
                <a16:creationId xmlns:a16="http://schemas.microsoft.com/office/drawing/2014/main" xmlns="" id="{C39E9B01-78AD-4870-94BE-1BD609C9C499}"/>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8" name="ENG">
            <a:extLst>
              <a:ext uri="{FF2B5EF4-FFF2-40B4-BE49-F238E27FC236}">
                <a16:creationId xmlns:a16="http://schemas.microsoft.com/office/drawing/2014/main" xmlns="" id="{466966D5-C049-4518-842F-8ED2110D1C48}"/>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9" name="FUND">
            <a:extLst>
              <a:ext uri="{FF2B5EF4-FFF2-40B4-BE49-F238E27FC236}">
                <a16:creationId xmlns:a16="http://schemas.microsoft.com/office/drawing/2014/main" xmlns="" id="{CDFACAA7-AC18-4A72-ABFF-DA6374DCB24F}"/>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0" name="UT">
            <a:extLst>
              <a:ext uri="{FF2B5EF4-FFF2-40B4-BE49-F238E27FC236}">
                <a16:creationId xmlns:a16="http://schemas.microsoft.com/office/drawing/2014/main" xmlns="" id="{E8C944A6-D282-4233-9EF5-9AF265A91F7A}"/>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217195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2"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3"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5"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xmlns="" id="{39A4225E-13CE-4E2F-AA1C-E136245B9C4E}"/>
              </a:ext>
            </a:extLst>
          </p:cNvPr>
          <p:cNvSpPr>
            <a:spLocks noGrp="1"/>
          </p:cNvSpPr>
          <p:nvPr>
            <p:ph type="body" sz="quarter" idx="13"/>
          </p:nvPr>
        </p:nvSpPr>
        <p:spPr/>
        <p:txBody>
          <a:bodyPr/>
          <a:lstStyle/>
          <a:p>
            <a:r>
              <a:rPr lang="en-GB" sz="1400" spc="-10" dirty="0"/>
              <a:t>Robert Kaplan “the flattening yield curve and the muted rise in 10-year Treasury yields suggest that the outlook for GDP growth is sluggish and that warrants attention as the history of inverted curves is not positive.”</a:t>
            </a:r>
          </a:p>
          <a:p>
            <a:endParaRPr lang="en-GB" sz="1400" dirty="0"/>
          </a:p>
        </p:txBody>
      </p:sp>
      <p:sp>
        <p:nvSpPr>
          <p:cNvPr id="9" name="Title 8">
            <a:extLst>
              <a:ext uri="{FF2B5EF4-FFF2-40B4-BE49-F238E27FC236}">
                <a16:creationId xmlns:a16="http://schemas.microsoft.com/office/drawing/2014/main" xmlns="" id="{7F65CC73-0807-4CC4-99E0-B30E99301747}"/>
              </a:ext>
            </a:extLst>
          </p:cNvPr>
          <p:cNvSpPr>
            <a:spLocks noGrp="1"/>
          </p:cNvSpPr>
          <p:nvPr>
            <p:ph type="title"/>
          </p:nvPr>
        </p:nvSpPr>
        <p:spPr/>
        <p:txBody>
          <a:bodyPr/>
          <a:lstStyle/>
          <a:p>
            <a:r>
              <a:rPr lang="en-GB" dirty="0"/>
              <a:t>US Treasury 5s30s	</a:t>
            </a:r>
          </a:p>
        </p:txBody>
      </p:sp>
      <p:sp>
        <p:nvSpPr>
          <p:cNvPr id="12" name="Text Placeholder 11">
            <a:extLst>
              <a:ext uri="{FF2B5EF4-FFF2-40B4-BE49-F238E27FC236}">
                <a16:creationId xmlns:a16="http://schemas.microsoft.com/office/drawing/2014/main" xmlns="" id="{2C1151F3-0383-44E2-8900-B20992BC29C1}"/>
              </a:ext>
            </a:extLst>
          </p:cNvPr>
          <p:cNvSpPr>
            <a:spLocks noGrp="1"/>
          </p:cNvSpPr>
          <p:nvPr>
            <p:ph type="body" sz="quarter" idx="15"/>
          </p:nvPr>
        </p:nvSpPr>
        <p:spPr/>
        <p:txBody>
          <a:bodyPr/>
          <a:lstStyle/>
          <a:p>
            <a:r>
              <a:rPr lang="en-GB" dirty="0"/>
              <a:t>Source: Bloomberg, June 2018.</a:t>
            </a:r>
          </a:p>
        </p:txBody>
      </p:sp>
      <p:sp>
        <p:nvSpPr>
          <p:cNvPr id="10" name="OnRequest">
            <a:extLst>
              <a:ext uri="{FF2B5EF4-FFF2-40B4-BE49-F238E27FC236}">
                <a16:creationId xmlns:a16="http://schemas.microsoft.com/office/drawing/2014/main" xmlns="" id="{B5DB3C04-8F63-4172-952E-B0155C9F5B94}"/>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3" name="Notes">
            <a:extLst>
              <a:ext uri="{FF2B5EF4-FFF2-40B4-BE49-F238E27FC236}">
                <a16:creationId xmlns:a16="http://schemas.microsoft.com/office/drawing/2014/main" xmlns="" id="{6F0BDB00-8E95-40D4-A197-9DB1CFF7943A}"/>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4" name="SICAV">
            <a:extLst>
              <a:ext uri="{FF2B5EF4-FFF2-40B4-BE49-F238E27FC236}">
                <a16:creationId xmlns:a16="http://schemas.microsoft.com/office/drawing/2014/main" xmlns="" id="{702DAEED-ECDD-4381-AD42-4F7D35E00C75}"/>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6" name="EUROPE">
            <a:extLst>
              <a:ext uri="{FF2B5EF4-FFF2-40B4-BE49-F238E27FC236}">
                <a16:creationId xmlns:a16="http://schemas.microsoft.com/office/drawing/2014/main" xmlns="" id="{25ADE4E6-F7FA-46D0-9A39-998F584A6A84}"/>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7" name="ASIA">
            <a:extLst>
              <a:ext uri="{FF2B5EF4-FFF2-40B4-BE49-F238E27FC236}">
                <a16:creationId xmlns:a16="http://schemas.microsoft.com/office/drawing/2014/main" xmlns="" id="{E2D60B23-414F-4CD6-B55A-5FF1947C152D}"/>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8" name="LATAM">
            <a:extLst>
              <a:ext uri="{FF2B5EF4-FFF2-40B4-BE49-F238E27FC236}">
                <a16:creationId xmlns:a16="http://schemas.microsoft.com/office/drawing/2014/main" xmlns="" id="{B670D4B1-60F0-4CE7-BC52-6EEFD8E2A8B5}"/>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9" name="UK">
            <a:extLst>
              <a:ext uri="{FF2B5EF4-FFF2-40B4-BE49-F238E27FC236}">
                <a16:creationId xmlns:a16="http://schemas.microsoft.com/office/drawing/2014/main" xmlns="" id="{B6461E3B-EBDA-4731-A9FA-570BF0FC3F3C}"/>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20" name="MIDEAST">
            <a:extLst>
              <a:ext uri="{FF2B5EF4-FFF2-40B4-BE49-F238E27FC236}">
                <a16:creationId xmlns:a16="http://schemas.microsoft.com/office/drawing/2014/main" xmlns="" id="{CAD833BF-5E10-4BC5-82A5-E582F9D8A153}"/>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21" name="ENG">
            <a:extLst>
              <a:ext uri="{FF2B5EF4-FFF2-40B4-BE49-F238E27FC236}">
                <a16:creationId xmlns:a16="http://schemas.microsoft.com/office/drawing/2014/main" xmlns="" id="{498FB953-28CC-4C96-AC80-CC417F02F933}"/>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22" name="FUND">
            <a:extLst>
              <a:ext uri="{FF2B5EF4-FFF2-40B4-BE49-F238E27FC236}">
                <a16:creationId xmlns:a16="http://schemas.microsoft.com/office/drawing/2014/main" xmlns="" id="{0EAD0EEB-0B3B-46FD-A7FA-CC1FD99E09CB}"/>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3" name="UT">
            <a:extLst>
              <a:ext uri="{FF2B5EF4-FFF2-40B4-BE49-F238E27FC236}">
                <a16:creationId xmlns:a16="http://schemas.microsoft.com/office/drawing/2014/main" xmlns="" id="{5CC5BB0F-0FF4-4D31-9695-3F943526B46E}"/>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graphicFrame>
        <p:nvGraphicFramePr>
          <p:cNvPr id="24" name="Content Placeholder 20">
            <a:extLst>
              <a:ext uri="{FF2B5EF4-FFF2-40B4-BE49-F238E27FC236}">
                <a16:creationId xmlns:a16="http://schemas.microsoft.com/office/drawing/2014/main" xmlns="" id="{DD2F1755-8C4D-4CCB-BF48-62410A903062}"/>
              </a:ext>
            </a:extLst>
          </p:cNvPr>
          <p:cNvGraphicFramePr>
            <a:graphicFrameLocks noGrp="1"/>
          </p:cNvGraphicFramePr>
          <p:nvPr>
            <p:ph idx="1"/>
            <p:extLst>
              <p:ext uri="{D42A27DB-BD31-4B8C-83A1-F6EECF244321}">
                <p14:modId xmlns:p14="http://schemas.microsoft.com/office/powerpoint/2010/main" val="1212863152"/>
              </p:ext>
            </p:extLst>
          </p:nvPr>
        </p:nvGraphicFramePr>
        <p:xfrm>
          <a:off x="738188" y="1728788"/>
          <a:ext cx="9215437" cy="4391025"/>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3769182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sTag_Watermark_Expir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r>
              <a:rPr lang="en-US" sz="11900" dirty="0">
                <a:solidFill>
                  <a:srgbClr val="FF0000">
                    <a:alpha val="20000"/>
                  </a:srgbClr>
                </a:solidFill>
                <a:latin typeface="Arial" panose="020B0604020202020204" pitchFamily="34" charset="0"/>
                <a:cs typeface="Arial" panose="020B0604020202020204" pitchFamily="34" charset="0"/>
              </a:rPr>
              <a:t>EXPIRED</a:t>
            </a: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7" name="SysTag_Watermark_Expiry_Overlay" hidden="1"/>
          <p:cNvSpPr txBox="1">
            <a:spLocks noGrp="1" noSelect="1" noRot="1" noChangeAspect="1" noMove="1" noResize="1" noEditPoints="1" noAdjustHandles="1" noChangeArrowheads="1" noChangeShapeType="1" noTextEdit="1"/>
          </p:cNvSpPr>
          <p:nvPr/>
        </p:nvSpPr>
        <p:spPr>
          <a:xfrm rot="1455662">
            <a:off x="790964" y="1816231"/>
            <a:ext cx="7706088" cy="3081522"/>
          </a:xfrm>
          <a:prstGeom prst="rect">
            <a:avLst/>
          </a:prstGeom>
          <a:noFill/>
        </p:spPr>
        <p:txBody>
          <a:bodyPr wrap="square" lIns="0" tIns="0" rIns="0" bIns="0" rtlCol="0" anchor="ctr" anchorCtr="0"/>
          <a:lstStyle/>
          <a:p>
            <a:pPr algn="ctr"/>
            <a:endParaRPr lang="en-GB" sz="11900" dirty="0">
              <a:solidFill>
                <a:srgbClr val="FF0000">
                  <a:alpha val="20000"/>
                </a:srgbClr>
              </a:solidFill>
              <a:latin typeface="Arial" panose="020B0604020202020204" pitchFamily="34" charset="0"/>
              <a:cs typeface="Arial" panose="020B0604020202020204" pitchFamily="34" charset="0"/>
            </a:endParaRPr>
          </a:p>
        </p:txBody>
      </p:sp>
      <p:sp>
        <p:nvSpPr>
          <p:cNvPr id="8" name="SysTag_Watermark"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r>
              <a:rPr lang="en-US" sz="8800" dirty="0">
                <a:solidFill>
                  <a:srgbClr val="FF0000">
                    <a:alpha val="20000"/>
                  </a:srgbClr>
                </a:solidFill>
                <a:latin typeface="Arial" panose="020B0604020202020204" pitchFamily="34" charset="0"/>
                <a:cs typeface="Arial" panose="020B0604020202020204" pitchFamily="34" charset="0"/>
              </a:rPr>
              <a:t>DRAFT</a:t>
            </a: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9" name="SysTag_Watermark_Overlay" hidden="1"/>
          <p:cNvSpPr txBox="1">
            <a:spLocks noGrp="1" noSelect="1" noRot="1" noChangeAspect="1" noMove="1" noResize="1" noEditPoints="1" noAdjustHandles="1" noChangeArrowheads="1" noChangeShapeType="1" noTextEdit="1"/>
          </p:cNvSpPr>
          <p:nvPr/>
        </p:nvSpPr>
        <p:spPr>
          <a:xfrm>
            <a:off x="6655136" y="73819"/>
            <a:ext cx="4126735" cy="1446550"/>
          </a:xfrm>
          <a:prstGeom prst="rect">
            <a:avLst/>
          </a:prstGeom>
          <a:noFill/>
        </p:spPr>
        <p:txBody>
          <a:bodyPr wrap="square" lIns="0" tIns="0" rIns="0" bIns="0" rtlCol="0" anchor="ctr" anchorCtr="0"/>
          <a:lstStyle/>
          <a:p>
            <a:pPr algn="ctr"/>
            <a:endParaRPr lang="en-GB" sz="8800" dirty="0">
              <a:solidFill>
                <a:srgbClr val="FF0000">
                  <a:alpha val="20000"/>
                </a:srgbClr>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62D6DFAE-E728-4A4C-A868-1939A5E1D9F8}"/>
              </a:ext>
            </a:extLst>
          </p:cNvPr>
          <p:cNvSpPr>
            <a:spLocks noGrp="1"/>
          </p:cNvSpPr>
          <p:nvPr>
            <p:ph type="body" sz="quarter" idx="13"/>
          </p:nvPr>
        </p:nvSpPr>
        <p:spPr/>
        <p:txBody>
          <a:bodyPr/>
          <a:lstStyle/>
          <a:p>
            <a:r>
              <a:rPr lang="en-GB" dirty="0"/>
              <a:t>Growth in broad money lowest since 2011 in leading economies</a:t>
            </a:r>
          </a:p>
        </p:txBody>
      </p:sp>
      <p:sp>
        <p:nvSpPr>
          <p:cNvPr id="3" name="Title 2">
            <a:extLst>
              <a:ext uri="{FF2B5EF4-FFF2-40B4-BE49-F238E27FC236}">
                <a16:creationId xmlns:a16="http://schemas.microsoft.com/office/drawing/2014/main" xmlns="" id="{037BE851-66A9-4737-85B0-BA7AE0D2301D}"/>
              </a:ext>
            </a:extLst>
          </p:cNvPr>
          <p:cNvSpPr>
            <a:spLocks noGrp="1"/>
          </p:cNvSpPr>
          <p:nvPr>
            <p:ph type="title"/>
          </p:nvPr>
        </p:nvSpPr>
        <p:spPr/>
        <p:txBody>
          <a:bodyPr/>
          <a:lstStyle/>
          <a:p>
            <a:r>
              <a:rPr lang="en-GB" dirty="0"/>
              <a:t>OECD Total Broad Money M3 % change y-o-y SA</a:t>
            </a:r>
          </a:p>
        </p:txBody>
      </p:sp>
      <p:sp>
        <p:nvSpPr>
          <p:cNvPr id="10" name="Text Placeholder 3">
            <a:extLst>
              <a:ext uri="{FF2B5EF4-FFF2-40B4-BE49-F238E27FC236}">
                <a16:creationId xmlns:a16="http://schemas.microsoft.com/office/drawing/2014/main" xmlns="" id="{E1ED2142-42DC-4B83-A7D4-1FB0D53B1A8D}"/>
              </a:ext>
            </a:extLst>
          </p:cNvPr>
          <p:cNvSpPr>
            <a:spLocks noGrp="1"/>
          </p:cNvSpPr>
          <p:nvPr>
            <p:ph type="body" sz="quarter" idx="15"/>
          </p:nvPr>
        </p:nvSpPr>
        <p:spPr/>
        <p:txBody>
          <a:bodyPr/>
          <a:lstStyle/>
          <a:p>
            <a:r>
              <a:rPr lang="en-GB" dirty="0"/>
              <a:t>Source: Bloomberg, April 2018.</a:t>
            </a:r>
          </a:p>
        </p:txBody>
      </p:sp>
      <p:sp>
        <p:nvSpPr>
          <p:cNvPr id="11" name="OnRequest">
            <a:extLst>
              <a:ext uri="{FF2B5EF4-FFF2-40B4-BE49-F238E27FC236}">
                <a16:creationId xmlns:a16="http://schemas.microsoft.com/office/drawing/2014/main" xmlns="" id="{34B2278D-5604-4EDA-A3A4-45A424620A97}"/>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2" name="Notes">
            <a:extLst>
              <a:ext uri="{FF2B5EF4-FFF2-40B4-BE49-F238E27FC236}">
                <a16:creationId xmlns:a16="http://schemas.microsoft.com/office/drawing/2014/main" xmlns="" id="{0EFDA9A1-B56C-4B2C-9930-9B74827893F8}"/>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3" name="SICAV">
            <a:extLst>
              <a:ext uri="{FF2B5EF4-FFF2-40B4-BE49-F238E27FC236}">
                <a16:creationId xmlns:a16="http://schemas.microsoft.com/office/drawing/2014/main" xmlns="" id="{9B5E5550-E4CD-47BB-85B9-8AE154D14772}"/>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4" name="EUROPE">
            <a:extLst>
              <a:ext uri="{FF2B5EF4-FFF2-40B4-BE49-F238E27FC236}">
                <a16:creationId xmlns:a16="http://schemas.microsoft.com/office/drawing/2014/main" xmlns="" id="{BEBAA357-AC5C-46E0-BAB4-6F5D420D69DE}"/>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5" name="ASIA">
            <a:extLst>
              <a:ext uri="{FF2B5EF4-FFF2-40B4-BE49-F238E27FC236}">
                <a16:creationId xmlns:a16="http://schemas.microsoft.com/office/drawing/2014/main" xmlns="" id="{1D8FB197-1A14-4FD6-AF43-31663FEF9856}"/>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6" name="LATAM">
            <a:extLst>
              <a:ext uri="{FF2B5EF4-FFF2-40B4-BE49-F238E27FC236}">
                <a16:creationId xmlns:a16="http://schemas.microsoft.com/office/drawing/2014/main" xmlns="" id="{A6DE3514-F3A9-4531-8FD0-DC3CCAC0B868}"/>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7" name="UK">
            <a:extLst>
              <a:ext uri="{FF2B5EF4-FFF2-40B4-BE49-F238E27FC236}">
                <a16:creationId xmlns:a16="http://schemas.microsoft.com/office/drawing/2014/main" xmlns="" id="{17389FA3-A2E3-4425-98A7-4276A8E4ECCC}"/>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8" name="MIDEAST">
            <a:extLst>
              <a:ext uri="{FF2B5EF4-FFF2-40B4-BE49-F238E27FC236}">
                <a16:creationId xmlns:a16="http://schemas.microsoft.com/office/drawing/2014/main" xmlns="" id="{FC35D155-1648-4FDD-8DE4-556CAAD79542}"/>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9" name="ENG">
            <a:extLst>
              <a:ext uri="{FF2B5EF4-FFF2-40B4-BE49-F238E27FC236}">
                <a16:creationId xmlns:a16="http://schemas.microsoft.com/office/drawing/2014/main" xmlns="" id="{0A348546-9BCC-45D3-BD44-619E3697E005}"/>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20" name="FUND">
            <a:extLst>
              <a:ext uri="{FF2B5EF4-FFF2-40B4-BE49-F238E27FC236}">
                <a16:creationId xmlns:a16="http://schemas.microsoft.com/office/drawing/2014/main" xmlns="" id="{A5430683-BD40-441C-868C-4A732B4CE841}"/>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21" name="UT">
            <a:extLst>
              <a:ext uri="{FF2B5EF4-FFF2-40B4-BE49-F238E27FC236}">
                <a16:creationId xmlns:a16="http://schemas.microsoft.com/office/drawing/2014/main" xmlns="" id="{15268961-F586-4E86-A7AD-25EB368E420E}"/>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graphicFrame>
        <p:nvGraphicFramePr>
          <p:cNvPr id="22" name="Content Placeholder 20">
            <a:extLst>
              <a:ext uri="{FF2B5EF4-FFF2-40B4-BE49-F238E27FC236}">
                <a16:creationId xmlns:a16="http://schemas.microsoft.com/office/drawing/2014/main" xmlns="" id="{F164BD65-41E4-4218-94C0-E44ED252F81B}"/>
              </a:ext>
            </a:extLst>
          </p:cNvPr>
          <p:cNvGraphicFramePr>
            <a:graphicFrameLocks/>
          </p:cNvGraphicFramePr>
          <p:nvPr>
            <p:extLst>
              <p:ext uri="{D42A27DB-BD31-4B8C-83A1-F6EECF244321}">
                <p14:modId xmlns:p14="http://schemas.microsoft.com/office/powerpoint/2010/main" val="307197986"/>
              </p:ext>
            </p:extLst>
          </p:nvPr>
        </p:nvGraphicFramePr>
        <p:xfrm>
          <a:off x="738188" y="1728788"/>
          <a:ext cx="9215437" cy="4391025"/>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50651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5AE774CD-AC2A-4890-B419-EE59418CD425}"/>
              </a:ext>
            </a:extLst>
          </p:cNvPr>
          <p:cNvSpPr>
            <a:spLocks noGrp="1"/>
          </p:cNvSpPr>
          <p:nvPr>
            <p:ph type="body" sz="quarter" idx="15"/>
          </p:nvPr>
        </p:nvSpPr>
        <p:spPr/>
        <p:txBody>
          <a:bodyPr/>
          <a:lstStyle/>
          <a:p>
            <a:r>
              <a:rPr lang="en-GB" dirty="0"/>
              <a:t>Fiscal deficit and unemployment rate</a:t>
            </a:r>
          </a:p>
        </p:txBody>
      </p:sp>
      <p:sp>
        <p:nvSpPr>
          <p:cNvPr id="3" name="Text Placeholder 2">
            <a:extLst>
              <a:ext uri="{FF2B5EF4-FFF2-40B4-BE49-F238E27FC236}">
                <a16:creationId xmlns:a16="http://schemas.microsoft.com/office/drawing/2014/main" xmlns="" id="{72D47480-B694-4BD3-BAE8-D4C4D6660365}"/>
              </a:ext>
            </a:extLst>
          </p:cNvPr>
          <p:cNvSpPr>
            <a:spLocks noGrp="1"/>
          </p:cNvSpPr>
          <p:nvPr>
            <p:ph type="body" sz="quarter" idx="13"/>
          </p:nvPr>
        </p:nvSpPr>
        <p:spPr/>
        <p:txBody>
          <a:bodyPr/>
          <a:lstStyle/>
          <a:p>
            <a:r>
              <a:rPr lang="en-GB" dirty="0"/>
              <a:t>Fiscal firepower already utilised. Next US recession to start with record deficit?</a:t>
            </a:r>
          </a:p>
        </p:txBody>
      </p:sp>
      <p:sp>
        <p:nvSpPr>
          <p:cNvPr id="4" name="Title 3">
            <a:extLst>
              <a:ext uri="{FF2B5EF4-FFF2-40B4-BE49-F238E27FC236}">
                <a16:creationId xmlns:a16="http://schemas.microsoft.com/office/drawing/2014/main" xmlns="" id="{601F9E7F-66F1-40A3-87F2-1AF946520ABE}"/>
              </a:ext>
            </a:extLst>
          </p:cNvPr>
          <p:cNvSpPr>
            <a:spLocks noGrp="1"/>
          </p:cNvSpPr>
          <p:nvPr>
            <p:ph type="title"/>
          </p:nvPr>
        </p:nvSpPr>
        <p:spPr/>
        <p:txBody>
          <a:bodyPr/>
          <a:lstStyle/>
          <a:p>
            <a:r>
              <a:rPr lang="en-GB" dirty="0"/>
              <a:t>A shot in the arm at the wrong time?</a:t>
            </a:r>
          </a:p>
        </p:txBody>
      </p:sp>
      <p:sp>
        <p:nvSpPr>
          <p:cNvPr id="7" name="Text Placeholder 6">
            <a:extLst>
              <a:ext uri="{FF2B5EF4-FFF2-40B4-BE49-F238E27FC236}">
                <a16:creationId xmlns:a16="http://schemas.microsoft.com/office/drawing/2014/main" xmlns="" id="{AEAE0251-6D6C-45F7-9A01-1C6BF5A7ADF0}"/>
              </a:ext>
            </a:extLst>
          </p:cNvPr>
          <p:cNvSpPr>
            <a:spLocks noGrp="1"/>
          </p:cNvSpPr>
          <p:nvPr>
            <p:ph type="body" sz="quarter" idx="16"/>
          </p:nvPr>
        </p:nvSpPr>
        <p:spPr/>
        <p:txBody>
          <a:bodyPr/>
          <a:lstStyle/>
          <a:p>
            <a:r>
              <a:rPr lang="en-GB" dirty="0"/>
              <a:t>Source: OMB, BLS, Federal Reserve Board, Havier Analytics, Deutsche Bank Research.</a:t>
            </a:r>
          </a:p>
        </p:txBody>
      </p:sp>
      <p:pic>
        <p:nvPicPr>
          <p:cNvPr id="8" name="Content Placeholder 9">
            <a:extLst>
              <a:ext uri="{FF2B5EF4-FFF2-40B4-BE49-F238E27FC236}">
                <a16:creationId xmlns:a16="http://schemas.microsoft.com/office/drawing/2014/main" xmlns="" id="{E7C18EAC-ED82-49C7-80A3-E91108AA2F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8168" b="11392"/>
          <a:stretch/>
        </p:blipFill>
        <p:spPr>
          <a:xfrm>
            <a:off x="1632479" y="2160847"/>
            <a:ext cx="7426854" cy="3950238"/>
          </a:xfrm>
          <a:prstGeom prst="rect">
            <a:avLst/>
          </a:prstGeom>
        </p:spPr>
      </p:pic>
      <p:sp>
        <p:nvSpPr>
          <p:cNvPr id="9" name="OnRequest">
            <a:extLst>
              <a:ext uri="{FF2B5EF4-FFF2-40B4-BE49-F238E27FC236}">
                <a16:creationId xmlns:a16="http://schemas.microsoft.com/office/drawing/2014/main" xmlns="" id="{78EB7B30-A780-420D-913D-AEF448F84DA2}"/>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10" name="Notes">
            <a:extLst>
              <a:ext uri="{FF2B5EF4-FFF2-40B4-BE49-F238E27FC236}">
                <a16:creationId xmlns:a16="http://schemas.microsoft.com/office/drawing/2014/main" xmlns="" id="{420CEC0D-44E7-42A1-B500-577078C607DB}"/>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1" name="SICAV">
            <a:extLst>
              <a:ext uri="{FF2B5EF4-FFF2-40B4-BE49-F238E27FC236}">
                <a16:creationId xmlns:a16="http://schemas.microsoft.com/office/drawing/2014/main" xmlns="" id="{AC9A9340-42D6-411B-AF0D-8C14485104F3}"/>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2" name="EUROPE">
            <a:extLst>
              <a:ext uri="{FF2B5EF4-FFF2-40B4-BE49-F238E27FC236}">
                <a16:creationId xmlns:a16="http://schemas.microsoft.com/office/drawing/2014/main" xmlns="" id="{326F0AFD-8AD5-4152-A5EA-4E5ED40EFAB2}"/>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3" name="ASIA">
            <a:extLst>
              <a:ext uri="{FF2B5EF4-FFF2-40B4-BE49-F238E27FC236}">
                <a16:creationId xmlns:a16="http://schemas.microsoft.com/office/drawing/2014/main" xmlns="" id="{80A4BF22-11EF-4DFE-AD99-A8B0984A0011}"/>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4" name="LATAM">
            <a:extLst>
              <a:ext uri="{FF2B5EF4-FFF2-40B4-BE49-F238E27FC236}">
                <a16:creationId xmlns:a16="http://schemas.microsoft.com/office/drawing/2014/main" xmlns="" id="{CCA04296-5CB3-4524-A689-6E87D29D3C0A}"/>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5" name="UK">
            <a:extLst>
              <a:ext uri="{FF2B5EF4-FFF2-40B4-BE49-F238E27FC236}">
                <a16:creationId xmlns:a16="http://schemas.microsoft.com/office/drawing/2014/main" xmlns="" id="{BA0455EE-6670-464E-979F-26865F3AF00A}"/>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6" name="MIDEAST">
            <a:extLst>
              <a:ext uri="{FF2B5EF4-FFF2-40B4-BE49-F238E27FC236}">
                <a16:creationId xmlns:a16="http://schemas.microsoft.com/office/drawing/2014/main" xmlns="" id="{0E0BAED2-7684-462E-9921-E8018BACDBB5}"/>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7" name="ENG">
            <a:extLst>
              <a:ext uri="{FF2B5EF4-FFF2-40B4-BE49-F238E27FC236}">
                <a16:creationId xmlns:a16="http://schemas.microsoft.com/office/drawing/2014/main" xmlns="" id="{57F55C3D-DEBC-47F8-8A7C-7D85A41F98B6}"/>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8" name="FUND">
            <a:extLst>
              <a:ext uri="{FF2B5EF4-FFF2-40B4-BE49-F238E27FC236}">
                <a16:creationId xmlns:a16="http://schemas.microsoft.com/office/drawing/2014/main" xmlns="" id="{7D25522F-EFAB-4050-BB80-44B84CB964A7}"/>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19" name="UT">
            <a:extLst>
              <a:ext uri="{FF2B5EF4-FFF2-40B4-BE49-F238E27FC236}">
                <a16:creationId xmlns:a16="http://schemas.microsoft.com/office/drawing/2014/main" xmlns="" id="{A88CF51A-3A3D-40DD-B815-D7B003796FE9}"/>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2425156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E46D482F-2D2F-4C1E-9646-4BBC4F01C638}"/>
              </a:ext>
            </a:extLst>
          </p:cNvPr>
          <p:cNvSpPr>
            <a:spLocks noGrp="1"/>
          </p:cNvSpPr>
          <p:nvPr>
            <p:ph type="body" sz="quarter" idx="13"/>
          </p:nvPr>
        </p:nvSpPr>
        <p:spPr/>
        <p:txBody>
          <a:bodyPr/>
          <a:lstStyle/>
          <a:p>
            <a:r>
              <a:rPr lang="en-GB" dirty="0"/>
              <a:t>The real yield on two-year treasuries stands out. Cash is back as an asset class</a:t>
            </a:r>
          </a:p>
        </p:txBody>
      </p:sp>
      <p:sp>
        <p:nvSpPr>
          <p:cNvPr id="4" name="Title 3">
            <a:extLst>
              <a:ext uri="{FF2B5EF4-FFF2-40B4-BE49-F238E27FC236}">
                <a16:creationId xmlns:a16="http://schemas.microsoft.com/office/drawing/2014/main" xmlns="" id="{6C196739-BE5F-4FB0-955F-B04448DBA956}"/>
              </a:ext>
            </a:extLst>
          </p:cNvPr>
          <p:cNvSpPr>
            <a:spLocks noGrp="1"/>
          </p:cNvSpPr>
          <p:nvPr>
            <p:ph type="title"/>
          </p:nvPr>
        </p:nvSpPr>
        <p:spPr/>
        <p:txBody>
          <a:bodyPr/>
          <a:lstStyle/>
          <a:p>
            <a:r>
              <a:rPr lang="en-GB" dirty="0"/>
              <a:t>A ‘REAL’ alternative</a:t>
            </a:r>
          </a:p>
        </p:txBody>
      </p:sp>
      <p:sp>
        <p:nvSpPr>
          <p:cNvPr id="8" name="Text Placeholder 7">
            <a:extLst>
              <a:ext uri="{FF2B5EF4-FFF2-40B4-BE49-F238E27FC236}">
                <a16:creationId xmlns:a16="http://schemas.microsoft.com/office/drawing/2014/main" xmlns="" id="{04AE7C42-3438-4379-83B0-5C65A10ACB55}"/>
              </a:ext>
            </a:extLst>
          </p:cNvPr>
          <p:cNvSpPr>
            <a:spLocks noGrp="1"/>
          </p:cNvSpPr>
          <p:nvPr>
            <p:ph type="body" sz="quarter" idx="15"/>
          </p:nvPr>
        </p:nvSpPr>
        <p:spPr/>
        <p:txBody>
          <a:bodyPr/>
          <a:lstStyle/>
          <a:p>
            <a:r>
              <a:rPr lang="en-GB" dirty="0"/>
              <a:t>Source: Bloomberg, as at 20.06.18.</a:t>
            </a:r>
          </a:p>
        </p:txBody>
      </p:sp>
      <p:graphicFrame>
        <p:nvGraphicFramePr>
          <p:cNvPr id="10" name="Content Placeholder 9">
            <a:extLst>
              <a:ext uri="{FF2B5EF4-FFF2-40B4-BE49-F238E27FC236}">
                <a16:creationId xmlns:a16="http://schemas.microsoft.com/office/drawing/2014/main" xmlns="" id="{4121C02A-B435-4375-9988-A00090FC4F44}"/>
              </a:ext>
            </a:extLst>
          </p:cNvPr>
          <p:cNvGraphicFramePr>
            <a:graphicFrameLocks noGrp="1"/>
          </p:cNvGraphicFramePr>
          <p:nvPr>
            <p:ph idx="1"/>
            <p:extLst/>
          </p:nvPr>
        </p:nvGraphicFramePr>
        <p:xfrm>
          <a:off x="738188" y="1728788"/>
          <a:ext cx="9215437" cy="4391025"/>
        </p:xfrm>
        <a:graphic>
          <a:graphicData uri="http://schemas.openxmlformats.org/drawingml/2006/chart">
            <c:chart xmlns:c="http://schemas.openxmlformats.org/drawingml/2006/chart" xmlns:r="http://schemas.openxmlformats.org/officeDocument/2006/relationships" r:id="rId2"/>
          </a:graphicData>
        </a:graphic>
      </p:graphicFrame>
      <p:sp>
        <p:nvSpPr>
          <p:cNvPr id="6" name="OnRequest">
            <a:extLst>
              <a:ext uri="{FF2B5EF4-FFF2-40B4-BE49-F238E27FC236}">
                <a16:creationId xmlns:a16="http://schemas.microsoft.com/office/drawing/2014/main" xmlns="" id="{58D57958-62EB-4588-8643-D89AB2B30B77}"/>
              </a:ext>
            </a:extLst>
          </p:cNvPr>
          <p:cNvSpPr/>
          <p:nvPr/>
        </p:nvSpPr>
        <p:spPr>
          <a:xfrm>
            <a:off x="0" y="-371725"/>
            <a:ext cx="1524000" cy="31418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4450" rIns="0" bIns="25400" rtlCol="0" anchor="ctr" anchorCtr="0">
            <a:spAutoFit/>
          </a:bodyPr>
          <a:lstStyle/>
          <a:p>
            <a:pPr marL="0" algn="ctr">
              <a:lnSpc>
                <a:spcPts val="1900"/>
              </a:lnSpc>
              <a:spcBef>
                <a:spcPts val="1200"/>
              </a:spcBef>
              <a:buSzPct val="110000"/>
            </a:pPr>
            <a:r>
              <a:rPr lang="en-GB" sz="1200" b="1">
                <a:solidFill>
                  <a:srgbClr val="FFFFFF"/>
                </a:solidFill>
                <a:latin typeface="Arial" panose="020B0604020202020204" pitchFamily="34" charset="0"/>
              </a:rPr>
              <a:t>On Request</a:t>
            </a:r>
            <a:endParaRPr lang="en-GB" sz="1200" b="1" dirty="0">
              <a:solidFill>
                <a:srgbClr val="FFFFFF"/>
              </a:solidFill>
              <a:latin typeface="Arial" panose="020B0604020202020204" pitchFamily="34" charset="0"/>
            </a:endParaRPr>
          </a:p>
        </p:txBody>
      </p:sp>
      <p:sp>
        <p:nvSpPr>
          <p:cNvPr id="9" name="Notes">
            <a:extLst>
              <a:ext uri="{FF2B5EF4-FFF2-40B4-BE49-F238E27FC236}">
                <a16:creationId xmlns:a16="http://schemas.microsoft.com/office/drawing/2014/main" xmlns="" id="{A09EB8E1-08C1-4D9E-A687-3C13AFB0DB30}"/>
              </a:ext>
            </a:extLst>
          </p:cNvPr>
          <p:cNvSpPr/>
          <p:nvPr/>
        </p:nvSpPr>
        <p:spPr>
          <a:xfrm>
            <a:off x="1587500" y="-285132"/>
            <a:ext cx="6921500" cy="198772"/>
          </a:xfrm>
          <a:prstGeom prst="rect">
            <a:avLst/>
          </a:prstGeom>
          <a:solidFill>
            <a:srgbClr val="F58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8100" tIns="44450" rIns="0" bIns="25400" rtlCol="0" anchor="b" anchorCtr="0">
            <a:spAutoFit/>
          </a:bodyPr>
          <a:lstStyle/>
          <a:p>
            <a:pPr>
              <a:lnSpc>
                <a:spcPts val="1000"/>
              </a:lnSpc>
              <a:spcAft>
                <a:spcPts val="100"/>
              </a:spcAft>
              <a:buSzPct val="110000"/>
            </a:pPr>
            <a:r>
              <a:rPr lang="en-GB" sz="1000" b="1" dirty="0">
                <a:solidFill>
                  <a:srgbClr val="FFFFFF"/>
                </a:solidFill>
                <a:latin typeface="Arial" panose="020B0604020202020204" pitchFamily="34" charset="0"/>
              </a:rPr>
              <a:t>This is updated by Katharine Dryer, Fabrizio </a:t>
            </a:r>
            <a:r>
              <a:rPr lang="en-GB" sz="1000" b="1" dirty="0" err="1">
                <a:solidFill>
                  <a:srgbClr val="FFFFFF"/>
                </a:solidFill>
                <a:latin typeface="Arial" panose="020B0604020202020204" pitchFamily="34" charset="0"/>
              </a:rPr>
              <a:t>Palmucci</a:t>
            </a:r>
            <a:r>
              <a:rPr lang="en-GB" sz="1000" b="1" dirty="0">
                <a:solidFill>
                  <a:srgbClr val="FFFFFF"/>
                </a:solidFill>
                <a:latin typeface="Arial" panose="020B0604020202020204" pitchFamily="34" charset="0"/>
              </a:rPr>
              <a:t> or Ariel Bezalel, Joe Moxham</a:t>
            </a:r>
          </a:p>
        </p:txBody>
      </p:sp>
      <p:sp>
        <p:nvSpPr>
          <p:cNvPr id="11" name="SICAV">
            <a:extLst>
              <a:ext uri="{FF2B5EF4-FFF2-40B4-BE49-F238E27FC236}">
                <a16:creationId xmlns:a16="http://schemas.microsoft.com/office/drawing/2014/main" xmlns="" id="{61A5D744-DBCD-4B0A-9041-3D6A5A4CDD76}"/>
              </a:ext>
            </a:extLst>
          </p:cNvPr>
          <p:cNvSpPr/>
          <p:nvPr/>
        </p:nvSpPr>
        <p:spPr>
          <a:xfrm>
            <a:off x="96520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SICAV</a:t>
            </a:r>
            <a:endParaRPr lang="en-GB" sz="1000" b="1" dirty="0">
              <a:solidFill>
                <a:srgbClr val="FFFFFF"/>
              </a:solidFill>
              <a:latin typeface="Arial" panose="020B0604020202020204" pitchFamily="34" charset="0"/>
            </a:endParaRPr>
          </a:p>
        </p:txBody>
      </p:sp>
      <p:sp>
        <p:nvSpPr>
          <p:cNvPr id="12" name="EUROPE">
            <a:extLst>
              <a:ext uri="{FF2B5EF4-FFF2-40B4-BE49-F238E27FC236}">
                <a16:creationId xmlns:a16="http://schemas.microsoft.com/office/drawing/2014/main" xmlns="" id="{7F3AC57C-B3BF-4811-9B8D-9C39F5146548}"/>
              </a:ext>
            </a:extLst>
          </p:cNvPr>
          <p:cNvSpPr/>
          <p:nvPr/>
        </p:nvSpPr>
        <p:spPr>
          <a:xfrm>
            <a:off x="10795000" y="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EUROPE</a:t>
            </a:r>
            <a:endParaRPr lang="en-GB" sz="800" b="1" dirty="0">
              <a:solidFill>
                <a:srgbClr val="FFFFFF"/>
              </a:solidFill>
              <a:latin typeface="Arial" panose="020B0604020202020204" pitchFamily="34" charset="0"/>
            </a:endParaRPr>
          </a:p>
        </p:txBody>
      </p:sp>
      <p:sp>
        <p:nvSpPr>
          <p:cNvPr id="13" name="ASIA">
            <a:extLst>
              <a:ext uri="{FF2B5EF4-FFF2-40B4-BE49-F238E27FC236}">
                <a16:creationId xmlns:a16="http://schemas.microsoft.com/office/drawing/2014/main" xmlns="" id="{BAD96389-856A-4AEE-9113-25E50C10E9F0}"/>
              </a:ext>
            </a:extLst>
          </p:cNvPr>
          <p:cNvSpPr/>
          <p:nvPr/>
        </p:nvSpPr>
        <p:spPr>
          <a:xfrm>
            <a:off x="10795000" y="1778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ASIA</a:t>
            </a:r>
            <a:endParaRPr lang="en-GB" sz="800" b="1" dirty="0">
              <a:solidFill>
                <a:srgbClr val="FFFFFF"/>
              </a:solidFill>
              <a:latin typeface="Arial" panose="020B0604020202020204" pitchFamily="34" charset="0"/>
            </a:endParaRPr>
          </a:p>
        </p:txBody>
      </p:sp>
      <p:sp>
        <p:nvSpPr>
          <p:cNvPr id="14" name="LATAM">
            <a:extLst>
              <a:ext uri="{FF2B5EF4-FFF2-40B4-BE49-F238E27FC236}">
                <a16:creationId xmlns:a16="http://schemas.microsoft.com/office/drawing/2014/main" xmlns="" id="{57DEDC92-E53C-453A-84D8-2BB6E2559471}"/>
              </a:ext>
            </a:extLst>
          </p:cNvPr>
          <p:cNvSpPr/>
          <p:nvPr/>
        </p:nvSpPr>
        <p:spPr>
          <a:xfrm>
            <a:off x="10795000" y="3302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LATAM</a:t>
            </a:r>
            <a:endParaRPr lang="en-GB" sz="800" b="1" dirty="0">
              <a:solidFill>
                <a:srgbClr val="FFFFFF"/>
              </a:solidFill>
              <a:latin typeface="Arial" panose="020B0604020202020204" pitchFamily="34" charset="0"/>
            </a:endParaRPr>
          </a:p>
        </p:txBody>
      </p:sp>
      <p:sp>
        <p:nvSpPr>
          <p:cNvPr id="15" name="UK">
            <a:extLst>
              <a:ext uri="{FF2B5EF4-FFF2-40B4-BE49-F238E27FC236}">
                <a16:creationId xmlns:a16="http://schemas.microsoft.com/office/drawing/2014/main" xmlns="" id="{86821E04-29AA-4BBE-9A8C-8F5988183714}"/>
              </a:ext>
            </a:extLst>
          </p:cNvPr>
          <p:cNvSpPr/>
          <p:nvPr/>
        </p:nvSpPr>
        <p:spPr>
          <a:xfrm>
            <a:off x="10795000" y="3556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UK</a:t>
            </a:r>
            <a:endParaRPr lang="en-GB" sz="800" b="1" dirty="0">
              <a:solidFill>
                <a:srgbClr val="FFFFFF"/>
              </a:solidFill>
              <a:latin typeface="Arial" panose="020B0604020202020204" pitchFamily="34" charset="0"/>
            </a:endParaRPr>
          </a:p>
        </p:txBody>
      </p:sp>
      <p:sp>
        <p:nvSpPr>
          <p:cNvPr id="16" name="MIDEAST">
            <a:extLst>
              <a:ext uri="{FF2B5EF4-FFF2-40B4-BE49-F238E27FC236}">
                <a16:creationId xmlns:a16="http://schemas.microsoft.com/office/drawing/2014/main" xmlns="" id="{D74C6735-61E1-4BB7-B45E-1781C42FF5FA}"/>
              </a:ext>
            </a:extLst>
          </p:cNvPr>
          <p:cNvSpPr/>
          <p:nvPr/>
        </p:nvSpPr>
        <p:spPr>
          <a:xfrm>
            <a:off x="10795000" y="4064000"/>
            <a:ext cx="635000" cy="190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2540" rtlCol="0" anchor="ctr" anchorCtr="0">
            <a:noAutofit/>
          </a:bodyPr>
          <a:lstStyle/>
          <a:p>
            <a:pPr marL="0" algn="ctr">
              <a:lnSpc>
                <a:spcPts val="1900"/>
              </a:lnSpc>
              <a:spcBef>
                <a:spcPts val="1200"/>
              </a:spcBef>
              <a:buSzPct val="110000"/>
            </a:pPr>
            <a:r>
              <a:rPr lang="en-GB" sz="800" b="1">
                <a:solidFill>
                  <a:srgbClr val="FFFFFF"/>
                </a:solidFill>
                <a:latin typeface="Arial" panose="020B0604020202020204" pitchFamily="34" charset="0"/>
              </a:rPr>
              <a:t>MIDEAST</a:t>
            </a:r>
            <a:endParaRPr lang="en-GB" sz="800" b="1" dirty="0">
              <a:solidFill>
                <a:srgbClr val="FFFFFF"/>
              </a:solidFill>
              <a:latin typeface="Arial" panose="020B0604020202020204" pitchFamily="34" charset="0"/>
            </a:endParaRPr>
          </a:p>
        </p:txBody>
      </p:sp>
      <p:sp>
        <p:nvSpPr>
          <p:cNvPr id="17" name="ENG">
            <a:extLst>
              <a:ext uri="{FF2B5EF4-FFF2-40B4-BE49-F238E27FC236}">
                <a16:creationId xmlns:a16="http://schemas.microsoft.com/office/drawing/2014/main" xmlns="" id="{A0E8B14F-CB07-4868-8024-5DC0FB78F82E}"/>
              </a:ext>
            </a:extLst>
          </p:cNvPr>
          <p:cNvSpPr/>
          <p:nvPr/>
        </p:nvSpPr>
        <p:spPr>
          <a:xfrm>
            <a:off x="0" y="-1079500"/>
            <a:ext cx="12700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ENG</a:t>
            </a:r>
            <a:endParaRPr lang="en-GB" sz="1000" b="1" dirty="0">
              <a:solidFill>
                <a:srgbClr val="FFFFFF"/>
              </a:solidFill>
              <a:latin typeface="Arial" panose="020B0604020202020204" pitchFamily="34" charset="0"/>
            </a:endParaRPr>
          </a:p>
        </p:txBody>
      </p:sp>
      <p:sp>
        <p:nvSpPr>
          <p:cNvPr id="18" name="FUND">
            <a:extLst>
              <a:ext uri="{FF2B5EF4-FFF2-40B4-BE49-F238E27FC236}">
                <a16:creationId xmlns:a16="http://schemas.microsoft.com/office/drawing/2014/main" xmlns="" id="{C6B3972F-4CDE-4EEB-A03F-99CA2E5E6978}"/>
              </a:ext>
            </a:extLst>
          </p:cNvPr>
          <p:cNvSpPr/>
          <p:nvPr/>
        </p:nvSpPr>
        <p:spPr>
          <a:xfrm>
            <a:off x="8572500" y="-1270000"/>
            <a:ext cx="2095500" cy="2540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70" tIns="1270" rIns="1270" bIns="1270" rtlCol="0" anchor="t" anchorCtr="0">
            <a:noAutofit/>
          </a:bodyPr>
          <a:lstStyle/>
          <a:p>
            <a:pPr marL="0" algn="ctr">
              <a:lnSpc>
                <a:spcPts val="1900"/>
              </a:lnSpc>
              <a:spcBef>
                <a:spcPts val="1200"/>
              </a:spcBef>
              <a:buSzPct val="110000"/>
            </a:pPr>
            <a:r>
              <a:rPr lang="en-GB" sz="1000" b="1">
                <a:solidFill>
                  <a:srgbClr val="FFFFFF"/>
                </a:solidFill>
                <a:latin typeface="Arial" panose="020B0604020202020204" pitchFamily="34" charset="0"/>
              </a:rPr>
              <a:t>DYNAMIC</a:t>
            </a:r>
            <a:endParaRPr lang="en-GB" sz="1000" b="1" dirty="0">
              <a:solidFill>
                <a:srgbClr val="FFFFFF"/>
              </a:solidFill>
              <a:latin typeface="Arial" panose="020B0604020202020204" pitchFamily="34" charset="0"/>
            </a:endParaRPr>
          </a:p>
        </p:txBody>
      </p:sp>
      <p:sp>
        <p:nvSpPr>
          <p:cNvPr id="19" name="UT">
            <a:extLst>
              <a:ext uri="{FF2B5EF4-FFF2-40B4-BE49-F238E27FC236}">
                <a16:creationId xmlns:a16="http://schemas.microsoft.com/office/drawing/2014/main" xmlns="" id="{7ADB66EE-9E31-47C4-93AF-6336D9BF1332}"/>
              </a:ext>
            </a:extLst>
          </p:cNvPr>
          <p:cNvSpPr>
            <a:spLocks/>
          </p:cNvSpPr>
          <p:nvPr/>
        </p:nvSpPr>
        <p:spPr>
          <a:xfrm>
            <a:off x="8572500" y="-698500"/>
            <a:ext cx="1016000" cy="190500"/>
          </a:xfrm>
          <a:prstGeom prst="rect">
            <a:avLst/>
          </a:prstGeom>
          <a:solidFill>
            <a:srgbClr val="B7B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70" tIns="1270" rIns="1270" bIns="2540" rtlCol="0" anchor="ctr" anchorCtr="0"/>
          <a:lstStyle/>
          <a:p>
            <a:pPr marL="0" algn="ctr">
              <a:lnSpc>
                <a:spcPts val="1900"/>
              </a:lnSpc>
              <a:spcBef>
                <a:spcPts val="1200"/>
              </a:spcBef>
              <a:buSzPct val="110000"/>
            </a:pPr>
            <a:r>
              <a:rPr lang="en-GB" sz="1000" b="1">
                <a:solidFill>
                  <a:srgbClr val="FFFFFF"/>
                </a:solidFill>
                <a:latin typeface="Arial" panose="020B0604020202020204" pitchFamily="34" charset="0"/>
              </a:rPr>
              <a:t>UT</a:t>
            </a:r>
            <a:endParaRPr lang="en-GB" sz="1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510714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YSTAG_USERCATEGORY" val="e171a15d-c11d-4f56-8ea4-c1548c6f52ab"/>
  <p:tag name="SYSTAG_RIGHTSLIDECONTENT" val="True"/>
  <p:tag name="SYSTAG_MODERATIONLEVEL" val="0"/>
  <p:tag name="SYSTAG_UNIQUEID" val="78e93ef2-4d90-428f-a517-9a7948388ac5"/>
  <p:tag name="SYSTAG_OBJECTVERSION" val="32"/>
  <p:tag name="SYSTAG_SPID" val="39"/>
  <p:tag name="SYSTAG_FILEREF" val="/SysLib_Presentations/ba323ec6-ed2b-4e02-aa4c-2135b840fd1d.xml"/>
  <p:tag name="SYSTAG_FILELEAFREF" val="ba323ec6-ed2b-4e02-aa4c-2135b840fd1d.xml"/>
  <p:tag name="SYSTAG_FILEDIRREF" val="/SysLib_Presentations"/>
  <p:tag name="SYSTAG_TITLE" val="STRATEGIC BOND UT"/>
  <p:tag name="SYSTAG_DESCRIPTION" val="This presentation is for use in the UK only."/>
  <p:tag name="SYSTAG_KEYWORDS" val="Standard presentation"/>
  <p:tag name="SYSTAG_LOCKED" val="False"/>
  <p:tag name="SYSTAG_WATERMARKED" val="True"/>
  <p:tag name="SYSTAG_HIDDEN" val="False"/>
  <p:tag name="SYSTAG_EXPIRYDATE" val="9999-12-31T00:00:00Z"/>
  <p:tag name="SYSTAG_CONTENTSLIDE" val="False"/>
  <p:tag name="SYSTAG_AUTHOR" val="Mark Niemandt"/>
  <p:tag name="SYSTAG_EDITOR" val="Mark Niemandt"/>
  <p:tag name="SYSTAG_DATECREATED" val="2018-02-08T21:08:55Z"/>
  <p:tag name="SYSTAG_DATEMODIFIED" val="2018-03-28T08:36:22Z"/>
  <p:tag name="SYSTAG_CATEGORY" val="cede7861-7f51-4fb9-99fb-02d48d9dc97b"/>
  <p:tag name="SYSTAG_USERCATEGORIES" val="e171a15d-c11d-4f56-8ea4-c1548c6f52ab"/>
  <p:tag name="SYSTAG_ASPECTRATIO" val="10691812|7559675|custom"/>
</p:tagLst>
</file>

<file path=ppt/tags/tag10.xml><?xml version="1.0" encoding="utf-8"?>
<p:tagLst xmlns:a="http://schemas.openxmlformats.org/drawingml/2006/main" xmlns:r="http://schemas.openxmlformats.org/officeDocument/2006/relationships" xmlns:p="http://schemas.openxmlformats.org/presentationml/2006/main">
  <p:tag name="SYSTAG_WATERMARKAPPROVER" val="Mark Niemandt"/>
  <p:tag name="SYSTAG_WATERMARKAPPROVEDATE" val="27/03/2018 16:10:43"/>
  <p:tag name="SYSTAG_MODERATIONLEVEL" val="0"/>
  <p:tag name="SYSTAG_UNIQUEID" val="addfe796-81ca-4065-a6c0-5cc0623f475f"/>
  <p:tag name="SYSTAG_OBJECTVERSION" val="20"/>
  <p:tag name="SYSTAG_SPID" val="1534"/>
  <p:tag name="SYSTAG_FILEREF" val="/SysLib_Slides/8542ae0d-03c9-4b46-97ec-07985c1af383.pptx"/>
  <p:tag name="SYSTAG_FILELEAFREF" val="8542ae0d-03c9-4b46-97ec-07985c1af383.pptx"/>
  <p:tag name="SYSTAG_FILEDIRREF" val="/SysLib_Slides"/>
  <p:tag name="SYSTAG_TITLE" val="STRATEGIC Duration history"/>
  <p:tag name="SYSTAG_KEYWORDS" val="CHARACTERISTICS"/>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2-08T19:24:50Z"/>
  <p:tag name="SYSTAG_DATEMODIFIED" val="2018-05-10T14:25:34Z"/>
  <p:tag name="SYSTAG_CATEGORY" val="ae9e2e63-6b26-496d-bf8a-d6114b6edf9c"/>
  <p:tag name="SYSTAG_USERCATEGORIES" val="2166bed7-64ee-4708-9dbd-19f7653eb485"/>
  <p:tag name="SYSTAG_ASPECTRATIO" val="10691812|7559675|custom"/>
  <p:tag name="SELECTED" val="YES"/>
</p:tagLst>
</file>

<file path=ppt/tags/tag11.xml><?xml version="1.0" encoding="utf-8"?>
<p:tagLst xmlns:a="http://schemas.openxmlformats.org/drawingml/2006/main" xmlns:r="http://schemas.openxmlformats.org/officeDocument/2006/relationships" xmlns:p="http://schemas.openxmlformats.org/presentationml/2006/main">
  <p:tag name="SYSTAG_MODERATIONLEVEL" val="0"/>
  <p:tag name="SYSTAG_UNIQUEID" val="b0b7c74e-d235-4708-be7e-2af66ff1cd6b"/>
  <p:tag name="SYSTAG_OBJECTVERSION" val="4"/>
  <p:tag name="SYSTAG_SPID" val="2057"/>
  <p:tag name="SYSTAG_FILEREF" val="/SysLib_Slides/723c678d-9453-421d-b251-d9fa6cad8b78.pptx"/>
  <p:tag name="SYSTAG_FILELEAFREF" val="723c678d-9453-421d-b251-d9fa6cad8b78.pptx"/>
  <p:tag name="SYSTAG_FILEDIRREF" val="/SysLib_Slides"/>
  <p:tag name="SYSTAG_TITLE" val="DYNAMIC US 10-year yield: 1980-2018 "/>
  <p:tag name="SYSTAG_KEYWORDS" val="CURRENT THINKING"/>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4-25T18:20:09Z"/>
  <p:tag name="SYSTAG_DATEMODIFIED" val="2018-04-25T18:20:09Z"/>
  <p:tag name="SYSTAG_CATEGORY" val="ae9e2e63-6b26-496d-bf8a-d6114b6edf9c"/>
  <p:tag name="SYSTAG_USERCATEGORIES" val="2166bed7-64ee-4708-9dbd-19f7653eb485"/>
  <p:tag name="SYSTAG_ASPECTRATIO" val="10691812|7559675|custom"/>
</p:tagLst>
</file>

<file path=ppt/tags/tag12.xml><?xml version="1.0" encoding="utf-8"?>
<p:tagLst xmlns:a="http://schemas.openxmlformats.org/drawingml/2006/main" xmlns:r="http://schemas.openxmlformats.org/officeDocument/2006/relationships" xmlns:p="http://schemas.openxmlformats.org/presentationml/2006/main">
  <p:tag name="SYSTAG_MODERATIONLEVEL" val="0"/>
  <p:tag name="SYSTAG_UNIQUEID" val="9fb75381-246f-47e0-ac8c-565a3f6cb8d6"/>
  <p:tag name="SYSTAG_OBJECTVERSION" val="4"/>
  <p:tag name="SYSTAG_SPID" val="2059"/>
  <p:tag name="SYSTAG_FILEREF" val="/SysLib_Slides/64215755-9608-4425-9975-2fe2e37c7598.pptx"/>
  <p:tag name="SYSTAG_FILELEAFREF" val="64215755-9608-4425-9975-2fe2e37c7598.pptx"/>
  <p:tag name="SYSTAG_FILEDIRREF" val="/SysLib_Slides"/>
  <p:tag name="SYSTAG_TITLE" val="DYNAMIC US credit: Late cycle "/>
  <p:tag name="SYSTAG_KEYWORDS" val="CURRENT THINKING"/>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4-25T18:22:03Z"/>
  <p:tag name="SYSTAG_DATEMODIFIED" val="2018-04-25T18:22:03Z"/>
  <p:tag name="SYSTAG_CATEGORY" val="ae9e2e63-6b26-496d-bf8a-d6114b6edf9c"/>
  <p:tag name="SYSTAG_USERCATEGORIES" val="2166bed7-64ee-4708-9dbd-19f7653eb485"/>
  <p:tag name="SYSTAG_ASPECTRATIO" val="10691812|7559675|custom"/>
</p:tagLst>
</file>

<file path=ppt/tags/tag13.xml><?xml version="1.0" encoding="utf-8"?>
<p:tagLst xmlns:a="http://schemas.openxmlformats.org/drawingml/2006/main" xmlns:r="http://schemas.openxmlformats.org/officeDocument/2006/relationships" xmlns:p="http://schemas.openxmlformats.org/presentationml/2006/main">
  <p:tag name="SYSTAG_WATERMARKAPPROVER" val="Mark Niemandt"/>
  <p:tag name="SYSTAG_WATERMARKAPPROVEDATE" val="15/03/2018 10:54:00"/>
  <p:tag name="TEMPSYSTAG_ADDTAGS" val="True"/>
  <p:tag name="SYSTAG_MODERATIONLEVEL" val="0"/>
  <p:tag name="SYSTAG_UNIQUEID" val="000cf714-4837-4aab-88f2-0fb04c10d325"/>
  <p:tag name="SYSTAG_OBJECTVERSION" val="8"/>
  <p:tag name="SYSTAG_SPID" val="1756"/>
  <p:tag name="SYSTAG_FILEREF" val="/SysLib_Slides/8212de93-2202-45a1-aaf2-9bcec66a5182.pptx"/>
  <p:tag name="SYSTAG_FILELEAFREF" val="8212de93-2202-45a1-aaf2-9bcec66a5182.pptx"/>
  <p:tag name="SYSTAG_FILEDIRREF" val="/SysLib_Slides"/>
  <p:tag name="SYSTAG_TITLE" val="DYNAMIC Investment themes"/>
  <p:tag name="SYSTAG_KEYWORDS" val="CURRENT THINKING"/>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3-27T15:01:01Z"/>
  <p:tag name="SYSTAG_DATEMODIFIED" val="2018-03-28T08:29:37Z"/>
  <p:tag name="SYSTAG_CATEGORY" val="ae9e2e63-6b26-496d-bf8a-d6114b6edf9c"/>
  <p:tag name="SYSTAG_USERCATEGORIES" val="2166bed7-64ee-4708-9dbd-19f7653eb485"/>
  <p:tag name="SYSTAG_ASPECTRATIO" val="10691812|7559675|custom"/>
</p:tagLst>
</file>

<file path=ppt/tags/tag2.xml><?xml version="1.0" encoding="utf-8"?>
<p:tagLst xmlns:a="http://schemas.openxmlformats.org/drawingml/2006/main" xmlns:r="http://schemas.openxmlformats.org/officeDocument/2006/relationships" xmlns:p="http://schemas.openxmlformats.org/presentationml/2006/main">
  <p:tag name="SYSTAG_MODERATIONLEVEL" val="0"/>
  <p:tag name="SYSTAG_UNIQUEID" val="623df571-adfe-49ab-b05b-5a6e3e159dad"/>
  <p:tag name="SYSTAG_OBJECTVERSION" val="6"/>
  <p:tag name="SYSTAG_SPID" val="14"/>
  <p:tag name="SYSTAG_FILEREF" val="/SysLib_Masters/2353940d-888b-4ced-95e6-6eda006937ae.pptx"/>
  <p:tag name="SYSTAG_FILELEAFREF" val="2353940d-888b-4ced-95e6-6eda006937ae.pptx"/>
  <p:tag name="SYSTAG_FILEDIRREF" val="/SysLib_Masters"/>
  <p:tag name="SYSTAG_TITLE" val="STANDARD Jupiter Template 2018"/>
  <p:tag name="SYSTAG_DESCRIPTION" val="Due to the footer this can only be used for professional and institutional invertors. This is NOT for retail investors."/>
  <p:tag name="SYSTAG_KEYWORDS" val="Standard UK and Europe template"/>
  <p:tag name="SYSTAG_LOCKED" val="False"/>
  <p:tag name="SYSTAG_WATERMARKED" val="True"/>
  <p:tag name="SYSTAG_HIDDEN" val="False"/>
  <p:tag name="SYSTAG_EXPIRYDATE" val="9999-12-31T00:00:00Z"/>
  <p:tag name="SYSTAG_CONTENTSLIDE" val="False"/>
  <p:tag name="SYSTAG_AUTHOR" val="Mark Niemandt"/>
  <p:tag name="SYSTAG_EDITOR" val="Mark Niemandt"/>
  <p:tag name="SYSTAG_DATECREATED" val="2018-02-08T20:24:30Z"/>
  <p:tag name="SYSTAG_DATEMODIFIED" val="2018-02-08T20:25:41Z"/>
  <p:tag name="SYSTAG_USERCATEGORIES" val="-1"/>
  <p:tag name="SYSTAG_ASPECTRATIO" val="10691812|7559675|custom"/>
</p:tagLst>
</file>

<file path=ppt/tags/tag3.xml><?xml version="1.0" encoding="utf-8"?>
<p:tagLst xmlns:a="http://schemas.openxmlformats.org/drawingml/2006/main" xmlns:r="http://schemas.openxmlformats.org/officeDocument/2006/relationships" xmlns:p="http://schemas.openxmlformats.org/presentationml/2006/main">
  <p:tag name="TEMPSYSTAG_ADDTAGS" val="True"/>
  <p:tag name="SYSTAG_MODERATIONLEVEL" val="0"/>
  <p:tag name="SYSTAG_UNIQUEID" val="f22ba0ba-16b0-430e-93b4-8b018a4aa854"/>
  <p:tag name="SYSTAG_OBJECTVERSION" val="20"/>
  <p:tag name="SYSTAG_SPID" val="1516"/>
  <p:tag name="SYSTAG_FILEREF" val="/SysLib_Slides/efa3a820-9586-40fb-9cca-f91ab190fcdb.pptx"/>
  <p:tag name="SYSTAG_FILELEAFREF" val="efa3a820-9586-40fb-9cca-f91ab190fcdb.pptx"/>
  <p:tag name="SYSTAG_FILEDIRREF" val="/SysLib_Slides"/>
  <p:tag name="SYSTAG_TITLE" val="STRATEGIC COVER"/>
  <p:tag name="SYSTAG_KEYWORDS" val="COVER"/>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2-08T19:21:26Z"/>
  <p:tag name="SYSTAG_DATEMODIFIED" val="2018-05-10T14:22:45Z"/>
  <p:tag name="SYSTAG_CATEGORY" val="ae9e2e63-6b26-496d-bf8a-d6114b6edf9c"/>
  <p:tag name="SYSTAG_USERCATEGORIES" val="2166bed7-64ee-4708-9dbd-19f7653eb485"/>
  <p:tag name="SYSTAG_ASPECTRATIO" val="10691812|7559675|custom"/>
</p:tagLst>
</file>

<file path=ppt/tags/tag4.xml><?xml version="1.0" encoding="utf-8"?>
<p:tagLst xmlns:a="http://schemas.openxmlformats.org/drawingml/2006/main" xmlns:r="http://schemas.openxmlformats.org/officeDocument/2006/relationships" xmlns:p="http://schemas.openxmlformats.org/presentationml/2006/main">
  <p:tag name="SYSTAG_MODERATIONLEVEL" val="0"/>
  <p:tag name="SYSTAG_UNIQUEID" val="4bd372fb-b750-4233-a35f-cde4a099cc8b"/>
  <p:tag name="SYSTAG_OBJECTVERSION" val="4"/>
  <p:tag name="SYSTAG_SPID" val="2047"/>
  <p:tag name="SYSTAG_FILEREF" val="/SysLib_Slides/49df18f7-ac61-4b20-8da5-5a7f081d69be.pptx"/>
  <p:tag name="SYSTAG_FILELEAFREF" val="49df18f7-ac61-4b20-8da5-5a7f081d69be.pptx"/>
  <p:tag name="SYSTAG_FILEDIRREF" val="/SysLib_Slides"/>
  <p:tag name="SYSTAG_TITLE" val="DYNAMIC OECD Total Broad Money M3 % change yoy SA"/>
  <p:tag name="SYSTAG_KEYWORDS" val="CURRENT THINKING"/>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4-25T18:17:42Z"/>
  <p:tag name="SYSTAG_DATEMODIFIED" val="2018-04-25T18:17:42Z"/>
  <p:tag name="SYSTAG_CATEGORY" val="ae9e2e63-6b26-496d-bf8a-d6114b6edf9c"/>
  <p:tag name="SYSTAG_USERCATEGORIES" val="2166bed7-64ee-4708-9dbd-19f7653eb485"/>
  <p:tag name="SYSTAG_ASPECTRATIO" val="10691812|7559675|custom"/>
</p:tagLst>
</file>

<file path=ppt/tags/tag5.xml><?xml version="1.0" encoding="utf-8"?>
<p:tagLst xmlns:a="http://schemas.openxmlformats.org/drawingml/2006/main" xmlns:r="http://schemas.openxmlformats.org/officeDocument/2006/relationships" xmlns:p="http://schemas.openxmlformats.org/presentationml/2006/main">
  <p:tag name="SYSTAG_MODERATIONLEVEL" val="0"/>
  <p:tag name="SYSTAG_UNIQUEID" val="5f2e72ad-d514-4426-9a62-bcaf17cb064e"/>
  <p:tag name="SYSTAG_OBJECTVERSION" val="4"/>
  <p:tag name="SYSTAG_SPID" val="2049"/>
  <p:tag name="SYSTAG_FILEREF" val="/SysLib_Slides/90847e26-3f5b-436f-8b76-0096abdff499.pptx"/>
  <p:tag name="SYSTAG_FILELEAFREF" val="90847e26-3f5b-436f-8b76-0096abdff499.pptx"/>
  <p:tag name="SYSTAG_FILEDIRREF" val="/SysLib_Slides"/>
  <p:tag name="SYSTAG_TITLE" val="DYNAMIC US Treasury 5s30s "/>
  <p:tag name="SYSTAG_KEYWORDS" val="CURRENT THINKING"/>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4-25T18:18:03Z"/>
  <p:tag name="SYSTAG_DATEMODIFIED" val="2018-04-25T18:18:04Z"/>
  <p:tag name="SYSTAG_CATEGORY" val="ae9e2e63-6b26-496d-bf8a-d6114b6edf9c"/>
  <p:tag name="SYSTAG_USERCATEGORIES" val="2166bed7-64ee-4708-9dbd-19f7653eb485"/>
  <p:tag name="SYSTAG_ASPECTRATIO" val="10691812|7559675|custom"/>
</p:tagLst>
</file>

<file path=ppt/tags/tag6.xml><?xml version="1.0" encoding="utf-8"?>
<p:tagLst xmlns:a="http://schemas.openxmlformats.org/drawingml/2006/main" xmlns:r="http://schemas.openxmlformats.org/officeDocument/2006/relationships" xmlns:p="http://schemas.openxmlformats.org/presentationml/2006/main">
  <p:tag name="SYSTAG_MODERATIONLEVEL" val="0"/>
  <p:tag name="SYSTAG_UNIQUEID" val="4bd372fb-b750-4233-a35f-cde4a099cc8b"/>
  <p:tag name="SYSTAG_OBJECTVERSION" val="4"/>
  <p:tag name="SYSTAG_SPID" val="2047"/>
  <p:tag name="SYSTAG_FILEREF" val="/SysLib_Slides/49df18f7-ac61-4b20-8da5-5a7f081d69be.pptx"/>
  <p:tag name="SYSTAG_FILELEAFREF" val="49df18f7-ac61-4b20-8da5-5a7f081d69be.pptx"/>
  <p:tag name="SYSTAG_FILEDIRREF" val="/SysLib_Slides"/>
  <p:tag name="SYSTAG_TITLE" val="DYNAMIC OECD Total Broad Money M3 % change yoy SA"/>
  <p:tag name="SYSTAG_KEYWORDS" val="CURRENT THINKING"/>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4-25T18:17:42Z"/>
  <p:tag name="SYSTAG_DATEMODIFIED" val="2018-04-25T18:17:42Z"/>
  <p:tag name="SYSTAG_CATEGORY" val="ae9e2e63-6b26-496d-bf8a-d6114b6edf9c"/>
  <p:tag name="SYSTAG_USERCATEGORIES" val="2166bed7-64ee-4708-9dbd-19f7653eb485"/>
  <p:tag name="SYSTAG_ASPECTRATIO" val="10691812|7559675|custom"/>
</p:tagLst>
</file>

<file path=ppt/tags/tag7.xml><?xml version="1.0" encoding="utf-8"?>
<p:tagLst xmlns:a="http://schemas.openxmlformats.org/drawingml/2006/main" xmlns:r="http://schemas.openxmlformats.org/officeDocument/2006/relationships" xmlns:p="http://schemas.openxmlformats.org/presentationml/2006/main">
  <p:tag name="SYSTAG_WATERMARKAPPROVER" val="Mark Niemandt"/>
  <p:tag name="SYSTAG_WATERMARKAPPROVEDATE" val="08/02/2018 20:19:50"/>
  <p:tag name="TEMPSYSTAG_ADDTAGS" val="True"/>
  <p:tag name="SYSTAG_MODERATIONLEVEL" val="0"/>
  <p:tag name="SYSTAG_UNIQUEID" val="8e4f980d-49e6-45d0-9ce9-1a199cdae1f1"/>
  <p:tag name="SYSTAG_OBJECTVERSION" val="8"/>
  <p:tag name="SYSTAG_SPID" val="1746"/>
  <p:tag name="SYSTAG_FILEREF" val="/SysLib_Slides/aa9baaaa-43ac-4557-9e20-7e027fb91fea.pptx"/>
  <p:tag name="SYSTAG_FILELEAFREF" val="aa9baaaa-43ac-4557-9e20-7e027fb91fea.pptx"/>
  <p:tag name="SYSTAG_FILEDIRREF" val="/SysLib_Slides"/>
  <p:tag name="SYSTAG_TITLE" val="DYNAMIC The power of liquidity"/>
  <p:tag name="SYSTAG_KEYWORDS" val="CURRENT THINKING"/>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3-27T14:58:59Z"/>
  <p:tag name="SYSTAG_DATEMODIFIED" val="2018-03-28T08:27:43Z"/>
  <p:tag name="SYSTAG_CATEGORY" val="ae9e2e63-6b26-496d-bf8a-d6114b6edf9c"/>
  <p:tag name="SYSTAG_USERCATEGORIES" val="2166bed7-64ee-4708-9dbd-19f7653eb485"/>
  <p:tag name="SYSTAG_ASPECTRATIO" val="10691812|7559675|custom"/>
</p:tagLst>
</file>

<file path=ppt/tags/tag8.xml><?xml version="1.0" encoding="utf-8"?>
<p:tagLst xmlns:a="http://schemas.openxmlformats.org/drawingml/2006/main" xmlns:r="http://schemas.openxmlformats.org/officeDocument/2006/relationships" xmlns:p="http://schemas.openxmlformats.org/presentationml/2006/main">
  <p:tag name="SYSTAG_WATERMARKAPPROVER" val="Mark Niemandt"/>
  <p:tag name="SYSTAG_WATERMARKAPPROVEDATE" val="08/02/2018 20:19:50"/>
  <p:tag name="TEMPSYSTAG_ADDTAGS" val="True"/>
  <p:tag name="SYSTAG_MODERATIONLEVEL" val="0"/>
  <p:tag name="SYSTAG_UNIQUEID" val="58fc1a2e-ddd7-4cfd-bcb4-527741fd8a39"/>
  <p:tag name="SYSTAG_OBJECTVERSION" val="8"/>
  <p:tag name="SYSTAG_SPID" val="1744"/>
  <p:tag name="SYSTAG_FILEREF" val="/SysLib_Slides/14e265ed-d963-472e-8ce5-0d3cfbc3c2d2.pptx"/>
  <p:tag name="SYSTAG_FILELEAFREF" val="14e265ed-d963-472e-8ce5-0d3cfbc3c2d2.pptx"/>
  <p:tag name="SYSTAG_FILEDIRREF" val="/SysLib_Slides"/>
  <p:tag name="SYSTAG_TITLE" val="DYNAMIC Who needs fundementals when the fit is this good"/>
  <p:tag name="SYSTAG_KEYWORDS" val="CURRENT THINKING"/>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3-27T14:58:35Z"/>
  <p:tag name="SYSTAG_DATEMODIFIED" val="2018-03-28T08:27:19Z"/>
  <p:tag name="SYSTAG_CATEGORY" val="ae9e2e63-6b26-496d-bf8a-d6114b6edf9c"/>
  <p:tag name="SYSTAG_USERCATEGORIES" val="2166bed7-64ee-4708-9dbd-19f7653eb485"/>
  <p:tag name="SYSTAG_ASPECTRATIO" val="10691812|7559675|custom"/>
</p:tagLst>
</file>

<file path=ppt/tags/tag9.xml><?xml version="1.0" encoding="utf-8"?>
<p:tagLst xmlns:a="http://schemas.openxmlformats.org/drawingml/2006/main" xmlns:r="http://schemas.openxmlformats.org/officeDocument/2006/relationships" xmlns:p="http://schemas.openxmlformats.org/presentationml/2006/main">
  <p:tag name="TEMPSYSTAG_ADDTAGS" val="True"/>
  <p:tag name="SYSTAG_MODERATIONLEVEL" val="0"/>
  <p:tag name="SYSTAG_UNIQUEID" val="ee6c7ab6-4c36-4fd4-8861-ba14fad4ee26"/>
  <p:tag name="SYSTAG_OBJECTVERSION" val="8"/>
  <p:tag name="SYSTAG_SPID" val="1745"/>
  <p:tag name="SYSTAG_FILEREF" val="/SysLib_Slides/6b6162e4-40e2-4d24-b531-08d4b2e8a9be.pptx"/>
  <p:tag name="SYSTAG_FILELEAFREF" val="6b6162e4-40e2-4d24-b531-08d4b2e8a9be.pptx"/>
  <p:tag name="SYSTAG_FILEDIRREF" val="/SysLib_Slides"/>
  <p:tag name="SYSTAG_TITLE" val="DYNAMIC Why fight the flow?"/>
  <p:tag name="SYSTAG_KEYWORDS" val="CURRENT THINKING"/>
  <p:tag name="SYSTAG_LOCKED" val="False"/>
  <p:tag name="SYSTAG_WATERMARKED" val="False"/>
  <p:tag name="SYSTAG_HIDDEN" val="False"/>
  <p:tag name="SYSTAG_EXPIRYDATE" val="9999-12-31T00:00:00Z"/>
  <p:tag name="SYSTAG_CONTENTSLIDE" val="False"/>
  <p:tag name="SYSTAG_AUTHOR" val="Mark Niemandt"/>
  <p:tag name="SYSTAG_EDITOR" val="Mark Niemandt"/>
  <p:tag name="SYSTAG_DATECREATED" val="2018-03-27T14:58:47Z"/>
  <p:tag name="SYSTAG_DATEMODIFIED" val="2018-03-28T08:27:31Z"/>
  <p:tag name="SYSTAG_CATEGORY" val="ae9e2e63-6b26-496d-bf8a-d6114b6edf9c"/>
  <p:tag name="SYSTAG_USERCATEGORIES" val="2166bed7-64ee-4708-9dbd-19f7653eb485"/>
  <p:tag name="SYSTAG_ASPECTRATIO" val="10691812|7559675|custom"/>
</p:tagLst>
</file>

<file path=ppt/theme/theme1.xml><?xml version="1.0" encoding="utf-8"?>
<a:theme xmlns:a="http://schemas.openxmlformats.org/drawingml/2006/main" name="1_Jupiter_Theme_2017">
  <a:themeElements>
    <a:clrScheme name="Jupiter_Colours_2017">
      <a:dk1>
        <a:srgbClr val="002A43"/>
      </a:dk1>
      <a:lt1>
        <a:srgbClr val="FFFFFF"/>
      </a:lt1>
      <a:dk2>
        <a:srgbClr val="F3821F"/>
      </a:dk2>
      <a:lt2>
        <a:srgbClr val="FFFFFF"/>
      </a:lt2>
      <a:accent1>
        <a:srgbClr val="72A7AA"/>
      </a:accent1>
      <a:accent2>
        <a:srgbClr val="002A43"/>
      </a:accent2>
      <a:accent3>
        <a:srgbClr val="FAB952"/>
      </a:accent3>
      <a:accent4>
        <a:srgbClr val="5E7DAA"/>
      </a:accent4>
      <a:accent5>
        <a:srgbClr val="838383"/>
      </a:accent5>
      <a:accent6>
        <a:srgbClr val="147EC1"/>
      </a:accent6>
      <a:hlink>
        <a:srgbClr val="BE412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72000" rIns="72000" bIns="72000" rtlCol="0" anchor="ctr" anchorCtr="0"/>
      <a:lstStyle>
        <a:defPPr marL="0" algn="ctr">
          <a:lnSpc>
            <a:spcPts val="1900"/>
          </a:lnSpc>
          <a:spcBef>
            <a:spcPts val="1200"/>
          </a:spcBef>
          <a:buSzPct val="110000"/>
          <a:defRPr sz="4000" b="1"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a:srgbClr val="F5821F"/>
    </a:custClr>
    <a:custClr>
      <a:srgbClr val="72A7AA"/>
    </a:custClr>
    <a:custClr>
      <a:srgbClr val="95BDBF"/>
    </a:custClr>
    <a:custClr>
      <a:srgbClr val="B8D3D4"/>
    </a:custClr>
    <a:custClr>
      <a:srgbClr val="D4E4E5"/>
    </a:custClr>
    <a:custClr>
      <a:srgbClr val="002A43"/>
    </a:custClr>
    <a:custClr>
      <a:srgbClr val="405F72"/>
    </a:custClr>
    <a:custClr>
      <a:srgbClr val="7F94A1"/>
    </a:custClr>
    <a:custClr>
      <a:srgbClr val="B2BFC6"/>
    </a:custClr>
    <a:custClr>
      <a:srgbClr val="FAB952"/>
    </a:custClr>
    <a:custClr>
      <a:srgbClr val="FBCB7D"/>
    </a:custClr>
    <a:custClr>
      <a:srgbClr val="FCDCA8"/>
    </a:custClr>
    <a:custClr>
      <a:srgbClr val="FDEACB"/>
    </a:custClr>
    <a:custClr>
      <a:srgbClr val="5E7DAA"/>
    </a:custClr>
    <a:custClr>
      <a:srgbClr val="869EBF"/>
    </a:custClr>
    <a:custClr>
      <a:srgbClr val="AEBED4"/>
    </a:custClr>
    <a:custClr>
      <a:srgbClr val="CED8E5"/>
    </a:custClr>
    <a:custClr>
      <a:srgbClr val="838383"/>
    </a:custClr>
    <a:custClr>
      <a:srgbClr val="A2A2A2"/>
    </a:custClr>
    <a:custClr>
      <a:srgbClr val="C1C1C1"/>
    </a:custClr>
    <a:custClr>
      <a:srgbClr val="DADADA"/>
    </a:custClr>
    <a:custClr>
      <a:srgbClr val="147EC1"/>
    </a:custClr>
    <a:custClr>
      <a:srgbClr val="4F9ED1"/>
    </a:custClr>
    <a:custClr>
      <a:srgbClr val="89BEE0"/>
    </a:custClr>
    <a:custClr>
      <a:srgbClr val="B8D8EC"/>
    </a:custClr>
    <a:custClr>
      <a:srgbClr val="BE4126"/>
    </a:custClr>
    <a:custClr>
      <a:srgbClr val="CE715C"/>
    </a:custClr>
    <a:custClr>
      <a:srgbClr val="DEA092"/>
    </a:custClr>
    <a:custClr>
      <a:srgbClr val="EBC6BD"/>
    </a:custClr>
    <a:custClr>
      <a:srgbClr val="92D050"/>
    </a:custClr>
    <a:custClr>
      <a:srgbClr val="ADDC7C"/>
    </a:custClr>
    <a:custClr>
      <a:srgbClr val="C8E7A7"/>
    </a:custClr>
    <a:custClr>
      <a:srgbClr val="E4F3D3"/>
    </a:custClr>
  </a:custClrLst>
  <a:extLst>
    <a:ext uri="{05A4C25C-085E-4340-85A3-A5531E510DB2}">
      <thm15:themeFamily xmlns:thm15="http://schemas.microsoft.com/office/thememl/2012/main" xmlns="" name="Presentation7" id="{3A25A60D-44E5-4132-AE94-79170D9D0F0D}" vid="{1A754BAF-0240-4F83-BB9F-EE76271C25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8064475468A745BCE6577B9EBB2CAC" ma:contentTypeVersion="15" ma:contentTypeDescription="Create a new document." ma:contentTypeScope="" ma:versionID="98e016266dbf639a34ead803eb238782">
  <xsd:schema xmlns:xsd="http://www.w3.org/2001/XMLSchema" xmlns:xs="http://www.w3.org/2001/XMLSchema" xmlns:p="http://schemas.microsoft.com/office/2006/metadata/properties" xmlns:ns2="ccd42a5f-4f2a-40cf-b1bd-4a945cbd04c3" targetNamespace="http://schemas.microsoft.com/office/2006/metadata/properties" ma:root="true" ma:fieldsID="2f4c9320a364d05f460319bcb2a74e49" ns2:_="">
    <xsd:import namespace="ccd42a5f-4f2a-40cf-b1bd-4a945cbd04c3"/>
    <xsd:element name="properties">
      <xsd:complexType>
        <xsd:sequence>
          <xsd:element name="documentManagement">
            <xsd:complexType>
              <xsd:all>
                <xsd:element ref="ns2:SysField_Title" minOccurs="0"/>
                <xsd:element ref="ns2:SysField_Description" minOccurs="0"/>
                <xsd:element ref="ns2:SysField_Keywords" minOccurs="0"/>
                <xsd:element ref="ns2:SysField_Locked" minOccurs="0"/>
                <xsd:element ref="ns2:SysField_Watermarked" minOccurs="0"/>
                <xsd:element ref="ns2:SysField_Hidden" minOccurs="0"/>
                <xsd:element ref="ns2:SysField_ExpiryDate" minOccurs="0"/>
                <xsd:element ref="ns2:SysField_ContentSlide" minOccurs="0"/>
                <xsd:element ref="ns2:SysField_Author" minOccurs="0"/>
                <xsd:element ref="ns2:SysField_Category" minOccurs="0"/>
                <xsd:element ref="ns2:SysField_UserCategories" minOccurs="0"/>
                <xsd:element ref="ns2:SysField_AspectRatio" minOccurs="0"/>
                <xsd:element ref="ns2:SysField_AssociatedGUID" minOccurs="0"/>
                <xsd:element ref="ns2:SysField_DataInfo" minOccurs="0"/>
                <xsd:element ref="ns2:SysField_Custom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42a5f-4f2a-40cf-b1bd-4a945cbd04c3" elementFormDefault="qualified">
    <xsd:import namespace="http://schemas.microsoft.com/office/2006/documentManagement/types"/>
    <xsd:import namespace="http://schemas.microsoft.com/office/infopath/2007/PartnerControls"/>
    <xsd:element name="SysField_Title" ma:index="8" nillable="true" ma:displayName="SysField_Title" ma:internalName="SysField_Title">
      <xsd:simpleType>
        <xsd:restriction base="dms:Text"/>
      </xsd:simpleType>
    </xsd:element>
    <xsd:element name="SysField_Description" ma:index="9" nillable="true" ma:displayName="SysField_Description" ma:internalName="SysField_Description">
      <xsd:simpleType>
        <xsd:restriction base="dms:Text"/>
      </xsd:simpleType>
    </xsd:element>
    <xsd:element name="SysField_Keywords" ma:index="10" nillable="true" ma:displayName="SysField_Keywords" ma:internalName="SysField_Keywords">
      <xsd:simpleType>
        <xsd:restriction base="dms:Text"/>
      </xsd:simpleType>
    </xsd:element>
    <xsd:element name="SysField_Locked" ma:index="11" nillable="true" ma:displayName="SysField_Locked" ma:internalName="SysField_Locked">
      <xsd:simpleType>
        <xsd:restriction base="dms:Boolean"/>
      </xsd:simpleType>
    </xsd:element>
    <xsd:element name="SysField_Watermarked" ma:index="12" nillable="true" ma:displayName="SysField_Watermarked" ma:internalName="SysField_Watermarked">
      <xsd:simpleType>
        <xsd:restriction base="dms:Boolean"/>
      </xsd:simpleType>
    </xsd:element>
    <xsd:element name="SysField_Hidden" ma:index="13" nillable="true" ma:displayName="SysField_Hidden" ma:internalName="SysField_Hidden">
      <xsd:simpleType>
        <xsd:restriction base="dms:Boolean"/>
      </xsd:simpleType>
    </xsd:element>
    <xsd:element name="SysField_ExpiryDate" ma:index="14" nillable="true" ma:displayName="SysField_ExpiryDate" ma:internalName="SysField_ExpiryDate">
      <xsd:simpleType>
        <xsd:restriction base="dms:DateTime"/>
      </xsd:simpleType>
    </xsd:element>
    <xsd:element name="SysField_ContentSlide" ma:index="15" nillable="true" ma:displayName="SysField_ContentSlide" ma:internalName="SysField_ContentSlide">
      <xsd:simpleType>
        <xsd:restriction base="dms:Boolean"/>
      </xsd:simpleType>
    </xsd:element>
    <xsd:element name="SysField_Author" ma:index="16" nillable="true" ma:displayName="SysField_Author" ma:internalName="SysField_Author">
      <xsd:simpleType>
        <xsd:restriction base="dms:Text"/>
      </xsd:simpleType>
    </xsd:element>
    <xsd:element name="SysField_Category" ma:index="17" nillable="true" ma:displayName="SysField_Category" ma:internalName="SysField_Category">
      <xsd:simpleType>
        <xsd:restriction base="dms:Note">
          <xsd:maxLength value="255"/>
        </xsd:restriction>
      </xsd:simpleType>
    </xsd:element>
    <xsd:element name="SysField_UserCategories" ma:index="18" nillable="true" ma:displayName="SysField_UserCategories" ma:internalName="SysField_UserCategories">
      <xsd:simpleType>
        <xsd:restriction base="dms:Note">
          <xsd:maxLength value="255"/>
        </xsd:restriction>
      </xsd:simpleType>
    </xsd:element>
    <xsd:element name="SysField_AspectRatio" ma:index="19" nillable="true" ma:displayName="SysField_AspectRatio" ma:internalName="SysField_AspectRatio">
      <xsd:simpleType>
        <xsd:restriction base="dms:Text"/>
      </xsd:simpleType>
    </xsd:element>
    <xsd:element name="SysField_AssociatedGUID" ma:index="20" nillable="true" ma:displayName="SysField_AssociatedGUID" ma:internalName="SysField_AssociatedGUID">
      <xsd:simpleType>
        <xsd:restriction base="dms:Text"/>
      </xsd:simpleType>
    </xsd:element>
    <xsd:element name="SysField_DataInfo" ma:index="21" nillable="true" ma:displayName="SysField_DataInfo" ma:internalName="SysField_DataInfo">
      <xsd:simpleType>
        <xsd:restriction base="dms:Text"/>
      </xsd:simpleType>
    </xsd:element>
    <xsd:element name="SysField_CustomProperties" ma:index="22" nillable="true" ma:displayName="SysField_CustomProperties" ma:internalName="SysField_CustomProperti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ysField_Watermarked xmlns="ccd42a5f-4f2a-40cf-b1bd-4a945cbd04c3">true</SysField_Watermarked>
    <SysField_Keywords xmlns="ccd42a5f-4f2a-40cf-b1bd-4a945cbd04c3">Standard UK and Europe template</SysField_Keywords>
    <SysField_ContentSlide xmlns="ccd42a5f-4f2a-40cf-b1bd-4a945cbd04c3">false</SysField_ContentSlide>
    <SysField_UserCategories xmlns="ccd42a5f-4f2a-40cf-b1bd-4a945cbd04c3">-1</SysField_UserCategories>
    <SysField_CustomProperties xmlns="ccd42a5f-4f2a-40cf-b1bd-4a945cbd04c3" xsi:nil="true"/>
    <SysField_Category xmlns="ccd42a5f-4f2a-40cf-b1bd-4a945cbd04c3" xsi:nil="true"/>
    <SysField_AspectRatio xmlns="ccd42a5f-4f2a-40cf-b1bd-4a945cbd04c3">10691812|7559675|custom</SysField_AspectRatio>
    <SysField_Title xmlns="ccd42a5f-4f2a-40cf-b1bd-4a945cbd04c3">STANDARD Jupiter Template 2018</SysField_Title>
    <SysField_DataInfo xmlns="ccd42a5f-4f2a-40cf-b1bd-4a945cbd04c3" xsi:nil="true"/>
    <SysField_Locked xmlns="ccd42a5f-4f2a-40cf-b1bd-4a945cbd04c3">false</SysField_Locked>
    <SysField_Hidden xmlns="ccd42a5f-4f2a-40cf-b1bd-4a945cbd04c3">false</SysField_Hidden>
    <SysField_Author xmlns="ccd42a5f-4f2a-40cf-b1bd-4a945cbd04c3" xsi:nil="true"/>
    <SysField_Description xmlns="ccd42a5f-4f2a-40cf-b1bd-4a945cbd04c3">Due to the footer this can only be use for:</SysField_Description>
    <SysField_ExpiryDate xmlns="ccd42a5f-4f2a-40cf-b1bd-4a945cbd04c3">9999-12-31T00:00:00+00:00</SysField_ExpiryDate>
    <SysField_AssociatedGUID xmlns="ccd42a5f-4f2a-40cf-b1bd-4a945cbd04c3" xsi:nil="true"/>
  </documentManagement>
</p:properties>
</file>

<file path=customXml/itemProps1.xml><?xml version="1.0" encoding="utf-8"?>
<ds:datastoreItem xmlns:ds="http://schemas.openxmlformats.org/officeDocument/2006/customXml" ds:itemID="{AD50814C-1AB7-4937-9562-CFE5065BE3F3}">
  <ds:schemaRefs>
    <ds:schemaRef ds:uri="http://schemas.microsoft.com/sharepoint/v3/contenttype/forms"/>
  </ds:schemaRefs>
</ds:datastoreItem>
</file>

<file path=customXml/itemProps2.xml><?xml version="1.0" encoding="utf-8"?>
<ds:datastoreItem xmlns:ds="http://schemas.openxmlformats.org/officeDocument/2006/customXml" ds:itemID="{5C20E6B8-469F-4E90-9DA5-B442F7E1F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d42a5f-4f2a-40cf-b1bd-4a945cbd04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7187A9-1297-4100-ABCD-CA1038BE49EF}">
  <ds:schemaRefs>
    <ds:schemaRef ds:uri="http://schemas.microsoft.com/office/infopath/2007/PartnerControls"/>
    <ds:schemaRef ds:uri="http://purl.org/dc/elements/1.1/"/>
    <ds:schemaRef ds:uri="http://schemas.microsoft.com/office/2006/metadata/properties"/>
    <ds:schemaRef ds:uri="ccd42a5f-4f2a-40cf-b1bd-4a945cbd04c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2609</TotalTime>
  <Words>1873</Words>
  <Application>Microsoft Office PowerPoint</Application>
  <PresentationFormat>Custom</PresentationFormat>
  <Paragraphs>455</Paragraphs>
  <Slides>28</Slides>
  <Notes>0</Notes>
  <HiddenSlides>0</HiddenSlides>
  <MMClips>0</MMClips>
  <ScaleCrop>false</ScaleCrop>
  <HeadingPairs>
    <vt:vector size="6" baseType="variant">
      <vt:variant>
        <vt:lpstr>Theme</vt:lpstr>
      </vt:variant>
      <vt:variant>
        <vt:i4>1</vt:i4>
      </vt:variant>
      <vt:variant>
        <vt:lpstr>Links</vt:lpstr>
      </vt:variant>
      <vt:variant>
        <vt:i4>5</vt:i4>
      </vt:variant>
      <vt:variant>
        <vt:lpstr>Slide Titles</vt:lpstr>
      </vt:variant>
      <vt:variant>
        <vt:i4>28</vt:i4>
      </vt:variant>
    </vt:vector>
  </HeadingPairs>
  <TitlesOfParts>
    <vt:vector size="34" baseType="lpstr">
      <vt:lpstr>1_Jupiter_Theme_2017</vt:lpstr>
      <vt:lpstr>\\jupiter.eu.com\Shared\Marketing\JUPITER Presentations\~MASTER PRESENTATION\UNIT TRUST\2588_STRATEGIC BOND_UT\~Evidence\Strategic_evidence.xlsm!Duration!R1C2</vt:lpstr>
      <vt:lpstr>\\jupiter.eu.com\Shared\Marketing\JUPITER Presentations\~MASTER PRESENTATION\UNIT TRUST\2588_STRATEGIC BOND_UT\~Evidence\Strategic_evidence.xlsm!Duration![Strategic_evidence.xlsm]Duration Chart 1</vt:lpstr>
      <vt:lpstr>\\jupiter.eu.com\Shared\Marketing\JUPITER Presentations\~MASTER PRESENTATION\SICAV\5685_DYNAMIC BOND_SICAV\~Evidence\Current_thinking_evidence.xlsx!Sheet1![Current_thinking_evidence.xlsx]Sheet1 Chart 4</vt:lpstr>
      <vt:lpstr>\\jupiter.eu.com\Shared\Marketing\JUPITER Presentations\~MASTER PRESENTATION\SICAV\5685_DYNAMIC BOND_SICAV\~Evidence\Current_thinking_evidence.xlsx!Sheet1![Current_thinking_evidence.xlsx]Sheet1 Chart 5</vt:lpstr>
      <vt:lpstr>\\jupiter.eu.com\Shared\Marketing\JUPITER Presentations\~MARKETING INFORMATION\DISCLOSURES\~Links\Disclosure_links_MN.pptx!381</vt:lpstr>
      <vt:lpstr>STRATEGIC</vt:lpstr>
      <vt:lpstr>When does the party end?</vt:lpstr>
      <vt:lpstr>EM FX</vt:lpstr>
      <vt:lpstr>G-SIFIs – the clue is in the name</vt:lpstr>
      <vt:lpstr>Leading indicators for activity turning down</vt:lpstr>
      <vt:lpstr>US Treasury 5s30s </vt:lpstr>
      <vt:lpstr>OECD Total Broad Money M3 % change y-o-y SA</vt:lpstr>
      <vt:lpstr>A shot in the arm at the wrong time?</vt:lpstr>
      <vt:lpstr>A ‘REAL’ alternative</vt:lpstr>
      <vt:lpstr>The power of liquidity</vt:lpstr>
      <vt:lpstr>Who needs fundamentals when the fit is this good</vt:lpstr>
      <vt:lpstr>Why fight the flow?</vt:lpstr>
      <vt:lpstr>Duration history</vt:lpstr>
      <vt:lpstr>US 10-year yield: 1980-2018 </vt:lpstr>
      <vt:lpstr>The US treasury asymmetry</vt:lpstr>
      <vt:lpstr>A ‘REAL’ alternative</vt:lpstr>
      <vt:lpstr>Financial conditions are key </vt:lpstr>
      <vt:lpstr>Bear market in China</vt:lpstr>
      <vt:lpstr>German exports vs. China credit impulse</vt:lpstr>
      <vt:lpstr>Household wealth to take a hit?</vt:lpstr>
      <vt:lpstr>Australia – borrowing more, saving less</vt:lpstr>
      <vt:lpstr>Australia – M3 growth vs. CPI</vt:lpstr>
      <vt:lpstr>US credit: Late cycle </vt:lpstr>
      <vt:lpstr>Spreads are dislocated from corporate debt levels</vt:lpstr>
      <vt:lpstr>The credit liquidity gap</vt:lpstr>
      <vt:lpstr>Investment themes </vt:lpstr>
      <vt:lpstr>PowerPoint Presentation</vt:lpstr>
      <vt:lpstr>Indices disclosure</vt:lpstr>
    </vt:vector>
  </TitlesOfParts>
  <Company>JIMG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Niemandt</dc:creator>
  <cp:lastModifiedBy>owen wright</cp:lastModifiedBy>
  <cp:revision>339</cp:revision>
  <cp:lastPrinted>2018-08-23T09:51:59Z</cp:lastPrinted>
  <dcterms:created xsi:type="dcterms:W3CDTF">2018-02-08T20:23:36Z</dcterms:created>
  <dcterms:modified xsi:type="dcterms:W3CDTF">2018-09-15T08:42:25Z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0x010100FE8064475468A745BCE6577B9EBB2CAC</vt:lpwstr>
  </property>
  <property fmtid="{D5CDD505-2E9C-101B-9397-08002B2CF9AE}" pid="3" name="MSIP_Label_5c14470f-59d4-491d-9d0a-8cfdcb1ed455_Enabled">
    <vt:lpwstr>True</vt:lpwstr>
  </property>
  <property fmtid="{D5CDD505-2E9C-101B-9397-08002B2CF9AE}" pid="4" name="MSIP_Label_5c14470f-59d4-491d-9d0a-8cfdcb1ed455_SiteId">
    <vt:lpwstr>70e1a0b7-5bf5-416b-96c4-f244fca5ae53</vt:lpwstr>
  </property>
  <property fmtid="{D5CDD505-2E9C-101B-9397-08002B2CF9AE}" pid="5" name="MSIP_Label_5c14470f-59d4-491d-9d0a-8cfdcb1ed455_Ref">
    <vt:lpwstr>https://api.informationprotection.azure.com/api/70e1a0b7-5bf5-416b-96c4-f244fca5ae53</vt:lpwstr>
  </property>
  <property fmtid="{D5CDD505-2E9C-101B-9397-08002B2CF9AE}" pid="6" name="MSIP_Label_5c14470f-59d4-491d-9d0a-8cfdcb1ed455_Owner">
    <vt:lpwstr>Mark.Niemandt@jupiteram.com</vt:lpwstr>
  </property>
  <property fmtid="{D5CDD505-2E9C-101B-9397-08002B2CF9AE}" pid="7" name="MSIP_Label_5c14470f-59d4-491d-9d0a-8cfdcb1ed455_SetDate">
    <vt:lpwstr>2018-03-27T17:11:26.3087773+01:00</vt:lpwstr>
  </property>
  <property fmtid="{D5CDD505-2E9C-101B-9397-08002B2CF9AE}" pid="8" name="MSIP_Label_5c14470f-59d4-491d-9d0a-8cfdcb1ed455_Name">
    <vt:lpwstr>Public</vt:lpwstr>
  </property>
  <property fmtid="{D5CDD505-2E9C-101B-9397-08002B2CF9AE}" pid="9" name="MSIP_Label_5c14470f-59d4-491d-9d0a-8cfdcb1ed455_Application">
    <vt:lpwstr>Microsoft Azure Information Protection</vt:lpwstr>
  </property>
  <property fmtid="{D5CDD505-2E9C-101B-9397-08002B2CF9AE}" pid="10" name="MSIP_Label_5c14470f-59d4-491d-9d0a-8cfdcb1ed455_Extended_MSFT_Method">
    <vt:lpwstr>Automatic</vt:lpwstr>
  </property>
  <property fmtid="{D5CDD505-2E9C-101B-9397-08002B2CF9AE}" pid="11" name="Sensitivity">
    <vt:lpwstr>Public</vt:lpwstr>
  </property>
</Properties>
</file>